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1" r:id="rId3"/>
    <p:sldMasterId id="2147483713" r:id="rId4"/>
    <p:sldMasterId id="2147483725" r:id="rId5"/>
    <p:sldMasterId id="2147483797" r:id="rId6"/>
    <p:sldMasterId id="2147483809" r:id="rId7"/>
    <p:sldMasterId id="2147483833" r:id="rId8"/>
    <p:sldMasterId id="2147483845" r:id="rId9"/>
    <p:sldMasterId id="2147483871" r:id="rId10"/>
    <p:sldMasterId id="2147483884" r:id="rId11"/>
    <p:sldMasterId id="2147483902" r:id="rId12"/>
    <p:sldMasterId id="2147483974" r:id="rId13"/>
    <p:sldMasterId id="2147483988" r:id="rId14"/>
    <p:sldMasterId id="2147484000" r:id="rId15"/>
  </p:sldMasterIdLst>
  <p:notesMasterIdLst>
    <p:notesMasterId r:id="rId77"/>
  </p:notesMasterIdLst>
  <p:sldIdLst>
    <p:sldId id="342" r:id="rId16"/>
    <p:sldId id="2571" r:id="rId17"/>
    <p:sldId id="2475" r:id="rId18"/>
    <p:sldId id="362" r:id="rId19"/>
    <p:sldId id="345" r:id="rId20"/>
    <p:sldId id="2647" r:id="rId21"/>
    <p:sldId id="363" r:id="rId22"/>
    <p:sldId id="278" r:id="rId23"/>
    <p:sldId id="2685" r:id="rId24"/>
    <p:sldId id="2516" r:id="rId25"/>
    <p:sldId id="399" r:id="rId26"/>
    <p:sldId id="256" r:id="rId27"/>
    <p:sldId id="2661" r:id="rId28"/>
    <p:sldId id="2729" r:id="rId29"/>
    <p:sldId id="259" r:id="rId30"/>
    <p:sldId id="320" r:id="rId31"/>
    <p:sldId id="321" r:id="rId32"/>
    <p:sldId id="300" r:id="rId33"/>
    <p:sldId id="2658" r:id="rId34"/>
    <p:sldId id="301" r:id="rId35"/>
    <p:sldId id="2660" r:id="rId36"/>
    <p:sldId id="302" r:id="rId37"/>
    <p:sldId id="2659" r:id="rId38"/>
    <p:sldId id="303" r:id="rId39"/>
    <p:sldId id="294" r:id="rId40"/>
    <p:sldId id="2657" r:id="rId41"/>
    <p:sldId id="2734" r:id="rId42"/>
    <p:sldId id="2736" r:id="rId43"/>
    <p:sldId id="2656" r:id="rId44"/>
    <p:sldId id="307" r:id="rId45"/>
    <p:sldId id="260" r:id="rId46"/>
    <p:sldId id="2655" r:id="rId47"/>
    <p:sldId id="2648" r:id="rId48"/>
    <p:sldId id="304" r:id="rId49"/>
    <p:sldId id="2652" r:id="rId50"/>
    <p:sldId id="2651" r:id="rId51"/>
    <p:sldId id="305" r:id="rId52"/>
    <p:sldId id="309" r:id="rId53"/>
    <p:sldId id="2650" r:id="rId54"/>
    <p:sldId id="306" r:id="rId55"/>
    <p:sldId id="2653" r:id="rId56"/>
    <p:sldId id="2662" r:id="rId57"/>
    <p:sldId id="2737" r:id="rId58"/>
    <p:sldId id="2731" r:id="rId59"/>
    <p:sldId id="2722" r:id="rId60"/>
    <p:sldId id="2738" r:id="rId61"/>
    <p:sldId id="2514" r:id="rId62"/>
    <p:sldId id="2512" r:id="rId63"/>
    <p:sldId id="2663" r:id="rId64"/>
    <p:sldId id="2664" r:id="rId65"/>
    <p:sldId id="2665" r:id="rId66"/>
    <p:sldId id="2739" r:id="rId67"/>
    <p:sldId id="419" r:id="rId68"/>
    <p:sldId id="2745" r:id="rId69"/>
    <p:sldId id="2746" r:id="rId70"/>
    <p:sldId id="2515" r:id="rId71"/>
    <p:sldId id="2741" r:id="rId72"/>
    <p:sldId id="2742" r:id="rId73"/>
    <p:sldId id="2740" r:id="rId74"/>
    <p:sldId id="2743" r:id="rId75"/>
    <p:sldId id="2744" r:id="rId76"/>
  </p:sldIdLst>
  <p:sldSz cx="12192000" cy="6858000"/>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FF"/>
    <a:srgbClr val="FFCCFF"/>
    <a:srgbClr val="61CB84"/>
    <a:srgbClr val="5ECA82"/>
    <a:srgbClr val="6CCE8D"/>
    <a:srgbClr val="78D296"/>
    <a:srgbClr val="CC6600"/>
    <a:srgbClr val="2E75B6"/>
    <a:srgbClr val="EE6000"/>
    <a:srgbClr val="68B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34" y="5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8117"/>
    </p:cViewPr>
  </p:sorterViewPr>
  <p:notesViewPr>
    <p:cSldViewPr>
      <p:cViewPr varScale="1">
        <p:scale>
          <a:sx n="65" d="100"/>
          <a:sy n="65" d="100"/>
        </p:scale>
        <p:origin x="3154" y="67"/>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4C5CB83-C106-43E0-938B-87D71C4CEEEB}" type="datetimeFigureOut">
              <a:rPr lang="ar-SA" smtClean="0"/>
              <a:t>28/08/45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B2DBD0A-E324-44FE-B912-225F301178BA}" type="slidenum">
              <a:rPr lang="ar-SA" smtClean="0"/>
              <a:t>‹#›</a:t>
            </a:fld>
            <a:endParaRPr lang="ar-SA"/>
          </a:p>
        </p:txBody>
      </p:sp>
    </p:spTree>
    <p:extLst>
      <p:ext uri="{BB962C8B-B14F-4D97-AF65-F5344CB8AC3E}">
        <p14:creationId xmlns:p14="http://schemas.microsoft.com/office/powerpoint/2010/main" val="17559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5"/>
          </p:nvPr>
        </p:nvSpPr>
        <p:spPr/>
        <p:txBody>
          <a:bodyPr/>
          <a:lstStyle/>
          <a:p>
            <a:fld id="{1B2DBD0A-E324-44FE-B912-225F301178BA}" type="slidenum">
              <a:rPr lang="ar-SA" smtClean="0"/>
              <a:t>17</a:t>
            </a:fld>
            <a:endParaRPr lang="ar-SA"/>
          </a:p>
        </p:txBody>
      </p:sp>
    </p:spTree>
    <p:extLst>
      <p:ext uri="{BB962C8B-B14F-4D97-AF65-F5344CB8AC3E}">
        <p14:creationId xmlns:p14="http://schemas.microsoft.com/office/powerpoint/2010/main" val="376758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kumimoji="0" lang="ar-SA" sz="1800" b="0" i="0" u="none" strike="noStrike" kern="1200" cap="none" spc="0" normalizeH="0" baseline="0" noProof="0">
                <a:ln>
                  <a:noFill/>
                </a:ln>
                <a:solidFill>
                  <a:srgbClr val="2E75B6"/>
                </a:solidFill>
                <a:effectLst/>
                <a:uLnTx/>
                <a:uFillTx/>
                <a:latin typeface="Arial" pitchFamily="34" charset="0"/>
                <a:ea typeface="+mn-ea"/>
                <a:cs typeface="Arial" pitchFamily="34" charset="0"/>
              </a:rPr>
              <a:t>ارتفاع الأسطوانة وطول نصف قطرها </a:t>
            </a:r>
            <a:endParaRPr lang="ar-SA"/>
          </a:p>
        </p:txBody>
      </p:sp>
      <p:sp>
        <p:nvSpPr>
          <p:cNvPr id="4" name="عنصر نائب لرقم الشريحة 3"/>
          <p:cNvSpPr>
            <a:spLocks noGrp="1"/>
          </p:cNvSpPr>
          <p:nvPr>
            <p:ph type="sldNum" sz="quarter" idx="5"/>
          </p:nvPr>
        </p:nvSpPr>
        <p:spPr/>
        <p:txBody>
          <a:bodyPr/>
          <a:lstStyle/>
          <a:p>
            <a:fld id="{1B2DBD0A-E324-44FE-B912-225F301178BA}" type="slidenum">
              <a:rPr lang="ar-SA" smtClean="0"/>
              <a:t>27</a:t>
            </a:fld>
            <a:endParaRPr lang="ar-SA"/>
          </a:p>
        </p:txBody>
      </p:sp>
    </p:spTree>
    <p:extLst>
      <p:ext uri="{BB962C8B-B14F-4D97-AF65-F5344CB8AC3E}">
        <p14:creationId xmlns:p14="http://schemas.microsoft.com/office/powerpoint/2010/main" val="399842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kumimoji="0" lang="ar-SA" sz="1800" b="0" i="0" u="none" strike="noStrike" kern="1200" cap="none" spc="0" normalizeH="0" baseline="0" noProof="0">
                <a:ln>
                  <a:noFill/>
                </a:ln>
                <a:solidFill>
                  <a:srgbClr val="2E75B6"/>
                </a:solidFill>
                <a:effectLst/>
                <a:uLnTx/>
                <a:uFillTx/>
                <a:latin typeface="Arial" pitchFamily="34" charset="0"/>
                <a:ea typeface="+mn-ea"/>
                <a:cs typeface="Arial" pitchFamily="34" charset="0"/>
              </a:rPr>
              <a:t>ارتفاع الأسطوانة وطول نصف قطرها </a:t>
            </a:r>
            <a:endParaRPr lang="ar-SA"/>
          </a:p>
        </p:txBody>
      </p:sp>
      <p:sp>
        <p:nvSpPr>
          <p:cNvPr id="4" name="عنصر نائب لرقم الشريحة 3"/>
          <p:cNvSpPr>
            <a:spLocks noGrp="1"/>
          </p:cNvSpPr>
          <p:nvPr>
            <p:ph type="sldNum" sz="quarter" idx="5"/>
          </p:nvPr>
        </p:nvSpPr>
        <p:spPr/>
        <p:txBody>
          <a:bodyPr/>
          <a:lstStyle/>
          <a:p>
            <a:fld id="{1B2DBD0A-E324-44FE-B912-225F301178BA}" type="slidenum">
              <a:rPr lang="ar-SA" smtClean="0"/>
              <a:t>28</a:t>
            </a:fld>
            <a:endParaRPr lang="ar-SA"/>
          </a:p>
        </p:txBody>
      </p:sp>
    </p:spTree>
    <p:extLst>
      <p:ext uri="{BB962C8B-B14F-4D97-AF65-F5344CB8AC3E}">
        <p14:creationId xmlns:p14="http://schemas.microsoft.com/office/powerpoint/2010/main" val="408960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5"/>
          </p:nvPr>
        </p:nvSpPr>
        <p:spPr/>
        <p:txBody>
          <a:bodyPr/>
          <a:lstStyle/>
          <a:p>
            <a:fld id="{1B2DBD0A-E324-44FE-B912-225F301178BA}" type="slidenum">
              <a:rPr lang="ar-SA" smtClean="0"/>
              <a:t>32</a:t>
            </a:fld>
            <a:endParaRPr lang="ar-SA"/>
          </a:p>
        </p:txBody>
      </p:sp>
    </p:spTree>
    <p:extLst>
      <p:ext uri="{BB962C8B-B14F-4D97-AF65-F5344CB8AC3E}">
        <p14:creationId xmlns:p14="http://schemas.microsoft.com/office/powerpoint/2010/main" val="188393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 يمكن إيجاد حجم كل من المجسمين بتغطية</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قاعدته بطبقة من مكعبات الوحدة، كاملة وجزئية، وتكديس</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الطبقات بعضها فوق بعض إلى أن يمتلئ المجسم. بالنسبة</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لكلا المجسمين، الحجم يساوي ناتج ضرب مساحة القاعدة</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rPr>
              <a:t>في الارتفاع.</a:t>
            </a:r>
          </a:p>
        </p:txBody>
      </p:sp>
      <p:sp>
        <p:nvSpPr>
          <p:cNvPr id="4" name="عنصر نائب لرقم الشريحة 3"/>
          <p:cNvSpPr>
            <a:spLocks noGrp="1"/>
          </p:cNvSpPr>
          <p:nvPr>
            <p:ph type="sldNum" sz="quarter" idx="5"/>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1B2DBD0A-E324-44FE-B912-225F301178BA}" type="slidenum">
              <a:rPr kumimoji="0" lang="ar-S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43</a:t>
            </a:fld>
            <a:endParaRPr kumimoji="0" lang="ar-SA"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5262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a:extLst>
              <a:ext uri="{FF2B5EF4-FFF2-40B4-BE49-F238E27FC236}">
                <a16:creationId xmlns:a16="http://schemas.microsoft.com/office/drawing/2014/main" id="{ADF10CCF-65A8-549F-496C-E2956942412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عنصر نائب للملاحظات 2">
            <a:extLst>
              <a:ext uri="{FF2B5EF4-FFF2-40B4-BE49-F238E27FC236}">
                <a16:creationId xmlns:a16="http://schemas.microsoft.com/office/drawing/2014/main" id="{E0F34723-A95F-819F-8AF4-0A5ADABA0D01}"/>
              </a:ext>
            </a:extLst>
          </p:cNvPr>
          <p:cNvSpPr>
            <a:spLocks noGrp="1"/>
          </p:cNvSpPr>
          <p:nvPr>
            <p:ph type="body" idx="1"/>
          </p:nvPr>
        </p:nvSpPr>
        <p:spPr bwMode="auto"/>
        <p:txBody>
          <a:bodyPr wrap="square" numCol="1" anchor="t" anchorCtr="0" compatLnSpc="1">
            <a:prstTxWarp prst="textNoShape">
              <a:avLst/>
            </a:prstTxWarp>
          </a:bodyPr>
          <a:lstStyle/>
          <a:p>
            <a:pPr marL="273050" indent="-273050" defTabSz="685800" eaLnBrk="1" hangingPunct="1">
              <a:lnSpc>
                <a:spcPct val="90000"/>
              </a:lnSpc>
              <a:spcBef>
                <a:spcPct val="0"/>
              </a:spcBef>
              <a:buClr>
                <a:srgbClr val="ECBD31"/>
              </a:buClr>
              <a:buFont typeface="Wingdings 2" panose="05020102010507070707" pitchFamily="18" charset="2"/>
              <a:buChar char=""/>
              <a:defRPr/>
            </a:pPr>
            <a:r>
              <a:rPr lang="ar-SA" altLang="ar-SA" sz="1600">
                <a:solidFill>
                  <a:srgbClr val="FFFFFF"/>
                </a:solidFill>
                <a:effectLst>
                  <a:outerShdw blurRad="38100" dist="38100" dir="2700000" algn="tl">
                    <a:srgbClr val="C0C0C0"/>
                  </a:outerShdw>
                </a:effectLst>
                <a:latin typeface="Century Gothic" panose="020B0502020202020204" pitchFamily="34" charset="0"/>
              </a:rPr>
              <a:t>احترام آراء الآخرين</a:t>
            </a:r>
            <a:r>
              <a:rPr lang="ar-SA" altLang="ar-SA" sz="1600">
                <a:solidFill>
                  <a:srgbClr val="000000"/>
                </a:solidFill>
                <a:latin typeface="Century Gothic" panose="020B0502020202020204" pitchFamily="34" charset="0"/>
              </a:rPr>
              <a:t> –عدم تكرار الاجابات</a:t>
            </a:r>
            <a:endParaRPr lang="en-US" altLang="ar-SA" sz="1600">
              <a:solidFill>
                <a:srgbClr val="000000"/>
              </a:solidFill>
              <a:latin typeface="Century Gothic" panose="020B0502020202020204" pitchFamily="34" charset="0"/>
            </a:endParaRPr>
          </a:p>
          <a:p>
            <a:pPr marL="273050" indent="-273050" algn="ctr" defTabSz="685800" eaLnBrk="1" hangingPunct="1">
              <a:spcBef>
                <a:spcPct val="0"/>
              </a:spcBef>
              <a:defRPr/>
            </a:pPr>
            <a:r>
              <a:rPr lang="ar-SA" altLang="ar-SA">
                <a:solidFill>
                  <a:srgbClr val="FFFFFF"/>
                </a:solidFill>
                <a:effectLst>
                  <a:outerShdw blurRad="38100" dist="38100" dir="2700000" algn="tl">
                    <a:srgbClr val="C0C0C0"/>
                  </a:outerShdw>
                </a:effectLst>
                <a:latin typeface="Constantia" panose="02030602050306030303" pitchFamily="18" charset="0"/>
              </a:rPr>
              <a:t>الهدوءوتجنب الأحاديث الجانبية</a:t>
            </a:r>
          </a:p>
          <a:p>
            <a:pPr marL="273050" indent="-273050" algn="ctr" defTabSz="685800" eaLnBrk="1" hangingPunct="1">
              <a:spcBef>
                <a:spcPct val="0"/>
              </a:spcBef>
              <a:defRPr/>
            </a:pPr>
            <a:r>
              <a:rPr lang="ar-SA" altLang="ar-SA">
                <a:solidFill>
                  <a:srgbClr val="FFFFFF"/>
                </a:solidFill>
                <a:effectLst>
                  <a:outerShdw blurRad="38100" dist="38100" dir="2700000" algn="tl">
                    <a:srgbClr val="C0C0C0"/>
                  </a:outerShdw>
                </a:effectLst>
                <a:latin typeface="Constantia" panose="02030602050306030303" pitchFamily="18" charset="0"/>
              </a:rPr>
              <a:t> أثناء الشرح</a:t>
            </a:r>
            <a:endParaRPr lang="ar-SA" altLang="ar-SA" sz="1000">
              <a:solidFill>
                <a:srgbClr val="FFFFFF"/>
              </a:solidFill>
              <a:effectLst>
                <a:outerShdw blurRad="38100" dist="38100" dir="2700000" algn="tl">
                  <a:srgbClr val="C0C0C0"/>
                </a:outerShdw>
              </a:effectLst>
              <a:latin typeface="Constantia" panose="02030602050306030303" pitchFamily="18" charset="0"/>
            </a:endParaRPr>
          </a:p>
          <a:p>
            <a:pPr marL="273050" indent="-273050" defTabSz="685800" eaLnBrk="1" hangingPunct="1">
              <a:spcBef>
                <a:spcPct val="0"/>
              </a:spcBef>
              <a:defRPr/>
            </a:pPr>
            <a:endParaRPr lang="ar-SA" altLang="ar-SA"/>
          </a:p>
        </p:txBody>
      </p:sp>
      <p:sp>
        <p:nvSpPr>
          <p:cNvPr id="39940" name="عنصر نائب لرقم الشريحة 3">
            <a:extLst>
              <a:ext uri="{FF2B5EF4-FFF2-40B4-BE49-F238E27FC236}">
                <a16:creationId xmlns:a16="http://schemas.microsoft.com/office/drawing/2014/main" id="{78633C9F-C6A2-FAF5-0905-63F51702DA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35B8006E-E9E1-436D-BCED-E64B679DD838}" type="slidenum">
              <a:rPr kumimoji="0" lang="ar-SA" altLang="ar-SA"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a:t>
            </a:fld>
            <a:endParaRPr kumimoji="0" lang="ar-SA" altLang="ar-SA"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8949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5797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531;p15:notes">
            <a:extLst>
              <a:ext uri="{FF2B5EF4-FFF2-40B4-BE49-F238E27FC236}">
                <a16:creationId xmlns:a16="http://schemas.microsoft.com/office/drawing/2014/main" id="{2C716F61-0D40-A72E-7335-1E2A97B53D40}"/>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9155" name="Google Shape;1532;p15:notes">
            <a:extLst>
              <a:ext uri="{FF2B5EF4-FFF2-40B4-BE49-F238E27FC236}">
                <a16:creationId xmlns:a16="http://schemas.microsoft.com/office/drawing/2014/main" id="{B38B51BE-2F0E-6012-8A50-CFCE9170F0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lgn="l" rtl="0">
              <a:spcBef>
                <a:spcPct val="0"/>
              </a:spcBef>
            </a:pPr>
            <a:endParaRPr lang="ar-SA" altLang="ar-SA"/>
          </a:p>
        </p:txBody>
      </p:sp>
      <p:sp>
        <p:nvSpPr>
          <p:cNvPr id="1533" name="Google Shape;1533;p15:notes">
            <a:extLst>
              <a:ext uri="{FF2B5EF4-FFF2-40B4-BE49-F238E27FC236}">
                <a16:creationId xmlns:a16="http://schemas.microsoft.com/office/drawing/2014/main" id="{041DF3BD-D002-1A24-AECF-E1AE67856CD5}"/>
              </a:ext>
            </a:extLst>
          </p:cNvPr>
          <p:cNvSpPr>
            <a:spLocks noGrp="1"/>
          </p:cNvSpPr>
          <p:nvPr>
            <p:ph type="sldNum" sz="quarter" idx="5"/>
          </p:nvPr>
        </p:nvSpPr>
        <p:spPr>
          <a:xfrm>
            <a:off x="3884613" y="8685213"/>
            <a:ext cx="2971800" cy="458787"/>
          </a:xfrm>
        </p:spPr>
        <p:txBody>
          <a:bodyPr spcFirstLastPara="1" wrap="square" lIns="91425" tIns="45700" rIns="91425" bIns="45700"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60E8099-86D4-4CCA-99AE-7ACAFFFD21B1}"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a:t>عندما تعرف مقدار الحيِّز الذي يحويه صندوق، تستطيع معرفة الكمية التي يمكن أن تخزنها داخله. وعندما تعرف مقدار الحيز الذي يحوي الصندوق، تستطيع معرفة المكان الذي يمكن أن تخزن فيه هذا الصندوق.</a:t>
            </a:r>
          </a:p>
        </p:txBody>
      </p:sp>
      <p:sp>
        <p:nvSpPr>
          <p:cNvPr id="4" name="عنصر نائب لرقم الشريحة 3"/>
          <p:cNvSpPr>
            <a:spLocks noGrp="1"/>
          </p:cNvSpPr>
          <p:nvPr>
            <p:ph type="sldNum" sz="quarter" idx="5"/>
          </p:nvPr>
        </p:nvSpPr>
        <p:spPr/>
        <p:txBody>
          <a:bodyPr/>
          <a:lstStyle/>
          <a:p>
            <a:fld id="{1B2DBD0A-E324-44FE-B912-225F301178BA}" type="slidenum">
              <a:rPr lang="ar-SA" smtClean="0"/>
              <a:t>8</a:t>
            </a:fld>
            <a:endParaRPr lang="ar-SA"/>
          </a:p>
        </p:txBody>
      </p:sp>
    </p:spTree>
    <p:extLst>
      <p:ext uri="{BB962C8B-B14F-4D97-AF65-F5344CB8AC3E}">
        <p14:creationId xmlns:p14="http://schemas.microsoft.com/office/powerpoint/2010/main" val="354640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F2F36-AC67-448B-214A-5840953476F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970E208-FF9A-C1A3-6A3E-65D2890691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B68E309-5A71-ED7F-6096-2A2A6700BC92}"/>
              </a:ext>
            </a:extLst>
          </p:cNvPr>
          <p:cNvSpPr>
            <a:spLocks noGrp="1"/>
          </p:cNvSpPr>
          <p:nvPr>
            <p:ph type="body" idx="1"/>
          </p:nvPr>
        </p:nvSpPr>
        <p:spPr/>
        <p:txBody>
          <a:bodyPr/>
          <a:lstStyle/>
          <a:p>
            <a:r>
              <a:rPr lang="en-US" altLang="zh-CN" dirty="0"/>
              <a:t> </a:t>
            </a:r>
            <a:endParaRPr lang="en-US" dirty="0"/>
          </a:p>
        </p:txBody>
      </p:sp>
      <p:sp>
        <p:nvSpPr>
          <p:cNvPr id="4" name="灯片编号占位符 3">
            <a:extLst>
              <a:ext uri="{FF2B5EF4-FFF2-40B4-BE49-F238E27FC236}">
                <a16:creationId xmlns:a16="http://schemas.microsoft.com/office/drawing/2014/main" id="{754C27E7-DFAE-6447-186A-CF2CC9631C4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E1D939-3E60-4063-B05E-56844F97CE60}" type="slidenum">
              <a:rPr kumimoji="0" lang="zh-CN" altLang="en-US" sz="1200" b="0" i="0" u="none" strike="noStrike" kern="1200" cap="none" spc="0" normalizeH="0" baseline="0" noProof="0" smtClean="0">
                <a:ln>
                  <a:noFill/>
                </a:ln>
                <a:solidFill>
                  <a:prstClr val="black"/>
                </a:solidFill>
                <a:effectLst/>
                <a:uLnTx/>
                <a:uFillTx/>
                <a:latin typeface="Arial" charset="0"/>
                <a:ea typeface="宋体"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Arial" charset="0"/>
              <a:ea typeface="宋体" charset="-122"/>
              <a:cs typeface="Arial" pitchFamily="34" charset="0"/>
            </a:endParaRPr>
          </a:p>
        </p:txBody>
      </p:sp>
    </p:spTree>
    <p:extLst>
      <p:ext uri="{BB962C8B-B14F-4D97-AF65-F5344CB8AC3E}">
        <p14:creationId xmlns:p14="http://schemas.microsoft.com/office/powerpoint/2010/main" val="119759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a:extLst>
            <a:ext uri="{FF2B5EF4-FFF2-40B4-BE49-F238E27FC236}">
              <a16:creationId xmlns:a16="http://schemas.microsoft.com/office/drawing/2014/main" id="{1B26C235-9796-333E-CCBD-896D347215BF}"/>
            </a:ext>
          </a:extLst>
        </p:cNvPr>
        <p:cNvGrpSpPr/>
        <p:nvPr/>
      </p:nvGrpSpPr>
      <p:grpSpPr>
        <a:xfrm>
          <a:off x="0" y="0"/>
          <a:ext cx="0" cy="0"/>
          <a:chOff x="0" y="0"/>
          <a:chExt cx="0" cy="0"/>
        </a:xfrm>
      </p:grpSpPr>
      <p:sp>
        <p:nvSpPr>
          <p:cNvPr id="815" name="Google Shape;815;p8:notes">
            <a:extLst>
              <a:ext uri="{FF2B5EF4-FFF2-40B4-BE49-F238E27FC236}">
                <a16:creationId xmlns:a16="http://schemas.microsoft.com/office/drawing/2014/main" id="{E94803EA-EDF7-7F92-A4B7-3997CC711C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8:notes">
            <a:extLst>
              <a:ext uri="{FF2B5EF4-FFF2-40B4-BE49-F238E27FC236}">
                <a16:creationId xmlns:a16="http://schemas.microsoft.com/office/drawing/2014/main" id="{6A55F2E8-C82C-7AD0-193D-2D5A18B6C1C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817" name="Google Shape;817;p8:notes">
            <a:extLst>
              <a:ext uri="{FF2B5EF4-FFF2-40B4-BE49-F238E27FC236}">
                <a16:creationId xmlns:a16="http://schemas.microsoft.com/office/drawing/2014/main" id="{DDE45440-C119-9121-AA15-542262A9486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2025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6876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D4287424-F0C6-469B-BEBE-581AB0AF1CAE}" type="slidenum">
              <a:rPr lang="ar-SA"/>
              <a:pPr/>
              <a:t>‹#›</a:t>
            </a:fld>
            <a:endParaRPr lang="en-US"/>
          </a:p>
        </p:txBody>
      </p:sp>
    </p:spTree>
    <p:extLst>
      <p:ext uri="{BB962C8B-B14F-4D97-AF65-F5344CB8AC3E}">
        <p14:creationId xmlns:p14="http://schemas.microsoft.com/office/powerpoint/2010/main" val="112143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E4B06018-2CA1-4B0F-97B4-51EF22D7D8E2}" type="slidenum">
              <a:rPr lang="ar-SA"/>
              <a:pPr/>
              <a:t>‹#›</a:t>
            </a:fld>
            <a:endParaRPr lang="en-US"/>
          </a:p>
        </p:txBody>
      </p:sp>
    </p:spTree>
    <p:extLst>
      <p:ext uri="{BB962C8B-B14F-4D97-AF65-F5344CB8AC3E}">
        <p14:creationId xmlns:p14="http://schemas.microsoft.com/office/powerpoint/2010/main" val="3229664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7637B-D28E-425F-8E1F-614DF27CE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C7A86-8E6B-4BD6-8B75-216267B4CA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065D8-C618-4A46-9830-2D941C733288}"/>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5" name="Footer Placeholder 4">
            <a:extLst>
              <a:ext uri="{FF2B5EF4-FFF2-40B4-BE49-F238E27FC236}">
                <a16:creationId xmlns:a16="http://schemas.microsoft.com/office/drawing/2014/main" id="{7B9394D2-8ADC-49DA-B7D3-19D2703AB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A0177-80C0-4F7C-B350-9C65908EEF54}"/>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3894404835"/>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lide 8" type="blank">
  <p:cSld name="Slide 8">
    <p:spTree>
      <p:nvGrpSpPr>
        <p:cNvPr id="1" name="Shape 17"/>
        <p:cNvGrpSpPr/>
        <p:nvPr/>
      </p:nvGrpSpPr>
      <p:grpSpPr>
        <a:xfrm>
          <a:off x="0" y="0"/>
          <a:ext cx="0" cy="0"/>
          <a:chOff x="0" y="0"/>
          <a:chExt cx="0" cy="0"/>
        </a:xfrm>
      </p:grpSpPr>
      <p:sp>
        <p:nvSpPr>
          <p:cNvPr id="2" name="Google Shape;12;p1">
            <a:extLst>
              <a:ext uri="{FF2B5EF4-FFF2-40B4-BE49-F238E27FC236}">
                <a16:creationId xmlns:a16="http://schemas.microsoft.com/office/drawing/2014/main" id="{4026290D-1796-411F-A8B0-65C7DF199290}"/>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FC3F8147-1FB2-2710-CB7C-FA08CAF2FDA6}"/>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4D5D06A8-E3A5-EFAC-89E2-8DD3837B42D2}"/>
              </a:ext>
            </a:extLst>
          </p:cNvPr>
          <p:cNvSpPr txBox="1">
            <a:spLocks noGrp="1"/>
          </p:cNvSpPr>
          <p:nvPr>
            <p:ph type="sldNum" idx="13"/>
          </p:nvPr>
        </p:nvSpPr>
        <p:spPr>
          <a:ln/>
        </p:spPr>
        <p:txBody>
          <a:bodyPr/>
          <a:lstStyle>
            <a:lvl1pPr>
              <a:defRPr/>
            </a:lvl1pPr>
          </a:lstStyle>
          <a:p>
            <a:pPr>
              <a:defRPr/>
            </a:pPr>
            <a:fld id="{798EE8D5-8A0E-4A3B-A438-8D28C4BE1CF6}" type="slidenum">
              <a:rPr lang="tr-TR"/>
              <a:pPr>
                <a:defRPr/>
              </a:pPr>
              <a:t>‹#›</a:t>
            </a:fld>
            <a:endParaRPr/>
          </a:p>
        </p:txBody>
      </p:sp>
    </p:spTree>
    <p:extLst>
      <p:ext uri="{BB962C8B-B14F-4D97-AF65-F5344CB8AC3E}">
        <p14:creationId xmlns:p14="http://schemas.microsoft.com/office/powerpoint/2010/main" val="1415257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688582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lide 2" type="obj">
  <p:cSld name="Slide 2">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825625"/>
            <a:ext cx="10515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1">
            <a:extLst>
              <a:ext uri="{FF2B5EF4-FFF2-40B4-BE49-F238E27FC236}">
                <a16:creationId xmlns:a16="http://schemas.microsoft.com/office/drawing/2014/main" id="{E409E1EA-EFA4-DD8B-FF25-84716FD5EC1A}"/>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E2238060-B18E-2030-8276-CE683F17E42F}"/>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97706A4C-BDC3-129A-F362-2F932E30BF19}"/>
              </a:ext>
            </a:extLst>
          </p:cNvPr>
          <p:cNvSpPr txBox="1">
            <a:spLocks noGrp="1"/>
          </p:cNvSpPr>
          <p:nvPr>
            <p:ph type="sldNum" idx="13"/>
          </p:nvPr>
        </p:nvSpPr>
        <p:spPr>
          <a:ln/>
        </p:spPr>
        <p:txBody>
          <a:bodyPr/>
          <a:lstStyle>
            <a:lvl1pPr>
              <a:defRPr/>
            </a:lvl1pPr>
          </a:lstStyle>
          <a:p>
            <a:pPr>
              <a:defRPr/>
            </a:pPr>
            <a:fld id="{F472DE67-7403-44D3-8DD6-744B37186DF3}" type="slidenum">
              <a:rPr lang="tr-TR"/>
              <a:pPr>
                <a:defRPr/>
              </a:pPr>
              <a:t>‹#›</a:t>
            </a:fld>
            <a:endParaRPr/>
          </a:p>
        </p:txBody>
      </p:sp>
    </p:spTree>
    <p:extLst>
      <p:ext uri="{BB962C8B-B14F-4D97-AF65-F5344CB8AC3E}">
        <p14:creationId xmlns:p14="http://schemas.microsoft.com/office/powerpoint/2010/main" val="38298452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lide 3" type="secHead">
  <p:cSld name="Slide 3">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1850" y="1709738"/>
            <a:ext cx="105156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0" y="4589463"/>
            <a:ext cx="10515600" cy="150018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 name="Google Shape;12;p1">
            <a:extLst>
              <a:ext uri="{FF2B5EF4-FFF2-40B4-BE49-F238E27FC236}">
                <a16:creationId xmlns:a16="http://schemas.microsoft.com/office/drawing/2014/main" id="{F8F76959-E778-CD21-186D-C5CA71521668}"/>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6A163605-452C-327B-11BF-F1E8FFFC1D75}"/>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FFE104E0-F252-CBA0-FC3A-8AF2C1E6F9EC}"/>
              </a:ext>
            </a:extLst>
          </p:cNvPr>
          <p:cNvSpPr txBox="1">
            <a:spLocks noGrp="1"/>
          </p:cNvSpPr>
          <p:nvPr>
            <p:ph type="sldNum" idx="13"/>
          </p:nvPr>
        </p:nvSpPr>
        <p:spPr>
          <a:ln/>
        </p:spPr>
        <p:txBody>
          <a:bodyPr/>
          <a:lstStyle>
            <a:lvl1pPr>
              <a:defRPr/>
            </a:lvl1pPr>
          </a:lstStyle>
          <a:p>
            <a:pPr>
              <a:defRPr/>
            </a:pPr>
            <a:fld id="{8A7E5E9A-B83F-47A5-8629-99BEA275BA8F}" type="slidenum">
              <a:rPr lang="tr-TR"/>
              <a:pPr>
                <a:defRPr/>
              </a:pPr>
              <a:t>‹#›</a:t>
            </a:fld>
            <a:endParaRPr/>
          </a:p>
        </p:txBody>
      </p:sp>
    </p:spTree>
    <p:extLst>
      <p:ext uri="{BB962C8B-B14F-4D97-AF65-F5344CB8AC3E}">
        <p14:creationId xmlns:p14="http://schemas.microsoft.com/office/powerpoint/2010/main" val="34490014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lide 4" type="twoObj">
  <p:cSld name="Slide 4">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8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6172200" y="1825625"/>
            <a:ext cx="5181600"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1">
            <a:extLst>
              <a:ext uri="{FF2B5EF4-FFF2-40B4-BE49-F238E27FC236}">
                <a16:creationId xmlns:a16="http://schemas.microsoft.com/office/drawing/2014/main" id="{059C7C17-DB33-0C4E-3CDC-54F6671AF303}"/>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DE7EF94F-CDA4-57B9-2774-541B56965FCF}"/>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ECC71FAC-E681-9C28-BE0C-98D562ADF4D1}"/>
              </a:ext>
            </a:extLst>
          </p:cNvPr>
          <p:cNvSpPr txBox="1">
            <a:spLocks noGrp="1"/>
          </p:cNvSpPr>
          <p:nvPr>
            <p:ph type="sldNum" idx="13"/>
          </p:nvPr>
        </p:nvSpPr>
        <p:spPr>
          <a:ln/>
        </p:spPr>
        <p:txBody>
          <a:bodyPr/>
          <a:lstStyle>
            <a:lvl1pPr>
              <a:defRPr/>
            </a:lvl1pPr>
          </a:lstStyle>
          <a:p>
            <a:pPr>
              <a:defRPr/>
            </a:pPr>
            <a:fld id="{B8598360-E55B-4E01-A806-74C9C69D3AB3}" type="slidenum">
              <a:rPr lang="tr-TR"/>
              <a:pPr>
                <a:defRPr/>
              </a:pPr>
              <a:t>‹#›</a:t>
            </a:fld>
            <a:endParaRPr/>
          </a:p>
        </p:txBody>
      </p:sp>
    </p:spTree>
    <p:extLst>
      <p:ext uri="{BB962C8B-B14F-4D97-AF65-F5344CB8AC3E}">
        <p14:creationId xmlns:p14="http://schemas.microsoft.com/office/powerpoint/2010/main" val="2778557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lide 5" type="twoTxTwoObj">
  <p:cSld name="Slide 5">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8"/>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1">
            <a:extLst>
              <a:ext uri="{FF2B5EF4-FFF2-40B4-BE49-F238E27FC236}">
                <a16:creationId xmlns:a16="http://schemas.microsoft.com/office/drawing/2014/main" id="{4B102CF9-92D8-9C3D-4110-453EC2757ECB}"/>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48B503EA-924F-3864-F29B-37974A7711E2}"/>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417481BB-D810-DC16-8B23-9ECB2DA235BD}"/>
              </a:ext>
            </a:extLst>
          </p:cNvPr>
          <p:cNvSpPr txBox="1">
            <a:spLocks noGrp="1"/>
          </p:cNvSpPr>
          <p:nvPr>
            <p:ph type="sldNum" idx="13"/>
          </p:nvPr>
        </p:nvSpPr>
        <p:spPr>
          <a:ln/>
        </p:spPr>
        <p:txBody>
          <a:bodyPr/>
          <a:lstStyle>
            <a:lvl1pPr>
              <a:defRPr/>
            </a:lvl1pPr>
          </a:lstStyle>
          <a:p>
            <a:pPr>
              <a:defRPr/>
            </a:pPr>
            <a:fld id="{CEB42F57-F23B-4C90-8ABC-FB89CA74352A}" type="slidenum">
              <a:rPr lang="tr-TR"/>
              <a:pPr>
                <a:defRPr/>
              </a:pPr>
              <a:t>‹#›</a:t>
            </a:fld>
            <a:endParaRPr/>
          </a:p>
        </p:txBody>
      </p:sp>
    </p:spTree>
    <p:extLst>
      <p:ext uri="{BB962C8B-B14F-4D97-AF65-F5344CB8AC3E}">
        <p14:creationId xmlns:p14="http://schemas.microsoft.com/office/powerpoint/2010/main" val="11484690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lide 6">
  <p:cSld name="Slide 6">
    <p:spTree>
      <p:nvGrpSpPr>
        <p:cNvPr id="1" name="Shape 50"/>
        <p:cNvGrpSpPr/>
        <p:nvPr/>
      </p:nvGrpSpPr>
      <p:grpSpPr>
        <a:xfrm>
          <a:off x="0" y="0"/>
          <a:ext cx="0" cy="0"/>
          <a:chOff x="0" y="0"/>
          <a:chExt cx="0" cy="0"/>
        </a:xfrm>
      </p:grpSpPr>
      <p:sp>
        <p:nvSpPr>
          <p:cNvPr id="2" name="Google Shape;59;p9">
            <a:extLst>
              <a:ext uri="{FF2B5EF4-FFF2-40B4-BE49-F238E27FC236}">
                <a16:creationId xmlns:a16="http://schemas.microsoft.com/office/drawing/2014/main" id="{159A22E3-94CA-A322-D345-33CE796CFA44}"/>
              </a:ext>
            </a:extLst>
          </p:cNvPr>
          <p:cNvSpPr>
            <a:spLocks noChangeArrowheads="1"/>
          </p:cNvSpPr>
          <p:nvPr/>
        </p:nvSpPr>
        <p:spPr bwMode="auto">
          <a:xfrm>
            <a:off x="8715375" y="6410325"/>
            <a:ext cx="774700" cy="246063"/>
          </a:xfrm>
          <a:prstGeom prst="rect">
            <a:avLst/>
          </a:prstGeom>
          <a:noFill/>
          <a:ln>
            <a:noFill/>
          </a:ln>
        </p:spPr>
        <p:txBody>
          <a:bodyPr lIns="91425" tIns="45700" rIns="91425" bIns="457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PPT模板下载：www.1ppt.com/moban/     行业PPT模板：www.1ppt.com/hangye/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节日PPT模板：www.1ppt.com/jieri/           PPT素材下载：www.1ppt.com/sucai/</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PPT背景图片：www.1ppt.com/beijing/      PPT图表下载：www.1ppt.com/tubiao/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优秀PPT下载：www.1ppt.com/xiazai/        PPT教程： www.1ppt.com/powerpoint/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Word教程： www.1ppt.com/word/              Excel教程：www.1ppt.com/excel/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资料下载：www.1ppt.com/ziliao/                PPT课件下载：www.1ppt.com/kejian/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范文下载：www.1ppt.com/fanwen/             试卷下载：www.1ppt.com/shiti/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教案下载：www.1ppt.com/jiaoan/        </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字体下载：www.1ppt.com/ziti/</a:t>
            </a:r>
            <a:endParaRPr lang="ar-SA" altLang="ar-SA"/>
          </a:p>
          <a:p>
            <a:pPr>
              <a:buClr>
                <a:srgbClr val="D8D8D8"/>
              </a:buClr>
              <a:buSzPts val="100"/>
              <a:buFont typeface="Century Gothic" panose="020B0502020202020204" pitchFamily="34" charset="0"/>
              <a:buNone/>
              <a:defRPr/>
            </a:pPr>
            <a:r>
              <a:rPr lang="tr-TR" altLang="ar-SA" sz="100">
                <a:solidFill>
                  <a:srgbClr val="D8D8D8"/>
                </a:solidFill>
                <a:latin typeface="Century Gothic" panose="020B0502020202020204" pitchFamily="34" charset="0"/>
                <a:sym typeface="Century Gothic" panose="020B0502020202020204" pitchFamily="34" charset="0"/>
              </a:rPr>
              <a:t> </a:t>
            </a:r>
            <a:endParaRPr lang="ar-SA" altLang="ar-SA" sz="100">
              <a:solidFill>
                <a:srgbClr val="D8D8D8"/>
              </a:solidFill>
              <a:latin typeface="Century Gothic" panose="020B0502020202020204" pitchFamily="34" charset="0"/>
              <a:sym typeface="Century Gothic" panose="020B0502020202020204" pitchFamily="34" charset="0"/>
            </a:endParaRPr>
          </a:p>
        </p:txBody>
      </p:sp>
      <p:sp>
        <p:nvSpPr>
          <p:cNvPr id="51" name="Google Shape;51;p9"/>
          <p:cNvSpPr txBox="1">
            <a:spLocks noGrp="1"/>
          </p:cNvSpPr>
          <p:nvPr>
            <p:ph type="title"/>
          </p:nvPr>
        </p:nvSpPr>
        <p:spPr>
          <a:xfrm>
            <a:off x="839788"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839788" y="1681163"/>
            <a:ext cx="5157787"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9"/>
          <p:cNvSpPr txBox="1">
            <a:spLocks noGrp="1"/>
          </p:cNvSpPr>
          <p:nvPr>
            <p:ph type="body" idx="2"/>
          </p:nvPr>
        </p:nvSpPr>
        <p:spPr>
          <a:xfrm>
            <a:off x="839788" y="2505075"/>
            <a:ext cx="5157787"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3"/>
          </p:nvPr>
        </p:nvSpPr>
        <p:spPr>
          <a:xfrm>
            <a:off x="6172200" y="1681163"/>
            <a:ext cx="5183188" cy="823912"/>
          </a:xfrm>
          <a:prstGeom prst="rect">
            <a:avLst/>
          </a:prstGeom>
          <a:noFill/>
          <a:ln>
            <a:noFill/>
          </a:ln>
        </p:spPr>
        <p:txBody>
          <a:bodyPr spcFirstLastPara="1" anchor="b">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4"/>
          </p:nvPr>
        </p:nvSpPr>
        <p:spPr>
          <a:xfrm>
            <a:off x="6172200" y="2505075"/>
            <a:ext cx="5183188" cy="368458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Google Shape;56;p9">
            <a:extLst>
              <a:ext uri="{FF2B5EF4-FFF2-40B4-BE49-F238E27FC236}">
                <a16:creationId xmlns:a16="http://schemas.microsoft.com/office/drawing/2014/main" id="{BC57CEAC-5A9C-40EE-3C63-EA0B6EC27E46}"/>
              </a:ext>
            </a:extLst>
          </p:cNvPr>
          <p:cNvSpPr txBox="1">
            <a:spLocks noGrp="1"/>
          </p:cNvSpPr>
          <p:nvPr>
            <p:ph type="dt" idx="10"/>
          </p:nvPr>
        </p:nvSpPr>
        <p:spPr/>
        <p:txBody>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57;p9">
            <a:extLst>
              <a:ext uri="{FF2B5EF4-FFF2-40B4-BE49-F238E27FC236}">
                <a16:creationId xmlns:a16="http://schemas.microsoft.com/office/drawing/2014/main" id="{D91A2DF6-6932-08D9-1C88-3863F971778E}"/>
              </a:ext>
            </a:extLst>
          </p:cNvPr>
          <p:cNvSpPr txBox="1">
            <a:spLocks noGrp="1"/>
          </p:cNvSpPr>
          <p:nvPr>
            <p:ph type="ftr" idx="11"/>
          </p:nvPr>
        </p:nvSpPr>
        <p:spPr/>
        <p:txBody>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8;p9">
            <a:extLst>
              <a:ext uri="{FF2B5EF4-FFF2-40B4-BE49-F238E27FC236}">
                <a16:creationId xmlns:a16="http://schemas.microsoft.com/office/drawing/2014/main" id="{1013809F-E3A8-99AD-5468-ED82EE3A4062}"/>
              </a:ext>
            </a:extLst>
          </p:cNvPr>
          <p:cNvSpPr txBox="1">
            <a:spLocks noGrp="1"/>
          </p:cNvSpPr>
          <p:nvPr>
            <p:ph type="sldNum" idx="12"/>
          </p:nvPr>
        </p:nvSpPr>
        <p:spPr/>
        <p:txBody>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E6C1A150-BDAB-413E-BC18-EB675678074C}" type="slidenum">
              <a:rPr lang="tr-TR"/>
              <a:pPr>
                <a:defRPr/>
              </a:pPr>
              <a:t>‹#›</a:t>
            </a:fld>
            <a:endParaRPr/>
          </a:p>
        </p:txBody>
      </p:sp>
    </p:spTree>
    <p:extLst>
      <p:ext uri="{BB962C8B-B14F-4D97-AF65-F5344CB8AC3E}">
        <p14:creationId xmlns:p14="http://schemas.microsoft.com/office/powerpoint/2010/main" val="3446208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lide 7" type="titleOnly">
  <p:cSld name="Slide 7">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2;p1">
            <a:extLst>
              <a:ext uri="{FF2B5EF4-FFF2-40B4-BE49-F238E27FC236}">
                <a16:creationId xmlns:a16="http://schemas.microsoft.com/office/drawing/2014/main" id="{69F0D9E4-A6E9-6092-0D64-CB152BB06EDB}"/>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2B7B64AE-FEFA-9C41-A4BC-D40C984DF3AA}"/>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22D97457-6294-F22E-74A2-051320309EE8}"/>
              </a:ext>
            </a:extLst>
          </p:cNvPr>
          <p:cNvSpPr txBox="1">
            <a:spLocks noGrp="1"/>
          </p:cNvSpPr>
          <p:nvPr>
            <p:ph type="sldNum" idx="13"/>
          </p:nvPr>
        </p:nvSpPr>
        <p:spPr>
          <a:ln/>
        </p:spPr>
        <p:txBody>
          <a:bodyPr/>
          <a:lstStyle>
            <a:lvl1pPr>
              <a:defRPr/>
            </a:lvl1pPr>
          </a:lstStyle>
          <a:p>
            <a:pPr>
              <a:defRPr/>
            </a:pPr>
            <a:fld id="{F7D700F9-4671-4A85-A890-4BBCB98FD64F}" type="slidenum">
              <a:rPr lang="tr-TR"/>
              <a:pPr>
                <a:defRPr/>
              </a:pPr>
              <a:t>‹#›</a:t>
            </a:fld>
            <a:endParaRPr/>
          </a:p>
        </p:txBody>
      </p:sp>
    </p:spTree>
    <p:extLst>
      <p:ext uri="{BB962C8B-B14F-4D97-AF65-F5344CB8AC3E}">
        <p14:creationId xmlns:p14="http://schemas.microsoft.com/office/powerpoint/2010/main" val="19126919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lide 9" type="objTx">
  <p:cSld name="Slide 9">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12;p1">
            <a:extLst>
              <a:ext uri="{FF2B5EF4-FFF2-40B4-BE49-F238E27FC236}">
                <a16:creationId xmlns:a16="http://schemas.microsoft.com/office/drawing/2014/main" id="{2189D045-EA43-E77A-04A5-003B70FF90BF}"/>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2C60291F-0DC1-E908-62E7-3FFEDFA7F049}"/>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63808BD8-4DD6-C778-EEBA-607E592CCA00}"/>
              </a:ext>
            </a:extLst>
          </p:cNvPr>
          <p:cNvSpPr txBox="1">
            <a:spLocks noGrp="1"/>
          </p:cNvSpPr>
          <p:nvPr>
            <p:ph type="sldNum" idx="13"/>
          </p:nvPr>
        </p:nvSpPr>
        <p:spPr>
          <a:ln/>
        </p:spPr>
        <p:txBody>
          <a:bodyPr/>
          <a:lstStyle>
            <a:lvl1pPr>
              <a:defRPr/>
            </a:lvl1pPr>
          </a:lstStyle>
          <a:p>
            <a:pPr>
              <a:defRPr/>
            </a:pPr>
            <a:fld id="{B78087E2-52D6-40A9-B482-920B09378794}" type="slidenum">
              <a:rPr lang="tr-TR"/>
              <a:pPr>
                <a:defRPr/>
              </a:pPr>
              <a:t>‹#›</a:t>
            </a:fld>
            <a:endParaRPr/>
          </a:p>
        </p:txBody>
      </p:sp>
    </p:spTree>
    <p:extLst>
      <p:ext uri="{BB962C8B-B14F-4D97-AF65-F5344CB8AC3E}">
        <p14:creationId xmlns:p14="http://schemas.microsoft.com/office/powerpoint/2010/main" val="26661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02BC2AD8-E103-4F38-B55C-A07F65CA3C32}" type="slidenum">
              <a:rPr lang="ar-SA"/>
              <a:pPr/>
              <a:t>‹#›</a:t>
            </a:fld>
            <a:endParaRPr lang="en-US"/>
          </a:p>
        </p:txBody>
      </p:sp>
    </p:spTree>
    <p:extLst>
      <p:ext uri="{BB962C8B-B14F-4D97-AF65-F5344CB8AC3E}">
        <p14:creationId xmlns:p14="http://schemas.microsoft.com/office/powerpoint/2010/main" val="25739065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lide 10" type="picTx">
  <p:cSld name="Slide 10">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pPr lvl="0"/>
            <a:endParaRPr noProof="0">
              <a:sym typeface="Century Gothic"/>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12;p1">
            <a:extLst>
              <a:ext uri="{FF2B5EF4-FFF2-40B4-BE49-F238E27FC236}">
                <a16:creationId xmlns:a16="http://schemas.microsoft.com/office/drawing/2014/main" id="{6BDA4DA5-B40F-78F5-A5F7-63E41E7A71A4}"/>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388BB196-9635-AD20-F45F-FB72C921C9C5}"/>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77531809-9C9C-9FF8-D2D8-DB3077A05AD3}"/>
              </a:ext>
            </a:extLst>
          </p:cNvPr>
          <p:cNvSpPr txBox="1">
            <a:spLocks noGrp="1"/>
          </p:cNvSpPr>
          <p:nvPr>
            <p:ph type="sldNum" idx="13"/>
          </p:nvPr>
        </p:nvSpPr>
        <p:spPr>
          <a:ln/>
        </p:spPr>
        <p:txBody>
          <a:bodyPr/>
          <a:lstStyle>
            <a:lvl1pPr>
              <a:defRPr/>
            </a:lvl1pPr>
          </a:lstStyle>
          <a:p>
            <a:pPr>
              <a:defRPr/>
            </a:pPr>
            <a:fld id="{C2E8E6C7-8E83-4C77-BD63-6600127D1964}" type="slidenum">
              <a:rPr lang="tr-TR"/>
              <a:pPr>
                <a:defRPr/>
              </a:pPr>
              <a:t>‹#›</a:t>
            </a:fld>
            <a:endParaRPr/>
          </a:p>
        </p:txBody>
      </p:sp>
    </p:spTree>
    <p:extLst>
      <p:ext uri="{BB962C8B-B14F-4D97-AF65-F5344CB8AC3E}">
        <p14:creationId xmlns:p14="http://schemas.microsoft.com/office/powerpoint/2010/main" val="4968781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lide 11" type="vertTx">
  <p:cSld name="Slide 11">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1">
            <a:extLst>
              <a:ext uri="{FF2B5EF4-FFF2-40B4-BE49-F238E27FC236}">
                <a16:creationId xmlns:a16="http://schemas.microsoft.com/office/drawing/2014/main" id="{4D93BA0D-0768-3DF0-2B42-BFC2B26E3DE2}"/>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1768D4CE-8B99-F487-70F1-4561F06B35F8}"/>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ACB8BE69-B962-8F4D-0B98-C926EDB59D82}"/>
              </a:ext>
            </a:extLst>
          </p:cNvPr>
          <p:cNvSpPr txBox="1">
            <a:spLocks noGrp="1"/>
          </p:cNvSpPr>
          <p:nvPr>
            <p:ph type="sldNum" idx="13"/>
          </p:nvPr>
        </p:nvSpPr>
        <p:spPr>
          <a:ln/>
        </p:spPr>
        <p:txBody>
          <a:bodyPr/>
          <a:lstStyle>
            <a:lvl1pPr>
              <a:defRPr/>
            </a:lvl1pPr>
          </a:lstStyle>
          <a:p>
            <a:pPr>
              <a:defRPr/>
            </a:pPr>
            <a:fld id="{D4E6218D-48AB-499D-B624-EF50F5789355}" type="slidenum">
              <a:rPr lang="tr-TR"/>
              <a:pPr>
                <a:defRPr/>
              </a:pPr>
              <a:t>‹#›</a:t>
            </a:fld>
            <a:endParaRPr/>
          </a:p>
        </p:txBody>
      </p:sp>
    </p:spTree>
    <p:extLst>
      <p:ext uri="{BB962C8B-B14F-4D97-AF65-F5344CB8AC3E}">
        <p14:creationId xmlns:p14="http://schemas.microsoft.com/office/powerpoint/2010/main" val="10448035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lide 12" type="vertTitleAndTx">
  <p:cSld name="Slide 12">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2;p1">
            <a:extLst>
              <a:ext uri="{FF2B5EF4-FFF2-40B4-BE49-F238E27FC236}">
                <a16:creationId xmlns:a16="http://schemas.microsoft.com/office/drawing/2014/main" id="{D1E18DD0-CEB1-B488-862D-0DF105DB9B10}"/>
              </a:ext>
            </a:extLst>
          </p:cNvPr>
          <p:cNvSpPr txBox="1">
            <a:spLocks noGrp="1"/>
          </p:cNvSpPr>
          <p:nvPr>
            <p:ph type="dt" idx="11"/>
          </p:nvPr>
        </p:nvSpPr>
        <p:spPr>
          <a:ln/>
        </p:spPr>
        <p:txBody>
          <a:bodyPr/>
          <a:lstStyle>
            <a:lvl1pPr>
              <a:defRPr/>
            </a:lvl1pPr>
          </a:lstStyle>
          <a:p>
            <a:pPr>
              <a:defRPr/>
            </a:pPr>
            <a:endParaRPr/>
          </a:p>
        </p:txBody>
      </p:sp>
      <p:sp>
        <p:nvSpPr>
          <p:cNvPr id="3" name="Google Shape;13;p1">
            <a:extLst>
              <a:ext uri="{FF2B5EF4-FFF2-40B4-BE49-F238E27FC236}">
                <a16:creationId xmlns:a16="http://schemas.microsoft.com/office/drawing/2014/main" id="{981ACB27-6E1E-CA2C-688F-373815B45BCE}"/>
              </a:ext>
            </a:extLst>
          </p:cNvPr>
          <p:cNvSpPr txBox="1">
            <a:spLocks noGrp="1"/>
          </p:cNvSpPr>
          <p:nvPr>
            <p:ph type="ftr" idx="12"/>
          </p:nvPr>
        </p:nvSpPr>
        <p:spPr>
          <a:ln/>
        </p:spPr>
        <p:txBody>
          <a:bodyPr/>
          <a:lstStyle>
            <a:lvl1pPr>
              <a:defRPr/>
            </a:lvl1pPr>
          </a:lstStyle>
          <a:p>
            <a:pPr>
              <a:defRPr/>
            </a:pPr>
            <a:endParaRPr/>
          </a:p>
        </p:txBody>
      </p:sp>
      <p:sp>
        <p:nvSpPr>
          <p:cNvPr id="4" name="Google Shape;14;p1">
            <a:extLst>
              <a:ext uri="{FF2B5EF4-FFF2-40B4-BE49-F238E27FC236}">
                <a16:creationId xmlns:a16="http://schemas.microsoft.com/office/drawing/2014/main" id="{6A1F21B2-972B-003E-164E-0835E4E8481A}"/>
              </a:ext>
            </a:extLst>
          </p:cNvPr>
          <p:cNvSpPr txBox="1">
            <a:spLocks noGrp="1"/>
          </p:cNvSpPr>
          <p:nvPr>
            <p:ph type="sldNum" idx="13"/>
          </p:nvPr>
        </p:nvSpPr>
        <p:spPr>
          <a:ln/>
        </p:spPr>
        <p:txBody>
          <a:bodyPr/>
          <a:lstStyle>
            <a:lvl1pPr>
              <a:defRPr/>
            </a:lvl1pPr>
          </a:lstStyle>
          <a:p>
            <a:pPr>
              <a:defRPr/>
            </a:pPr>
            <a:fld id="{D75D3262-E636-4543-A88C-369A72C07950}" type="slidenum">
              <a:rPr lang="tr-TR"/>
              <a:pPr>
                <a:defRPr/>
              </a:pPr>
              <a:t>‹#›</a:t>
            </a:fld>
            <a:endParaRPr/>
          </a:p>
        </p:txBody>
      </p:sp>
    </p:spTree>
    <p:extLst>
      <p:ext uri="{BB962C8B-B14F-4D97-AF65-F5344CB8AC3E}">
        <p14:creationId xmlns:p14="http://schemas.microsoft.com/office/powerpoint/2010/main" val="16120276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B46EFF80-434E-18CA-769C-4844D39AC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1803405"/>
            <a:ext cx="9448800" cy="1825096"/>
          </a:xfrm>
        </p:spPr>
        <p:txBody>
          <a:bodyPr anchor="b"/>
          <a:lstStyle>
            <a:lvl1pPr algn="l">
              <a:defRPr sz="3375"/>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lstStyle>
            <a:lvl1pPr marL="0" indent="0" algn="l">
              <a:buNone/>
              <a:defRPr sz="1125"/>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ar-SA"/>
              <a:t>انقر لتحرير نمط العنوان الفرعي للشكل الرئيسي</a:t>
            </a:r>
            <a:endParaRPr lang="en-US" dirty="0"/>
          </a:p>
        </p:txBody>
      </p:sp>
      <p:sp>
        <p:nvSpPr>
          <p:cNvPr id="5" name="Date Placeholder 3">
            <a:extLst>
              <a:ext uri="{FF2B5EF4-FFF2-40B4-BE49-F238E27FC236}">
                <a16:creationId xmlns:a16="http://schemas.microsoft.com/office/drawing/2014/main" id="{9910D732-379D-E94F-9389-504E43832BE3}"/>
              </a:ext>
            </a:extLst>
          </p:cNvPr>
          <p:cNvSpPr>
            <a:spLocks noGrp="1"/>
          </p:cNvSpPr>
          <p:nvPr>
            <p:ph type="dt" sz="half" idx="10"/>
          </p:nvPr>
        </p:nvSpPr>
        <p:spPr>
          <a:xfrm>
            <a:off x="7908925" y="4314825"/>
            <a:ext cx="2911475" cy="374650"/>
          </a:xfrm>
        </p:spPr>
        <p:txBody>
          <a:bodyPr/>
          <a:lstStyle>
            <a:lvl1pPr>
              <a:defRPr/>
            </a:lvl1pPr>
          </a:lstStyle>
          <a:p>
            <a:pPr>
              <a:defRPr/>
            </a:pPr>
            <a:fld id="{7C950EFC-18D8-40F1-9B2C-F01EC971982D}" type="datetimeFigureOut">
              <a:rPr lang="ar-SA"/>
              <a:pPr>
                <a:defRPr/>
              </a:pPr>
              <a:t>28/08/45</a:t>
            </a:fld>
            <a:endParaRPr lang="ar-SA"/>
          </a:p>
        </p:txBody>
      </p:sp>
      <p:sp>
        <p:nvSpPr>
          <p:cNvPr id="6" name="Footer Placeholder 4">
            <a:extLst>
              <a:ext uri="{FF2B5EF4-FFF2-40B4-BE49-F238E27FC236}">
                <a16:creationId xmlns:a16="http://schemas.microsoft.com/office/drawing/2014/main" id="{4B3C1D5C-815F-1B26-3569-08162CD72F85}"/>
              </a:ext>
            </a:extLst>
          </p:cNvPr>
          <p:cNvSpPr>
            <a:spLocks noGrp="1"/>
          </p:cNvSpPr>
          <p:nvPr>
            <p:ph type="ftr" sz="quarter" idx="11"/>
          </p:nvPr>
        </p:nvSpPr>
        <p:spPr>
          <a:xfrm>
            <a:off x="1371600" y="4324350"/>
            <a:ext cx="6400800" cy="365125"/>
          </a:xfrm>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80EB6B53-B0EB-F344-D301-7331E5589474}"/>
              </a:ext>
            </a:extLst>
          </p:cNvPr>
          <p:cNvSpPr>
            <a:spLocks noGrp="1"/>
          </p:cNvSpPr>
          <p:nvPr>
            <p:ph type="sldNum" sz="quarter" idx="12"/>
          </p:nvPr>
        </p:nvSpPr>
        <p:spPr>
          <a:xfrm>
            <a:off x="8077200" y="1430338"/>
            <a:ext cx="2743200" cy="365125"/>
          </a:xfrm>
        </p:spPr>
        <p:txBody>
          <a:bodyPr/>
          <a:lstStyle>
            <a:lvl1pPr>
              <a:defRPr/>
            </a:lvl1pPr>
          </a:lstStyle>
          <a:p>
            <a:pPr>
              <a:defRPr/>
            </a:pPr>
            <a:fld id="{9D86CE86-0763-4208-A055-968F56A286E3}" type="slidenum">
              <a:rPr lang="ar-SA"/>
              <a:pPr>
                <a:defRPr/>
              </a:pPr>
              <a:t>‹#›</a:t>
            </a:fld>
            <a:endParaRPr lang="ar-SA"/>
          </a:p>
        </p:txBody>
      </p:sp>
    </p:spTree>
    <p:extLst>
      <p:ext uri="{BB962C8B-B14F-4D97-AF65-F5344CB8AC3E}">
        <p14:creationId xmlns:p14="http://schemas.microsoft.com/office/powerpoint/2010/main" val="1116002002"/>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4EEE44C8-B5A5-1C8C-5C9F-F748099A8499}"/>
              </a:ext>
            </a:extLst>
          </p:cNvPr>
          <p:cNvSpPr>
            <a:spLocks noGrp="1"/>
          </p:cNvSpPr>
          <p:nvPr>
            <p:ph type="dt" sz="half" idx="10"/>
          </p:nvPr>
        </p:nvSpPr>
        <p:spPr/>
        <p:txBody>
          <a:bodyPr/>
          <a:lstStyle>
            <a:lvl1pPr>
              <a:defRPr/>
            </a:lvl1pPr>
          </a:lstStyle>
          <a:p>
            <a:pPr>
              <a:defRPr/>
            </a:pPr>
            <a:fld id="{343DBAB4-5771-48AC-952C-F0B21C3DFA28}" type="datetimeFigureOut">
              <a:rPr lang="ar-SA"/>
              <a:pPr>
                <a:defRPr/>
              </a:pPr>
              <a:t>28/08/45</a:t>
            </a:fld>
            <a:endParaRPr lang="ar-SA"/>
          </a:p>
        </p:txBody>
      </p:sp>
      <p:sp>
        <p:nvSpPr>
          <p:cNvPr id="5" name="Footer Placeholder 4">
            <a:extLst>
              <a:ext uri="{FF2B5EF4-FFF2-40B4-BE49-F238E27FC236}">
                <a16:creationId xmlns:a16="http://schemas.microsoft.com/office/drawing/2014/main" id="{E35796B8-578C-FF45-B396-AEEF28B83CF2}"/>
              </a:ext>
            </a:extLst>
          </p:cNvPr>
          <p:cNvSpPr>
            <a:spLocks noGrp="1"/>
          </p:cNvSpPr>
          <p:nvPr>
            <p:ph type="ftr" sz="quarter" idx="11"/>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ADB67B96-19B1-F8B7-DE44-F68210E9818B}"/>
              </a:ext>
            </a:extLst>
          </p:cNvPr>
          <p:cNvSpPr>
            <a:spLocks noGrp="1"/>
          </p:cNvSpPr>
          <p:nvPr>
            <p:ph type="sldNum" sz="quarter" idx="12"/>
          </p:nvPr>
        </p:nvSpPr>
        <p:spPr/>
        <p:txBody>
          <a:bodyPr/>
          <a:lstStyle>
            <a:lvl1pPr>
              <a:defRPr/>
            </a:lvl1pPr>
          </a:lstStyle>
          <a:p>
            <a:pPr>
              <a:defRPr/>
            </a:pPr>
            <a:fld id="{05608FCA-A26C-40FB-9307-9F2CD74C977C}" type="slidenum">
              <a:rPr lang="ar-SA"/>
              <a:pPr>
                <a:defRPr/>
              </a:pPr>
              <a:t>‹#›</a:t>
            </a:fld>
            <a:endParaRPr lang="ar-SA"/>
          </a:p>
        </p:txBody>
      </p:sp>
    </p:spTree>
    <p:extLst>
      <p:ext uri="{BB962C8B-B14F-4D97-AF65-F5344CB8AC3E}">
        <p14:creationId xmlns:p14="http://schemas.microsoft.com/office/powerpoint/2010/main" val="1056149566"/>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4" name="Picture 7" descr="C3-HD-BTM.png">
            <a:extLst>
              <a:ext uri="{FF2B5EF4-FFF2-40B4-BE49-F238E27FC236}">
                <a16:creationId xmlns:a16="http://schemas.microsoft.com/office/drawing/2014/main" id="{DD78A58E-A28A-C5A3-143F-3451D0BD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14" y="753553"/>
            <a:ext cx="10820399" cy="2801935"/>
          </a:xfrm>
        </p:spPr>
        <p:txBody>
          <a:bodyPr anchor="b"/>
          <a:lstStyle>
            <a:lvl1pPr algn="r">
              <a:defRPr sz="225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6"/>
            <a:ext cx="10490200" cy="955675"/>
          </a:xfrm>
        </p:spPr>
        <p:txBody>
          <a:bodyPr/>
          <a:lstStyle>
            <a:lvl1pPr marL="0" indent="0" algn="r">
              <a:buNone/>
              <a:defRPr sz="1238">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C0E321C4-9F0E-2F2F-F009-785B1F5E5D0F}"/>
              </a:ext>
            </a:extLst>
          </p:cNvPr>
          <p:cNvSpPr>
            <a:spLocks noGrp="1"/>
          </p:cNvSpPr>
          <p:nvPr>
            <p:ph type="dt" sz="half" idx="10"/>
          </p:nvPr>
        </p:nvSpPr>
        <p:spPr>
          <a:xfrm>
            <a:off x="7813675" y="381000"/>
            <a:ext cx="2911475" cy="365125"/>
          </a:xfrm>
        </p:spPr>
        <p:txBody>
          <a:bodyPr/>
          <a:lstStyle>
            <a:lvl1pPr algn="r">
              <a:defRPr/>
            </a:lvl1pPr>
          </a:lstStyle>
          <a:p>
            <a:pPr>
              <a:defRPr/>
            </a:pPr>
            <a:fld id="{4576E0FE-69A6-4F08-9DDF-9F6D7527BAD7}" type="datetimeFigureOut">
              <a:rPr lang="ar-SA"/>
              <a:pPr>
                <a:defRPr/>
              </a:pPr>
              <a:t>28/08/45</a:t>
            </a:fld>
            <a:endParaRPr lang="ar-SA"/>
          </a:p>
        </p:txBody>
      </p:sp>
      <p:sp>
        <p:nvSpPr>
          <p:cNvPr id="6" name="Footer Placeholder 4">
            <a:extLst>
              <a:ext uri="{FF2B5EF4-FFF2-40B4-BE49-F238E27FC236}">
                <a16:creationId xmlns:a16="http://schemas.microsoft.com/office/drawing/2014/main" id="{E0476C3C-5B84-7F22-DF41-BD0FCB6D2760}"/>
              </a:ext>
            </a:extLst>
          </p:cNvPr>
          <p:cNvSpPr>
            <a:spLocks noGrp="1"/>
          </p:cNvSpPr>
          <p:nvPr>
            <p:ph type="ftr" sz="quarter" idx="11"/>
          </p:nvPr>
        </p:nvSpPr>
        <p:spPr>
          <a:xfrm>
            <a:off x="685800" y="381000"/>
            <a:ext cx="6991350" cy="363538"/>
          </a:xfrm>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C64A13B9-0D68-03C2-BC23-C3812470BC82}"/>
              </a:ext>
            </a:extLst>
          </p:cNvPr>
          <p:cNvSpPr>
            <a:spLocks noGrp="1"/>
          </p:cNvSpPr>
          <p:nvPr>
            <p:ph type="sldNum" sz="quarter" idx="12"/>
          </p:nvPr>
        </p:nvSpPr>
        <p:spPr>
          <a:xfrm>
            <a:off x="10861675" y="381000"/>
            <a:ext cx="644525" cy="365125"/>
          </a:xfrm>
        </p:spPr>
        <p:txBody>
          <a:bodyPr/>
          <a:lstStyle>
            <a:lvl1pPr>
              <a:defRPr/>
            </a:lvl1pPr>
          </a:lstStyle>
          <a:p>
            <a:pPr>
              <a:defRPr/>
            </a:pPr>
            <a:fld id="{0D71C0FA-9EA1-4287-BBCF-C44CE38FE82F}" type="slidenum">
              <a:rPr lang="ar-SA"/>
              <a:pPr>
                <a:defRPr/>
              </a:pPr>
              <a:t>‹#›</a:t>
            </a:fld>
            <a:endParaRPr lang="ar-SA"/>
          </a:p>
        </p:txBody>
      </p:sp>
    </p:spTree>
    <p:extLst>
      <p:ext uri="{BB962C8B-B14F-4D97-AF65-F5344CB8AC3E}">
        <p14:creationId xmlns:p14="http://schemas.microsoft.com/office/powerpoint/2010/main" val="2096579615"/>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79"/>
            <a:ext cx="5334000" cy="4024125"/>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79"/>
            <a:ext cx="5334000" cy="4024125"/>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240868C8-342F-6579-E4C9-3C5B4D900EB3}"/>
              </a:ext>
            </a:extLst>
          </p:cNvPr>
          <p:cNvSpPr>
            <a:spLocks noGrp="1"/>
          </p:cNvSpPr>
          <p:nvPr>
            <p:ph type="dt" sz="half" idx="10"/>
          </p:nvPr>
        </p:nvSpPr>
        <p:spPr/>
        <p:txBody>
          <a:bodyPr/>
          <a:lstStyle>
            <a:lvl1pPr>
              <a:defRPr/>
            </a:lvl1pPr>
          </a:lstStyle>
          <a:p>
            <a:pPr>
              <a:defRPr/>
            </a:pPr>
            <a:fld id="{87DF11A1-80AB-458E-B4C0-7FD682870E1D}" type="datetimeFigureOut">
              <a:rPr lang="ar-SA"/>
              <a:pPr>
                <a:defRPr/>
              </a:pPr>
              <a:t>28/08/45</a:t>
            </a:fld>
            <a:endParaRPr lang="ar-SA"/>
          </a:p>
        </p:txBody>
      </p:sp>
      <p:sp>
        <p:nvSpPr>
          <p:cNvPr id="6" name="Footer Placeholder 4">
            <a:extLst>
              <a:ext uri="{FF2B5EF4-FFF2-40B4-BE49-F238E27FC236}">
                <a16:creationId xmlns:a16="http://schemas.microsoft.com/office/drawing/2014/main" id="{EF5AE529-2F8A-7A21-9DD4-5641F622C227}"/>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E868CA16-74D7-904D-6FB9-65E67AA31EF4}"/>
              </a:ext>
            </a:extLst>
          </p:cNvPr>
          <p:cNvSpPr>
            <a:spLocks noGrp="1"/>
          </p:cNvSpPr>
          <p:nvPr>
            <p:ph type="sldNum" sz="quarter" idx="12"/>
          </p:nvPr>
        </p:nvSpPr>
        <p:spPr/>
        <p:txBody>
          <a:bodyPr/>
          <a:lstStyle>
            <a:lvl1pPr>
              <a:defRPr/>
            </a:lvl1pPr>
          </a:lstStyle>
          <a:p>
            <a:pPr>
              <a:defRPr/>
            </a:pPr>
            <a:fld id="{EB5675FC-4337-4ABB-B3F6-FDF6CC780A01}" type="slidenum">
              <a:rPr lang="ar-SA"/>
              <a:pPr>
                <a:defRPr/>
              </a:pPr>
              <a:t>‹#›</a:t>
            </a:fld>
            <a:endParaRPr lang="ar-SA"/>
          </a:p>
        </p:txBody>
      </p:sp>
    </p:spTree>
    <p:extLst>
      <p:ext uri="{BB962C8B-B14F-4D97-AF65-F5344CB8AC3E}">
        <p14:creationId xmlns:p14="http://schemas.microsoft.com/office/powerpoint/2010/main" val="3045229792"/>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22" y="2183802"/>
            <a:ext cx="5079991" cy="823912"/>
          </a:xfrm>
        </p:spPr>
        <p:txBody>
          <a:bodyPr anchor="b"/>
          <a:lstStyle>
            <a:lvl1pPr marL="0" indent="0">
              <a:buNone/>
              <a:defRPr sz="157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4" name="Content Placeholder 3"/>
          <p:cNvSpPr>
            <a:spLocks noGrp="1"/>
          </p:cNvSpPr>
          <p:nvPr>
            <p:ph sz="half" idx="2"/>
          </p:nvPr>
        </p:nvSpPr>
        <p:spPr>
          <a:xfrm>
            <a:off x="685812" y="3132686"/>
            <a:ext cx="5311775" cy="308601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lstStyle>
            <a:lvl1pPr marL="0" indent="0">
              <a:buNone/>
              <a:defRPr sz="1575"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6" name="Content Placeholder 5"/>
          <p:cNvSpPr>
            <a:spLocks noGrp="1"/>
          </p:cNvSpPr>
          <p:nvPr>
            <p:ph sz="quarter" idx="4"/>
          </p:nvPr>
        </p:nvSpPr>
        <p:spPr>
          <a:xfrm>
            <a:off x="6172200" y="3132686"/>
            <a:ext cx="5334000" cy="308601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a:extLst>
              <a:ext uri="{FF2B5EF4-FFF2-40B4-BE49-F238E27FC236}">
                <a16:creationId xmlns:a16="http://schemas.microsoft.com/office/drawing/2014/main" id="{DC891EA9-43CB-152C-5021-A7CA92B98B0C}"/>
              </a:ext>
            </a:extLst>
          </p:cNvPr>
          <p:cNvSpPr>
            <a:spLocks noGrp="1"/>
          </p:cNvSpPr>
          <p:nvPr>
            <p:ph type="dt" sz="half" idx="10"/>
          </p:nvPr>
        </p:nvSpPr>
        <p:spPr/>
        <p:txBody>
          <a:bodyPr/>
          <a:lstStyle>
            <a:lvl1pPr>
              <a:defRPr/>
            </a:lvl1pPr>
          </a:lstStyle>
          <a:p>
            <a:pPr>
              <a:defRPr/>
            </a:pPr>
            <a:fld id="{EB27353D-83E4-4645-9498-6943C07629AA}" type="datetimeFigureOut">
              <a:rPr lang="ar-SA"/>
              <a:pPr>
                <a:defRPr/>
              </a:pPr>
              <a:t>28/08/45</a:t>
            </a:fld>
            <a:endParaRPr lang="ar-SA"/>
          </a:p>
        </p:txBody>
      </p:sp>
      <p:sp>
        <p:nvSpPr>
          <p:cNvPr id="8" name="Footer Placeholder 4">
            <a:extLst>
              <a:ext uri="{FF2B5EF4-FFF2-40B4-BE49-F238E27FC236}">
                <a16:creationId xmlns:a16="http://schemas.microsoft.com/office/drawing/2014/main" id="{94878C35-9A69-B9D4-0529-72CF1825B9A5}"/>
              </a:ext>
            </a:extLst>
          </p:cNvPr>
          <p:cNvSpPr>
            <a:spLocks noGrp="1"/>
          </p:cNvSpPr>
          <p:nvPr>
            <p:ph type="ftr" sz="quarter" idx="11"/>
          </p:nvPr>
        </p:nvSpPr>
        <p:spPr/>
        <p:txBody>
          <a:bodyPr/>
          <a:lstStyle>
            <a:lvl1pPr>
              <a:defRPr/>
            </a:lvl1pPr>
          </a:lstStyle>
          <a:p>
            <a:pPr>
              <a:defRPr/>
            </a:pPr>
            <a:endParaRPr lang="ar-SA"/>
          </a:p>
        </p:txBody>
      </p:sp>
      <p:sp>
        <p:nvSpPr>
          <p:cNvPr id="9" name="Slide Number Placeholder 5">
            <a:extLst>
              <a:ext uri="{FF2B5EF4-FFF2-40B4-BE49-F238E27FC236}">
                <a16:creationId xmlns:a16="http://schemas.microsoft.com/office/drawing/2014/main" id="{0FDDBE22-BB30-6462-F2BB-DEC75E18A76F}"/>
              </a:ext>
            </a:extLst>
          </p:cNvPr>
          <p:cNvSpPr>
            <a:spLocks noGrp="1"/>
          </p:cNvSpPr>
          <p:nvPr>
            <p:ph type="sldNum" sz="quarter" idx="12"/>
          </p:nvPr>
        </p:nvSpPr>
        <p:spPr/>
        <p:txBody>
          <a:bodyPr/>
          <a:lstStyle>
            <a:lvl1pPr>
              <a:defRPr/>
            </a:lvl1pPr>
          </a:lstStyle>
          <a:p>
            <a:pPr>
              <a:defRPr/>
            </a:pPr>
            <a:fld id="{FAFCE265-4870-49F4-8A3C-4BED41C9C0BF}" type="slidenum">
              <a:rPr lang="ar-SA"/>
              <a:pPr>
                <a:defRPr/>
              </a:pPr>
              <a:t>‹#›</a:t>
            </a:fld>
            <a:endParaRPr lang="ar-SA"/>
          </a:p>
        </p:txBody>
      </p:sp>
    </p:spTree>
    <p:extLst>
      <p:ext uri="{BB962C8B-B14F-4D97-AF65-F5344CB8AC3E}">
        <p14:creationId xmlns:p14="http://schemas.microsoft.com/office/powerpoint/2010/main" val="1637139053"/>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3">
            <a:extLst>
              <a:ext uri="{FF2B5EF4-FFF2-40B4-BE49-F238E27FC236}">
                <a16:creationId xmlns:a16="http://schemas.microsoft.com/office/drawing/2014/main" id="{2F04398C-0677-CC25-3A6C-6485D64E4485}"/>
              </a:ext>
            </a:extLst>
          </p:cNvPr>
          <p:cNvSpPr>
            <a:spLocks noGrp="1"/>
          </p:cNvSpPr>
          <p:nvPr>
            <p:ph type="dt" sz="half" idx="10"/>
          </p:nvPr>
        </p:nvSpPr>
        <p:spPr/>
        <p:txBody>
          <a:bodyPr/>
          <a:lstStyle>
            <a:lvl1pPr>
              <a:defRPr/>
            </a:lvl1pPr>
          </a:lstStyle>
          <a:p>
            <a:pPr>
              <a:defRPr/>
            </a:pPr>
            <a:fld id="{DC2DC733-DF46-440E-9117-6C23843C9480}" type="datetimeFigureOut">
              <a:rPr lang="ar-SA"/>
              <a:pPr>
                <a:defRPr/>
              </a:pPr>
              <a:t>28/08/45</a:t>
            </a:fld>
            <a:endParaRPr lang="ar-SA"/>
          </a:p>
        </p:txBody>
      </p:sp>
      <p:sp>
        <p:nvSpPr>
          <p:cNvPr id="4" name="Footer Placeholder 4">
            <a:extLst>
              <a:ext uri="{FF2B5EF4-FFF2-40B4-BE49-F238E27FC236}">
                <a16:creationId xmlns:a16="http://schemas.microsoft.com/office/drawing/2014/main" id="{1A82A97F-50D8-B67C-FECD-731B8E463365}"/>
              </a:ext>
            </a:extLst>
          </p:cNvPr>
          <p:cNvSpPr>
            <a:spLocks noGrp="1"/>
          </p:cNvSpPr>
          <p:nvPr>
            <p:ph type="ftr" sz="quarter" idx="11"/>
          </p:nvPr>
        </p:nvSpPr>
        <p:spPr/>
        <p:txBody>
          <a:bodyPr/>
          <a:lstStyle>
            <a:lvl1pPr>
              <a:defRPr/>
            </a:lvl1pPr>
          </a:lstStyle>
          <a:p>
            <a:pPr>
              <a:defRPr/>
            </a:pPr>
            <a:endParaRPr lang="ar-SA"/>
          </a:p>
        </p:txBody>
      </p:sp>
      <p:sp>
        <p:nvSpPr>
          <p:cNvPr id="5" name="Slide Number Placeholder 5">
            <a:extLst>
              <a:ext uri="{FF2B5EF4-FFF2-40B4-BE49-F238E27FC236}">
                <a16:creationId xmlns:a16="http://schemas.microsoft.com/office/drawing/2014/main" id="{ECCAE9E2-6F21-14AB-554A-651A1C06708C}"/>
              </a:ext>
            </a:extLst>
          </p:cNvPr>
          <p:cNvSpPr>
            <a:spLocks noGrp="1"/>
          </p:cNvSpPr>
          <p:nvPr>
            <p:ph type="sldNum" sz="quarter" idx="12"/>
          </p:nvPr>
        </p:nvSpPr>
        <p:spPr/>
        <p:txBody>
          <a:bodyPr/>
          <a:lstStyle>
            <a:lvl1pPr>
              <a:defRPr/>
            </a:lvl1pPr>
          </a:lstStyle>
          <a:p>
            <a:pPr>
              <a:defRPr/>
            </a:pPr>
            <a:fld id="{D2D252D3-006A-40B9-A0AE-B9147C9769E1}" type="slidenum">
              <a:rPr lang="ar-SA"/>
              <a:pPr>
                <a:defRPr/>
              </a:pPr>
              <a:t>‹#›</a:t>
            </a:fld>
            <a:endParaRPr lang="ar-SA"/>
          </a:p>
        </p:txBody>
      </p:sp>
    </p:spTree>
    <p:extLst>
      <p:ext uri="{BB962C8B-B14F-4D97-AF65-F5344CB8AC3E}">
        <p14:creationId xmlns:p14="http://schemas.microsoft.com/office/powerpoint/2010/main" val="3958405535"/>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A1C748-8750-1D74-6A36-AE49B474F1EC}"/>
              </a:ext>
            </a:extLst>
          </p:cNvPr>
          <p:cNvSpPr>
            <a:spLocks noGrp="1"/>
          </p:cNvSpPr>
          <p:nvPr>
            <p:ph type="dt" sz="half" idx="10"/>
          </p:nvPr>
        </p:nvSpPr>
        <p:spPr/>
        <p:txBody>
          <a:bodyPr/>
          <a:lstStyle>
            <a:lvl1pPr>
              <a:defRPr/>
            </a:lvl1pPr>
          </a:lstStyle>
          <a:p>
            <a:pPr>
              <a:defRPr/>
            </a:pPr>
            <a:fld id="{FB3D4FA3-B9A6-474E-B65B-80FDAC941998}" type="datetimeFigureOut">
              <a:rPr lang="ar-SA"/>
              <a:pPr>
                <a:defRPr/>
              </a:pPr>
              <a:t>28/08/45</a:t>
            </a:fld>
            <a:endParaRPr lang="ar-SA"/>
          </a:p>
        </p:txBody>
      </p:sp>
      <p:sp>
        <p:nvSpPr>
          <p:cNvPr id="3" name="Footer Placeholder 4">
            <a:extLst>
              <a:ext uri="{FF2B5EF4-FFF2-40B4-BE49-F238E27FC236}">
                <a16:creationId xmlns:a16="http://schemas.microsoft.com/office/drawing/2014/main" id="{650756AF-C853-E30D-90FC-135A173CB285}"/>
              </a:ext>
            </a:extLst>
          </p:cNvPr>
          <p:cNvSpPr>
            <a:spLocks noGrp="1"/>
          </p:cNvSpPr>
          <p:nvPr>
            <p:ph type="ftr" sz="quarter" idx="11"/>
          </p:nvPr>
        </p:nvSpPr>
        <p:spPr/>
        <p:txBody>
          <a:bodyPr/>
          <a:lstStyle>
            <a:lvl1pPr>
              <a:defRPr/>
            </a:lvl1pPr>
          </a:lstStyle>
          <a:p>
            <a:pPr>
              <a:defRPr/>
            </a:pPr>
            <a:endParaRPr lang="ar-SA"/>
          </a:p>
        </p:txBody>
      </p:sp>
      <p:sp>
        <p:nvSpPr>
          <p:cNvPr id="4" name="Slide Number Placeholder 5">
            <a:extLst>
              <a:ext uri="{FF2B5EF4-FFF2-40B4-BE49-F238E27FC236}">
                <a16:creationId xmlns:a16="http://schemas.microsoft.com/office/drawing/2014/main" id="{B045096E-F952-C621-F86C-164E4B7734FD}"/>
              </a:ext>
            </a:extLst>
          </p:cNvPr>
          <p:cNvSpPr>
            <a:spLocks noGrp="1"/>
          </p:cNvSpPr>
          <p:nvPr>
            <p:ph type="sldNum" sz="quarter" idx="12"/>
          </p:nvPr>
        </p:nvSpPr>
        <p:spPr/>
        <p:txBody>
          <a:bodyPr/>
          <a:lstStyle>
            <a:lvl1pPr>
              <a:defRPr/>
            </a:lvl1pPr>
          </a:lstStyle>
          <a:p>
            <a:pPr>
              <a:defRPr/>
            </a:pPr>
            <a:fld id="{DDC94395-D7E8-4A76-BDB3-EC7080020F40}" type="slidenum">
              <a:rPr lang="ar-SA"/>
              <a:pPr>
                <a:defRPr/>
              </a:pPr>
              <a:t>‹#›</a:t>
            </a:fld>
            <a:endParaRPr lang="ar-SA"/>
          </a:p>
        </p:txBody>
      </p:sp>
    </p:spTree>
    <p:extLst>
      <p:ext uri="{BB962C8B-B14F-4D97-AF65-F5344CB8AC3E}">
        <p14:creationId xmlns:p14="http://schemas.microsoft.com/office/powerpoint/2010/main" val="179417616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s 1">
  <p:cSld name="Slides 1">
    <p:bg>
      <p:bgPr>
        <a:blipFill>
          <a:blip r:embed="rId2">
            <a:alphaModFix/>
          </a:blip>
          <a:stretch>
            <a:fillRect/>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8445777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18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1" y="746764"/>
            <a:ext cx="6510619" cy="5471925"/>
          </a:xfrm>
        </p:spPr>
        <p:txBody>
          <a:bodyPr anchor="ct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219"/>
            <a:ext cx="4114800" cy="309448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B327715A-581E-0B6F-D9E3-5F05A61877CE}"/>
              </a:ext>
            </a:extLst>
          </p:cNvPr>
          <p:cNvSpPr>
            <a:spLocks noGrp="1"/>
          </p:cNvSpPr>
          <p:nvPr>
            <p:ph type="dt" sz="half" idx="10"/>
          </p:nvPr>
        </p:nvSpPr>
        <p:spPr/>
        <p:txBody>
          <a:bodyPr/>
          <a:lstStyle>
            <a:lvl1pPr>
              <a:defRPr/>
            </a:lvl1pPr>
          </a:lstStyle>
          <a:p>
            <a:pPr>
              <a:defRPr/>
            </a:pPr>
            <a:fld id="{CA1219F3-3B11-4AF5-8209-AEAD2F46DF31}" type="datetimeFigureOut">
              <a:rPr lang="ar-SA"/>
              <a:pPr>
                <a:defRPr/>
              </a:pPr>
              <a:t>28/08/45</a:t>
            </a:fld>
            <a:endParaRPr lang="ar-SA"/>
          </a:p>
        </p:txBody>
      </p:sp>
      <p:sp>
        <p:nvSpPr>
          <p:cNvPr id="6" name="Footer Placeholder 4">
            <a:extLst>
              <a:ext uri="{FF2B5EF4-FFF2-40B4-BE49-F238E27FC236}">
                <a16:creationId xmlns:a16="http://schemas.microsoft.com/office/drawing/2014/main" id="{796E3971-4693-03CE-68E3-1FB33F76CDFF}"/>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F5C7E00D-730E-E93C-99BF-FE1D11CBEE9A}"/>
              </a:ext>
            </a:extLst>
          </p:cNvPr>
          <p:cNvSpPr>
            <a:spLocks noGrp="1"/>
          </p:cNvSpPr>
          <p:nvPr>
            <p:ph type="sldNum" sz="quarter" idx="12"/>
          </p:nvPr>
        </p:nvSpPr>
        <p:spPr/>
        <p:txBody>
          <a:bodyPr/>
          <a:lstStyle>
            <a:lvl1pPr>
              <a:defRPr/>
            </a:lvl1pPr>
          </a:lstStyle>
          <a:p>
            <a:pPr>
              <a:defRPr/>
            </a:pPr>
            <a:fld id="{E11425E0-876C-4361-98AE-EB2586582E5C}" type="slidenum">
              <a:rPr lang="ar-SA"/>
              <a:pPr>
                <a:defRPr/>
              </a:pPr>
              <a:t>‹#›</a:t>
            </a:fld>
            <a:endParaRPr lang="ar-SA"/>
          </a:p>
        </p:txBody>
      </p:sp>
    </p:spTree>
    <p:extLst>
      <p:ext uri="{BB962C8B-B14F-4D97-AF65-F5344CB8AC3E}">
        <p14:creationId xmlns:p14="http://schemas.microsoft.com/office/powerpoint/2010/main" val="4254826476"/>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1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7" y="751248"/>
            <a:ext cx="3644963" cy="5467443"/>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ar-SA" noProof="0"/>
              <a:t>انقر فوق الأيقونة لإضافة صورة</a:t>
            </a:r>
            <a:endParaRPr lang="en-US" noProof="0"/>
          </a:p>
        </p:txBody>
      </p:sp>
      <p:sp>
        <p:nvSpPr>
          <p:cNvPr id="4" name="Text Placeholder 3"/>
          <p:cNvSpPr>
            <a:spLocks noGrp="1"/>
          </p:cNvSpPr>
          <p:nvPr>
            <p:ph type="body" sz="half" idx="2"/>
          </p:nvPr>
        </p:nvSpPr>
        <p:spPr>
          <a:xfrm>
            <a:off x="685800" y="3124219"/>
            <a:ext cx="6873240" cy="309448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58534D48-91AA-69E2-DE0A-68DBD6819A3C}"/>
              </a:ext>
            </a:extLst>
          </p:cNvPr>
          <p:cNvSpPr>
            <a:spLocks noGrp="1"/>
          </p:cNvSpPr>
          <p:nvPr>
            <p:ph type="dt" sz="half" idx="10"/>
          </p:nvPr>
        </p:nvSpPr>
        <p:spPr/>
        <p:txBody>
          <a:bodyPr/>
          <a:lstStyle>
            <a:lvl1pPr>
              <a:defRPr/>
            </a:lvl1pPr>
          </a:lstStyle>
          <a:p>
            <a:pPr>
              <a:defRPr/>
            </a:pPr>
            <a:fld id="{96240039-8CE3-4258-8435-B3E6AA61FD49}" type="datetimeFigureOut">
              <a:rPr lang="ar-SA"/>
              <a:pPr>
                <a:defRPr/>
              </a:pPr>
              <a:t>28/08/45</a:t>
            </a:fld>
            <a:endParaRPr lang="ar-SA"/>
          </a:p>
        </p:txBody>
      </p:sp>
      <p:sp>
        <p:nvSpPr>
          <p:cNvPr id="6" name="Footer Placeholder 4">
            <a:extLst>
              <a:ext uri="{FF2B5EF4-FFF2-40B4-BE49-F238E27FC236}">
                <a16:creationId xmlns:a16="http://schemas.microsoft.com/office/drawing/2014/main" id="{20B41FB6-4006-6465-12DE-ED51FE346CAB}"/>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A6D248B8-2F4A-E406-D4A7-FCEE4E51821C}"/>
              </a:ext>
            </a:extLst>
          </p:cNvPr>
          <p:cNvSpPr>
            <a:spLocks noGrp="1"/>
          </p:cNvSpPr>
          <p:nvPr>
            <p:ph type="sldNum" sz="quarter" idx="12"/>
          </p:nvPr>
        </p:nvSpPr>
        <p:spPr/>
        <p:txBody>
          <a:bodyPr/>
          <a:lstStyle>
            <a:lvl1pPr>
              <a:defRPr/>
            </a:lvl1pPr>
          </a:lstStyle>
          <a:p>
            <a:pPr>
              <a:defRPr/>
            </a:pPr>
            <a:fld id="{1838CDE2-2157-4EB6-B48F-B5718E70820F}" type="slidenum">
              <a:rPr lang="ar-SA"/>
              <a:pPr>
                <a:defRPr/>
              </a:pPr>
              <a:t>‹#›</a:t>
            </a:fld>
            <a:endParaRPr lang="ar-SA"/>
          </a:p>
        </p:txBody>
      </p:sp>
    </p:spTree>
    <p:extLst>
      <p:ext uri="{BB962C8B-B14F-4D97-AF65-F5344CB8AC3E}">
        <p14:creationId xmlns:p14="http://schemas.microsoft.com/office/powerpoint/2010/main" val="429668929"/>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80"/>
            <a:ext cx="10822035" cy="819355"/>
          </a:xfrm>
        </p:spPr>
        <p:txBody>
          <a:bodyPr anchor="b"/>
          <a:lstStyle>
            <a:lvl1pPr algn="l">
              <a:defRPr sz="1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59"/>
            <a:ext cx="10821840" cy="3478161"/>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ar-SA" noProof="0"/>
              <a:t>انقر فوق الأيقونة لإضافة صورة</a:t>
            </a:r>
            <a:endParaRPr lang="en-US" noProof="0"/>
          </a:p>
        </p:txBody>
      </p:sp>
      <p:sp>
        <p:nvSpPr>
          <p:cNvPr id="4" name="Text Placeholder 3"/>
          <p:cNvSpPr>
            <a:spLocks noGrp="1"/>
          </p:cNvSpPr>
          <p:nvPr>
            <p:ph type="body" sz="half" idx="2"/>
          </p:nvPr>
        </p:nvSpPr>
        <p:spPr>
          <a:xfrm>
            <a:off x="685800" y="5516735"/>
            <a:ext cx="10820400" cy="701969"/>
          </a:xfrm>
        </p:spPr>
        <p:txBody>
          <a:bodyPr/>
          <a:lstStyle>
            <a:lvl1pPr marL="0" indent="0" algn="l">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3">
            <a:extLst>
              <a:ext uri="{FF2B5EF4-FFF2-40B4-BE49-F238E27FC236}">
                <a16:creationId xmlns:a16="http://schemas.microsoft.com/office/drawing/2014/main" id="{CB21B4D0-A1EC-5432-0ADD-5E5710EF1A6A}"/>
              </a:ext>
            </a:extLst>
          </p:cNvPr>
          <p:cNvSpPr>
            <a:spLocks noGrp="1"/>
          </p:cNvSpPr>
          <p:nvPr>
            <p:ph type="dt" sz="half" idx="10"/>
          </p:nvPr>
        </p:nvSpPr>
        <p:spPr/>
        <p:txBody>
          <a:bodyPr/>
          <a:lstStyle>
            <a:lvl1pPr>
              <a:defRPr/>
            </a:lvl1pPr>
          </a:lstStyle>
          <a:p>
            <a:pPr>
              <a:defRPr/>
            </a:pPr>
            <a:fld id="{149542EF-5F23-47C1-9E7D-78F8DD1BB78B}" type="datetimeFigureOut">
              <a:rPr lang="ar-SA"/>
              <a:pPr>
                <a:defRPr/>
              </a:pPr>
              <a:t>28/08/45</a:t>
            </a:fld>
            <a:endParaRPr lang="ar-SA"/>
          </a:p>
        </p:txBody>
      </p:sp>
      <p:sp>
        <p:nvSpPr>
          <p:cNvPr id="6" name="Footer Placeholder 4">
            <a:extLst>
              <a:ext uri="{FF2B5EF4-FFF2-40B4-BE49-F238E27FC236}">
                <a16:creationId xmlns:a16="http://schemas.microsoft.com/office/drawing/2014/main" id="{87D49D79-02D4-334A-7E0B-63615E5E3DF1}"/>
              </a:ext>
            </a:extLst>
          </p:cNvPr>
          <p:cNvSpPr>
            <a:spLocks noGrp="1"/>
          </p:cNvSpPr>
          <p:nvPr>
            <p:ph type="ftr" sz="quarter" idx="11"/>
          </p:nvPr>
        </p:nvSpPr>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0099277D-B4C5-4005-6BB8-F86E81EC362A}"/>
              </a:ext>
            </a:extLst>
          </p:cNvPr>
          <p:cNvSpPr>
            <a:spLocks noGrp="1"/>
          </p:cNvSpPr>
          <p:nvPr>
            <p:ph type="sldNum" sz="quarter" idx="12"/>
          </p:nvPr>
        </p:nvSpPr>
        <p:spPr/>
        <p:txBody>
          <a:bodyPr/>
          <a:lstStyle>
            <a:lvl1pPr>
              <a:defRPr/>
            </a:lvl1pPr>
          </a:lstStyle>
          <a:p>
            <a:pPr>
              <a:defRPr/>
            </a:pPr>
            <a:fld id="{C6D8FD08-6023-4A2A-9236-7ED59F6A12EF}" type="slidenum">
              <a:rPr lang="ar-SA"/>
              <a:pPr>
                <a:defRPr/>
              </a:pPr>
              <a:t>‹#›</a:t>
            </a:fld>
            <a:endParaRPr lang="ar-SA"/>
          </a:p>
        </p:txBody>
      </p:sp>
    </p:spTree>
    <p:extLst>
      <p:ext uri="{BB962C8B-B14F-4D97-AF65-F5344CB8AC3E}">
        <p14:creationId xmlns:p14="http://schemas.microsoft.com/office/powerpoint/2010/main" val="34456350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3" name="Picture 8" descr="C3-HD-BTM.png">
            <a:extLst>
              <a:ext uri="{FF2B5EF4-FFF2-40B4-BE49-F238E27FC236}">
                <a16:creationId xmlns:a16="http://schemas.microsoft.com/office/drawing/2014/main" id="{335791EB-1214-BEAB-CF79-AE39A04E9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753552"/>
            <a:ext cx="10820400" cy="2802467"/>
          </a:xfrm>
        </p:spPr>
        <p:txBody>
          <a:bodyPr/>
          <a:lstStyle>
            <a:lvl1pPr algn="l">
              <a:defRPr sz="1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4">
            <a:extLst>
              <a:ext uri="{FF2B5EF4-FFF2-40B4-BE49-F238E27FC236}">
                <a16:creationId xmlns:a16="http://schemas.microsoft.com/office/drawing/2014/main" id="{2071FC72-7C97-8BC8-CD32-D9F326C96A8D}"/>
              </a:ext>
            </a:extLst>
          </p:cNvPr>
          <p:cNvSpPr>
            <a:spLocks noGrp="1"/>
          </p:cNvSpPr>
          <p:nvPr>
            <p:ph type="dt" sz="half" idx="10"/>
          </p:nvPr>
        </p:nvSpPr>
        <p:spPr>
          <a:xfrm>
            <a:off x="7813675" y="381000"/>
            <a:ext cx="2911475" cy="365125"/>
          </a:xfrm>
        </p:spPr>
        <p:txBody>
          <a:bodyPr/>
          <a:lstStyle>
            <a:lvl1pPr algn="r">
              <a:defRPr/>
            </a:lvl1pPr>
          </a:lstStyle>
          <a:p>
            <a:pPr>
              <a:defRPr/>
            </a:pPr>
            <a:fld id="{8EBCE958-DFA4-494F-93CE-B6637EB6CCA0}" type="datetimeFigureOut">
              <a:rPr lang="ar-SA"/>
              <a:pPr>
                <a:defRPr/>
              </a:pPr>
              <a:t>28/08/45</a:t>
            </a:fld>
            <a:endParaRPr lang="ar-SA"/>
          </a:p>
        </p:txBody>
      </p:sp>
      <p:sp>
        <p:nvSpPr>
          <p:cNvPr id="6" name="Footer Placeholder 5">
            <a:extLst>
              <a:ext uri="{FF2B5EF4-FFF2-40B4-BE49-F238E27FC236}">
                <a16:creationId xmlns:a16="http://schemas.microsoft.com/office/drawing/2014/main" id="{E4719EF6-F566-A7DB-311C-070AC6BAB9C0}"/>
              </a:ext>
            </a:extLst>
          </p:cNvPr>
          <p:cNvSpPr>
            <a:spLocks noGrp="1"/>
          </p:cNvSpPr>
          <p:nvPr>
            <p:ph type="ftr" sz="quarter" idx="11"/>
          </p:nvPr>
        </p:nvSpPr>
        <p:spPr>
          <a:xfrm>
            <a:off x="685800" y="379413"/>
            <a:ext cx="6991350" cy="365125"/>
          </a:xfrm>
        </p:spPr>
        <p:txBody>
          <a:bodyPr/>
          <a:lstStyle>
            <a:lvl1pPr>
              <a:defRPr/>
            </a:lvl1pPr>
          </a:lstStyle>
          <a:p>
            <a:pPr>
              <a:defRPr/>
            </a:pPr>
            <a:endParaRPr lang="ar-SA"/>
          </a:p>
        </p:txBody>
      </p:sp>
      <p:sp>
        <p:nvSpPr>
          <p:cNvPr id="7" name="Slide Number Placeholder 6">
            <a:extLst>
              <a:ext uri="{FF2B5EF4-FFF2-40B4-BE49-F238E27FC236}">
                <a16:creationId xmlns:a16="http://schemas.microsoft.com/office/drawing/2014/main" id="{771B6C1D-CB4C-6664-D814-8C80713F8813}"/>
              </a:ext>
            </a:extLst>
          </p:cNvPr>
          <p:cNvSpPr>
            <a:spLocks noGrp="1"/>
          </p:cNvSpPr>
          <p:nvPr>
            <p:ph type="sldNum" sz="quarter" idx="12"/>
          </p:nvPr>
        </p:nvSpPr>
        <p:spPr>
          <a:xfrm>
            <a:off x="10861675" y="381000"/>
            <a:ext cx="644525" cy="365125"/>
          </a:xfrm>
        </p:spPr>
        <p:txBody>
          <a:bodyPr/>
          <a:lstStyle>
            <a:lvl1pPr>
              <a:defRPr/>
            </a:lvl1pPr>
          </a:lstStyle>
          <a:p>
            <a:pPr>
              <a:defRPr/>
            </a:pPr>
            <a:fld id="{95F02FA6-9CEA-4772-A3CC-35A5E6FA3C7D}" type="slidenum">
              <a:rPr lang="ar-SA"/>
              <a:pPr>
                <a:defRPr/>
              </a:pPr>
              <a:t>‹#›</a:t>
            </a:fld>
            <a:endParaRPr lang="ar-SA"/>
          </a:p>
        </p:txBody>
      </p:sp>
    </p:spTree>
    <p:extLst>
      <p:ext uri="{BB962C8B-B14F-4D97-AF65-F5344CB8AC3E}">
        <p14:creationId xmlns:p14="http://schemas.microsoft.com/office/powerpoint/2010/main" val="26433749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3" name="Picture 10" descr="C3-HD-BTM.png">
            <a:extLst>
              <a:ext uri="{FF2B5EF4-FFF2-40B4-BE49-F238E27FC236}">
                <a16:creationId xmlns:a16="http://schemas.microsoft.com/office/drawing/2014/main" id="{528DFEBE-1A41-9D53-B050-01BD8BD23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a:extLst>
              <a:ext uri="{FF2B5EF4-FFF2-40B4-BE49-F238E27FC236}">
                <a16:creationId xmlns:a16="http://schemas.microsoft.com/office/drawing/2014/main" id="{0E769438-2C86-A855-3209-DD9EB0953AE8}"/>
              </a:ext>
            </a:extLst>
          </p:cNvPr>
          <p:cNvSpPr txBox="1"/>
          <p:nvPr/>
        </p:nvSpPr>
        <p:spPr>
          <a:xfrm>
            <a:off x="476250" y="933450"/>
            <a:ext cx="609600" cy="584200"/>
          </a:xfrm>
          <a:prstGeom prst="rect">
            <a:avLst/>
          </a:prstGeom>
        </p:spPr>
        <p:txBody>
          <a:bodyPr lIns="51435" tIns="25718" rIns="51435" bIns="2571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4500">
                <a:effectLst/>
              </a:rPr>
              <a:t>“</a:t>
            </a:r>
          </a:p>
        </p:txBody>
      </p:sp>
      <p:sp>
        <p:nvSpPr>
          <p:cNvPr id="6" name="TextBox 9">
            <a:extLst>
              <a:ext uri="{FF2B5EF4-FFF2-40B4-BE49-F238E27FC236}">
                <a16:creationId xmlns:a16="http://schemas.microsoft.com/office/drawing/2014/main" id="{A109A5DA-0151-32A4-BD80-ECD39394ED30}"/>
              </a:ext>
            </a:extLst>
          </p:cNvPr>
          <p:cNvSpPr txBox="1"/>
          <p:nvPr/>
        </p:nvSpPr>
        <p:spPr>
          <a:xfrm>
            <a:off x="10983913" y="2701925"/>
            <a:ext cx="609600" cy="584200"/>
          </a:xfrm>
          <a:prstGeom prst="rect">
            <a:avLst/>
          </a:prstGeom>
        </p:spPr>
        <p:txBody>
          <a:bodyPr lIns="51435" tIns="25718" rIns="51435" bIns="2571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4500">
                <a:effectLst/>
              </a:rPr>
              <a:t>”</a:t>
            </a:r>
          </a:p>
        </p:txBody>
      </p:sp>
      <p:sp>
        <p:nvSpPr>
          <p:cNvPr id="2" name="Title 1"/>
          <p:cNvSpPr>
            <a:spLocks noGrp="1"/>
          </p:cNvSpPr>
          <p:nvPr>
            <p:ph type="title"/>
          </p:nvPr>
        </p:nvSpPr>
        <p:spPr>
          <a:xfrm>
            <a:off x="1024468" y="753534"/>
            <a:ext cx="10151533" cy="2604495"/>
          </a:xfrm>
        </p:spPr>
        <p:txBody>
          <a:bodyPr/>
          <a:lstStyle>
            <a:lvl1pPr algn="l">
              <a:defRPr sz="1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60"/>
            <a:ext cx="9592736" cy="444443"/>
          </a:xfrm>
        </p:spPr>
        <p:txBody>
          <a:bodyPr/>
          <a:lstStyle>
            <a:lvl1pPr marL="0" indent="0">
              <a:buNone/>
              <a:defRPr sz="788"/>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4" name="Text Placeholder 3"/>
          <p:cNvSpPr>
            <a:spLocks noGrp="1"/>
          </p:cNvSpPr>
          <p:nvPr>
            <p:ph type="body" sz="half" idx="2"/>
          </p:nvPr>
        </p:nvSpPr>
        <p:spPr>
          <a:xfrm>
            <a:off x="1024468" y="3959882"/>
            <a:ext cx="10151533" cy="679871"/>
          </a:xfrm>
        </p:spPr>
        <p:txBody>
          <a:bodyPr anchor="ct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7" name="Date Placeholder 4">
            <a:extLst>
              <a:ext uri="{FF2B5EF4-FFF2-40B4-BE49-F238E27FC236}">
                <a16:creationId xmlns:a16="http://schemas.microsoft.com/office/drawing/2014/main" id="{E0082546-093F-AE31-F689-5739B01F5869}"/>
              </a:ext>
            </a:extLst>
          </p:cNvPr>
          <p:cNvSpPr>
            <a:spLocks noGrp="1"/>
          </p:cNvSpPr>
          <p:nvPr>
            <p:ph type="dt" sz="half" idx="14"/>
          </p:nvPr>
        </p:nvSpPr>
        <p:spPr>
          <a:xfrm>
            <a:off x="7813675" y="381000"/>
            <a:ext cx="2911475" cy="365125"/>
          </a:xfrm>
        </p:spPr>
        <p:txBody>
          <a:bodyPr/>
          <a:lstStyle>
            <a:lvl1pPr algn="r">
              <a:defRPr/>
            </a:lvl1pPr>
          </a:lstStyle>
          <a:p>
            <a:pPr>
              <a:defRPr/>
            </a:pPr>
            <a:fld id="{DED82123-EDD6-4D54-B5DA-B06A207B83A8}" type="datetimeFigureOut">
              <a:rPr lang="ar-SA"/>
              <a:pPr>
                <a:defRPr/>
              </a:pPr>
              <a:t>28/08/45</a:t>
            </a:fld>
            <a:endParaRPr lang="ar-SA"/>
          </a:p>
        </p:txBody>
      </p:sp>
      <p:sp>
        <p:nvSpPr>
          <p:cNvPr id="8" name="Footer Placeholder 5">
            <a:extLst>
              <a:ext uri="{FF2B5EF4-FFF2-40B4-BE49-F238E27FC236}">
                <a16:creationId xmlns:a16="http://schemas.microsoft.com/office/drawing/2014/main" id="{AA6C29D1-FF5B-BD12-0BFF-13E19261FB19}"/>
              </a:ext>
            </a:extLst>
          </p:cNvPr>
          <p:cNvSpPr>
            <a:spLocks noGrp="1"/>
          </p:cNvSpPr>
          <p:nvPr>
            <p:ph type="ftr" sz="quarter" idx="15"/>
          </p:nvPr>
        </p:nvSpPr>
        <p:spPr>
          <a:xfrm>
            <a:off x="685800" y="379413"/>
            <a:ext cx="6991350" cy="365125"/>
          </a:xfrm>
        </p:spPr>
        <p:txBody>
          <a:bodyPr/>
          <a:lstStyle>
            <a:lvl1pPr>
              <a:defRPr/>
            </a:lvl1pPr>
          </a:lstStyle>
          <a:p>
            <a:pPr>
              <a:defRPr/>
            </a:pPr>
            <a:endParaRPr lang="ar-SA"/>
          </a:p>
        </p:txBody>
      </p:sp>
      <p:sp>
        <p:nvSpPr>
          <p:cNvPr id="9" name="Slide Number Placeholder 6">
            <a:extLst>
              <a:ext uri="{FF2B5EF4-FFF2-40B4-BE49-F238E27FC236}">
                <a16:creationId xmlns:a16="http://schemas.microsoft.com/office/drawing/2014/main" id="{7809BC60-DF75-0A9A-B8D7-76B26EC9BD0E}"/>
              </a:ext>
            </a:extLst>
          </p:cNvPr>
          <p:cNvSpPr>
            <a:spLocks noGrp="1"/>
          </p:cNvSpPr>
          <p:nvPr>
            <p:ph type="sldNum" sz="quarter" idx="16"/>
          </p:nvPr>
        </p:nvSpPr>
        <p:spPr>
          <a:xfrm>
            <a:off x="10861675" y="381000"/>
            <a:ext cx="644525" cy="365125"/>
          </a:xfrm>
        </p:spPr>
        <p:txBody>
          <a:bodyPr/>
          <a:lstStyle>
            <a:lvl1pPr>
              <a:defRPr/>
            </a:lvl1pPr>
          </a:lstStyle>
          <a:p>
            <a:pPr>
              <a:defRPr/>
            </a:pPr>
            <a:fld id="{9A60474D-AAA5-4AC8-B9D3-67A9B44442A4}" type="slidenum">
              <a:rPr lang="ar-SA"/>
              <a:pPr>
                <a:defRPr/>
              </a:pPr>
              <a:t>‹#›</a:t>
            </a:fld>
            <a:endParaRPr lang="ar-SA"/>
          </a:p>
        </p:txBody>
      </p:sp>
    </p:spTree>
    <p:extLst>
      <p:ext uri="{BB962C8B-B14F-4D97-AF65-F5344CB8AC3E}">
        <p14:creationId xmlns:p14="http://schemas.microsoft.com/office/powerpoint/2010/main" val="1786342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3" name="Picture 7" descr="C3-HD-BTM.png">
            <a:extLst>
              <a:ext uri="{FF2B5EF4-FFF2-40B4-BE49-F238E27FC236}">
                <a16:creationId xmlns:a16="http://schemas.microsoft.com/office/drawing/2014/main" id="{32BFB745-E1F6-7B5F-8DB2-07E29CAAD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24497" y="1124721"/>
            <a:ext cx="10146187" cy="2511835"/>
          </a:xfrm>
        </p:spPr>
        <p:txBody>
          <a:bodyPr anchor="b"/>
          <a:lstStyle>
            <a:lvl1pPr algn="l">
              <a:defRPr sz="1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76" y="3648322"/>
            <a:ext cx="10144655" cy="999885"/>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ar-SA"/>
              <a:t>حرر أنماط نص الشكل الرئيسي</a:t>
            </a:r>
          </a:p>
        </p:txBody>
      </p:sp>
      <p:sp>
        <p:nvSpPr>
          <p:cNvPr id="5" name="Date Placeholder 4">
            <a:extLst>
              <a:ext uri="{FF2B5EF4-FFF2-40B4-BE49-F238E27FC236}">
                <a16:creationId xmlns:a16="http://schemas.microsoft.com/office/drawing/2014/main" id="{EF1AE70D-B42E-6312-FA2F-199D7B547202}"/>
              </a:ext>
            </a:extLst>
          </p:cNvPr>
          <p:cNvSpPr>
            <a:spLocks noGrp="1"/>
          </p:cNvSpPr>
          <p:nvPr>
            <p:ph type="dt" sz="half" idx="10"/>
          </p:nvPr>
        </p:nvSpPr>
        <p:spPr>
          <a:xfrm>
            <a:off x="7813675" y="379413"/>
            <a:ext cx="2911475" cy="365125"/>
          </a:xfrm>
        </p:spPr>
        <p:txBody>
          <a:bodyPr/>
          <a:lstStyle>
            <a:lvl1pPr algn="r">
              <a:defRPr/>
            </a:lvl1pPr>
          </a:lstStyle>
          <a:p>
            <a:pPr>
              <a:defRPr/>
            </a:pPr>
            <a:fld id="{7003EF64-AFC9-47D9-BC5D-390338F3DEFD}" type="datetimeFigureOut">
              <a:rPr lang="ar-SA"/>
              <a:pPr>
                <a:defRPr/>
              </a:pPr>
              <a:t>28/08/45</a:t>
            </a:fld>
            <a:endParaRPr lang="ar-SA"/>
          </a:p>
        </p:txBody>
      </p:sp>
      <p:sp>
        <p:nvSpPr>
          <p:cNvPr id="6" name="Footer Placeholder 5">
            <a:extLst>
              <a:ext uri="{FF2B5EF4-FFF2-40B4-BE49-F238E27FC236}">
                <a16:creationId xmlns:a16="http://schemas.microsoft.com/office/drawing/2014/main" id="{20258DD2-1E5B-F44D-FB8D-B049D05CFA0A}"/>
              </a:ext>
            </a:extLst>
          </p:cNvPr>
          <p:cNvSpPr>
            <a:spLocks noGrp="1"/>
          </p:cNvSpPr>
          <p:nvPr>
            <p:ph type="ftr" sz="quarter" idx="11"/>
          </p:nvPr>
        </p:nvSpPr>
        <p:spPr>
          <a:xfrm>
            <a:off x="685800" y="379413"/>
            <a:ext cx="6991350" cy="365125"/>
          </a:xfrm>
        </p:spPr>
        <p:txBody>
          <a:bodyPr/>
          <a:lstStyle>
            <a:lvl1pPr>
              <a:defRPr/>
            </a:lvl1pPr>
          </a:lstStyle>
          <a:p>
            <a:pPr>
              <a:defRPr/>
            </a:pPr>
            <a:endParaRPr lang="ar-SA"/>
          </a:p>
        </p:txBody>
      </p:sp>
      <p:sp>
        <p:nvSpPr>
          <p:cNvPr id="7" name="Slide Number Placeholder 6">
            <a:extLst>
              <a:ext uri="{FF2B5EF4-FFF2-40B4-BE49-F238E27FC236}">
                <a16:creationId xmlns:a16="http://schemas.microsoft.com/office/drawing/2014/main" id="{D2DB433F-9BE4-31BF-290B-53C6FF8CAD51}"/>
              </a:ext>
            </a:extLst>
          </p:cNvPr>
          <p:cNvSpPr>
            <a:spLocks noGrp="1"/>
          </p:cNvSpPr>
          <p:nvPr>
            <p:ph type="sldNum" sz="quarter" idx="12"/>
          </p:nvPr>
        </p:nvSpPr>
        <p:spPr>
          <a:xfrm>
            <a:off x="10861675" y="381000"/>
            <a:ext cx="644525" cy="365125"/>
          </a:xfrm>
        </p:spPr>
        <p:txBody>
          <a:bodyPr/>
          <a:lstStyle>
            <a:lvl1pPr>
              <a:defRPr/>
            </a:lvl1pPr>
          </a:lstStyle>
          <a:p>
            <a:pPr>
              <a:defRPr/>
            </a:pPr>
            <a:fld id="{8B11E8EF-A3D3-48AE-8C7C-9E44C4DDC245}" type="slidenum">
              <a:rPr lang="ar-SA"/>
              <a:pPr>
                <a:defRPr/>
              </a:pPr>
              <a:t>‹#›</a:t>
            </a:fld>
            <a:endParaRPr lang="ar-SA"/>
          </a:p>
        </p:txBody>
      </p:sp>
    </p:spTree>
    <p:extLst>
      <p:ext uri="{BB962C8B-B14F-4D97-AF65-F5344CB8AC3E}">
        <p14:creationId xmlns:p14="http://schemas.microsoft.com/office/powerpoint/2010/main" val="903629148"/>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14" y="76201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8" name="Text Placeholder 3"/>
          <p:cNvSpPr>
            <a:spLocks noGrp="1"/>
          </p:cNvSpPr>
          <p:nvPr>
            <p:ph type="body" sz="half" idx="15"/>
          </p:nvPr>
        </p:nvSpPr>
        <p:spPr>
          <a:xfrm>
            <a:off x="685799" y="2904565"/>
            <a:ext cx="3456432" cy="33141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10" name="Text Placeholder 3"/>
          <p:cNvSpPr>
            <a:spLocks noGrp="1"/>
          </p:cNvSpPr>
          <p:nvPr>
            <p:ph type="body" sz="half" idx="16"/>
          </p:nvPr>
        </p:nvSpPr>
        <p:spPr>
          <a:xfrm>
            <a:off x="4366859" y="2904067"/>
            <a:ext cx="3456432" cy="3314618"/>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 name="Date Placeholder 3">
            <a:extLst>
              <a:ext uri="{FF2B5EF4-FFF2-40B4-BE49-F238E27FC236}">
                <a16:creationId xmlns:a16="http://schemas.microsoft.com/office/drawing/2014/main" id="{BF599B00-17B9-B866-8845-60A9025D9D1B}"/>
              </a:ext>
            </a:extLst>
          </p:cNvPr>
          <p:cNvSpPr>
            <a:spLocks noGrp="1"/>
          </p:cNvSpPr>
          <p:nvPr>
            <p:ph type="dt" sz="half" idx="18"/>
          </p:nvPr>
        </p:nvSpPr>
        <p:spPr/>
        <p:txBody>
          <a:bodyPr/>
          <a:lstStyle>
            <a:lvl1pPr>
              <a:defRPr/>
            </a:lvl1pPr>
          </a:lstStyle>
          <a:p>
            <a:pPr>
              <a:defRPr/>
            </a:pPr>
            <a:fld id="{43594967-7784-4888-8E73-74EF3D5CBBAC}" type="datetimeFigureOut">
              <a:rPr lang="ar-SA"/>
              <a:pPr>
                <a:defRPr/>
              </a:pPr>
              <a:t>28/08/45</a:t>
            </a:fld>
            <a:endParaRPr lang="ar-SA"/>
          </a:p>
        </p:txBody>
      </p:sp>
      <p:sp>
        <p:nvSpPr>
          <p:cNvPr id="3" name="Footer Placeholder 4">
            <a:extLst>
              <a:ext uri="{FF2B5EF4-FFF2-40B4-BE49-F238E27FC236}">
                <a16:creationId xmlns:a16="http://schemas.microsoft.com/office/drawing/2014/main" id="{3F183F16-25D8-5390-8B83-4B816F0383D5}"/>
              </a:ext>
            </a:extLst>
          </p:cNvPr>
          <p:cNvSpPr>
            <a:spLocks noGrp="1"/>
          </p:cNvSpPr>
          <p:nvPr>
            <p:ph type="ftr" sz="quarter" idx="19"/>
          </p:nvPr>
        </p:nvSpPr>
        <p:spPr/>
        <p:txBody>
          <a:bodyPr/>
          <a:lstStyle>
            <a:lvl1pPr>
              <a:defRPr/>
            </a:lvl1pPr>
          </a:lstStyle>
          <a:p>
            <a:pPr>
              <a:defRPr/>
            </a:pPr>
            <a:endParaRPr lang="ar-SA"/>
          </a:p>
        </p:txBody>
      </p:sp>
      <p:sp>
        <p:nvSpPr>
          <p:cNvPr id="4" name="Slide Number Placeholder 5">
            <a:extLst>
              <a:ext uri="{FF2B5EF4-FFF2-40B4-BE49-F238E27FC236}">
                <a16:creationId xmlns:a16="http://schemas.microsoft.com/office/drawing/2014/main" id="{BC89F44F-25A3-F650-6C36-8043BD42B171}"/>
              </a:ext>
            </a:extLst>
          </p:cNvPr>
          <p:cNvSpPr>
            <a:spLocks noGrp="1"/>
          </p:cNvSpPr>
          <p:nvPr>
            <p:ph type="sldNum" sz="quarter" idx="20"/>
          </p:nvPr>
        </p:nvSpPr>
        <p:spPr/>
        <p:txBody>
          <a:bodyPr/>
          <a:lstStyle>
            <a:lvl1pPr>
              <a:defRPr/>
            </a:lvl1pPr>
          </a:lstStyle>
          <a:p>
            <a:pPr>
              <a:defRPr/>
            </a:pPr>
            <a:fld id="{C9C31DAE-2149-4073-82E3-7DC917461056}" type="slidenum">
              <a:rPr lang="ar-SA"/>
              <a:pPr>
                <a:defRPr/>
              </a:pPr>
              <a:t>‹#›</a:t>
            </a:fld>
            <a:endParaRPr lang="ar-SA"/>
          </a:p>
        </p:txBody>
      </p:sp>
    </p:spTree>
    <p:extLst>
      <p:ext uri="{BB962C8B-B14F-4D97-AF65-F5344CB8AC3E}">
        <p14:creationId xmlns:p14="http://schemas.microsoft.com/office/powerpoint/2010/main" val="8655645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14"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30" y="4191020"/>
            <a:ext cx="3451583"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20" name="Picture Placeholder 2"/>
          <p:cNvSpPr>
            <a:spLocks noGrp="1" noChangeAspect="1"/>
          </p:cNvSpPr>
          <p:nvPr>
            <p:ph type="pic" idx="15"/>
          </p:nvPr>
        </p:nvSpPr>
        <p:spPr>
          <a:xfrm>
            <a:off x="688630" y="2362200"/>
            <a:ext cx="3451583"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ar-SA" noProof="0"/>
              <a:t>انقر فوق الأيقونة لإضافة صورة</a:t>
            </a:r>
            <a:endParaRPr lang="en-US" noProof="0"/>
          </a:p>
        </p:txBody>
      </p:sp>
      <p:sp>
        <p:nvSpPr>
          <p:cNvPr id="21" name="Text Placeholder 3"/>
          <p:cNvSpPr>
            <a:spLocks noGrp="1"/>
          </p:cNvSpPr>
          <p:nvPr>
            <p:ph type="body" sz="half" idx="18"/>
          </p:nvPr>
        </p:nvSpPr>
        <p:spPr>
          <a:xfrm>
            <a:off x="688630" y="4873784"/>
            <a:ext cx="3451583" cy="1344921"/>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2" name="Text Placeholder 4"/>
          <p:cNvSpPr>
            <a:spLocks noGrp="1"/>
          </p:cNvSpPr>
          <p:nvPr>
            <p:ph type="body" sz="quarter" idx="3"/>
          </p:nvPr>
        </p:nvSpPr>
        <p:spPr>
          <a:xfrm>
            <a:off x="4374277" y="4191020"/>
            <a:ext cx="3448935"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ar-SA" noProof="0"/>
              <a:t>انقر فوق الأيقونة لإضافة صورة</a:t>
            </a:r>
            <a:endParaRPr lang="en-US" noProof="0"/>
          </a:p>
        </p:txBody>
      </p:sp>
      <p:sp>
        <p:nvSpPr>
          <p:cNvPr id="24" name="Text Placeholder 3"/>
          <p:cNvSpPr>
            <a:spLocks noGrp="1"/>
          </p:cNvSpPr>
          <p:nvPr>
            <p:ph type="body" sz="half" idx="19"/>
          </p:nvPr>
        </p:nvSpPr>
        <p:spPr>
          <a:xfrm>
            <a:off x="4374278" y="4873783"/>
            <a:ext cx="3448935" cy="1344921"/>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5" name="Text Placeholder 4"/>
          <p:cNvSpPr>
            <a:spLocks noGrp="1"/>
          </p:cNvSpPr>
          <p:nvPr>
            <p:ph type="body" sz="quarter" idx="13"/>
          </p:nvPr>
        </p:nvSpPr>
        <p:spPr>
          <a:xfrm>
            <a:off x="8049732" y="4191020"/>
            <a:ext cx="3456469" cy="682765"/>
          </a:xfrm>
        </p:spPr>
        <p:txBody>
          <a:bodyPr anchor="b">
            <a:noAutofit/>
          </a:bodyPr>
          <a:lstStyle>
            <a:lvl1pPr marL="0" indent="0">
              <a:buNone/>
              <a:defRPr sz="1350" b="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حرر أنماط نص الشكل الرئيسي</a:t>
            </a:r>
          </a:p>
        </p:txBody>
      </p:sp>
      <p:sp>
        <p:nvSpPr>
          <p:cNvPr id="26" name="Picture Placeholder 2"/>
          <p:cNvSpPr>
            <a:spLocks noGrp="1" noChangeAspect="1"/>
          </p:cNvSpPr>
          <p:nvPr>
            <p:ph type="pic" idx="22"/>
          </p:nvPr>
        </p:nvSpPr>
        <p:spPr>
          <a:xfrm>
            <a:off x="8049867" y="2362200"/>
            <a:ext cx="34478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ar-SA" noProof="0"/>
              <a:t>انقر فوق الأيقونة لإضافة صورة</a:t>
            </a:r>
            <a:endParaRPr lang="en-US" noProof="0"/>
          </a:p>
        </p:txBody>
      </p:sp>
      <p:sp>
        <p:nvSpPr>
          <p:cNvPr id="27" name="Text Placeholder 3"/>
          <p:cNvSpPr>
            <a:spLocks noGrp="1"/>
          </p:cNvSpPr>
          <p:nvPr>
            <p:ph type="body" sz="half" idx="20"/>
          </p:nvPr>
        </p:nvSpPr>
        <p:spPr>
          <a:xfrm>
            <a:off x="8049732" y="4873781"/>
            <a:ext cx="3452445" cy="1344921"/>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حرر أنماط نص الشكل الرئيسي</a:t>
            </a:r>
          </a:p>
        </p:txBody>
      </p:sp>
      <p:sp>
        <p:nvSpPr>
          <p:cNvPr id="2" name="Date Placeholder 3">
            <a:extLst>
              <a:ext uri="{FF2B5EF4-FFF2-40B4-BE49-F238E27FC236}">
                <a16:creationId xmlns:a16="http://schemas.microsoft.com/office/drawing/2014/main" id="{1AE13335-DE54-84FC-A3AD-8B5FF12B5F60}"/>
              </a:ext>
            </a:extLst>
          </p:cNvPr>
          <p:cNvSpPr>
            <a:spLocks noGrp="1"/>
          </p:cNvSpPr>
          <p:nvPr>
            <p:ph type="dt" sz="half" idx="23"/>
          </p:nvPr>
        </p:nvSpPr>
        <p:spPr/>
        <p:txBody>
          <a:bodyPr/>
          <a:lstStyle>
            <a:lvl1pPr>
              <a:defRPr/>
            </a:lvl1pPr>
          </a:lstStyle>
          <a:p>
            <a:pPr>
              <a:defRPr/>
            </a:pPr>
            <a:fld id="{6CFAA680-813E-4B40-AE94-803078ADE54A}" type="datetimeFigureOut">
              <a:rPr lang="ar-SA"/>
              <a:pPr>
                <a:defRPr/>
              </a:pPr>
              <a:t>28/08/45</a:t>
            </a:fld>
            <a:endParaRPr lang="ar-SA"/>
          </a:p>
        </p:txBody>
      </p:sp>
      <p:sp>
        <p:nvSpPr>
          <p:cNvPr id="3" name="Footer Placeholder 4">
            <a:extLst>
              <a:ext uri="{FF2B5EF4-FFF2-40B4-BE49-F238E27FC236}">
                <a16:creationId xmlns:a16="http://schemas.microsoft.com/office/drawing/2014/main" id="{5D7BC6E8-ABAA-15C1-4608-1CBC34C4A45B}"/>
              </a:ext>
            </a:extLst>
          </p:cNvPr>
          <p:cNvSpPr>
            <a:spLocks noGrp="1"/>
          </p:cNvSpPr>
          <p:nvPr>
            <p:ph type="ftr" sz="quarter" idx="24"/>
          </p:nvPr>
        </p:nvSpPr>
        <p:spPr/>
        <p:txBody>
          <a:bodyPr/>
          <a:lstStyle>
            <a:lvl1pPr>
              <a:defRPr/>
            </a:lvl1pPr>
          </a:lstStyle>
          <a:p>
            <a:pPr>
              <a:defRPr/>
            </a:pPr>
            <a:endParaRPr lang="ar-SA"/>
          </a:p>
        </p:txBody>
      </p:sp>
      <p:sp>
        <p:nvSpPr>
          <p:cNvPr id="4" name="Slide Number Placeholder 5">
            <a:extLst>
              <a:ext uri="{FF2B5EF4-FFF2-40B4-BE49-F238E27FC236}">
                <a16:creationId xmlns:a16="http://schemas.microsoft.com/office/drawing/2014/main" id="{63C31B03-D8B9-BC50-2153-FF8F6FDD056A}"/>
              </a:ext>
            </a:extLst>
          </p:cNvPr>
          <p:cNvSpPr>
            <a:spLocks noGrp="1"/>
          </p:cNvSpPr>
          <p:nvPr>
            <p:ph type="sldNum" sz="quarter" idx="25"/>
          </p:nvPr>
        </p:nvSpPr>
        <p:spPr/>
        <p:txBody>
          <a:bodyPr/>
          <a:lstStyle>
            <a:lvl1pPr>
              <a:defRPr/>
            </a:lvl1pPr>
          </a:lstStyle>
          <a:p>
            <a:pPr>
              <a:defRPr/>
            </a:pPr>
            <a:fld id="{B38121C7-90DC-41C1-9FDC-FD7048538E8C}" type="slidenum">
              <a:rPr lang="ar-SA"/>
              <a:pPr>
                <a:defRPr/>
              </a:pPr>
              <a:t>‹#›</a:t>
            </a:fld>
            <a:endParaRPr lang="ar-SA"/>
          </a:p>
        </p:txBody>
      </p:sp>
    </p:spTree>
    <p:extLst>
      <p:ext uri="{BB962C8B-B14F-4D97-AF65-F5344CB8AC3E}">
        <p14:creationId xmlns:p14="http://schemas.microsoft.com/office/powerpoint/2010/main" val="42930170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79"/>
            <a:ext cx="10820400" cy="4024125"/>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05BE000A-3A6D-430E-048A-0D5B556F927F}"/>
              </a:ext>
            </a:extLst>
          </p:cNvPr>
          <p:cNvSpPr>
            <a:spLocks noGrp="1"/>
          </p:cNvSpPr>
          <p:nvPr>
            <p:ph type="dt" sz="half" idx="10"/>
          </p:nvPr>
        </p:nvSpPr>
        <p:spPr/>
        <p:txBody>
          <a:bodyPr/>
          <a:lstStyle>
            <a:lvl1pPr>
              <a:defRPr/>
            </a:lvl1pPr>
          </a:lstStyle>
          <a:p>
            <a:pPr>
              <a:defRPr/>
            </a:pPr>
            <a:fld id="{1969D49F-1C22-412D-8E5D-4275F4F0F00C}" type="datetimeFigureOut">
              <a:rPr lang="ar-SA"/>
              <a:pPr>
                <a:defRPr/>
              </a:pPr>
              <a:t>28/08/45</a:t>
            </a:fld>
            <a:endParaRPr lang="ar-SA"/>
          </a:p>
        </p:txBody>
      </p:sp>
      <p:sp>
        <p:nvSpPr>
          <p:cNvPr id="5" name="Footer Placeholder 4">
            <a:extLst>
              <a:ext uri="{FF2B5EF4-FFF2-40B4-BE49-F238E27FC236}">
                <a16:creationId xmlns:a16="http://schemas.microsoft.com/office/drawing/2014/main" id="{3918AC3E-85B3-1E03-A16A-07EE2CE326F5}"/>
              </a:ext>
            </a:extLst>
          </p:cNvPr>
          <p:cNvSpPr>
            <a:spLocks noGrp="1"/>
          </p:cNvSpPr>
          <p:nvPr>
            <p:ph type="ftr" sz="quarter" idx="11"/>
          </p:nvPr>
        </p:nvSpPr>
        <p:spPr/>
        <p:txBody>
          <a:bodyPr/>
          <a:lstStyle>
            <a:lvl1pPr>
              <a:defRPr/>
            </a:lvl1pPr>
          </a:lstStyle>
          <a:p>
            <a:pPr>
              <a:defRPr/>
            </a:pPr>
            <a:endParaRPr lang="ar-SA"/>
          </a:p>
        </p:txBody>
      </p:sp>
      <p:sp>
        <p:nvSpPr>
          <p:cNvPr id="6" name="Slide Number Placeholder 5">
            <a:extLst>
              <a:ext uri="{FF2B5EF4-FFF2-40B4-BE49-F238E27FC236}">
                <a16:creationId xmlns:a16="http://schemas.microsoft.com/office/drawing/2014/main" id="{60EFD4F6-46B1-2D52-4542-C259587AC5D8}"/>
              </a:ext>
            </a:extLst>
          </p:cNvPr>
          <p:cNvSpPr>
            <a:spLocks noGrp="1"/>
          </p:cNvSpPr>
          <p:nvPr>
            <p:ph type="sldNum" sz="quarter" idx="12"/>
          </p:nvPr>
        </p:nvSpPr>
        <p:spPr/>
        <p:txBody>
          <a:bodyPr/>
          <a:lstStyle>
            <a:lvl1pPr>
              <a:defRPr/>
            </a:lvl1pPr>
          </a:lstStyle>
          <a:p>
            <a:pPr>
              <a:defRPr/>
            </a:pPr>
            <a:fld id="{130297BF-2795-4718-BC19-6528A954F73D}" type="slidenum">
              <a:rPr lang="ar-SA"/>
              <a:pPr>
                <a:defRPr/>
              </a:pPr>
              <a:t>‹#›</a:t>
            </a:fld>
            <a:endParaRPr lang="ar-SA"/>
          </a:p>
        </p:txBody>
      </p:sp>
    </p:spTree>
    <p:extLst>
      <p:ext uri="{BB962C8B-B14F-4D97-AF65-F5344CB8AC3E}">
        <p14:creationId xmlns:p14="http://schemas.microsoft.com/office/powerpoint/2010/main" val="1712471599"/>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4" name="Picture 8" descr="C3-HD-BTM.png">
            <a:extLst>
              <a:ext uri="{FF2B5EF4-FFF2-40B4-BE49-F238E27FC236}">
                <a16:creationId xmlns:a16="http://schemas.microsoft.com/office/drawing/2014/main" id="{9BD19BD0-34CC-7D29-F224-40E80457C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5150"/>
            <a:ext cx="12192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448800" y="74508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80" y="745087"/>
            <a:ext cx="8204201" cy="3903133"/>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67D1A54B-FA2D-A7AB-5529-958EF4F678FA}"/>
              </a:ext>
            </a:extLst>
          </p:cNvPr>
          <p:cNvSpPr>
            <a:spLocks noGrp="1"/>
          </p:cNvSpPr>
          <p:nvPr>
            <p:ph type="dt" sz="half" idx="10"/>
          </p:nvPr>
        </p:nvSpPr>
        <p:spPr>
          <a:xfrm>
            <a:off x="7813675" y="379413"/>
            <a:ext cx="2911475" cy="365125"/>
          </a:xfrm>
        </p:spPr>
        <p:txBody>
          <a:bodyPr/>
          <a:lstStyle>
            <a:lvl1pPr algn="r">
              <a:defRPr/>
            </a:lvl1pPr>
          </a:lstStyle>
          <a:p>
            <a:pPr>
              <a:defRPr/>
            </a:pPr>
            <a:fld id="{AC6B2F35-6089-4B9C-BF6B-8BE991847CC5}" type="datetimeFigureOut">
              <a:rPr lang="ar-SA"/>
              <a:pPr>
                <a:defRPr/>
              </a:pPr>
              <a:t>28/08/45</a:t>
            </a:fld>
            <a:endParaRPr lang="ar-SA"/>
          </a:p>
        </p:txBody>
      </p:sp>
      <p:sp>
        <p:nvSpPr>
          <p:cNvPr id="6" name="Footer Placeholder 4">
            <a:extLst>
              <a:ext uri="{FF2B5EF4-FFF2-40B4-BE49-F238E27FC236}">
                <a16:creationId xmlns:a16="http://schemas.microsoft.com/office/drawing/2014/main" id="{F08AE10B-BC95-6592-07CD-0F8213941534}"/>
              </a:ext>
            </a:extLst>
          </p:cNvPr>
          <p:cNvSpPr>
            <a:spLocks noGrp="1"/>
          </p:cNvSpPr>
          <p:nvPr>
            <p:ph type="ftr" sz="quarter" idx="11"/>
          </p:nvPr>
        </p:nvSpPr>
        <p:spPr>
          <a:xfrm>
            <a:off x="685800" y="381000"/>
            <a:ext cx="6991350" cy="365125"/>
          </a:xfrm>
        </p:spPr>
        <p:txBody>
          <a:bodyPr/>
          <a:lstStyle>
            <a:lvl1pPr>
              <a:defRPr/>
            </a:lvl1pPr>
          </a:lstStyle>
          <a:p>
            <a:pPr>
              <a:defRPr/>
            </a:pPr>
            <a:endParaRPr lang="ar-SA"/>
          </a:p>
        </p:txBody>
      </p:sp>
      <p:sp>
        <p:nvSpPr>
          <p:cNvPr id="7" name="Slide Number Placeholder 5">
            <a:extLst>
              <a:ext uri="{FF2B5EF4-FFF2-40B4-BE49-F238E27FC236}">
                <a16:creationId xmlns:a16="http://schemas.microsoft.com/office/drawing/2014/main" id="{04C176A8-94DA-DEE1-EA6F-6039FFF1D823}"/>
              </a:ext>
            </a:extLst>
          </p:cNvPr>
          <p:cNvSpPr>
            <a:spLocks noGrp="1"/>
          </p:cNvSpPr>
          <p:nvPr>
            <p:ph type="sldNum" sz="quarter" idx="12"/>
          </p:nvPr>
        </p:nvSpPr>
        <p:spPr>
          <a:xfrm>
            <a:off x="10861675" y="381000"/>
            <a:ext cx="644525" cy="365125"/>
          </a:xfrm>
        </p:spPr>
        <p:txBody>
          <a:bodyPr/>
          <a:lstStyle>
            <a:lvl1pPr>
              <a:defRPr/>
            </a:lvl1pPr>
          </a:lstStyle>
          <a:p>
            <a:pPr>
              <a:defRPr/>
            </a:pPr>
            <a:fld id="{7AD4E538-94AD-4379-A9DF-2231DB9B562D}" type="slidenum">
              <a:rPr lang="ar-SA"/>
              <a:pPr>
                <a:defRPr/>
              </a:pPr>
              <a:t>‹#›</a:t>
            </a:fld>
            <a:endParaRPr lang="ar-SA"/>
          </a:p>
        </p:txBody>
      </p:sp>
    </p:spTree>
    <p:extLst>
      <p:ext uri="{BB962C8B-B14F-4D97-AF65-F5344CB8AC3E}">
        <p14:creationId xmlns:p14="http://schemas.microsoft.com/office/powerpoint/2010/main" val="19079236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s 2">
  <p:cSld name="Slides 2">
    <p:bg>
      <p:bgPr>
        <a:gradFill>
          <a:gsLst>
            <a:gs pos="0">
              <a:srgbClr val="D7D9E1"/>
            </a:gs>
            <a:gs pos="26000">
              <a:srgbClr val="EBECF0"/>
            </a:gs>
            <a:gs pos="100000">
              <a:schemeClr val="lt1"/>
            </a:gs>
          </a:gsLst>
          <a:lin ang="5400000" scaled="0"/>
        </a:gradFill>
        <a:effectLst/>
      </p:bgPr>
    </p:bg>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318785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0"/>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FEA492A1-9209-8639-0C54-D3E211C12E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A2A11A-0492-DFE0-CD0C-25B6938FEE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7FD116-9E26-2A20-8F25-1BB149F41637}"/>
              </a:ext>
            </a:extLst>
          </p:cNvPr>
          <p:cNvSpPr>
            <a:spLocks noGrp="1" noChangeArrowheads="1"/>
          </p:cNvSpPr>
          <p:nvPr>
            <p:ph type="sldNum" sz="quarter" idx="12"/>
          </p:nvPr>
        </p:nvSpPr>
        <p:spPr>
          <a:ln/>
        </p:spPr>
        <p:txBody>
          <a:bodyPr/>
          <a:lstStyle>
            <a:lvl1pPr>
              <a:defRPr/>
            </a:lvl1pPr>
          </a:lstStyle>
          <a:p>
            <a:pPr>
              <a:defRPr/>
            </a:pPr>
            <a:fld id="{A9D852E3-BABF-4303-AD91-ABD03BCE64F1}" type="slidenum">
              <a:rPr lang="ar-SA"/>
              <a:pPr>
                <a:defRPr/>
              </a:pPr>
              <a:t>‹#›</a:t>
            </a:fld>
            <a:endParaRPr lang="en-US"/>
          </a:p>
        </p:txBody>
      </p:sp>
    </p:spTree>
    <p:extLst>
      <p:ext uri="{BB962C8B-B14F-4D97-AF65-F5344CB8AC3E}">
        <p14:creationId xmlns:p14="http://schemas.microsoft.com/office/powerpoint/2010/main" val="37829597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4E2D747D-6D7A-F5DC-F7E2-3C606B9B4D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2EDC3B-F210-D5F8-9B7A-FDBF002F7D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202F05-5226-E535-4114-D4DE8BABAA6E}"/>
              </a:ext>
            </a:extLst>
          </p:cNvPr>
          <p:cNvSpPr>
            <a:spLocks noGrp="1" noChangeArrowheads="1"/>
          </p:cNvSpPr>
          <p:nvPr>
            <p:ph type="sldNum" sz="quarter" idx="12"/>
          </p:nvPr>
        </p:nvSpPr>
        <p:spPr>
          <a:ln/>
        </p:spPr>
        <p:txBody>
          <a:bodyPr/>
          <a:lstStyle>
            <a:lvl1pPr>
              <a:defRPr/>
            </a:lvl1pPr>
          </a:lstStyle>
          <a:p>
            <a:pPr>
              <a:defRPr/>
            </a:pPr>
            <a:fld id="{CB251D57-B629-40E7-8B80-4EF5168FDB43}" type="slidenum">
              <a:rPr lang="ar-SA"/>
              <a:pPr>
                <a:defRPr/>
              </a:pPr>
              <a:t>‹#›</a:t>
            </a:fld>
            <a:endParaRPr lang="en-US"/>
          </a:p>
        </p:txBody>
      </p:sp>
    </p:spTree>
    <p:extLst>
      <p:ext uri="{BB962C8B-B14F-4D97-AF65-F5344CB8AC3E}">
        <p14:creationId xmlns:p14="http://schemas.microsoft.com/office/powerpoint/2010/main" val="12312089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5"/>
            <a:ext cx="10363200" cy="1362075"/>
          </a:xfrm>
        </p:spPr>
        <p:txBody>
          <a:bodyPr anchor="t"/>
          <a:lstStyle>
            <a:lvl1pPr algn="r">
              <a:defRPr sz="225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41F371F2-A48D-E644-5AC8-BAE758CBCB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0E8EEA-E51C-5786-64AB-95A5A19A03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A20E1B-6EB6-39F8-727F-99209380BE91}"/>
              </a:ext>
            </a:extLst>
          </p:cNvPr>
          <p:cNvSpPr>
            <a:spLocks noGrp="1" noChangeArrowheads="1"/>
          </p:cNvSpPr>
          <p:nvPr>
            <p:ph type="sldNum" sz="quarter" idx="12"/>
          </p:nvPr>
        </p:nvSpPr>
        <p:spPr>
          <a:ln/>
        </p:spPr>
        <p:txBody>
          <a:bodyPr/>
          <a:lstStyle>
            <a:lvl1pPr>
              <a:defRPr/>
            </a:lvl1pPr>
          </a:lstStyle>
          <a:p>
            <a:pPr>
              <a:defRPr/>
            </a:pPr>
            <a:fld id="{52C8DC4A-132A-47F9-BF6C-8EC6FD0BF131}" type="slidenum">
              <a:rPr lang="ar-SA"/>
              <a:pPr>
                <a:defRPr/>
              </a:pPr>
              <a:t>‹#›</a:t>
            </a:fld>
            <a:endParaRPr lang="en-US"/>
          </a:p>
        </p:txBody>
      </p:sp>
    </p:spTree>
    <p:extLst>
      <p:ext uri="{BB962C8B-B14F-4D97-AF65-F5344CB8AC3E}">
        <p14:creationId xmlns:p14="http://schemas.microsoft.com/office/powerpoint/2010/main" val="13349713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5"/>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5"/>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62011383-22A1-D595-3E3D-7EF349A87E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BE598A-6D6F-244D-B099-C1CC798E0C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B7CA1B-04F9-63A6-20E9-D689335DBAA7}"/>
              </a:ext>
            </a:extLst>
          </p:cNvPr>
          <p:cNvSpPr>
            <a:spLocks noGrp="1" noChangeArrowheads="1"/>
          </p:cNvSpPr>
          <p:nvPr>
            <p:ph type="sldNum" sz="quarter" idx="12"/>
          </p:nvPr>
        </p:nvSpPr>
        <p:spPr>
          <a:ln/>
        </p:spPr>
        <p:txBody>
          <a:bodyPr/>
          <a:lstStyle>
            <a:lvl1pPr>
              <a:defRPr/>
            </a:lvl1pPr>
          </a:lstStyle>
          <a:p>
            <a:pPr>
              <a:defRPr/>
            </a:pPr>
            <a:fld id="{F612A9C9-F330-4370-8241-3B27631CE1BC}" type="slidenum">
              <a:rPr lang="ar-SA"/>
              <a:pPr>
                <a:defRPr/>
              </a:pPr>
              <a:t>‹#›</a:t>
            </a:fld>
            <a:endParaRPr lang="en-US"/>
          </a:p>
        </p:txBody>
      </p:sp>
    </p:spTree>
    <p:extLst>
      <p:ext uri="{BB962C8B-B14F-4D97-AF65-F5344CB8AC3E}">
        <p14:creationId xmlns:p14="http://schemas.microsoft.com/office/powerpoint/2010/main" val="10340666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CBED8AFC-922F-24EC-9F14-7B61BC6968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4E9C5CC-6BF7-318B-C6DF-292D6DE6E6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ECA3CB-E116-F0DB-46A5-FC3754417DD1}"/>
              </a:ext>
            </a:extLst>
          </p:cNvPr>
          <p:cNvSpPr>
            <a:spLocks noGrp="1" noChangeArrowheads="1"/>
          </p:cNvSpPr>
          <p:nvPr>
            <p:ph type="sldNum" sz="quarter" idx="12"/>
          </p:nvPr>
        </p:nvSpPr>
        <p:spPr>
          <a:ln/>
        </p:spPr>
        <p:txBody>
          <a:bodyPr/>
          <a:lstStyle>
            <a:lvl1pPr>
              <a:defRPr/>
            </a:lvl1pPr>
          </a:lstStyle>
          <a:p>
            <a:pPr>
              <a:defRPr/>
            </a:pPr>
            <a:fld id="{166D1868-7C5D-4296-9B3A-F7E0CF3BD8E1}" type="slidenum">
              <a:rPr lang="ar-SA"/>
              <a:pPr>
                <a:defRPr/>
              </a:pPr>
              <a:t>‹#›</a:t>
            </a:fld>
            <a:endParaRPr lang="en-US"/>
          </a:p>
        </p:txBody>
      </p:sp>
    </p:spTree>
    <p:extLst>
      <p:ext uri="{BB962C8B-B14F-4D97-AF65-F5344CB8AC3E}">
        <p14:creationId xmlns:p14="http://schemas.microsoft.com/office/powerpoint/2010/main" val="24416901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72733F70-91E0-9EFB-C767-FAF1C7C255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360E43-E5EF-BB46-6F88-87CE4D371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783C30D-CC4F-CE69-022A-09390A5BADED}"/>
              </a:ext>
            </a:extLst>
          </p:cNvPr>
          <p:cNvSpPr>
            <a:spLocks noGrp="1" noChangeArrowheads="1"/>
          </p:cNvSpPr>
          <p:nvPr>
            <p:ph type="sldNum" sz="quarter" idx="12"/>
          </p:nvPr>
        </p:nvSpPr>
        <p:spPr>
          <a:ln/>
        </p:spPr>
        <p:txBody>
          <a:bodyPr/>
          <a:lstStyle>
            <a:lvl1pPr>
              <a:defRPr/>
            </a:lvl1pPr>
          </a:lstStyle>
          <a:p>
            <a:pPr>
              <a:defRPr/>
            </a:pPr>
            <a:fld id="{E0B28E85-D915-48C7-A6E8-66809700E7B6}" type="slidenum">
              <a:rPr lang="ar-SA"/>
              <a:pPr>
                <a:defRPr/>
              </a:pPr>
              <a:t>‹#›</a:t>
            </a:fld>
            <a:endParaRPr lang="en-US"/>
          </a:p>
        </p:txBody>
      </p:sp>
    </p:spTree>
    <p:extLst>
      <p:ext uri="{BB962C8B-B14F-4D97-AF65-F5344CB8AC3E}">
        <p14:creationId xmlns:p14="http://schemas.microsoft.com/office/powerpoint/2010/main" val="13288334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1BF240C-EEFB-8557-C342-7CB9DE1FAB4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C6FC2E1-B9DB-8445-1A63-94970FC8D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6B65BF-8942-5960-98D1-78082A116B90}"/>
              </a:ext>
            </a:extLst>
          </p:cNvPr>
          <p:cNvSpPr>
            <a:spLocks noGrp="1" noChangeArrowheads="1"/>
          </p:cNvSpPr>
          <p:nvPr>
            <p:ph type="sldNum" sz="quarter" idx="12"/>
          </p:nvPr>
        </p:nvSpPr>
        <p:spPr>
          <a:ln/>
        </p:spPr>
        <p:txBody>
          <a:bodyPr/>
          <a:lstStyle>
            <a:lvl1pPr>
              <a:defRPr/>
            </a:lvl1pPr>
          </a:lstStyle>
          <a:p>
            <a:pPr>
              <a:defRPr/>
            </a:pPr>
            <a:fld id="{3087FED0-50AA-44E5-B116-1701F99D6A68}" type="slidenum">
              <a:rPr lang="ar-SA"/>
              <a:pPr>
                <a:defRPr/>
              </a:pPr>
              <a:t>‹#›</a:t>
            </a:fld>
            <a:endParaRPr lang="en-US"/>
          </a:p>
        </p:txBody>
      </p:sp>
    </p:spTree>
    <p:extLst>
      <p:ext uri="{BB962C8B-B14F-4D97-AF65-F5344CB8AC3E}">
        <p14:creationId xmlns:p14="http://schemas.microsoft.com/office/powerpoint/2010/main" val="27961050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1125"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F8FAF163-F36B-218F-A2FC-F0C950CC0B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AD946A-67AE-8B80-8B1D-1BB1BE8A94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384208-73F8-3439-C7CE-5439B06198C5}"/>
              </a:ext>
            </a:extLst>
          </p:cNvPr>
          <p:cNvSpPr>
            <a:spLocks noGrp="1" noChangeArrowheads="1"/>
          </p:cNvSpPr>
          <p:nvPr>
            <p:ph type="sldNum" sz="quarter" idx="12"/>
          </p:nvPr>
        </p:nvSpPr>
        <p:spPr>
          <a:ln/>
        </p:spPr>
        <p:txBody>
          <a:bodyPr/>
          <a:lstStyle>
            <a:lvl1pPr>
              <a:defRPr/>
            </a:lvl1pPr>
          </a:lstStyle>
          <a:p>
            <a:pPr>
              <a:defRPr/>
            </a:pPr>
            <a:fld id="{6BA4E76C-CAF9-4D0C-9DFE-EEF4F5749BE1}" type="slidenum">
              <a:rPr lang="ar-SA"/>
              <a:pPr>
                <a:defRPr/>
              </a:pPr>
              <a:t>‹#›</a:t>
            </a:fld>
            <a:endParaRPr lang="en-US"/>
          </a:p>
        </p:txBody>
      </p:sp>
    </p:spTree>
    <p:extLst>
      <p:ext uri="{BB962C8B-B14F-4D97-AF65-F5344CB8AC3E}">
        <p14:creationId xmlns:p14="http://schemas.microsoft.com/office/powerpoint/2010/main" val="39597221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1125"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ar-SA"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BC21A97C-C91C-CEC3-39D0-6CA3019307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9CDC48-7300-CD76-C8CC-4F4621FD9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AFA516-A8CA-E9CE-5E0D-173A3EDD9D0A}"/>
              </a:ext>
            </a:extLst>
          </p:cNvPr>
          <p:cNvSpPr>
            <a:spLocks noGrp="1" noChangeArrowheads="1"/>
          </p:cNvSpPr>
          <p:nvPr>
            <p:ph type="sldNum" sz="quarter" idx="12"/>
          </p:nvPr>
        </p:nvSpPr>
        <p:spPr>
          <a:ln/>
        </p:spPr>
        <p:txBody>
          <a:bodyPr/>
          <a:lstStyle>
            <a:lvl1pPr>
              <a:defRPr/>
            </a:lvl1pPr>
          </a:lstStyle>
          <a:p>
            <a:pPr>
              <a:defRPr/>
            </a:pPr>
            <a:fld id="{6BC4ABD4-9CF4-44C0-B49A-DBA9ED25251B}" type="slidenum">
              <a:rPr lang="ar-SA"/>
              <a:pPr>
                <a:defRPr/>
              </a:pPr>
              <a:t>‹#›</a:t>
            </a:fld>
            <a:endParaRPr lang="en-US"/>
          </a:p>
        </p:txBody>
      </p:sp>
    </p:spTree>
    <p:extLst>
      <p:ext uri="{BB962C8B-B14F-4D97-AF65-F5344CB8AC3E}">
        <p14:creationId xmlns:p14="http://schemas.microsoft.com/office/powerpoint/2010/main" val="8483890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5C8EBE87-7C66-0B7C-CEBA-855999691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C3547E-3DC8-0D36-85AB-7A3DF475EE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47A24B-A50C-2A96-2E60-37EF7F876D4C}"/>
              </a:ext>
            </a:extLst>
          </p:cNvPr>
          <p:cNvSpPr>
            <a:spLocks noGrp="1" noChangeArrowheads="1"/>
          </p:cNvSpPr>
          <p:nvPr>
            <p:ph type="sldNum" sz="quarter" idx="12"/>
          </p:nvPr>
        </p:nvSpPr>
        <p:spPr>
          <a:ln/>
        </p:spPr>
        <p:txBody>
          <a:bodyPr/>
          <a:lstStyle>
            <a:lvl1pPr>
              <a:defRPr/>
            </a:lvl1pPr>
          </a:lstStyle>
          <a:p>
            <a:pPr>
              <a:defRPr/>
            </a:pPr>
            <a:fld id="{42D14885-B0C4-4CCC-A293-DC32C8C505AC}" type="slidenum">
              <a:rPr lang="ar-SA"/>
              <a:pPr>
                <a:defRPr/>
              </a:pPr>
              <a:t>‹#›</a:t>
            </a:fld>
            <a:endParaRPr lang="en-US"/>
          </a:p>
        </p:txBody>
      </p:sp>
    </p:spTree>
    <p:extLst>
      <p:ext uri="{BB962C8B-B14F-4D97-AF65-F5344CB8AC3E}">
        <p14:creationId xmlns:p14="http://schemas.microsoft.com/office/powerpoint/2010/main" val="3627035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s 9" type="blank">
  <p:cSld name="Slides 9">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5640149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3"/>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3"/>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F42253B8-10FD-99B3-620A-20C28CD1E6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1642DF-212C-278D-756C-4A5F533F8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32916C-B6C3-E008-659D-CFA5D42B7254}"/>
              </a:ext>
            </a:extLst>
          </p:cNvPr>
          <p:cNvSpPr>
            <a:spLocks noGrp="1" noChangeArrowheads="1"/>
          </p:cNvSpPr>
          <p:nvPr>
            <p:ph type="sldNum" sz="quarter" idx="12"/>
          </p:nvPr>
        </p:nvSpPr>
        <p:spPr>
          <a:ln/>
        </p:spPr>
        <p:txBody>
          <a:bodyPr/>
          <a:lstStyle>
            <a:lvl1pPr>
              <a:defRPr/>
            </a:lvl1pPr>
          </a:lstStyle>
          <a:p>
            <a:pPr>
              <a:defRPr/>
            </a:pPr>
            <a:fld id="{11F600DA-85EE-45B6-9B40-DAF44D9D23D9}" type="slidenum">
              <a:rPr lang="ar-SA"/>
              <a:pPr>
                <a:defRPr/>
              </a:pPr>
              <a:t>‹#›</a:t>
            </a:fld>
            <a:endParaRPr lang="en-US"/>
          </a:p>
        </p:txBody>
      </p:sp>
    </p:spTree>
    <p:extLst>
      <p:ext uri="{BB962C8B-B14F-4D97-AF65-F5344CB8AC3E}">
        <p14:creationId xmlns:p14="http://schemas.microsoft.com/office/powerpoint/2010/main" val="6971275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p>
            <a:r>
              <a:rPr lang="ar-SA"/>
              <a:t>انقر لتحرير نمط العنوان الرئيسي</a:t>
            </a:r>
          </a:p>
        </p:txBody>
      </p:sp>
      <p:sp>
        <p:nvSpPr>
          <p:cNvPr id="3" name="عنصر نائب لـ SmartArt 2"/>
          <p:cNvSpPr>
            <a:spLocks noGrp="1"/>
          </p:cNvSpPr>
          <p:nvPr>
            <p:ph type="dgm" idx="1"/>
          </p:nvPr>
        </p:nvSpPr>
        <p:spPr>
          <a:xfrm>
            <a:off x="609600" y="1600205"/>
            <a:ext cx="10972800" cy="4525963"/>
          </a:xfrm>
        </p:spPr>
        <p:txBody>
          <a:bodyPr/>
          <a:lstStyle/>
          <a:p>
            <a:pPr lvl="0"/>
            <a:endParaRPr lang="ar-SA" noProof="0"/>
          </a:p>
        </p:txBody>
      </p:sp>
      <p:sp>
        <p:nvSpPr>
          <p:cNvPr id="4" name="Rectangle 4">
            <a:extLst>
              <a:ext uri="{FF2B5EF4-FFF2-40B4-BE49-F238E27FC236}">
                <a16:creationId xmlns:a16="http://schemas.microsoft.com/office/drawing/2014/main" id="{2B80EE40-CCAA-6833-AD5E-11C9BF3F1B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75EE37-03E1-E6C9-9CB5-1E494F8317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EC2B69-4AF5-6AC0-D8F6-64F7FF516975}"/>
              </a:ext>
            </a:extLst>
          </p:cNvPr>
          <p:cNvSpPr>
            <a:spLocks noGrp="1" noChangeArrowheads="1"/>
          </p:cNvSpPr>
          <p:nvPr>
            <p:ph type="sldNum" sz="quarter" idx="12"/>
          </p:nvPr>
        </p:nvSpPr>
        <p:spPr>
          <a:ln/>
        </p:spPr>
        <p:txBody>
          <a:bodyPr/>
          <a:lstStyle>
            <a:lvl1pPr>
              <a:defRPr/>
            </a:lvl1pPr>
          </a:lstStyle>
          <a:p>
            <a:pPr>
              <a:defRPr/>
            </a:pPr>
            <a:fld id="{0E19D703-CF3E-4376-BDB9-B71D7BE985F0}" type="slidenum">
              <a:rPr lang="ar-SA"/>
              <a:pPr>
                <a:defRPr/>
              </a:pPr>
              <a:t>‹#›</a:t>
            </a:fld>
            <a:endParaRPr lang="en-US"/>
          </a:p>
        </p:txBody>
      </p:sp>
    </p:spTree>
    <p:extLst>
      <p:ext uri="{BB962C8B-B14F-4D97-AF65-F5344CB8AC3E}">
        <p14:creationId xmlns:p14="http://schemas.microsoft.com/office/powerpoint/2010/main" val="1846076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28279107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344867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88545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809716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987420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63668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036121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1643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609601" y="6356354"/>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7" name="Google Shape;17;p5"/>
          <p:cNvSpPr txBox="1">
            <a:spLocks noGrp="1"/>
          </p:cNvSpPr>
          <p:nvPr>
            <p:ph type="ftr" idx="11"/>
          </p:nvPr>
        </p:nvSpPr>
        <p:spPr>
          <a:xfrm>
            <a:off x="4165600" y="6356354"/>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18" name="Google Shape;18;p5"/>
          <p:cNvSpPr txBox="1">
            <a:spLocks noGrp="1"/>
          </p:cNvSpPr>
          <p:nvPr>
            <p:ph type="sldNum" idx="12"/>
          </p:nvPr>
        </p:nvSpPr>
        <p:spPr>
          <a:xfrm>
            <a:off x="8737600" y="6356354"/>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800"/>
              <a:buFont typeface="Calibri"/>
              <a:buNone/>
              <a:defRPr sz="2400">
                <a:solidFill>
                  <a:srgbClr val="888888"/>
                </a:solidFill>
                <a:latin typeface="Calibri"/>
                <a:ea typeface="Calibri"/>
                <a:cs typeface="Calibri"/>
                <a:sym typeface="Calibri"/>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365184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776231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697926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085412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639268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480692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1898"/>
            </a:lvl1pPr>
          </a:lstStyle>
          <a:p>
            <a:r>
              <a:rPr lang="ar-SA"/>
              <a:t>انقر لتحرير نمط عنوان الشكل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760"/>
            </a:lvl1pPr>
            <a:lvl2pPr marL="144661" indent="0" algn="ctr">
              <a:buNone/>
              <a:defRPr sz="633"/>
            </a:lvl2pPr>
            <a:lvl3pPr marL="289322" indent="0" algn="ctr">
              <a:buNone/>
              <a:defRPr sz="570"/>
            </a:lvl3pPr>
            <a:lvl4pPr marL="433983" indent="0" algn="ctr">
              <a:buNone/>
              <a:defRPr sz="506"/>
            </a:lvl4pPr>
            <a:lvl5pPr marL="578644" indent="0" algn="ctr">
              <a:buNone/>
              <a:defRPr sz="506"/>
            </a:lvl5pPr>
            <a:lvl6pPr marL="723305" indent="0" algn="ctr">
              <a:buNone/>
              <a:defRPr sz="506"/>
            </a:lvl6pPr>
            <a:lvl7pPr marL="867966" indent="0" algn="ctr">
              <a:buNone/>
              <a:defRPr sz="506"/>
            </a:lvl7pPr>
            <a:lvl8pPr marL="1012627" indent="0" algn="ctr">
              <a:buNone/>
              <a:defRPr sz="506"/>
            </a:lvl8pPr>
            <a:lvl9pPr marL="1157288" indent="0" algn="ctr">
              <a:buNone/>
              <a:defRPr sz="506"/>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6AC6F1D-B36B-4096-A960-0D900365BA04}"/>
              </a:ext>
            </a:extLst>
          </p:cNvPr>
          <p:cNvSpPr>
            <a:spLocks noGrp="1"/>
          </p:cNvSpPr>
          <p:nvPr>
            <p:ph type="dt" sz="half" idx="10"/>
          </p:nvPr>
        </p:nvSpPr>
        <p:spPr/>
        <p:txBody>
          <a:bodyPr/>
          <a:lstStyle>
            <a:lvl1pPr>
              <a:defRPr/>
            </a:lvl1pPr>
          </a:lstStyle>
          <a:p>
            <a:pPr>
              <a:defRPr/>
            </a:pPr>
            <a:fld id="{C280AC35-6D23-4559-8D34-D54963F0765A}"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A5843628-DD27-43CC-80E1-E5194E98998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1E2DDB5-FF9D-4C9E-9A66-5F0CFCCFA536}"/>
              </a:ext>
            </a:extLst>
          </p:cNvPr>
          <p:cNvSpPr>
            <a:spLocks noGrp="1"/>
          </p:cNvSpPr>
          <p:nvPr>
            <p:ph type="sldNum" sz="quarter" idx="12"/>
          </p:nvPr>
        </p:nvSpPr>
        <p:spPr/>
        <p:txBody>
          <a:bodyPr/>
          <a:lstStyle>
            <a:lvl1pPr>
              <a:defRPr/>
            </a:lvl1pPr>
          </a:lstStyle>
          <a:p>
            <a:pPr>
              <a:defRPr/>
            </a:pPr>
            <a:fld id="{2E88B5F9-6B4F-4FD5-9CED-9B3DDD9F2A9D}" type="slidenum">
              <a:rPr lang="ar-SA"/>
              <a:pPr>
                <a:defRPr/>
              </a:pPr>
              <a:t>‹#›</a:t>
            </a:fld>
            <a:endParaRPr lang="ar-SA"/>
          </a:p>
        </p:txBody>
      </p:sp>
    </p:spTree>
    <p:extLst>
      <p:ext uri="{BB962C8B-B14F-4D97-AF65-F5344CB8AC3E}">
        <p14:creationId xmlns:p14="http://schemas.microsoft.com/office/powerpoint/2010/main" val="16670745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77C096-5550-4391-B63E-2D03B4F74931}"/>
              </a:ext>
            </a:extLst>
          </p:cNvPr>
          <p:cNvSpPr>
            <a:spLocks noGrp="1"/>
          </p:cNvSpPr>
          <p:nvPr>
            <p:ph type="dt" sz="half" idx="10"/>
          </p:nvPr>
        </p:nvSpPr>
        <p:spPr/>
        <p:txBody>
          <a:bodyPr/>
          <a:lstStyle>
            <a:lvl1pPr>
              <a:defRPr/>
            </a:lvl1pPr>
          </a:lstStyle>
          <a:p>
            <a:pPr>
              <a:defRPr/>
            </a:pPr>
            <a:fld id="{0E5C56E9-78BC-4E75-8E4C-78FDC19F1BC9}"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30A6EB96-6835-4B22-93FE-55A7466D84F4}"/>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1E3EFE5F-F2C9-493D-A20E-0E4EB0DE6FC2}"/>
              </a:ext>
            </a:extLst>
          </p:cNvPr>
          <p:cNvSpPr>
            <a:spLocks noGrp="1"/>
          </p:cNvSpPr>
          <p:nvPr>
            <p:ph type="sldNum" sz="quarter" idx="12"/>
          </p:nvPr>
        </p:nvSpPr>
        <p:spPr/>
        <p:txBody>
          <a:bodyPr/>
          <a:lstStyle>
            <a:lvl1pPr>
              <a:defRPr/>
            </a:lvl1pPr>
          </a:lstStyle>
          <a:p>
            <a:pPr>
              <a:defRPr/>
            </a:pPr>
            <a:fld id="{46D481FB-6D70-4ABF-84FB-2EC018976E72}" type="slidenum">
              <a:rPr lang="ar-SA"/>
              <a:pPr>
                <a:defRPr/>
              </a:pPr>
              <a:t>‹#›</a:t>
            </a:fld>
            <a:endParaRPr lang="ar-SA"/>
          </a:p>
        </p:txBody>
      </p:sp>
    </p:spTree>
    <p:extLst>
      <p:ext uri="{BB962C8B-B14F-4D97-AF65-F5344CB8AC3E}">
        <p14:creationId xmlns:p14="http://schemas.microsoft.com/office/powerpoint/2010/main" val="4061541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46"/>
            <a:ext cx="10515600" cy="2852737"/>
          </a:xfrm>
        </p:spPr>
        <p:txBody>
          <a:bodyPr anchor="b"/>
          <a:lstStyle>
            <a:lvl1pPr>
              <a:defRPr sz="1898"/>
            </a:lvl1pPr>
          </a:lstStyle>
          <a:p>
            <a:r>
              <a:rPr lang="ar-SA"/>
              <a:t>انقر لتحرير نمط عنوان الشكل الرئيسي</a:t>
            </a:r>
          </a:p>
        </p:txBody>
      </p:sp>
      <p:sp>
        <p:nvSpPr>
          <p:cNvPr id="3" name="عنصر نائب للنص 2"/>
          <p:cNvSpPr>
            <a:spLocks noGrp="1"/>
          </p:cNvSpPr>
          <p:nvPr>
            <p:ph type="body" idx="1"/>
          </p:nvPr>
        </p:nvSpPr>
        <p:spPr>
          <a:xfrm>
            <a:off x="831851" y="4589471"/>
            <a:ext cx="10515600" cy="1500187"/>
          </a:xfrm>
        </p:spPr>
        <p:txBody>
          <a:bodyPr/>
          <a:lstStyle>
            <a:lvl1pPr marL="0" indent="0">
              <a:buNone/>
              <a:defRPr sz="760">
                <a:solidFill>
                  <a:schemeClr val="tx1">
                    <a:tint val="75000"/>
                  </a:schemeClr>
                </a:solidFill>
              </a:defRPr>
            </a:lvl1pPr>
            <a:lvl2pPr marL="144661" indent="0">
              <a:buNone/>
              <a:defRPr sz="633">
                <a:solidFill>
                  <a:schemeClr val="tx1">
                    <a:tint val="75000"/>
                  </a:schemeClr>
                </a:solidFill>
              </a:defRPr>
            </a:lvl2pPr>
            <a:lvl3pPr marL="289322" indent="0">
              <a:buNone/>
              <a:defRPr sz="570">
                <a:solidFill>
                  <a:schemeClr val="tx1">
                    <a:tint val="75000"/>
                  </a:schemeClr>
                </a:solidFill>
              </a:defRPr>
            </a:lvl3pPr>
            <a:lvl4pPr marL="433983" indent="0">
              <a:buNone/>
              <a:defRPr sz="506">
                <a:solidFill>
                  <a:schemeClr val="tx1">
                    <a:tint val="75000"/>
                  </a:schemeClr>
                </a:solidFill>
              </a:defRPr>
            </a:lvl4pPr>
            <a:lvl5pPr marL="578644" indent="0">
              <a:buNone/>
              <a:defRPr sz="506">
                <a:solidFill>
                  <a:schemeClr val="tx1">
                    <a:tint val="75000"/>
                  </a:schemeClr>
                </a:solidFill>
              </a:defRPr>
            </a:lvl5pPr>
            <a:lvl6pPr marL="723305" indent="0">
              <a:buNone/>
              <a:defRPr sz="506">
                <a:solidFill>
                  <a:schemeClr val="tx1">
                    <a:tint val="75000"/>
                  </a:schemeClr>
                </a:solidFill>
              </a:defRPr>
            </a:lvl6pPr>
            <a:lvl7pPr marL="867966" indent="0">
              <a:buNone/>
              <a:defRPr sz="506">
                <a:solidFill>
                  <a:schemeClr val="tx1">
                    <a:tint val="75000"/>
                  </a:schemeClr>
                </a:solidFill>
              </a:defRPr>
            </a:lvl7pPr>
            <a:lvl8pPr marL="1012627" indent="0">
              <a:buNone/>
              <a:defRPr sz="506">
                <a:solidFill>
                  <a:schemeClr val="tx1">
                    <a:tint val="75000"/>
                  </a:schemeClr>
                </a:solidFill>
              </a:defRPr>
            </a:lvl8pPr>
            <a:lvl9pPr marL="1157288" indent="0">
              <a:buNone/>
              <a:defRPr sz="506">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2D16A0E-C353-483A-A1F9-4BFA148AE059}"/>
              </a:ext>
            </a:extLst>
          </p:cNvPr>
          <p:cNvSpPr>
            <a:spLocks noGrp="1"/>
          </p:cNvSpPr>
          <p:nvPr>
            <p:ph type="dt" sz="half" idx="10"/>
          </p:nvPr>
        </p:nvSpPr>
        <p:spPr/>
        <p:txBody>
          <a:bodyPr/>
          <a:lstStyle>
            <a:lvl1pPr>
              <a:defRPr/>
            </a:lvl1pPr>
          </a:lstStyle>
          <a:p>
            <a:pPr>
              <a:defRPr/>
            </a:pPr>
            <a:fld id="{23D05F25-50C4-49AC-BAF9-A9BFAF111A7F}"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7F4D55E0-F280-4B42-92A5-FA4828BF2287}"/>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03A7A7B7-B935-43E5-8DBE-4474689EB61D}"/>
              </a:ext>
            </a:extLst>
          </p:cNvPr>
          <p:cNvSpPr>
            <a:spLocks noGrp="1"/>
          </p:cNvSpPr>
          <p:nvPr>
            <p:ph type="sldNum" sz="quarter" idx="12"/>
          </p:nvPr>
        </p:nvSpPr>
        <p:spPr/>
        <p:txBody>
          <a:bodyPr/>
          <a:lstStyle>
            <a:lvl1pPr>
              <a:defRPr/>
            </a:lvl1pPr>
          </a:lstStyle>
          <a:p>
            <a:pPr>
              <a:defRPr/>
            </a:pPr>
            <a:fld id="{719723E7-4873-4BD1-9C8A-DB6C85C47ADB}" type="slidenum">
              <a:rPr lang="ar-SA"/>
              <a:pPr>
                <a:defRPr/>
              </a:pPr>
              <a:t>‹#›</a:t>
            </a:fld>
            <a:endParaRPr lang="ar-SA"/>
          </a:p>
        </p:txBody>
      </p:sp>
    </p:spTree>
    <p:extLst>
      <p:ext uri="{BB962C8B-B14F-4D97-AF65-F5344CB8AC3E}">
        <p14:creationId xmlns:p14="http://schemas.microsoft.com/office/powerpoint/2010/main" val="8073033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03C53F9E-D9C2-4281-A3F4-F2055804EDF1}"/>
              </a:ext>
            </a:extLst>
          </p:cNvPr>
          <p:cNvSpPr>
            <a:spLocks noGrp="1"/>
          </p:cNvSpPr>
          <p:nvPr>
            <p:ph type="dt" sz="half" idx="10"/>
          </p:nvPr>
        </p:nvSpPr>
        <p:spPr/>
        <p:txBody>
          <a:bodyPr/>
          <a:lstStyle>
            <a:lvl1pPr>
              <a:defRPr/>
            </a:lvl1pPr>
          </a:lstStyle>
          <a:p>
            <a:pPr>
              <a:defRPr/>
            </a:pPr>
            <a:fld id="{2EDA27F5-2618-4332-882A-C73CBA640C5F}" type="datetimeFigureOut">
              <a:rPr lang="ar-SA"/>
              <a:pPr>
                <a:defRPr/>
              </a:pPr>
              <a:t>28/08/45</a:t>
            </a:fld>
            <a:endParaRPr lang="ar-SA"/>
          </a:p>
        </p:txBody>
      </p:sp>
      <p:sp>
        <p:nvSpPr>
          <p:cNvPr id="6" name="عنصر نائب للتذييل 4">
            <a:extLst>
              <a:ext uri="{FF2B5EF4-FFF2-40B4-BE49-F238E27FC236}">
                <a16:creationId xmlns:a16="http://schemas.microsoft.com/office/drawing/2014/main" id="{A5CDC8D7-9F8D-4003-8E26-0454D9493EB4}"/>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81058213-4CAB-4ECA-BEDB-73F7C0B985E6}"/>
              </a:ext>
            </a:extLst>
          </p:cNvPr>
          <p:cNvSpPr>
            <a:spLocks noGrp="1"/>
          </p:cNvSpPr>
          <p:nvPr>
            <p:ph type="sldNum" sz="quarter" idx="12"/>
          </p:nvPr>
        </p:nvSpPr>
        <p:spPr/>
        <p:txBody>
          <a:bodyPr/>
          <a:lstStyle>
            <a:lvl1pPr>
              <a:defRPr/>
            </a:lvl1pPr>
          </a:lstStyle>
          <a:p>
            <a:pPr>
              <a:defRPr/>
            </a:pPr>
            <a:fld id="{9BA7350A-1308-4E94-9B3F-09F55AD7C42D}" type="slidenum">
              <a:rPr lang="ar-SA"/>
              <a:pPr>
                <a:defRPr/>
              </a:pPr>
              <a:t>‹#›</a:t>
            </a:fld>
            <a:endParaRPr lang="ar-SA"/>
          </a:p>
        </p:txBody>
      </p:sp>
    </p:spTree>
    <p:extLst>
      <p:ext uri="{BB962C8B-B14F-4D97-AF65-F5344CB8AC3E}">
        <p14:creationId xmlns:p14="http://schemas.microsoft.com/office/powerpoint/2010/main" val="4410614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9"/>
            <a:ext cx="105156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839789" y="1681163"/>
            <a:ext cx="5157787"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839789"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3" y="1681163"/>
            <a:ext cx="5183188"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6172203"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252F8E17-3B1E-49B1-8DFB-90B315F46F3A}"/>
              </a:ext>
            </a:extLst>
          </p:cNvPr>
          <p:cNvSpPr>
            <a:spLocks noGrp="1"/>
          </p:cNvSpPr>
          <p:nvPr>
            <p:ph type="dt" sz="half" idx="10"/>
          </p:nvPr>
        </p:nvSpPr>
        <p:spPr/>
        <p:txBody>
          <a:bodyPr/>
          <a:lstStyle>
            <a:lvl1pPr>
              <a:defRPr/>
            </a:lvl1pPr>
          </a:lstStyle>
          <a:p>
            <a:pPr>
              <a:defRPr/>
            </a:pPr>
            <a:fld id="{AEDA46C6-837B-4234-BECF-405E80783E49}" type="datetimeFigureOut">
              <a:rPr lang="ar-SA"/>
              <a:pPr>
                <a:defRPr/>
              </a:pPr>
              <a:t>28/08/45</a:t>
            </a:fld>
            <a:endParaRPr lang="ar-SA"/>
          </a:p>
        </p:txBody>
      </p:sp>
      <p:sp>
        <p:nvSpPr>
          <p:cNvPr id="8" name="عنصر نائب للتذييل 4">
            <a:extLst>
              <a:ext uri="{FF2B5EF4-FFF2-40B4-BE49-F238E27FC236}">
                <a16:creationId xmlns:a16="http://schemas.microsoft.com/office/drawing/2014/main" id="{6A6F9A6E-3C1D-4071-9874-158116460907}"/>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F030D7EC-200B-4B8C-BD78-77B8DBC7E574}"/>
              </a:ext>
            </a:extLst>
          </p:cNvPr>
          <p:cNvSpPr>
            <a:spLocks noGrp="1"/>
          </p:cNvSpPr>
          <p:nvPr>
            <p:ph type="sldNum" sz="quarter" idx="12"/>
          </p:nvPr>
        </p:nvSpPr>
        <p:spPr/>
        <p:txBody>
          <a:bodyPr/>
          <a:lstStyle>
            <a:lvl1pPr>
              <a:defRPr/>
            </a:lvl1pPr>
          </a:lstStyle>
          <a:p>
            <a:pPr>
              <a:defRPr/>
            </a:pPr>
            <a:fld id="{55F59405-006C-4F5A-81A7-14592313A773}" type="slidenum">
              <a:rPr lang="ar-SA"/>
              <a:pPr>
                <a:defRPr/>
              </a:pPr>
              <a:t>‹#›</a:t>
            </a:fld>
            <a:endParaRPr lang="ar-SA"/>
          </a:p>
        </p:txBody>
      </p:sp>
    </p:spTree>
    <p:extLst>
      <p:ext uri="{BB962C8B-B14F-4D97-AF65-F5344CB8AC3E}">
        <p14:creationId xmlns:p14="http://schemas.microsoft.com/office/powerpoint/2010/main" val="553724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lides 3">
  <p:cSld name="Slides 3">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914844494"/>
      </p:ext>
    </p:extLst>
  </p:cSld>
  <p:clrMapOvr>
    <a:masterClrMapping/>
  </p:clrMapOvr>
  <p:extLst>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تاريخ 3">
            <a:extLst>
              <a:ext uri="{FF2B5EF4-FFF2-40B4-BE49-F238E27FC236}">
                <a16:creationId xmlns:a16="http://schemas.microsoft.com/office/drawing/2014/main" id="{58659CDD-E8F6-450B-956C-5C8646B94A5B}"/>
              </a:ext>
            </a:extLst>
          </p:cNvPr>
          <p:cNvSpPr>
            <a:spLocks noGrp="1"/>
          </p:cNvSpPr>
          <p:nvPr>
            <p:ph type="dt" sz="half" idx="10"/>
          </p:nvPr>
        </p:nvSpPr>
        <p:spPr/>
        <p:txBody>
          <a:bodyPr/>
          <a:lstStyle>
            <a:lvl1pPr>
              <a:defRPr/>
            </a:lvl1pPr>
          </a:lstStyle>
          <a:p>
            <a:pPr>
              <a:defRPr/>
            </a:pPr>
            <a:fld id="{4FD7DF49-0CB3-459E-9B0C-F74F4B0E1FCD}" type="datetimeFigureOut">
              <a:rPr lang="ar-SA"/>
              <a:pPr>
                <a:defRPr/>
              </a:pPr>
              <a:t>28/08/45</a:t>
            </a:fld>
            <a:endParaRPr lang="ar-SA"/>
          </a:p>
        </p:txBody>
      </p:sp>
      <p:sp>
        <p:nvSpPr>
          <p:cNvPr id="4" name="عنصر نائب للتذييل 4">
            <a:extLst>
              <a:ext uri="{FF2B5EF4-FFF2-40B4-BE49-F238E27FC236}">
                <a16:creationId xmlns:a16="http://schemas.microsoft.com/office/drawing/2014/main" id="{74C27AE8-8B72-49F2-80DE-8E3F5ACABAEF}"/>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2D88FF41-9FDD-462D-AF5A-90F28FD2469A}"/>
              </a:ext>
            </a:extLst>
          </p:cNvPr>
          <p:cNvSpPr>
            <a:spLocks noGrp="1"/>
          </p:cNvSpPr>
          <p:nvPr>
            <p:ph type="sldNum" sz="quarter" idx="12"/>
          </p:nvPr>
        </p:nvSpPr>
        <p:spPr/>
        <p:txBody>
          <a:bodyPr/>
          <a:lstStyle>
            <a:lvl1pPr>
              <a:defRPr/>
            </a:lvl1pPr>
          </a:lstStyle>
          <a:p>
            <a:pPr>
              <a:defRPr/>
            </a:pPr>
            <a:fld id="{B36E550F-BA54-42C7-B061-B6ABC9695E70}" type="slidenum">
              <a:rPr lang="ar-SA"/>
              <a:pPr>
                <a:defRPr/>
              </a:pPr>
              <a:t>‹#›</a:t>
            </a:fld>
            <a:endParaRPr lang="ar-SA"/>
          </a:p>
        </p:txBody>
      </p:sp>
    </p:spTree>
    <p:extLst>
      <p:ext uri="{BB962C8B-B14F-4D97-AF65-F5344CB8AC3E}">
        <p14:creationId xmlns:p14="http://schemas.microsoft.com/office/powerpoint/2010/main" val="35968193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667E3D63-2C30-4AFD-99C2-146CF06A26E9}"/>
              </a:ext>
            </a:extLst>
          </p:cNvPr>
          <p:cNvSpPr>
            <a:spLocks noGrp="1"/>
          </p:cNvSpPr>
          <p:nvPr>
            <p:ph type="dt" sz="half" idx="10"/>
          </p:nvPr>
        </p:nvSpPr>
        <p:spPr/>
        <p:txBody>
          <a:bodyPr/>
          <a:lstStyle>
            <a:lvl1pPr>
              <a:defRPr/>
            </a:lvl1pPr>
          </a:lstStyle>
          <a:p>
            <a:pPr>
              <a:defRPr/>
            </a:pPr>
            <a:fld id="{7D2BEA20-6A98-4CEC-9265-2D0E8E35A03B}" type="datetimeFigureOut">
              <a:rPr lang="ar-SA"/>
              <a:pPr>
                <a:defRPr/>
              </a:pPr>
              <a:t>28/08/45</a:t>
            </a:fld>
            <a:endParaRPr lang="ar-SA"/>
          </a:p>
        </p:txBody>
      </p:sp>
      <p:sp>
        <p:nvSpPr>
          <p:cNvPr id="3" name="عنصر نائب للتذييل 4">
            <a:extLst>
              <a:ext uri="{FF2B5EF4-FFF2-40B4-BE49-F238E27FC236}">
                <a16:creationId xmlns:a16="http://schemas.microsoft.com/office/drawing/2014/main" id="{464CFFC6-65CF-41FC-A9FB-AAAFD828ECE2}"/>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DCEE1FC2-055E-4D2B-B8B5-5BB7FD5A3E46}"/>
              </a:ext>
            </a:extLst>
          </p:cNvPr>
          <p:cNvSpPr>
            <a:spLocks noGrp="1"/>
          </p:cNvSpPr>
          <p:nvPr>
            <p:ph type="sldNum" sz="quarter" idx="12"/>
          </p:nvPr>
        </p:nvSpPr>
        <p:spPr/>
        <p:txBody>
          <a:bodyPr/>
          <a:lstStyle>
            <a:lvl1pPr>
              <a:defRPr/>
            </a:lvl1pPr>
          </a:lstStyle>
          <a:p>
            <a:pPr>
              <a:defRPr/>
            </a:pPr>
            <a:fld id="{4CD592A3-FB70-4396-AEC3-25238B794F7D}" type="slidenum">
              <a:rPr lang="ar-SA"/>
              <a:pPr>
                <a:defRPr/>
              </a:pPr>
              <a:t>‹#›</a:t>
            </a:fld>
            <a:endParaRPr lang="ar-SA"/>
          </a:p>
        </p:txBody>
      </p:sp>
    </p:spTree>
    <p:extLst>
      <p:ext uri="{BB962C8B-B14F-4D97-AF65-F5344CB8AC3E}">
        <p14:creationId xmlns:p14="http://schemas.microsoft.com/office/powerpoint/2010/main" val="19427557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1013"/>
            </a:lvl1pPr>
          </a:lstStyle>
          <a:p>
            <a:r>
              <a:rPr lang="ar-SA"/>
              <a:t>انقر لتحرير نمط عنوان الشكل الرئيسي</a:t>
            </a:r>
          </a:p>
        </p:txBody>
      </p:sp>
      <p:sp>
        <p:nvSpPr>
          <p:cNvPr id="3" name="عنصر نائب للمحتوى 2"/>
          <p:cNvSpPr>
            <a:spLocks noGrp="1"/>
          </p:cNvSpPr>
          <p:nvPr>
            <p:ph idx="1"/>
          </p:nvPr>
        </p:nvSpPr>
        <p:spPr>
          <a:xfrm>
            <a:off x="5183188" y="987433"/>
            <a:ext cx="6172200" cy="4873625"/>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20B5F596-6FCC-4AF4-AC47-E62E828F3D3D}"/>
              </a:ext>
            </a:extLst>
          </p:cNvPr>
          <p:cNvSpPr>
            <a:spLocks noGrp="1"/>
          </p:cNvSpPr>
          <p:nvPr>
            <p:ph type="dt" sz="half" idx="10"/>
          </p:nvPr>
        </p:nvSpPr>
        <p:spPr/>
        <p:txBody>
          <a:bodyPr/>
          <a:lstStyle>
            <a:lvl1pPr>
              <a:defRPr/>
            </a:lvl1pPr>
          </a:lstStyle>
          <a:p>
            <a:pPr>
              <a:defRPr/>
            </a:pPr>
            <a:fld id="{503895D4-4FD5-4BF0-8735-AC0998598415}" type="datetimeFigureOut">
              <a:rPr lang="ar-SA"/>
              <a:pPr>
                <a:defRPr/>
              </a:pPr>
              <a:t>28/08/45</a:t>
            </a:fld>
            <a:endParaRPr lang="ar-SA"/>
          </a:p>
        </p:txBody>
      </p:sp>
      <p:sp>
        <p:nvSpPr>
          <p:cNvPr id="6" name="عنصر نائب للتذييل 4">
            <a:extLst>
              <a:ext uri="{FF2B5EF4-FFF2-40B4-BE49-F238E27FC236}">
                <a16:creationId xmlns:a16="http://schemas.microsoft.com/office/drawing/2014/main" id="{837893C4-91AB-422B-AB3F-42CD1B0B72A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13E0EE3B-7FB2-4AC9-A6F6-1809A763055F}"/>
              </a:ext>
            </a:extLst>
          </p:cNvPr>
          <p:cNvSpPr>
            <a:spLocks noGrp="1"/>
          </p:cNvSpPr>
          <p:nvPr>
            <p:ph type="sldNum" sz="quarter" idx="12"/>
          </p:nvPr>
        </p:nvSpPr>
        <p:spPr/>
        <p:txBody>
          <a:bodyPr/>
          <a:lstStyle>
            <a:lvl1pPr>
              <a:defRPr/>
            </a:lvl1pPr>
          </a:lstStyle>
          <a:p>
            <a:pPr>
              <a:defRPr/>
            </a:pPr>
            <a:fld id="{265520E8-1617-4049-AC70-202F068EEA0B}" type="slidenum">
              <a:rPr lang="ar-SA"/>
              <a:pPr>
                <a:defRPr/>
              </a:pPr>
              <a:t>‹#›</a:t>
            </a:fld>
            <a:endParaRPr lang="ar-SA"/>
          </a:p>
        </p:txBody>
      </p:sp>
    </p:spTree>
    <p:extLst>
      <p:ext uri="{BB962C8B-B14F-4D97-AF65-F5344CB8AC3E}">
        <p14:creationId xmlns:p14="http://schemas.microsoft.com/office/powerpoint/2010/main" val="10343940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1013"/>
            </a:lvl1pPr>
          </a:lstStyle>
          <a:p>
            <a:r>
              <a:rPr lang="ar-SA"/>
              <a:t>انقر لتحرير نمط عنوان الشكل الرئيسي</a:t>
            </a:r>
          </a:p>
        </p:txBody>
      </p:sp>
      <p:sp>
        <p:nvSpPr>
          <p:cNvPr id="3" name="عنصر نائب للصورة 2"/>
          <p:cNvSpPr>
            <a:spLocks noGrp="1"/>
          </p:cNvSpPr>
          <p:nvPr>
            <p:ph type="pic" idx="1"/>
          </p:nvPr>
        </p:nvSpPr>
        <p:spPr>
          <a:xfrm>
            <a:off x="5183188" y="987433"/>
            <a:ext cx="6172200" cy="4873625"/>
          </a:xfrm>
        </p:spPr>
        <p:txBody>
          <a:bodyPr rtlCol="1">
            <a:normAutofit/>
          </a:bodyPr>
          <a:lstStyle>
            <a:lvl1pPr marL="0" indent="0">
              <a:buNone/>
              <a:defRPr sz="1013"/>
            </a:lvl1pPr>
            <a:lvl2pPr marL="144661" indent="0">
              <a:buNone/>
              <a:defRPr sz="886"/>
            </a:lvl2pPr>
            <a:lvl3pPr marL="289322" indent="0">
              <a:buNone/>
              <a:defRPr sz="760"/>
            </a:lvl3pPr>
            <a:lvl4pPr marL="433983" indent="0">
              <a:buNone/>
              <a:defRPr sz="633"/>
            </a:lvl4pPr>
            <a:lvl5pPr marL="578644" indent="0">
              <a:buNone/>
              <a:defRPr sz="633"/>
            </a:lvl5pPr>
            <a:lvl6pPr marL="723305" indent="0">
              <a:buNone/>
              <a:defRPr sz="633"/>
            </a:lvl6pPr>
            <a:lvl7pPr marL="867966" indent="0">
              <a:buNone/>
              <a:defRPr sz="633"/>
            </a:lvl7pPr>
            <a:lvl8pPr marL="1012627" indent="0">
              <a:buNone/>
              <a:defRPr sz="633"/>
            </a:lvl8pPr>
            <a:lvl9pPr marL="1157288" indent="0">
              <a:buNone/>
              <a:defRPr sz="633"/>
            </a:lvl9pPr>
          </a:lstStyle>
          <a:p>
            <a:pPr lvl="0"/>
            <a:endParaRPr lang="ar-SA" noProof="0"/>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ar-SA"/>
              <a:t>انقر لتحرير أنماط نص الشكل الرئيسي</a:t>
            </a:r>
          </a:p>
        </p:txBody>
      </p:sp>
      <p:sp>
        <p:nvSpPr>
          <p:cNvPr id="5" name="عنصر نائب للتاريخ 3">
            <a:extLst>
              <a:ext uri="{FF2B5EF4-FFF2-40B4-BE49-F238E27FC236}">
                <a16:creationId xmlns:a16="http://schemas.microsoft.com/office/drawing/2014/main" id="{D9D85C9B-4279-4931-A972-909293205881}"/>
              </a:ext>
            </a:extLst>
          </p:cNvPr>
          <p:cNvSpPr>
            <a:spLocks noGrp="1"/>
          </p:cNvSpPr>
          <p:nvPr>
            <p:ph type="dt" sz="half" idx="10"/>
          </p:nvPr>
        </p:nvSpPr>
        <p:spPr/>
        <p:txBody>
          <a:bodyPr/>
          <a:lstStyle>
            <a:lvl1pPr>
              <a:defRPr/>
            </a:lvl1pPr>
          </a:lstStyle>
          <a:p>
            <a:pPr>
              <a:defRPr/>
            </a:pPr>
            <a:fld id="{889DD23A-26F3-4AC5-AC69-182CE2DC543A}" type="datetimeFigureOut">
              <a:rPr lang="ar-SA"/>
              <a:pPr>
                <a:defRPr/>
              </a:pPr>
              <a:t>28/08/45</a:t>
            </a:fld>
            <a:endParaRPr lang="ar-SA"/>
          </a:p>
        </p:txBody>
      </p:sp>
      <p:sp>
        <p:nvSpPr>
          <p:cNvPr id="6" name="عنصر نائب للتذييل 4">
            <a:extLst>
              <a:ext uri="{FF2B5EF4-FFF2-40B4-BE49-F238E27FC236}">
                <a16:creationId xmlns:a16="http://schemas.microsoft.com/office/drawing/2014/main" id="{552C8261-ECAA-4F5F-9638-08275D003B91}"/>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5AD6FE62-45FE-4EB2-929B-8623E9F3E024}"/>
              </a:ext>
            </a:extLst>
          </p:cNvPr>
          <p:cNvSpPr>
            <a:spLocks noGrp="1"/>
          </p:cNvSpPr>
          <p:nvPr>
            <p:ph type="sldNum" sz="quarter" idx="12"/>
          </p:nvPr>
        </p:nvSpPr>
        <p:spPr/>
        <p:txBody>
          <a:bodyPr/>
          <a:lstStyle>
            <a:lvl1pPr>
              <a:defRPr/>
            </a:lvl1pPr>
          </a:lstStyle>
          <a:p>
            <a:pPr>
              <a:defRPr/>
            </a:pPr>
            <a:fld id="{38C6F7D5-5CC8-48F9-8D8E-6F76BD0B0F3A}" type="slidenum">
              <a:rPr lang="ar-SA"/>
              <a:pPr>
                <a:defRPr/>
              </a:pPr>
              <a:t>‹#›</a:t>
            </a:fld>
            <a:endParaRPr lang="ar-SA"/>
          </a:p>
        </p:txBody>
      </p:sp>
    </p:spTree>
    <p:extLst>
      <p:ext uri="{BB962C8B-B14F-4D97-AF65-F5344CB8AC3E}">
        <p14:creationId xmlns:p14="http://schemas.microsoft.com/office/powerpoint/2010/main" val="17837174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4CA7A6C-323B-405B-8AC2-302CAAF89255}"/>
              </a:ext>
            </a:extLst>
          </p:cNvPr>
          <p:cNvSpPr>
            <a:spLocks noGrp="1"/>
          </p:cNvSpPr>
          <p:nvPr>
            <p:ph type="dt" sz="half" idx="10"/>
          </p:nvPr>
        </p:nvSpPr>
        <p:spPr/>
        <p:txBody>
          <a:bodyPr/>
          <a:lstStyle>
            <a:lvl1pPr>
              <a:defRPr/>
            </a:lvl1pPr>
          </a:lstStyle>
          <a:p>
            <a:pPr>
              <a:defRPr/>
            </a:pPr>
            <a:fld id="{6517B24F-D3DB-407A-B176-5FFA78986BF9}"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240EB585-AA8C-4660-BD56-3A367DAB94C6}"/>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6599F2B-1E8A-43F9-B779-D886FED2B692}"/>
              </a:ext>
            </a:extLst>
          </p:cNvPr>
          <p:cNvSpPr>
            <a:spLocks noGrp="1"/>
          </p:cNvSpPr>
          <p:nvPr>
            <p:ph type="sldNum" sz="quarter" idx="12"/>
          </p:nvPr>
        </p:nvSpPr>
        <p:spPr/>
        <p:txBody>
          <a:bodyPr/>
          <a:lstStyle>
            <a:lvl1pPr>
              <a:defRPr/>
            </a:lvl1pPr>
          </a:lstStyle>
          <a:p>
            <a:pPr>
              <a:defRPr/>
            </a:pPr>
            <a:fld id="{5C909B58-0668-46F2-A3A1-E1104F1E2D1B}" type="slidenum">
              <a:rPr lang="ar-SA"/>
              <a:pPr>
                <a:defRPr/>
              </a:pPr>
              <a:t>‹#›</a:t>
            </a:fld>
            <a:endParaRPr lang="ar-SA"/>
          </a:p>
        </p:txBody>
      </p:sp>
    </p:spTree>
    <p:extLst>
      <p:ext uri="{BB962C8B-B14F-4D97-AF65-F5344CB8AC3E}">
        <p14:creationId xmlns:p14="http://schemas.microsoft.com/office/powerpoint/2010/main" val="4895504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2" y="365125"/>
            <a:ext cx="2628900" cy="5811838"/>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838203"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6536643-FD6E-497A-A015-BB5F757FB1CC}"/>
              </a:ext>
            </a:extLst>
          </p:cNvPr>
          <p:cNvSpPr>
            <a:spLocks noGrp="1"/>
          </p:cNvSpPr>
          <p:nvPr>
            <p:ph type="dt" sz="half" idx="10"/>
          </p:nvPr>
        </p:nvSpPr>
        <p:spPr/>
        <p:txBody>
          <a:bodyPr/>
          <a:lstStyle>
            <a:lvl1pPr>
              <a:defRPr/>
            </a:lvl1pPr>
          </a:lstStyle>
          <a:p>
            <a:pPr>
              <a:defRPr/>
            </a:pPr>
            <a:fld id="{068B222F-3122-4E30-8A96-213EEE6B3CB7}"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D758D515-FE98-4CA5-84A9-9B0563D6141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108BBB8C-CF6B-400E-B1F1-68CC744E33F0}"/>
              </a:ext>
            </a:extLst>
          </p:cNvPr>
          <p:cNvSpPr>
            <a:spLocks noGrp="1"/>
          </p:cNvSpPr>
          <p:nvPr>
            <p:ph type="sldNum" sz="quarter" idx="12"/>
          </p:nvPr>
        </p:nvSpPr>
        <p:spPr/>
        <p:txBody>
          <a:bodyPr/>
          <a:lstStyle>
            <a:lvl1pPr>
              <a:defRPr/>
            </a:lvl1pPr>
          </a:lstStyle>
          <a:p>
            <a:pPr>
              <a:defRPr/>
            </a:pPr>
            <a:fld id="{D07E13A3-1C11-499D-932C-4EDA99D5A2EB}" type="slidenum">
              <a:rPr lang="ar-SA"/>
              <a:pPr>
                <a:defRPr/>
              </a:pPr>
              <a:t>‹#›</a:t>
            </a:fld>
            <a:endParaRPr lang="ar-SA"/>
          </a:p>
        </p:txBody>
      </p:sp>
    </p:spTree>
    <p:extLst>
      <p:ext uri="{BB962C8B-B14F-4D97-AF65-F5344CB8AC3E}">
        <p14:creationId xmlns:p14="http://schemas.microsoft.com/office/powerpoint/2010/main" val="39994682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4"/>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144661" indent="0" algn="ctr">
              <a:buNone/>
              <a:defRPr>
                <a:solidFill>
                  <a:schemeClr val="tx1">
                    <a:tint val="75000"/>
                  </a:schemeClr>
                </a:solidFill>
              </a:defRPr>
            </a:lvl2pPr>
            <a:lvl3pPr marL="289322" indent="0" algn="ctr">
              <a:buNone/>
              <a:defRPr>
                <a:solidFill>
                  <a:schemeClr val="tx1">
                    <a:tint val="75000"/>
                  </a:schemeClr>
                </a:solidFill>
              </a:defRPr>
            </a:lvl3pPr>
            <a:lvl4pPr marL="433983" indent="0" algn="ctr">
              <a:buNone/>
              <a:defRPr>
                <a:solidFill>
                  <a:schemeClr val="tx1">
                    <a:tint val="75000"/>
                  </a:schemeClr>
                </a:solidFill>
              </a:defRPr>
            </a:lvl4pPr>
            <a:lvl5pPr marL="578644" indent="0" algn="ctr">
              <a:buNone/>
              <a:defRPr>
                <a:solidFill>
                  <a:schemeClr val="tx1">
                    <a:tint val="75000"/>
                  </a:schemeClr>
                </a:solidFill>
              </a:defRPr>
            </a:lvl5pPr>
            <a:lvl6pPr marL="723305" indent="0" algn="ctr">
              <a:buNone/>
              <a:defRPr>
                <a:solidFill>
                  <a:schemeClr val="tx1">
                    <a:tint val="75000"/>
                  </a:schemeClr>
                </a:solidFill>
              </a:defRPr>
            </a:lvl6pPr>
            <a:lvl7pPr marL="867966" indent="0" algn="ctr">
              <a:buNone/>
              <a:defRPr>
                <a:solidFill>
                  <a:schemeClr val="tx1">
                    <a:tint val="75000"/>
                  </a:schemeClr>
                </a:solidFill>
              </a:defRPr>
            </a:lvl7pPr>
            <a:lvl8pPr marL="1012627" indent="0" algn="ctr">
              <a:buNone/>
              <a:defRPr>
                <a:solidFill>
                  <a:schemeClr val="tx1">
                    <a:tint val="75000"/>
                  </a:schemeClr>
                </a:solidFill>
              </a:defRPr>
            </a:lvl8pPr>
            <a:lvl9pPr marL="1157288"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a:extLst>
              <a:ext uri="{FF2B5EF4-FFF2-40B4-BE49-F238E27FC236}">
                <a16:creationId xmlns:a16="http://schemas.microsoft.com/office/drawing/2014/main" id="{CAB0C2E7-60BE-4FFA-BF7D-B11F60F2FF4A}"/>
              </a:ext>
            </a:extLst>
          </p:cNvPr>
          <p:cNvSpPr>
            <a:spLocks noGrp="1"/>
          </p:cNvSpPr>
          <p:nvPr>
            <p:ph type="dt" sz="half" idx="10"/>
          </p:nvPr>
        </p:nvSpPr>
        <p:spPr/>
        <p:txBody>
          <a:bodyPr/>
          <a:lstStyle>
            <a:lvl1pPr>
              <a:defRPr/>
            </a:lvl1pPr>
          </a:lstStyle>
          <a:p>
            <a:pPr>
              <a:defRPr/>
            </a:pPr>
            <a:fld id="{BB932DBC-9159-42E8-B2DA-71FE7D5034C9}" type="datetimeFigureOut">
              <a:rPr lang="en-US"/>
              <a:pPr>
                <a:defRPr/>
              </a:pPr>
              <a:t>3/8/2024</a:t>
            </a:fld>
            <a:endParaRPr lang="en-US"/>
          </a:p>
        </p:txBody>
      </p:sp>
      <p:sp>
        <p:nvSpPr>
          <p:cNvPr id="5" name="عنصر نائب للتذييل 4">
            <a:extLst>
              <a:ext uri="{FF2B5EF4-FFF2-40B4-BE49-F238E27FC236}">
                <a16:creationId xmlns:a16="http://schemas.microsoft.com/office/drawing/2014/main" id="{E649D2A4-CD2F-4533-90C2-F3CC0D155ABC}"/>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F5F063E9-304F-439D-94ED-009C1884D9C0}"/>
              </a:ext>
            </a:extLst>
          </p:cNvPr>
          <p:cNvSpPr>
            <a:spLocks noGrp="1"/>
          </p:cNvSpPr>
          <p:nvPr>
            <p:ph type="sldNum" sz="quarter" idx="12"/>
          </p:nvPr>
        </p:nvSpPr>
        <p:spPr/>
        <p:txBody>
          <a:bodyPr/>
          <a:lstStyle>
            <a:lvl1pPr>
              <a:defRPr/>
            </a:lvl1pPr>
          </a:lstStyle>
          <a:p>
            <a:pPr>
              <a:defRPr/>
            </a:pPr>
            <a:fld id="{615B2C88-56A4-40A5-8420-0FD3EC4E9423}" type="slidenum">
              <a:rPr lang="en-US"/>
              <a:pPr>
                <a:defRPr/>
              </a:pPr>
              <a:t>‹#›</a:t>
            </a:fld>
            <a:endParaRPr lang="en-US"/>
          </a:p>
        </p:txBody>
      </p:sp>
    </p:spTree>
    <p:extLst>
      <p:ext uri="{BB962C8B-B14F-4D97-AF65-F5344CB8AC3E}">
        <p14:creationId xmlns:p14="http://schemas.microsoft.com/office/powerpoint/2010/main" val="41980213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8DAD7C1E-82CF-475F-B447-A3584291961F}"/>
              </a:ext>
            </a:extLst>
          </p:cNvPr>
          <p:cNvSpPr>
            <a:spLocks noGrp="1"/>
          </p:cNvSpPr>
          <p:nvPr>
            <p:ph type="dt" sz="half" idx="10"/>
          </p:nvPr>
        </p:nvSpPr>
        <p:spPr/>
        <p:txBody>
          <a:bodyPr/>
          <a:lstStyle>
            <a:lvl1pPr>
              <a:defRPr/>
            </a:lvl1pPr>
          </a:lstStyle>
          <a:p>
            <a:pPr>
              <a:defRPr/>
            </a:pPr>
            <a:fld id="{0BF7B903-9E58-4B01-83B5-4D2C91B1C4F6}" type="datetimeFigureOut">
              <a:rPr lang="en-US"/>
              <a:pPr>
                <a:defRPr/>
              </a:pPr>
              <a:t>3/8/2024</a:t>
            </a:fld>
            <a:endParaRPr lang="en-US"/>
          </a:p>
        </p:txBody>
      </p:sp>
      <p:sp>
        <p:nvSpPr>
          <p:cNvPr id="5" name="عنصر نائب للتذييل 4">
            <a:extLst>
              <a:ext uri="{FF2B5EF4-FFF2-40B4-BE49-F238E27FC236}">
                <a16:creationId xmlns:a16="http://schemas.microsoft.com/office/drawing/2014/main" id="{5F0FEDD0-8C62-4ADD-A112-AB900D1B35A1}"/>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84D23004-73DC-4F2E-BFCE-CC9EFCC5648F}"/>
              </a:ext>
            </a:extLst>
          </p:cNvPr>
          <p:cNvSpPr>
            <a:spLocks noGrp="1"/>
          </p:cNvSpPr>
          <p:nvPr>
            <p:ph type="sldNum" sz="quarter" idx="12"/>
          </p:nvPr>
        </p:nvSpPr>
        <p:spPr/>
        <p:txBody>
          <a:bodyPr/>
          <a:lstStyle>
            <a:lvl1pPr>
              <a:defRPr/>
            </a:lvl1pPr>
          </a:lstStyle>
          <a:p>
            <a:pPr>
              <a:defRPr/>
            </a:pPr>
            <a:fld id="{A4A5C87F-86AD-4502-BDE4-7BAD61B90A30}" type="slidenum">
              <a:rPr lang="en-US"/>
              <a:pPr>
                <a:defRPr/>
              </a:pPr>
              <a:t>‹#›</a:t>
            </a:fld>
            <a:endParaRPr lang="en-US"/>
          </a:p>
        </p:txBody>
      </p:sp>
    </p:spTree>
    <p:extLst>
      <p:ext uri="{BB962C8B-B14F-4D97-AF65-F5344CB8AC3E}">
        <p14:creationId xmlns:p14="http://schemas.microsoft.com/office/powerpoint/2010/main" val="21937878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9"/>
            <a:ext cx="10363200" cy="1362075"/>
          </a:xfrm>
        </p:spPr>
        <p:txBody>
          <a:bodyPr anchor="t"/>
          <a:lstStyle>
            <a:lvl1pPr algn="l">
              <a:defRPr sz="1266"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633">
                <a:solidFill>
                  <a:schemeClr val="tx1">
                    <a:tint val="75000"/>
                  </a:schemeClr>
                </a:solidFill>
              </a:defRPr>
            </a:lvl1pPr>
            <a:lvl2pPr marL="144661" indent="0">
              <a:buNone/>
              <a:defRPr sz="570">
                <a:solidFill>
                  <a:schemeClr val="tx1">
                    <a:tint val="75000"/>
                  </a:schemeClr>
                </a:solidFill>
              </a:defRPr>
            </a:lvl2pPr>
            <a:lvl3pPr marL="289322" indent="0">
              <a:buNone/>
              <a:defRPr sz="506">
                <a:solidFill>
                  <a:schemeClr val="tx1">
                    <a:tint val="75000"/>
                  </a:schemeClr>
                </a:solidFill>
              </a:defRPr>
            </a:lvl3pPr>
            <a:lvl4pPr marL="433983" indent="0">
              <a:buNone/>
              <a:defRPr sz="443">
                <a:solidFill>
                  <a:schemeClr val="tx1">
                    <a:tint val="75000"/>
                  </a:schemeClr>
                </a:solidFill>
              </a:defRPr>
            </a:lvl4pPr>
            <a:lvl5pPr marL="578644" indent="0">
              <a:buNone/>
              <a:defRPr sz="443">
                <a:solidFill>
                  <a:schemeClr val="tx1">
                    <a:tint val="75000"/>
                  </a:schemeClr>
                </a:solidFill>
              </a:defRPr>
            </a:lvl5pPr>
            <a:lvl6pPr marL="723305" indent="0">
              <a:buNone/>
              <a:defRPr sz="443">
                <a:solidFill>
                  <a:schemeClr val="tx1">
                    <a:tint val="75000"/>
                  </a:schemeClr>
                </a:solidFill>
              </a:defRPr>
            </a:lvl6pPr>
            <a:lvl7pPr marL="867966" indent="0">
              <a:buNone/>
              <a:defRPr sz="443">
                <a:solidFill>
                  <a:schemeClr val="tx1">
                    <a:tint val="75000"/>
                  </a:schemeClr>
                </a:solidFill>
              </a:defRPr>
            </a:lvl7pPr>
            <a:lvl8pPr marL="1012627" indent="0">
              <a:buNone/>
              <a:defRPr sz="443">
                <a:solidFill>
                  <a:schemeClr val="tx1">
                    <a:tint val="75000"/>
                  </a:schemeClr>
                </a:solidFill>
              </a:defRPr>
            </a:lvl8pPr>
            <a:lvl9pPr marL="1157288" indent="0">
              <a:buNone/>
              <a:defRPr sz="443">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9B7484C1-16CE-4969-AF90-99FD7E3D843A}"/>
              </a:ext>
            </a:extLst>
          </p:cNvPr>
          <p:cNvSpPr>
            <a:spLocks noGrp="1"/>
          </p:cNvSpPr>
          <p:nvPr>
            <p:ph type="dt" sz="half" idx="10"/>
          </p:nvPr>
        </p:nvSpPr>
        <p:spPr/>
        <p:txBody>
          <a:bodyPr/>
          <a:lstStyle>
            <a:lvl1pPr>
              <a:defRPr/>
            </a:lvl1pPr>
          </a:lstStyle>
          <a:p>
            <a:pPr>
              <a:defRPr/>
            </a:pPr>
            <a:fld id="{6F8E80E5-D635-463F-A549-ED2B00B06D5E}" type="datetimeFigureOut">
              <a:rPr lang="en-US"/>
              <a:pPr>
                <a:defRPr/>
              </a:pPr>
              <a:t>3/8/2024</a:t>
            </a:fld>
            <a:endParaRPr lang="en-US"/>
          </a:p>
        </p:txBody>
      </p:sp>
      <p:sp>
        <p:nvSpPr>
          <p:cNvPr id="5" name="عنصر نائب للتذييل 4">
            <a:extLst>
              <a:ext uri="{FF2B5EF4-FFF2-40B4-BE49-F238E27FC236}">
                <a16:creationId xmlns:a16="http://schemas.microsoft.com/office/drawing/2014/main" id="{B66E959B-97F8-40ED-9284-F5CBAFFA05CE}"/>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A6EF741B-9DB7-4D72-8325-EE07B957A3FB}"/>
              </a:ext>
            </a:extLst>
          </p:cNvPr>
          <p:cNvSpPr>
            <a:spLocks noGrp="1"/>
          </p:cNvSpPr>
          <p:nvPr>
            <p:ph type="sldNum" sz="quarter" idx="12"/>
          </p:nvPr>
        </p:nvSpPr>
        <p:spPr/>
        <p:txBody>
          <a:bodyPr/>
          <a:lstStyle>
            <a:lvl1pPr>
              <a:defRPr/>
            </a:lvl1pPr>
          </a:lstStyle>
          <a:p>
            <a:pPr>
              <a:defRPr/>
            </a:pPr>
            <a:fld id="{48A2CAD7-2081-4B36-9B0C-D08FB5E1C4D1}" type="slidenum">
              <a:rPr lang="en-US"/>
              <a:pPr>
                <a:defRPr/>
              </a:pPr>
              <a:t>‹#›</a:t>
            </a:fld>
            <a:endParaRPr lang="en-US"/>
          </a:p>
        </p:txBody>
      </p:sp>
    </p:spTree>
    <p:extLst>
      <p:ext uri="{BB962C8B-B14F-4D97-AF65-F5344CB8AC3E}">
        <p14:creationId xmlns:p14="http://schemas.microsoft.com/office/powerpoint/2010/main" val="23038868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09600" y="1600206"/>
            <a:ext cx="5384800" cy="4525963"/>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97600" y="1600206"/>
            <a:ext cx="5384800" cy="4525963"/>
          </a:xfrm>
        </p:spPr>
        <p:txBody>
          <a:bodyPr/>
          <a:lstStyle>
            <a:lvl1pPr>
              <a:defRPr sz="886"/>
            </a:lvl1pPr>
            <a:lvl2pPr>
              <a:defRPr sz="760"/>
            </a:lvl2pPr>
            <a:lvl3pPr>
              <a:defRPr sz="633"/>
            </a:lvl3pPr>
            <a:lvl4pPr>
              <a:defRPr sz="570"/>
            </a:lvl4pPr>
            <a:lvl5pPr>
              <a:defRPr sz="570"/>
            </a:lvl5pPr>
            <a:lvl6pPr>
              <a:defRPr sz="570"/>
            </a:lvl6pPr>
            <a:lvl7pPr>
              <a:defRPr sz="570"/>
            </a:lvl7pPr>
            <a:lvl8pPr>
              <a:defRPr sz="570"/>
            </a:lvl8pPr>
            <a:lvl9pPr>
              <a:defRPr sz="57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a:extLst>
              <a:ext uri="{FF2B5EF4-FFF2-40B4-BE49-F238E27FC236}">
                <a16:creationId xmlns:a16="http://schemas.microsoft.com/office/drawing/2014/main" id="{C6FAE290-BAFD-4BA1-B0A9-132F43DB3070}"/>
              </a:ext>
            </a:extLst>
          </p:cNvPr>
          <p:cNvSpPr>
            <a:spLocks noGrp="1"/>
          </p:cNvSpPr>
          <p:nvPr>
            <p:ph type="dt" sz="half" idx="10"/>
          </p:nvPr>
        </p:nvSpPr>
        <p:spPr/>
        <p:txBody>
          <a:bodyPr/>
          <a:lstStyle>
            <a:lvl1pPr>
              <a:defRPr/>
            </a:lvl1pPr>
          </a:lstStyle>
          <a:p>
            <a:pPr>
              <a:defRPr/>
            </a:pPr>
            <a:fld id="{3B6FD2CF-4E8C-4B10-ABF2-B2B40A081D74}" type="datetimeFigureOut">
              <a:rPr lang="en-US"/>
              <a:pPr>
                <a:defRPr/>
              </a:pPr>
              <a:t>3/8/2024</a:t>
            </a:fld>
            <a:endParaRPr lang="en-US"/>
          </a:p>
        </p:txBody>
      </p:sp>
      <p:sp>
        <p:nvSpPr>
          <p:cNvPr id="6" name="عنصر نائب للتذييل 4">
            <a:extLst>
              <a:ext uri="{FF2B5EF4-FFF2-40B4-BE49-F238E27FC236}">
                <a16:creationId xmlns:a16="http://schemas.microsoft.com/office/drawing/2014/main" id="{B4C12AC5-0473-4E0C-9FEF-C5546E7E38D1}"/>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E888B306-A50F-4718-8955-6B3750284AAE}"/>
              </a:ext>
            </a:extLst>
          </p:cNvPr>
          <p:cNvSpPr>
            <a:spLocks noGrp="1"/>
          </p:cNvSpPr>
          <p:nvPr>
            <p:ph type="sldNum" sz="quarter" idx="12"/>
          </p:nvPr>
        </p:nvSpPr>
        <p:spPr/>
        <p:txBody>
          <a:bodyPr/>
          <a:lstStyle>
            <a:lvl1pPr>
              <a:defRPr/>
            </a:lvl1pPr>
          </a:lstStyle>
          <a:p>
            <a:pPr>
              <a:defRPr/>
            </a:pPr>
            <a:fld id="{A59F9314-9516-4576-8F2C-8CC92C0CACEA}" type="slidenum">
              <a:rPr lang="en-US"/>
              <a:pPr>
                <a:defRPr/>
              </a:pPr>
              <a:t>‹#›</a:t>
            </a:fld>
            <a:endParaRPr lang="en-US"/>
          </a:p>
        </p:txBody>
      </p:sp>
    </p:spTree>
    <p:extLst>
      <p:ext uri="{BB962C8B-B14F-4D97-AF65-F5344CB8AC3E}">
        <p14:creationId xmlns:p14="http://schemas.microsoft.com/office/powerpoint/2010/main" val="3740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lides 4" type="titleOnly">
  <p:cSld name="Slides 4">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544591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93373" y="1535113"/>
            <a:ext cx="5389033" cy="63976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3" y="2174875"/>
            <a:ext cx="5389033" cy="3951288"/>
          </a:xfrm>
        </p:spPr>
        <p:txBody>
          <a:bodyPr/>
          <a:lstStyle>
            <a:lvl1pPr>
              <a:defRPr sz="760"/>
            </a:lvl1pPr>
            <a:lvl2pPr>
              <a:defRPr sz="633"/>
            </a:lvl2pPr>
            <a:lvl3pPr>
              <a:defRPr sz="570"/>
            </a:lvl3pPr>
            <a:lvl4pPr>
              <a:defRPr sz="506"/>
            </a:lvl4pPr>
            <a:lvl5pPr>
              <a:defRPr sz="506"/>
            </a:lvl5pPr>
            <a:lvl6pPr>
              <a:defRPr sz="506"/>
            </a:lvl6pPr>
            <a:lvl7pPr>
              <a:defRPr sz="506"/>
            </a:lvl7pPr>
            <a:lvl8pPr>
              <a:defRPr sz="506"/>
            </a:lvl8pPr>
            <a:lvl9pPr>
              <a:defRPr sz="506"/>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a:extLst>
              <a:ext uri="{FF2B5EF4-FFF2-40B4-BE49-F238E27FC236}">
                <a16:creationId xmlns:a16="http://schemas.microsoft.com/office/drawing/2014/main" id="{424F97AF-D6C1-4D22-B5D4-DA77D797D99C}"/>
              </a:ext>
            </a:extLst>
          </p:cNvPr>
          <p:cNvSpPr>
            <a:spLocks noGrp="1"/>
          </p:cNvSpPr>
          <p:nvPr>
            <p:ph type="dt" sz="half" idx="10"/>
          </p:nvPr>
        </p:nvSpPr>
        <p:spPr/>
        <p:txBody>
          <a:bodyPr/>
          <a:lstStyle>
            <a:lvl1pPr>
              <a:defRPr/>
            </a:lvl1pPr>
          </a:lstStyle>
          <a:p>
            <a:pPr>
              <a:defRPr/>
            </a:pPr>
            <a:fld id="{56E1177D-8C4A-43E5-825E-9A923DFDA975}" type="datetimeFigureOut">
              <a:rPr lang="en-US"/>
              <a:pPr>
                <a:defRPr/>
              </a:pPr>
              <a:t>3/8/2024</a:t>
            </a:fld>
            <a:endParaRPr lang="en-US"/>
          </a:p>
        </p:txBody>
      </p:sp>
      <p:sp>
        <p:nvSpPr>
          <p:cNvPr id="8" name="عنصر نائب للتذييل 4">
            <a:extLst>
              <a:ext uri="{FF2B5EF4-FFF2-40B4-BE49-F238E27FC236}">
                <a16:creationId xmlns:a16="http://schemas.microsoft.com/office/drawing/2014/main" id="{57A8833A-751B-43A8-8B0C-6010C5BCE6B1}"/>
              </a:ext>
            </a:extLst>
          </p:cNvPr>
          <p:cNvSpPr>
            <a:spLocks noGrp="1"/>
          </p:cNvSpPr>
          <p:nvPr>
            <p:ph type="ftr" sz="quarter" idx="11"/>
          </p:nvPr>
        </p:nvSpPr>
        <p:spPr/>
        <p:txBody>
          <a:bodyPr/>
          <a:lstStyle>
            <a:lvl1pPr>
              <a:defRPr/>
            </a:lvl1pPr>
          </a:lstStyle>
          <a:p>
            <a:pPr>
              <a:defRPr/>
            </a:pPr>
            <a:endParaRPr lang="en-US"/>
          </a:p>
        </p:txBody>
      </p:sp>
      <p:sp>
        <p:nvSpPr>
          <p:cNvPr id="9" name="عنصر نائب لرقم الشريحة 5">
            <a:extLst>
              <a:ext uri="{FF2B5EF4-FFF2-40B4-BE49-F238E27FC236}">
                <a16:creationId xmlns:a16="http://schemas.microsoft.com/office/drawing/2014/main" id="{0D4F00D4-504F-4FBC-BBD7-6D5C5135B489}"/>
              </a:ext>
            </a:extLst>
          </p:cNvPr>
          <p:cNvSpPr>
            <a:spLocks noGrp="1"/>
          </p:cNvSpPr>
          <p:nvPr>
            <p:ph type="sldNum" sz="quarter" idx="12"/>
          </p:nvPr>
        </p:nvSpPr>
        <p:spPr/>
        <p:txBody>
          <a:bodyPr/>
          <a:lstStyle>
            <a:lvl1pPr>
              <a:defRPr/>
            </a:lvl1pPr>
          </a:lstStyle>
          <a:p>
            <a:pPr>
              <a:defRPr/>
            </a:pPr>
            <a:fld id="{0C4D83B2-1E6D-45E3-8FE4-708361717436}" type="slidenum">
              <a:rPr lang="en-US"/>
              <a:pPr>
                <a:defRPr/>
              </a:pPr>
              <a:t>‹#›</a:t>
            </a:fld>
            <a:endParaRPr lang="en-US"/>
          </a:p>
        </p:txBody>
      </p:sp>
    </p:spTree>
    <p:extLst>
      <p:ext uri="{BB962C8B-B14F-4D97-AF65-F5344CB8AC3E}">
        <p14:creationId xmlns:p14="http://schemas.microsoft.com/office/powerpoint/2010/main" val="41588873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3">
            <a:extLst>
              <a:ext uri="{FF2B5EF4-FFF2-40B4-BE49-F238E27FC236}">
                <a16:creationId xmlns:a16="http://schemas.microsoft.com/office/drawing/2014/main" id="{99A6DEC4-09D0-4D80-A3AE-BEB99137E978}"/>
              </a:ext>
            </a:extLst>
          </p:cNvPr>
          <p:cNvSpPr>
            <a:spLocks noGrp="1"/>
          </p:cNvSpPr>
          <p:nvPr>
            <p:ph type="dt" sz="half" idx="10"/>
          </p:nvPr>
        </p:nvSpPr>
        <p:spPr/>
        <p:txBody>
          <a:bodyPr/>
          <a:lstStyle>
            <a:lvl1pPr>
              <a:defRPr/>
            </a:lvl1pPr>
          </a:lstStyle>
          <a:p>
            <a:pPr>
              <a:defRPr/>
            </a:pPr>
            <a:fld id="{4A266E6A-C96D-48C2-A915-56C6FD760B99}" type="datetimeFigureOut">
              <a:rPr lang="en-US"/>
              <a:pPr>
                <a:defRPr/>
              </a:pPr>
              <a:t>3/8/2024</a:t>
            </a:fld>
            <a:endParaRPr lang="en-US"/>
          </a:p>
        </p:txBody>
      </p:sp>
      <p:sp>
        <p:nvSpPr>
          <p:cNvPr id="4" name="عنصر نائب للتذييل 4">
            <a:extLst>
              <a:ext uri="{FF2B5EF4-FFF2-40B4-BE49-F238E27FC236}">
                <a16:creationId xmlns:a16="http://schemas.microsoft.com/office/drawing/2014/main" id="{6D0EEAA2-EA3B-44F0-A67F-DD7AC8CDA324}"/>
              </a:ext>
            </a:extLst>
          </p:cNvPr>
          <p:cNvSpPr>
            <a:spLocks noGrp="1"/>
          </p:cNvSpPr>
          <p:nvPr>
            <p:ph type="ftr" sz="quarter" idx="11"/>
          </p:nvPr>
        </p:nvSpPr>
        <p:spPr/>
        <p:txBody>
          <a:bodyPr/>
          <a:lstStyle>
            <a:lvl1pPr>
              <a:defRPr/>
            </a:lvl1pPr>
          </a:lstStyle>
          <a:p>
            <a:pPr>
              <a:defRPr/>
            </a:pPr>
            <a:endParaRPr lang="en-US"/>
          </a:p>
        </p:txBody>
      </p:sp>
      <p:sp>
        <p:nvSpPr>
          <p:cNvPr id="5" name="عنصر نائب لرقم الشريحة 5">
            <a:extLst>
              <a:ext uri="{FF2B5EF4-FFF2-40B4-BE49-F238E27FC236}">
                <a16:creationId xmlns:a16="http://schemas.microsoft.com/office/drawing/2014/main" id="{6D75F334-320D-42C1-B3E0-55D5AE692E8C}"/>
              </a:ext>
            </a:extLst>
          </p:cNvPr>
          <p:cNvSpPr>
            <a:spLocks noGrp="1"/>
          </p:cNvSpPr>
          <p:nvPr>
            <p:ph type="sldNum" sz="quarter" idx="12"/>
          </p:nvPr>
        </p:nvSpPr>
        <p:spPr/>
        <p:txBody>
          <a:bodyPr/>
          <a:lstStyle>
            <a:lvl1pPr>
              <a:defRPr/>
            </a:lvl1pPr>
          </a:lstStyle>
          <a:p>
            <a:pPr>
              <a:defRPr/>
            </a:pPr>
            <a:fld id="{0014C72E-BDFC-4AD2-973C-1E731A70D73E}" type="slidenum">
              <a:rPr lang="en-US"/>
              <a:pPr>
                <a:defRPr/>
              </a:pPr>
              <a:t>‹#›</a:t>
            </a:fld>
            <a:endParaRPr lang="en-US"/>
          </a:p>
        </p:txBody>
      </p:sp>
    </p:spTree>
    <p:extLst>
      <p:ext uri="{BB962C8B-B14F-4D97-AF65-F5344CB8AC3E}">
        <p14:creationId xmlns:p14="http://schemas.microsoft.com/office/powerpoint/2010/main" val="25994866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487BE5A9-975C-4856-95A0-F5C04ADA6871}"/>
              </a:ext>
            </a:extLst>
          </p:cNvPr>
          <p:cNvSpPr>
            <a:spLocks noGrp="1"/>
          </p:cNvSpPr>
          <p:nvPr>
            <p:ph type="dt" sz="half" idx="10"/>
          </p:nvPr>
        </p:nvSpPr>
        <p:spPr/>
        <p:txBody>
          <a:bodyPr/>
          <a:lstStyle>
            <a:lvl1pPr>
              <a:defRPr/>
            </a:lvl1pPr>
          </a:lstStyle>
          <a:p>
            <a:pPr>
              <a:defRPr/>
            </a:pPr>
            <a:fld id="{2146350D-2766-4676-9EBB-B74AEC7A0A34}" type="datetimeFigureOut">
              <a:rPr lang="en-US"/>
              <a:pPr>
                <a:defRPr/>
              </a:pPr>
              <a:t>3/8/2024</a:t>
            </a:fld>
            <a:endParaRPr lang="en-US"/>
          </a:p>
        </p:txBody>
      </p:sp>
      <p:sp>
        <p:nvSpPr>
          <p:cNvPr id="3" name="عنصر نائب للتذييل 4">
            <a:extLst>
              <a:ext uri="{FF2B5EF4-FFF2-40B4-BE49-F238E27FC236}">
                <a16:creationId xmlns:a16="http://schemas.microsoft.com/office/drawing/2014/main" id="{D44309B0-7CD1-4BB8-86EE-64F82DAF39F1}"/>
              </a:ext>
            </a:extLst>
          </p:cNvPr>
          <p:cNvSpPr>
            <a:spLocks noGrp="1"/>
          </p:cNvSpPr>
          <p:nvPr>
            <p:ph type="ftr" sz="quarter" idx="11"/>
          </p:nvPr>
        </p:nvSpPr>
        <p:spPr/>
        <p:txBody>
          <a:bodyPr/>
          <a:lstStyle>
            <a:lvl1pPr>
              <a:defRPr/>
            </a:lvl1pPr>
          </a:lstStyle>
          <a:p>
            <a:pPr>
              <a:defRPr/>
            </a:pPr>
            <a:endParaRPr lang="en-US"/>
          </a:p>
        </p:txBody>
      </p:sp>
      <p:sp>
        <p:nvSpPr>
          <p:cNvPr id="4" name="عنصر نائب لرقم الشريحة 5">
            <a:extLst>
              <a:ext uri="{FF2B5EF4-FFF2-40B4-BE49-F238E27FC236}">
                <a16:creationId xmlns:a16="http://schemas.microsoft.com/office/drawing/2014/main" id="{06F253A5-C4F4-44C8-8779-1404640E8242}"/>
              </a:ext>
            </a:extLst>
          </p:cNvPr>
          <p:cNvSpPr>
            <a:spLocks noGrp="1"/>
          </p:cNvSpPr>
          <p:nvPr>
            <p:ph type="sldNum" sz="quarter" idx="12"/>
          </p:nvPr>
        </p:nvSpPr>
        <p:spPr/>
        <p:txBody>
          <a:bodyPr/>
          <a:lstStyle>
            <a:lvl1pPr>
              <a:defRPr/>
            </a:lvl1pPr>
          </a:lstStyle>
          <a:p>
            <a:pPr>
              <a:defRPr/>
            </a:pPr>
            <a:fld id="{60510235-9F0A-4D8B-BD21-687C79EC5874}" type="slidenum">
              <a:rPr lang="en-US"/>
              <a:pPr>
                <a:defRPr/>
              </a:pPr>
              <a:t>‹#›</a:t>
            </a:fld>
            <a:endParaRPr lang="en-US"/>
          </a:p>
        </p:txBody>
      </p:sp>
    </p:spTree>
    <p:extLst>
      <p:ext uri="{BB962C8B-B14F-4D97-AF65-F5344CB8AC3E}">
        <p14:creationId xmlns:p14="http://schemas.microsoft.com/office/powerpoint/2010/main" val="1600725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l">
              <a:defRPr sz="633"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4766733" y="273059"/>
            <a:ext cx="6815667" cy="5853113"/>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443"/>
            </a:lvl1pPr>
            <a:lvl2pPr marL="144661" indent="0">
              <a:buNone/>
              <a:defRPr sz="380"/>
            </a:lvl2pPr>
            <a:lvl3pPr marL="289322" indent="0">
              <a:buNone/>
              <a:defRPr sz="316"/>
            </a:lvl3pPr>
            <a:lvl4pPr marL="433983" indent="0">
              <a:buNone/>
              <a:defRPr sz="285"/>
            </a:lvl4pPr>
            <a:lvl5pPr marL="578644" indent="0">
              <a:buNone/>
              <a:defRPr sz="285"/>
            </a:lvl5pPr>
            <a:lvl6pPr marL="723305" indent="0">
              <a:buNone/>
              <a:defRPr sz="285"/>
            </a:lvl6pPr>
            <a:lvl7pPr marL="867966" indent="0">
              <a:buNone/>
              <a:defRPr sz="285"/>
            </a:lvl7pPr>
            <a:lvl8pPr marL="1012627" indent="0">
              <a:buNone/>
              <a:defRPr sz="285"/>
            </a:lvl8pPr>
            <a:lvl9pPr marL="1157288" indent="0">
              <a:buNone/>
              <a:defRPr sz="285"/>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38EF698C-3E4B-4E93-9396-6D5EE42CBF2C}"/>
              </a:ext>
            </a:extLst>
          </p:cNvPr>
          <p:cNvSpPr>
            <a:spLocks noGrp="1"/>
          </p:cNvSpPr>
          <p:nvPr>
            <p:ph type="dt" sz="half" idx="10"/>
          </p:nvPr>
        </p:nvSpPr>
        <p:spPr/>
        <p:txBody>
          <a:bodyPr/>
          <a:lstStyle>
            <a:lvl1pPr>
              <a:defRPr/>
            </a:lvl1pPr>
          </a:lstStyle>
          <a:p>
            <a:pPr>
              <a:defRPr/>
            </a:pPr>
            <a:fld id="{4C9EE798-6C44-4A2A-AA14-AFB0DB3E16CE}" type="datetimeFigureOut">
              <a:rPr lang="en-US"/>
              <a:pPr>
                <a:defRPr/>
              </a:pPr>
              <a:t>3/8/2024</a:t>
            </a:fld>
            <a:endParaRPr lang="en-US"/>
          </a:p>
        </p:txBody>
      </p:sp>
      <p:sp>
        <p:nvSpPr>
          <p:cNvPr id="6" name="عنصر نائب للتذييل 4">
            <a:extLst>
              <a:ext uri="{FF2B5EF4-FFF2-40B4-BE49-F238E27FC236}">
                <a16:creationId xmlns:a16="http://schemas.microsoft.com/office/drawing/2014/main" id="{1BB6D78C-80B8-4BB5-8079-3A20A993E419}"/>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2B46EECF-4F8C-4A69-8F0E-915BB20240BC}"/>
              </a:ext>
            </a:extLst>
          </p:cNvPr>
          <p:cNvSpPr>
            <a:spLocks noGrp="1"/>
          </p:cNvSpPr>
          <p:nvPr>
            <p:ph type="sldNum" sz="quarter" idx="12"/>
          </p:nvPr>
        </p:nvSpPr>
        <p:spPr/>
        <p:txBody>
          <a:bodyPr/>
          <a:lstStyle>
            <a:lvl1pPr>
              <a:defRPr/>
            </a:lvl1pPr>
          </a:lstStyle>
          <a:p>
            <a:pPr>
              <a:defRPr/>
            </a:pPr>
            <a:fld id="{39E602BB-EC5C-4745-9275-DA1B6127B790}" type="slidenum">
              <a:rPr lang="en-US"/>
              <a:pPr>
                <a:defRPr/>
              </a:pPr>
              <a:t>‹#›</a:t>
            </a:fld>
            <a:endParaRPr lang="en-US"/>
          </a:p>
        </p:txBody>
      </p:sp>
    </p:spTree>
    <p:extLst>
      <p:ext uri="{BB962C8B-B14F-4D97-AF65-F5344CB8AC3E}">
        <p14:creationId xmlns:p14="http://schemas.microsoft.com/office/powerpoint/2010/main" val="34793481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l">
              <a:defRPr sz="633"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rtlCol="0">
            <a:normAutofit/>
          </a:bodyPr>
          <a:lstStyle>
            <a:lvl1pPr marL="0" indent="0">
              <a:buNone/>
              <a:defRPr sz="1013"/>
            </a:lvl1pPr>
            <a:lvl2pPr marL="144661" indent="0">
              <a:buNone/>
              <a:defRPr sz="886"/>
            </a:lvl2pPr>
            <a:lvl3pPr marL="289322" indent="0">
              <a:buNone/>
              <a:defRPr sz="760"/>
            </a:lvl3pPr>
            <a:lvl4pPr marL="433983" indent="0">
              <a:buNone/>
              <a:defRPr sz="633"/>
            </a:lvl4pPr>
            <a:lvl5pPr marL="578644" indent="0">
              <a:buNone/>
              <a:defRPr sz="633"/>
            </a:lvl5pPr>
            <a:lvl6pPr marL="723305" indent="0">
              <a:buNone/>
              <a:defRPr sz="633"/>
            </a:lvl6pPr>
            <a:lvl7pPr marL="867966" indent="0">
              <a:buNone/>
              <a:defRPr sz="633"/>
            </a:lvl7pPr>
            <a:lvl8pPr marL="1012627" indent="0">
              <a:buNone/>
              <a:defRPr sz="633"/>
            </a:lvl8pPr>
            <a:lvl9pPr marL="1157288" indent="0">
              <a:buNone/>
              <a:defRPr sz="633"/>
            </a:lvl9pPr>
          </a:lstStyle>
          <a:p>
            <a:pPr lvl="0"/>
            <a:endParaRPr lang="en-US"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443"/>
            </a:lvl1pPr>
            <a:lvl2pPr marL="144661" indent="0">
              <a:buNone/>
              <a:defRPr sz="380"/>
            </a:lvl2pPr>
            <a:lvl3pPr marL="289322" indent="0">
              <a:buNone/>
              <a:defRPr sz="316"/>
            </a:lvl3pPr>
            <a:lvl4pPr marL="433983" indent="0">
              <a:buNone/>
              <a:defRPr sz="285"/>
            </a:lvl4pPr>
            <a:lvl5pPr marL="578644" indent="0">
              <a:buNone/>
              <a:defRPr sz="285"/>
            </a:lvl5pPr>
            <a:lvl6pPr marL="723305" indent="0">
              <a:buNone/>
              <a:defRPr sz="285"/>
            </a:lvl6pPr>
            <a:lvl7pPr marL="867966" indent="0">
              <a:buNone/>
              <a:defRPr sz="285"/>
            </a:lvl7pPr>
            <a:lvl8pPr marL="1012627" indent="0">
              <a:buNone/>
              <a:defRPr sz="285"/>
            </a:lvl8pPr>
            <a:lvl9pPr marL="1157288" indent="0">
              <a:buNone/>
              <a:defRPr sz="285"/>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92240506-8E6C-410B-AD2D-385602911349}"/>
              </a:ext>
            </a:extLst>
          </p:cNvPr>
          <p:cNvSpPr>
            <a:spLocks noGrp="1"/>
          </p:cNvSpPr>
          <p:nvPr>
            <p:ph type="dt" sz="half" idx="10"/>
          </p:nvPr>
        </p:nvSpPr>
        <p:spPr/>
        <p:txBody>
          <a:bodyPr/>
          <a:lstStyle>
            <a:lvl1pPr>
              <a:defRPr/>
            </a:lvl1pPr>
          </a:lstStyle>
          <a:p>
            <a:pPr>
              <a:defRPr/>
            </a:pPr>
            <a:fld id="{0E99185C-D7D3-4305-8669-350DCE3FF071}" type="datetimeFigureOut">
              <a:rPr lang="en-US"/>
              <a:pPr>
                <a:defRPr/>
              </a:pPr>
              <a:t>3/8/2024</a:t>
            </a:fld>
            <a:endParaRPr lang="en-US"/>
          </a:p>
        </p:txBody>
      </p:sp>
      <p:sp>
        <p:nvSpPr>
          <p:cNvPr id="6" name="عنصر نائب للتذييل 4">
            <a:extLst>
              <a:ext uri="{FF2B5EF4-FFF2-40B4-BE49-F238E27FC236}">
                <a16:creationId xmlns:a16="http://schemas.microsoft.com/office/drawing/2014/main" id="{A8EFFAC4-D3DF-49F2-8641-8D79333D1482}"/>
              </a:ext>
            </a:extLst>
          </p:cNvPr>
          <p:cNvSpPr>
            <a:spLocks noGrp="1"/>
          </p:cNvSpPr>
          <p:nvPr>
            <p:ph type="ftr" sz="quarter" idx="11"/>
          </p:nvPr>
        </p:nvSpPr>
        <p:spPr/>
        <p:txBody>
          <a:bodyPr/>
          <a:lstStyle>
            <a:lvl1pPr>
              <a:defRPr/>
            </a:lvl1pPr>
          </a:lstStyle>
          <a:p>
            <a:pPr>
              <a:defRPr/>
            </a:pPr>
            <a:endParaRPr lang="en-US"/>
          </a:p>
        </p:txBody>
      </p:sp>
      <p:sp>
        <p:nvSpPr>
          <p:cNvPr id="7" name="عنصر نائب لرقم الشريحة 5">
            <a:extLst>
              <a:ext uri="{FF2B5EF4-FFF2-40B4-BE49-F238E27FC236}">
                <a16:creationId xmlns:a16="http://schemas.microsoft.com/office/drawing/2014/main" id="{9068EF61-FFF1-4FE1-B549-4DE980238342}"/>
              </a:ext>
            </a:extLst>
          </p:cNvPr>
          <p:cNvSpPr>
            <a:spLocks noGrp="1"/>
          </p:cNvSpPr>
          <p:nvPr>
            <p:ph type="sldNum" sz="quarter" idx="12"/>
          </p:nvPr>
        </p:nvSpPr>
        <p:spPr/>
        <p:txBody>
          <a:bodyPr/>
          <a:lstStyle>
            <a:lvl1pPr>
              <a:defRPr/>
            </a:lvl1pPr>
          </a:lstStyle>
          <a:p>
            <a:pPr>
              <a:defRPr/>
            </a:pPr>
            <a:fld id="{1766AFEC-F804-4530-86F2-82E6EE76E124}" type="slidenum">
              <a:rPr lang="en-US"/>
              <a:pPr>
                <a:defRPr/>
              </a:pPr>
              <a:t>‹#›</a:t>
            </a:fld>
            <a:endParaRPr lang="en-US"/>
          </a:p>
        </p:txBody>
      </p:sp>
    </p:spTree>
    <p:extLst>
      <p:ext uri="{BB962C8B-B14F-4D97-AF65-F5344CB8AC3E}">
        <p14:creationId xmlns:p14="http://schemas.microsoft.com/office/powerpoint/2010/main" val="27935793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A97B90C8-6D5C-46F1-A28A-38EF674DE073}"/>
              </a:ext>
            </a:extLst>
          </p:cNvPr>
          <p:cNvSpPr>
            <a:spLocks noGrp="1"/>
          </p:cNvSpPr>
          <p:nvPr>
            <p:ph type="dt" sz="half" idx="10"/>
          </p:nvPr>
        </p:nvSpPr>
        <p:spPr/>
        <p:txBody>
          <a:bodyPr/>
          <a:lstStyle>
            <a:lvl1pPr>
              <a:defRPr/>
            </a:lvl1pPr>
          </a:lstStyle>
          <a:p>
            <a:pPr>
              <a:defRPr/>
            </a:pPr>
            <a:fld id="{1B82F62D-8916-47C1-B8CA-1D7733C8CC07}" type="datetimeFigureOut">
              <a:rPr lang="en-US"/>
              <a:pPr>
                <a:defRPr/>
              </a:pPr>
              <a:t>3/8/2024</a:t>
            </a:fld>
            <a:endParaRPr lang="en-US"/>
          </a:p>
        </p:txBody>
      </p:sp>
      <p:sp>
        <p:nvSpPr>
          <p:cNvPr id="5" name="عنصر نائب للتذييل 4">
            <a:extLst>
              <a:ext uri="{FF2B5EF4-FFF2-40B4-BE49-F238E27FC236}">
                <a16:creationId xmlns:a16="http://schemas.microsoft.com/office/drawing/2014/main" id="{EC2CD51F-631F-4307-B974-6ABF99722468}"/>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C54F33A7-6E01-43FC-8648-6CE0F2703883}"/>
              </a:ext>
            </a:extLst>
          </p:cNvPr>
          <p:cNvSpPr>
            <a:spLocks noGrp="1"/>
          </p:cNvSpPr>
          <p:nvPr>
            <p:ph type="sldNum" sz="quarter" idx="12"/>
          </p:nvPr>
        </p:nvSpPr>
        <p:spPr/>
        <p:txBody>
          <a:bodyPr/>
          <a:lstStyle>
            <a:lvl1pPr>
              <a:defRPr/>
            </a:lvl1pPr>
          </a:lstStyle>
          <a:p>
            <a:pPr>
              <a:defRPr/>
            </a:pPr>
            <a:fld id="{BD6A90F6-468D-492B-BB7C-60F7133BF47F}" type="slidenum">
              <a:rPr lang="en-US"/>
              <a:pPr>
                <a:defRPr/>
              </a:pPr>
              <a:t>‹#›</a:t>
            </a:fld>
            <a:endParaRPr lang="en-US"/>
          </a:p>
        </p:txBody>
      </p:sp>
    </p:spTree>
    <p:extLst>
      <p:ext uri="{BB962C8B-B14F-4D97-AF65-F5344CB8AC3E}">
        <p14:creationId xmlns:p14="http://schemas.microsoft.com/office/powerpoint/2010/main" val="33078736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7"/>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47"/>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15C8C933-AB4B-4FC7-9F7D-2DE27E9B1346}"/>
              </a:ext>
            </a:extLst>
          </p:cNvPr>
          <p:cNvSpPr>
            <a:spLocks noGrp="1"/>
          </p:cNvSpPr>
          <p:nvPr>
            <p:ph type="dt" sz="half" idx="10"/>
          </p:nvPr>
        </p:nvSpPr>
        <p:spPr/>
        <p:txBody>
          <a:bodyPr/>
          <a:lstStyle>
            <a:lvl1pPr>
              <a:defRPr/>
            </a:lvl1pPr>
          </a:lstStyle>
          <a:p>
            <a:pPr>
              <a:defRPr/>
            </a:pPr>
            <a:fld id="{0A06B19F-8AF3-4DC8-B217-81A1490C999C}" type="datetimeFigureOut">
              <a:rPr lang="en-US"/>
              <a:pPr>
                <a:defRPr/>
              </a:pPr>
              <a:t>3/8/2024</a:t>
            </a:fld>
            <a:endParaRPr lang="en-US"/>
          </a:p>
        </p:txBody>
      </p:sp>
      <p:sp>
        <p:nvSpPr>
          <p:cNvPr id="5" name="عنصر نائب للتذييل 4">
            <a:extLst>
              <a:ext uri="{FF2B5EF4-FFF2-40B4-BE49-F238E27FC236}">
                <a16:creationId xmlns:a16="http://schemas.microsoft.com/office/drawing/2014/main" id="{C7FD8330-D1CD-4D1C-98BB-6E4335E9711A}"/>
              </a:ext>
            </a:extLst>
          </p:cNvPr>
          <p:cNvSpPr>
            <a:spLocks noGrp="1"/>
          </p:cNvSpPr>
          <p:nvPr>
            <p:ph type="ftr" sz="quarter" idx="11"/>
          </p:nvPr>
        </p:nvSpPr>
        <p:spPr/>
        <p:txBody>
          <a:bodyPr/>
          <a:lstStyle>
            <a:lvl1pPr>
              <a:defRPr/>
            </a:lvl1pPr>
          </a:lstStyle>
          <a:p>
            <a:pPr>
              <a:defRPr/>
            </a:pPr>
            <a:endParaRPr lang="en-US"/>
          </a:p>
        </p:txBody>
      </p:sp>
      <p:sp>
        <p:nvSpPr>
          <p:cNvPr id="6" name="عنصر نائب لرقم الشريحة 5">
            <a:extLst>
              <a:ext uri="{FF2B5EF4-FFF2-40B4-BE49-F238E27FC236}">
                <a16:creationId xmlns:a16="http://schemas.microsoft.com/office/drawing/2014/main" id="{439B23D7-F9ED-4563-BE7F-1C41D8837C6F}"/>
              </a:ext>
            </a:extLst>
          </p:cNvPr>
          <p:cNvSpPr>
            <a:spLocks noGrp="1"/>
          </p:cNvSpPr>
          <p:nvPr>
            <p:ph type="sldNum" sz="quarter" idx="12"/>
          </p:nvPr>
        </p:nvSpPr>
        <p:spPr/>
        <p:txBody>
          <a:bodyPr/>
          <a:lstStyle>
            <a:lvl1pPr>
              <a:defRPr/>
            </a:lvl1pPr>
          </a:lstStyle>
          <a:p>
            <a:pPr>
              <a:defRPr/>
            </a:pPr>
            <a:fld id="{4697908A-292F-425F-B920-D28706F9EB58}" type="slidenum">
              <a:rPr lang="en-US"/>
              <a:pPr>
                <a:defRPr/>
              </a:pPr>
              <a:t>‹#›</a:t>
            </a:fld>
            <a:endParaRPr lang="en-US"/>
          </a:p>
        </p:txBody>
      </p:sp>
    </p:spTree>
    <p:extLst>
      <p:ext uri="{BB962C8B-B14F-4D97-AF65-F5344CB8AC3E}">
        <p14:creationId xmlns:p14="http://schemas.microsoft.com/office/powerpoint/2010/main" val="4222388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s 5">
  <p:cSld name="Slides 5">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17335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ides 6">
  <p:cSld name="Slides 6">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107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3717FD09-E160-433F-8B69-0C13F8F9B5D1}" type="slidenum">
              <a:rPr lang="ar-SA"/>
              <a:pPr/>
              <a:t>‹#›</a:t>
            </a:fld>
            <a:endParaRPr lang="en-US"/>
          </a:p>
        </p:txBody>
      </p:sp>
    </p:spTree>
    <p:extLst>
      <p:ext uri="{BB962C8B-B14F-4D97-AF65-F5344CB8AC3E}">
        <p14:creationId xmlns:p14="http://schemas.microsoft.com/office/powerpoint/2010/main" val="1622749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s 7">
  <p:cSld name="Slides 7">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
        <p:nvSpPr>
          <p:cNvPr id="28" name="Google Shape;28;p10"/>
          <p:cNvSpPr/>
          <p:nvPr/>
        </p:nvSpPr>
        <p:spPr>
          <a:xfrm>
            <a:off x="9744405" y="6309320"/>
            <a:ext cx="1033515" cy="307776"/>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None/>
            </a:pPr>
            <a:r>
              <a:rPr lang="tr-TR" sz="133">
                <a:solidFill>
                  <a:srgbClr val="FFFFFF"/>
                </a:solidFill>
                <a:latin typeface="Calibri"/>
                <a:ea typeface="Calibri"/>
                <a:cs typeface="Calibri"/>
                <a:sym typeface="Calibri"/>
              </a:rPr>
              <a:t>PPT模板下载：www.1ppt.com/moban/          行业PPT模板：www.1ppt.com/hangye/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节日PPT模板：www.1ppt.com/jieri/          PPT素材：www.1ppt.com/sucai/</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PPT背景图片：www.1ppt.com/beijing/        PPT图表：www.1ppt.com/tubiao/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精美PPT下载：www.1ppt.com/xiazai/         PPT教程： www.1ppt.com/powerpoint/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PPT课件：www.1ppt.com/kejian/             字体下载：www.1ppt.com/ziti/</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工作总结PPT：www.1ppt.com/xiazai/zongjie/ 工作计划：www.1ppt.com/xiazai/jihua/</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商务PPT模板：www.1ppt.com/moban/shangwu/  个人简历PPT：www.1ppt.com/xiazai/jianli/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毕业答辩PPT：www.1ppt.com/xiazai/dabian/  工作汇报PPT：www.1ppt.com/xiazai/huibao/    </a:t>
            </a:r>
            <a:endParaRPr sz="2400"/>
          </a:p>
          <a:p>
            <a:pPr marL="0" marR="0" lvl="0" indent="0" algn="l" rtl="0">
              <a:spcBef>
                <a:spcPts val="0"/>
              </a:spcBef>
              <a:spcAft>
                <a:spcPts val="0"/>
              </a:spcAft>
              <a:buNone/>
            </a:pPr>
            <a:r>
              <a:rPr lang="tr-TR" sz="133">
                <a:solidFill>
                  <a:srgbClr val="FFFFFF"/>
                </a:solidFill>
                <a:latin typeface="Calibri"/>
                <a:ea typeface="Calibri"/>
                <a:cs typeface="Calibri"/>
                <a:sym typeface="Calibri"/>
              </a:rPr>
              <a:t> </a:t>
            </a:r>
            <a:endParaRPr sz="2400"/>
          </a:p>
        </p:txBody>
      </p:sp>
    </p:spTree>
    <p:extLst>
      <p:ext uri="{BB962C8B-B14F-4D97-AF65-F5344CB8AC3E}">
        <p14:creationId xmlns:p14="http://schemas.microsoft.com/office/powerpoint/2010/main" val="76363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lides 8">
  <p:cSld name="Slides 8">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5167"/>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5867" b="0" i="0" u="none" strike="noStrike" cap="none">
                <a:solidFill>
                  <a:schemeClr val="dk1"/>
                </a:solidFill>
                <a:latin typeface="Century Gothic"/>
                <a:ea typeface="Century Gothic"/>
                <a:cs typeface="Century Gothic"/>
                <a:sym typeface="Century Gothic"/>
              </a:defRPr>
            </a:lvl1pPr>
            <a:lvl2pPr marR="0" lvl="1"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5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8002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lide 1">
  <p:cSld name="Slide 1">
    <p:spTree>
      <p:nvGrpSpPr>
        <p:cNvPr id="1"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rgbClr val="D6DCE5"/>
          </a:solidFill>
          <a:ln w="12700" cap="flat" cmpd="sng">
            <a:solidFill>
              <a:srgbClr val="D6DC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50075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lide 8" type="blank">
  <p:cSld name="Slide 8">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243399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lide 2" type="obj">
  <p:cSld name="Slide 2">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997972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lide 3" type="secHead">
  <p:cSld name="Slide 3">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118770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4" type="twoObj">
  <p:cSld name="Slide 4">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84076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lide 5" type="twoTxTwoObj">
  <p:cSld name="Slide 5">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231664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lide 6">
  <p:cSld name="Slide 6">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9" name="Google Shape;59;p9"/>
          <p:cNvSpPr/>
          <p:nvPr/>
        </p:nvSpPr>
        <p:spPr>
          <a:xfrm>
            <a:off x="8714687" y="6409961"/>
            <a:ext cx="775136"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PPT模板下载：www.1ppt.com/moban/     行业PPT模板：www.1ppt.com/hangye/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节日PPT模板：www.1ppt.com/jieri/           PPT素材下载：www.1ppt.com/sucai/</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PPT背景图片：www.1ppt.com/beijing/      PPT图表下载：www.1ppt.com/tubiao/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优秀PPT下载：www.1ppt.com/xiazai/        PPT教程： www.1ppt.com/powerpoint/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Word教程： www.1ppt.com/word/              Excel教程：www.1ppt.com/excel/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资料下载：www.1ppt.com/ziliao/                PPT课件下载：www.1ppt.com/kejian/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范文下载：www.1ppt.com/fanwen/             试卷下载：www.1ppt.com/shiti/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教案下载：www.1ppt.com/jiaoan/        </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字体下载：www.1ppt.com/ziti/</a:t>
            </a:r>
            <a:endParaRPr/>
          </a:p>
          <a:p>
            <a:pPr marL="0" marR="0" lvl="0" indent="0" algn="l" rtl="0">
              <a:lnSpc>
                <a:spcPct val="100000"/>
              </a:lnSpc>
              <a:spcBef>
                <a:spcPts val="0"/>
              </a:spcBef>
              <a:spcAft>
                <a:spcPts val="0"/>
              </a:spcAft>
              <a:buClr>
                <a:srgbClr val="D8D8D8"/>
              </a:buClr>
              <a:buSzPts val="100"/>
              <a:buFont typeface="Century Gothic"/>
              <a:buNone/>
            </a:pPr>
            <a:r>
              <a:rPr lang="tr-TR" sz="100" b="0" i="0" u="none" strike="noStrike" cap="none">
                <a:solidFill>
                  <a:srgbClr val="D8D8D8"/>
                </a:solidFill>
                <a:latin typeface="Century Gothic"/>
                <a:ea typeface="Century Gothic"/>
                <a:cs typeface="Century Gothic"/>
                <a:sym typeface="Century Gothic"/>
              </a:rPr>
              <a:t> </a:t>
            </a:r>
            <a:endParaRPr sz="100" b="0" i="0" u="none" strike="noStrike" cap="none">
              <a:solidFill>
                <a:srgbClr val="D8D8D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221520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7" type="titleOnly">
  <p:cSld name="Slide 7">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41835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124071A2-5959-4F96-85F5-6F116CE3A41D}" type="slidenum">
              <a:rPr lang="ar-SA"/>
              <a:pPr/>
              <a:t>‹#›</a:t>
            </a:fld>
            <a:endParaRPr lang="en-US"/>
          </a:p>
        </p:txBody>
      </p:sp>
    </p:spTree>
    <p:extLst>
      <p:ext uri="{BB962C8B-B14F-4D97-AF65-F5344CB8AC3E}">
        <p14:creationId xmlns:p14="http://schemas.microsoft.com/office/powerpoint/2010/main" val="2383018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lide 9" type="objTx">
  <p:cSld name="Slide 9">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125141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 10" type="picTx">
  <p:cSld name="Slide 10">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478951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lide 11" type="vertTx">
  <p:cSld name="Slide 11">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809565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lide 12" type="vertTitleAndTx">
  <p:cSld name="Slide 12">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3956911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lide 13">
  <p:cSld name="Slide 13">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681750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DD4FF5F-3E88-4D59-8864-E2A1A4DBA108}" type="datetimeFigureOut">
              <a:rPr lang="zh-CN" altLang="en-US"/>
              <a:pPr>
                <a:defRPr/>
              </a:pPr>
              <a:t>2024/3/8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00C2538-2D67-41D8-969E-FB17A3EE48EE}" type="slidenum">
              <a:rPr lang="zh-CN" altLang="en-US"/>
              <a:pPr>
                <a:defRPr/>
              </a:pPr>
              <a:t>‹#›</a:t>
            </a:fld>
            <a:endParaRPr lang="zh-CN" altLang="en-US"/>
          </a:p>
        </p:txBody>
      </p:sp>
    </p:spTree>
    <p:extLst>
      <p:ext uri="{BB962C8B-B14F-4D97-AF65-F5344CB8AC3E}">
        <p14:creationId xmlns:p14="http://schemas.microsoft.com/office/powerpoint/2010/main" val="376309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BB2C521-E001-40C3-AFA2-5569A17B64DE}" type="datetimeFigureOut">
              <a:rPr lang="zh-CN" altLang="en-US"/>
              <a:pPr>
                <a:defRPr/>
              </a:pPr>
              <a:t>2024/3/8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83A8A7-1E5A-4949-9048-47169B8E42F4}" type="slidenum">
              <a:rPr lang="zh-CN" altLang="en-US"/>
              <a:pPr>
                <a:defRPr/>
              </a:pPr>
              <a:t>‹#›</a:t>
            </a:fld>
            <a:endParaRPr lang="zh-CN" altLang="en-US"/>
          </a:p>
        </p:txBody>
      </p:sp>
    </p:spTree>
    <p:extLst>
      <p:ext uri="{BB962C8B-B14F-4D97-AF65-F5344CB8AC3E}">
        <p14:creationId xmlns:p14="http://schemas.microsoft.com/office/powerpoint/2010/main" val="1352632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344E79-1F79-4C30-83A2-5E7A3F172C2E}" type="datetimeFigureOut">
              <a:rPr lang="zh-CN" altLang="en-US"/>
              <a:pPr>
                <a:defRPr/>
              </a:pPr>
              <a:t>2024/3/8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346253-C468-45FE-8FD9-7554E98C8D0F}" type="slidenum">
              <a:rPr lang="zh-CN" altLang="en-US"/>
              <a:pPr>
                <a:defRPr/>
              </a:pPr>
              <a:t>‹#›</a:t>
            </a:fld>
            <a:endParaRPr lang="zh-CN" altLang="en-US"/>
          </a:p>
        </p:txBody>
      </p:sp>
    </p:spTree>
    <p:extLst>
      <p:ext uri="{BB962C8B-B14F-4D97-AF65-F5344CB8AC3E}">
        <p14:creationId xmlns:p14="http://schemas.microsoft.com/office/powerpoint/2010/main" val="2705950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672E47E-4AC7-416C-BEE6-8E36D7CC6166}" type="datetimeFigureOut">
              <a:rPr lang="zh-CN" altLang="en-US"/>
              <a:pPr>
                <a:defRPr/>
              </a:pPr>
              <a:t>2024/3/8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4341C50-BD90-4278-8E67-EEF4816AF6AE}" type="slidenum">
              <a:rPr lang="zh-CN" altLang="en-US"/>
              <a:pPr>
                <a:defRPr/>
              </a:pPr>
              <a:t>‹#›</a:t>
            </a:fld>
            <a:endParaRPr lang="zh-CN" altLang="en-US"/>
          </a:p>
        </p:txBody>
      </p:sp>
    </p:spTree>
    <p:extLst>
      <p:ext uri="{BB962C8B-B14F-4D97-AF65-F5344CB8AC3E}">
        <p14:creationId xmlns:p14="http://schemas.microsoft.com/office/powerpoint/2010/main" val="1904300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75959298-6AB5-4E1F-99E1-6B3B4CB9C02E}" type="datetimeFigureOut">
              <a:rPr lang="zh-CN" altLang="en-US"/>
              <a:pPr>
                <a:defRPr/>
              </a:pPr>
              <a:t>2024/3/8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4189E23-1631-48EA-8834-2604E515805B}" type="slidenum">
              <a:rPr lang="zh-CN" altLang="en-US"/>
              <a:pPr>
                <a:defRPr/>
              </a:pPr>
              <a:t>‹#›</a:t>
            </a:fld>
            <a:endParaRPr lang="zh-CN" altLang="en-US"/>
          </a:p>
        </p:txBody>
      </p:sp>
    </p:spTree>
    <p:extLst>
      <p:ext uri="{BB962C8B-B14F-4D97-AF65-F5344CB8AC3E}">
        <p14:creationId xmlns:p14="http://schemas.microsoft.com/office/powerpoint/2010/main" val="346417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EF86FC0B-8A38-4190-825A-1FE3939687F8}" type="slidenum">
              <a:rPr lang="ar-SA"/>
              <a:pPr/>
              <a:t>‹#›</a:t>
            </a:fld>
            <a:endParaRPr lang="en-US"/>
          </a:p>
        </p:txBody>
      </p:sp>
    </p:spTree>
    <p:extLst>
      <p:ext uri="{BB962C8B-B14F-4D97-AF65-F5344CB8AC3E}">
        <p14:creationId xmlns:p14="http://schemas.microsoft.com/office/powerpoint/2010/main" val="1837745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188640"/>
            <a:ext cx="10972800" cy="510580"/>
          </a:xfrm>
        </p:spPr>
        <p:txBody>
          <a:bodyPr/>
          <a:lstStyle>
            <a:lvl1pPr algn="l">
              <a:defRPr sz="2800" b="1">
                <a:latin typeface="微软雅黑" pitchFamily="34" charset="-122"/>
                <a:ea typeface="微软雅黑" pitchFamily="34" charset="-122"/>
              </a:defRPr>
            </a:lvl1pPr>
          </a:lstStyle>
          <a:p>
            <a:r>
              <a:rPr lang="zh-CN" altLang="en-US" dirty="0"/>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6BD6B43-C60A-4618-9E76-FD310E23ADDD}" type="datetimeFigureOut">
              <a:rPr lang="zh-CN" altLang="en-US"/>
              <a:pPr>
                <a:defRPr/>
              </a:pPr>
              <a:t>2024/3/8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0D03463-9CCB-4D1A-AFE2-7D76436CE9C0}" type="slidenum">
              <a:rPr lang="zh-CN" altLang="en-US"/>
              <a:pPr>
                <a:defRPr/>
              </a:pPr>
              <a:t>‹#›</a:t>
            </a:fld>
            <a:endParaRPr lang="zh-CN" altLang="en-US"/>
          </a:p>
        </p:txBody>
      </p:sp>
    </p:spTree>
    <p:extLst>
      <p:ext uri="{BB962C8B-B14F-4D97-AF65-F5344CB8AC3E}">
        <p14:creationId xmlns:p14="http://schemas.microsoft.com/office/powerpoint/2010/main" val="3775504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AEA87E-FEA6-4C7D-8F0D-E57B79CDFB5A}" type="datetimeFigureOut">
              <a:rPr lang="zh-CN" altLang="en-US"/>
              <a:pPr>
                <a:defRPr/>
              </a:pPr>
              <a:t>2024/3/8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575D70-F6BF-4F6A-854C-F4AEC3E1F4B4}" type="slidenum">
              <a:rPr lang="zh-CN" altLang="en-US"/>
              <a:pPr>
                <a:defRPr/>
              </a:pPr>
              <a:t>‹#›</a:t>
            </a:fld>
            <a:endParaRPr lang="zh-CN" altLang="en-US"/>
          </a:p>
        </p:txBody>
      </p:sp>
    </p:spTree>
    <p:extLst>
      <p:ext uri="{BB962C8B-B14F-4D97-AF65-F5344CB8AC3E}">
        <p14:creationId xmlns:p14="http://schemas.microsoft.com/office/powerpoint/2010/main" val="3021185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33EF0A9-F331-483B-A04A-3A45777855D9}" type="datetimeFigureOut">
              <a:rPr lang="zh-CN" altLang="en-US"/>
              <a:pPr>
                <a:defRPr/>
              </a:pPr>
              <a:t>2024/3/8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3486700-53BA-48B8-9288-E922AC587539}" type="slidenum">
              <a:rPr lang="zh-CN" altLang="en-US"/>
              <a:pPr>
                <a:defRPr/>
              </a:pPr>
              <a:t>‹#›</a:t>
            </a:fld>
            <a:endParaRPr lang="zh-CN" altLang="en-US"/>
          </a:p>
        </p:txBody>
      </p:sp>
    </p:spTree>
    <p:extLst>
      <p:ext uri="{BB962C8B-B14F-4D97-AF65-F5344CB8AC3E}">
        <p14:creationId xmlns:p14="http://schemas.microsoft.com/office/powerpoint/2010/main" val="733075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D068C-3323-446C-B257-86AB3306F279}" type="datetimeFigureOut">
              <a:rPr lang="zh-CN" altLang="en-US"/>
              <a:pPr>
                <a:defRPr/>
              </a:pPr>
              <a:t>2024/3/8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32F9E37-A53C-4033-ACAD-7C4D40B3F1BA}" type="slidenum">
              <a:rPr lang="zh-CN" altLang="en-US"/>
              <a:pPr>
                <a:defRPr/>
              </a:pPr>
              <a:t>‹#›</a:t>
            </a:fld>
            <a:endParaRPr lang="zh-CN" altLang="en-US"/>
          </a:p>
        </p:txBody>
      </p:sp>
    </p:spTree>
    <p:extLst>
      <p:ext uri="{BB962C8B-B14F-4D97-AF65-F5344CB8AC3E}">
        <p14:creationId xmlns:p14="http://schemas.microsoft.com/office/powerpoint/2010/main" val="70369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B95AED7-0ABC-4DD2-83BF-63E2880CAC33}" type="datetimeFigureOut">
              <a:rPr lang="zh-CN" altLang="en-US"/>
              <a:pPr>
                <a:defRPr/>
              </a:pPr>
              <a:t>2024/3/8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76F7ED-7F38-44D4-A724-FEC44FA08DEC}" type="slidenum">
              <a:rPr lang="zh-CN" altLang="en-US"/>
              <a:pPr>
                <a:defRPr/>
              </a:pPr>
              <a:t>‹#›</a:t>
            </a:fld>
            <a:endParaRPr lang="zh-CN" altLang="en-US"/>
          </a:p>
        </p:txBody>
      </p:sp>
    </p:spTree>
    <p:extLst>
      <p:ext uri="{BB962C8B-B14F-4D97-AF65-F5344CB8AC3E}">
        <p14:creationId xmlns:p14="http://schemas.microsoft.com/office/powerpoint/2010/main" val="1676060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F10C98D-42A0-46D6-98A5-BFF6262EA87A}" type="datetimeFigureOut">
              <a:rPr lang="zh-CN" altLang="en-US"/>
              <a:pPr>
                <a:defRPr/>
              </a:pPr>
              <a:t>2024/3/8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28C099-B6AB-4606-8375-F6CE6EE55181}" type="slidenum">
              <a:rPr lang="zh-CN" altLang="en-US"/>
              <a:pPr>
                <a:defRPr/>
              </a:pPr>
              <a:t>‹#›</a:t>
            </a:fld>
            <a:endParaRPr lang="zh-CN" altLang="en-US"/>
          </a:p>
        </p:txBody>
      </p:sp>
    </p:spTree>
    <p:extLst>
      <p:ext uri="{BB962C8B-B14F-4D97-AF65-F5344CB8AC3E}">
        <p14:creationId xmlns:p14="http://schemas.microsoft.com/office/powerpoint/2010/main" val="2191990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10"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431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 y="0"/>
            <a:ext cx="2159561" cy="6858000"/>
          </a:xfrm>
          <a:prstGeom prst="rect">
            <a:avLst/>
          </a:prstGeom>
          <a:gradFill>
            <a:gsLst>
              <a:gs pos="42000">
                <a:srgbClr val="F6F6F6">
                  <a:lumMod val="97000"/>
                </a:srgbClr>
              </a:gs>
              <a:gs pos="0">
                <a:schemeClr val="bg1">
                  <a:lumMod val="92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itle 1"/>
          <p:cNvSpPr>
            <a:spLocks noGrp="1"/>
          </p:cNvSpPr>
          <p:nvPr>
            <p:ph type="title" hasCustomPrompt="1"/>
          </p:nvPr>
        </p:nvSpPr>
        <p:spPr>
          <a:xfrm>
            <a:off x="2112000" y="34314"/>
            <a:ext cx="10080000" cy="1035373"/>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pic>
        <p:nvPicPr>
          <p:cNvPr id="8"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4027" y="4442899"/>
            <a:ext cx="1449935" cy="2160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userDrawn="1"/>
        </p:nvCxnSpPr>
        <p:spPr>
          <a:xfrm>
            <a:off x="948995" y="6602899"/>
            <a:ext cx="11243005" cy="0"/>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429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035101" y="1682824"/>
            <a:ext cx="2112235" cy="2640000"/>
          </a:xfrm>
          <a:prstGeom prst="rect">
            <a:avLst/>
          </a:prstGeom>
          <a:solidFill>
            <a:schemeClr val="bg1">
              <a:lumMod val="95000"/>
            </a:schemeClr>
          </a:solidFill>
          <a:ln w="508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Rectangle 5"/>
          <p:cNvSpPr/>
          <p:nvPr userDrawn="1"/>
        </p:nvSpPr>
        <p:spPr>
          <a:xfrm>
            <a:off x="1" y="0"/>
            <a:ext cx="12144672" cy="110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solidFill>
                <a:schemeClr val="tx1">
                  <a:lumMod val="75000"/>
                  <a:lumOff val="25000"/>
                </a:schemeClr>
              </a:solidFill>
              <a:latin typeface="+mj-lt"/>
              <a:cs typeface="Arial" pitchFamily="34" charset="0"/>
            </a:endParaRPr>
          </a:p>
        </p:txBody>
      </p:sp>
      <p:sp>
        <p:nvSpPr>
          <p:cNvPr id="7"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9" name="Picture Placeholder 2"/>
          <p:cNvSpPr>
            <a:spLocks noGrp="1"/>
          </p:cNvSpPr>
          <p:nvPr>
            <p:ph type="pic" idx="10" hasCustomPrompt="1"/>
          </p:nvPr>
        </p:nvSpPr>
        <p:spPr>
          <a:xfrm>
            <a:off x="2906512" y="1802824"/>
            <a:ext cx="1920213" cy="2400000"/>
          </a:xfrm>
          <a:prstGeom prst="rect">
            <a:avLst/>
          </a:prstGeom>
          <a:solidFill>
            <a:schemeClr val="bg1">
              <a:lumMod val="95000"/>
            </a:schemeClr>
          </a:solidFill>
          <a:ln w="508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1" hasCustomPrompt="1"/>
          </p:nvPr>
        </p:nvSpPr>
        <p:spPr>
          <a:xfrm>
            <a:off x="964577" y="1916954"/>
            <a:ext cx="1728192" cy="2159999"/>
          </a:xfrm>
          <a:prstGeom prst="rect">
            <a:avLst/>
          </a:prstGeom>
          <a:solidFill>
            <a:schemeClr val="bg1">
              <a:lumMod val="95000"/>
            </a:schemeClr>
          </a:solidFill>
          <a:ln w="50800">
            <a:solidFill>
              <a:schemeClr val="accent3"/>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7355712" y="1802824"/>
            <a:ext cx="1920213" cy="2400000"/>
          </a:xfrm>
          <a:prstGeom prst="rect">
            <a:avLst/>
          </a:prstGeom>
          <a:solidFill>
            <a:schemeClr val="bg1">
              <a:lumMod val="95000"/>
            </a:schemeClr>
          </a:solidFill>
          <a:ln w="50800">
            <a:solidFill>
              <a:schemeClr val="accent2"/>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9484301" y="1922826"/>
            <a:ext cx="1728192" cy="2159999"/>
          </a:xfrm>
          <a:prstGeom prst="rect">
            <a:avLst/>
          </a:prstGeom>
          <a:solidFill>
            <a:schemeClr val="bg1">
              <a:lumMod val="95000"/>
            </a:schemeClr>
          </a:solidFill>
          <a:ln w="50800">
            <a:solidFill>
              <a:schemeClr val="accent3"/>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pic>
        <p:nvPicPr>
          <p:cNvPr id="12"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17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240000" y="239400"/>
            <a:ext cx="11712000" cy="63792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59491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6BFF9D22-D143-4CE5-A8AE-28C60DE2DAA5}" type="slidenum">
              <a:rPr lang="ar-SA"/>
              <a:pPr/>
              <a:t>‹#›</a:t>
            </a:fld>
            <a:endParaRPr lang="en-US"/>
          </a:p>
        </p:txBody>
      </p:sp>
    </p:spTree>
    <p:extLst>
      <p:ext uri="{BB962C8B-B14F-4D97-AF65-F5344CB8AC3E}">
        <p14:creationId xmlns:p14="http://schemas.microsoft.com/office/powerpoint/2010/main" val="2945968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7" name="Rectangle 6"/>
          <p:cNvSpPr/>
          <p:nvPr userDrawn="1"/>
        </p:nvSpPr>
        <p:spPr>
          <a:xfrm>
            <a:off x="960000" y="590007"/>
            <a:ext cx="10272000" cy="5708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 hasCustomPrompt="1"/>
          </p:nvPr>
        </p:nvSpPr>
        <p:spPr>
          <a:xfrm>
            <a:off x="4367808" y="0"/>
            <a:ext cx="3456384"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468179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7"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07" y="2180862"/>
            <a:ext cx="5622861" cy="3080977"/>
          </a:xfrm>
          <a:prstGeom prst="rect">
            <a:avLst/>
          </a:prstGeom>
        </p:spPr>
      </p:pic>
      <p:sp>
        <p:nvSpPr>
          <p:cNvPr id="9" name="Picture Placeholder 2"/>
          <p:cNvSpPr>
            <a:spLocks noGrp="1"/>
          </p:cNvSpPr>
          <p:nvPr>
            <p:ph type="pic" idx="1" hasCustomPrompt="1"/>
          </p:nvPr>
        </p:nvSpPr>
        <p:spPr>
          <a:xfrm>
            <a:off x="1810352" y="2308196"/>
            <a:ext cx="3936437" cy="254098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Rectangle 9"/>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11"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8"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1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3407701" y="1685331"/>
            <a:ext cx="3696000" cy="460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Rectangle 6"/>
          <p:cNvSpPr/>
          <p:nvPr userDrawn="1"/>
        </p:nvSpPr>
        <p:spPr>
          <a:xfrm>
            <a:off x="978336" y="1685331"/>
            <a:ext cx="2447701"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978336" y="3989075"/>
            <a:ext cx="2447701" cy="23042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10"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3"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80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Rectangle 7"/>
          <p:cNvSpPr/>
          <p:nvPr userDrawn="1"/>
        </p:nvSpPr>
        <p:spPr>
          <a:xfrm>
            <a:off x="3215680" y="5253203"/>
            <a:ext cx="2880320" cy="1604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6096000" y="0"/>
            <a:ext cx="2880320" cy="1604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 hasCustomPrompt="1"/>
          </p:nvPr>
        </p:nvSpPr>
        <p:spPr>
          <a:xfrm>
            <a:off x="3215680" y="0"/>
            <a:ext cx="2880000" cy="52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6096320" y="1578000"/>
            <a:ext cx="2880000" cy="528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59352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11" name="Rectangle 10"/>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12"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02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403" y="1748645"/>
            <a:ext cx="4525744" cy="4512501"/>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900822" y="1925232"/>
            <a:ext cx="4139060" cy="2847917"/>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pic>
        <p:nvPicPr>
          <p:cNvPr id="7"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8388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40" name="Rectangle 39"/>
          <p:cNvSpPr/>
          <p:nvPr userDrawn="1"/>
        </p:nvSpPr>
        <p:spPr>
          <a:xfrm>
            <a:off x="0" y="3853912"/>
            <a:ext cx="12192000" cy="3004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4"/>
          <p:cNvGrpSpPr/>
          <p:nvPr userDrawn="1"/>
        </p:nvGrpSpPr>
        <p:grpSpPr>
          <a:xfrm>
            <a:off x="1227596" y="2070578"/>
            <a:ext cx="1731401" cy="2990604"/>
            <a:chOff x="2627784" y="1825002"/>
            <a:chExt cx="1198166" cy="2069560"/>
          </a:xfrm>
        </p:grpSpPr>
        <p:sp>
          <p:nvSpPr>
            <p:cNvPr id="9" name="Rounded Rectangle 8"/>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3168829" y="3704452"/>
              <a:ext cx="116076" cy="127684"/>
              <a:chOff x="2453209" y="5151638"/>
              <a:chExt cx="191820" cy="211002"/>
            </a:xfrm>
          </p:grpSpPr>
          <p:sp>
            <p:nvSpPr>
              <p:cNvPr id="13" name="Oval 12"/>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ed Rectangle 13"/>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7" name="Picture Placeholder 2"/>
          <p:cNvSpPr>
            <a:spLocks noGrp="1"/>
          </p:cNvSpPr>
          <p:nvPr userDrawn="1">
            <p:ph type="pic" idx="1" hasCustomPrompt="1"/>
          </p:nvPr>
        </p:nvSpPr>
        <p:spPr>
          <a:xfrm>
            <a:off x="1326117" y="2323779"/>
            <a:ext cx="1524232" cy="240339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grpSp>
        <p:nvGrpSpPr>
          <p:cNvPr id="16" name="Group 15"/>
          <p:cNvGrpSpPr/>
          <p:nvPr userDrawn="1"/>
        </p:nvGrpSpPr>
        <p:grpSpPr>
          <a:xfrm>
            <a:off x="3880704" y="2784806"/>
            <a:ext cx="1731401" cy="2990604"/>
            <a:chOff x="2627784" y="1825002"/>
            <a:chExt cx="1198166" cy="2069560"/>
          </a:xfrm>
        </p:grpSpPr>
        <p:sp>
          <p:nvSpPr>
            <p:cNvPr id="17" name="Rounded Rectangle 16"/>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3168829" y="3704452"/>
              <a:ext cx="116076" cy="127684"/>
              <a:chOff x="2453209" y="5151638"/>
              <a:chExt cx="191820" cy="211002"/>
            </a:xfrm>
          </p:grpSpPr>
          <p:sp>
            <p:nvSpPr>
              <p:cNvPr id="20" name="Oval 1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ounded Rectangle 2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2" name="Picture Placeholder 2"/>
          <p:cNvSpPr>
            <a:spLocks noGrp="1"/>
          </p:cNvSpPr>
          <p:nvPr>
            <p:ph type="pic" idx="10" hasCustomPrompt="1"/>
          </p:nvPr>
        </p:nvSpPr>
        <p:spPr>
          <a:xfrm>
            <a:off x="3979225" y="3055712"/>
            <a:ext cx="1524232" cy="240339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grpSp>
        <p:nvGrpSpPr>
          <p:cNvPr id="23" name="Group 22"/>
          <p:cNvGrpSpPr/>
          <p:nvPr userDrawn="1"/>
        </p:nvGrpSpPr>
        <p:grpSpPr>
          <a:xfrm>
            <a:off x="6533812" y="1844491"/>
            <a:ext cx="1731401" cy="2990604"/>
            <a:chOff x="2627784" y="1825002"/>
            <a:chExt cx="1198166" cy="2069560"/>
          </a:xfrm>
        </p:grpSpPr>
        <p:sp>
          <p:nvSpPr>
            <p:cNvPr id="24" name="Rounded Rectangle 23"/>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25"/>
            <p:cNvGrpSpPr/>
            <p:nvPr/>
          </p:nvGrpSpPr>
          <p:grpSpPr>
            <a:xfrm>
              <a:off x="3168829" y="3704452"/>
              <a:ext cx="116076" cy="127684"/>
              <a:chOff x="2453209" y="5151638"/>
              <a:chExt cx="191820" cy="211002"/>
            </a:xfrm>
          </p:grpSpPr>
          <p:sp>
            <p:nvSpPr>
              <p:cNvPr id="27" name="Oval 26"/>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ounded Rectangle 27"/>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9" name="Picture Placeholder 2"/>
          <p:cNvSpPr>
            <a:spLocks noGrp="1"/>
          </p:cNvSpPr>
          <p:nvPr>
            <p:ph type="pic" idx="11" hasCustomPrompt="1"/>
          </p:nvPr>
        </p:nvSpPr>
        <p:spPr>
          <a:xfrm>
            <a:off x="6632333" y="2115398"/>
            <a:ext cx="1524232" cy="240339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grpSp>
        <p:nvGrpSpPr>
          <p:cNvPr id="30" name="Group 29"/>
          <p:cNvGrpSpPr/>
          <p:nvPr userDrawn="1"/>
        </p:nvGrpSpPr>
        <p:grpSpPr>
          <a:xfrm>
            <a:off x="9186918" y="3126695"/>
            <a:ext cx="1731401" cy="2990604"/>
            <a:chOff x="2627784" y="1825002"/>
            <a:chExt cx="1198166" cy="2069560"/>
          </a:xfrm>
        </p:grpSpPr>
        <p:sp>
          <p:nvSpPr>
            <p:cNvPr id="31" name="Rounded Rectangle 3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3" name="Group 32"/>
            <p:cNvGrpSpPr/>
            <p:nvPr/>
          </p:nvGrpSpPr>
          <p:grpSpPr>
            <a:xfrm>
              <a:off x="3168829" y="3704452"/>
              <a:ext cx="116076" cy="127684"/>
              <a:chOff x="2453209" y="5151638"/>
              <a:chExt cx="191820" cy="211002"/>
            </a:xfrm>
          </p:grpSpPr>
          <p:sp>
            <p:nvSpPr>
              <p:cNvPr id="34" name="Oval 3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ounded Rectangle 3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6" name="Picture Placeholder 2"/>
          <p:cNvSpPr>
            <a:spLocks noGrp="1"/>
          </p:cNvSpPr>
          <p:nvPr>
            <p:ph type="pic" idx="12" hasCustomPrompt="1"/>
          </p:nvPr>
        </p:nvSpPr>
        <p:spPr>
          <a:xfrm>
            <a:off x="9285440" y="3397602"/>
            <a:ext cx="1524232" cy="240339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37" name="Rectangle 36"/>
          <p:cNvSpPr/>
          <p:nvPr userDrawn="1"/>
        </p:nvSpPr>
        <p:spPr>
          <a:xfrm>
            <a:off x="1" y="0"/>
            <a:ext cx="12144672" cy="1152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800" b="1" dirty="0">
              <a:latin typeface="Arial" pitchFamily="34" charset="0"/>
              <a:cs typeface="Arial" pitchFamily="34" charset="0"/>
            </a:endParaRPr>
          </a:p>
        </p:txBody>
      </p:sp>
      <p:sp>
        <p:nvSpPr>
          <p:cNvPr id="38" name="Title 1"/>
          <p:cNvSpPr>
            <a:spLocks noGrp="1"/>
          </p:cNvSpPr>
          <p:nvPr>
            <p:ph type="title" hasCustomPrompt="1"/>
          </p:nvPr>
        </p:nvSpPr>
        <p:spPr>
          <a:xfrm>
            <a:off x="0" y="34314"/>
            <a:ext cx="12192000" cy="1035373"/>
          </a:xfrm>
          <a:prstGeom prst="rect">
            <a:avLst/>
          </a:prstGeom>
        </p:spPr>
        <p:txBody>
          <a:bodyPr anchor="ctr"/>
          <a:lstStyle>
            <a:lvl1pPr algn="l">
              <a:defRPr sz="48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41"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63575" y="141043"/>
            <a:ext cx="636320" cy="94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23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5" name="Rounded Rectangle 14"/>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770250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a:extLst>
              <a:ext uri="{FF2B5EF4-FFF2-40B4-BE49-F238E27FC236}">
                <a16:creationId xmlns:a16="http://schemas.microsoft.com/office/drawing/2014/main" id="{3C8C4B0D-2E29-EEDB-3E5E-E1483868C44A}"/>
              </a:ext>
            </a:extLst>
          </p:cNvPr>
          <p:cNvSpPr>
            <a:spLocks noGrp="1"/>
          </p:cNvSpPr>
          <p:nvPr>
            <p:ph type="dt" sz="half" idx="10"/>
          </p:nvPr>
        </p:nvSpPr>
        <p:spPr/>
        <p:txBody>
          <a:bodyPr/>
          <a:lstStyle>
            <a:lvl1pPr>
              <a:defRPr/>
            </a:lvl1pPr>
          </a:lstStyle>
          <a:p>
            <a:pPr>
              <a:defRPr/>
            </a:pPr>
            <a:fld id="{EB8BB7B2-8788-4976-BB9A-2EC22D62A5C3}"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F409BCCB-4BB2-E9D7-208E-6046D44AE2CE}"/>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E220A0FB-E8CE-FE07-BC85-1638452DFED3}"/>
              </a:ext>
            </a:extLst>
          </p:cNvPr>
          <p:cNvSpPr>
            <a:spLocks noGrp="1"/>
          </p:cNvSpPr>
          <p:nvPr>
            <p:ph type="sldNum" sz="quarter" idx="12"/>
          </p:nvPr>
        </p:nvSpPr>
        <p:spPr/>
        <p:txBody>
          <a:bodyPr/>
          <a:lstStyle>
            <a:lvl1pPr>
              <a:defRPr/>
            </a:lvl1pPr>
          </a:lstStyle>
          <a:p>
            <a:pPr>
              <a:defRPr/>
            </a:pPr>
            <a:fld id="{DC400F47-DC21-49C6-A8F2-8F970510883A}" type="slidenum">
              <a:rPr lang="ar-SA"/>
              <a:pPr>
                <a:defRPr/>
              </a:pPr>
              <a:t>‹#›</a:t>
            </a:fld>
            <a:endParaRPr lang="ar-SA"/>
          </a:p>
        </p:txBody>
      </p:sp>
    </p:spTree>
    <p:extLst>
      <p:ext uri="{BB962C8B-B14F-4D97-AF65-F5344CB8AC3E}">
        <p14:creationId xmlns:p14="http://schemas.microsoft.com/office/powerpoint/2010/main" val="1031026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EAF9DAF-63E3-9B49-1824-439BE0705D05}"/>
              </a:ext>
            </a:extLst>
          </p:cNvPr>
          <p:cNvSpPr>
            <a:spLocks noGrp="1"/>
          </p:cNvSpPr>
          <p:nvPr>
            <p:ph type="dt" sz="half" idx="10"/>
          </p:nvPr>
        </p:nvSpPr>
        <p:spPr/>
        <p:txBody>
          <a:bodyPr/>
          <a:lstStyle>
            <a:lvl1pPr>
              <a:defRPr/>
            </a:lvl1pPr>
          </a:lstStyle>
          <a:p>
            <a:pPr>
              <a:defRPr/>
            </a:pPr>
            <a:fld id="{B39E8CD5-6446-4D76-80AD-AD368511CCD4}"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B06C6F4D-9663-F909-33DF-3B64F7EDA44C}"/>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CAADAE2E-9A93-EC15-908A-335E05B88797}"/>
              </a:ext>
            </a:extLst>
          </p:cNvPr>
          <p:cNvSpPr>
            <a:spLocks noGrp="1"/>
          </p:cNvSpPr>
          <p:nvPr>
            <p:ph type="sldNum" sz="quarter" idx="12"/>
          </p:nvPr>
        </p:nvSpPr>
        <p:spPr/>
        <p:txBody>
          <a:bodyPr/>
          <a:lstStyle>
            <a:lvl1pPr>
              <a:defRPr/>
            </a:lvl1pPr>
          </a:lstStyle>
          <a:p>
            <a:pPr>
              <a:defRPr/>
            </a:pPr>
            <a:fld id="{713AB2C8-0F2C-4644-921A-5E7B6A42544E}" type="slidenum">
              <a:rPr lang="ar-SA"/>
              <a:pPr>
                <a:defRPr/>
              </a:pPr>
              <a:t>‹#›</a:t>
            </a:fld>
            <a:endParaRPr lang="ar-SA"/>
          </a:p>
        </p:txBody>
      </p:sp>
    </p:spTree>
    <p:extLst>
      <p:ext uri="{BB962C8B-B14F-4D97-AF65-F5344CB8AC3E}">
        <p14:creationId xmlns:p14="http://schemas.microsoft.com/office/powerpoint/2010/main" val="3872687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53246A6E-E67C-D636-E704-ED162A5A512D}"/>
              </a:ext>
            </a:extLst>
          </p:cNvPr>
          <p:cNvSpPr>
            <a:spLocks noGrp="1"/>
          </p:cNvSpPr>
          <p:nvPr>
            <p:ph type="dt" sz="half" idx="10"/>
          </p:nvPr>
        </p:nvSpPr>
        <p:spPr/>
        <p:txBody>
          <a:bodyPr/>
          <a:lstStyle>
            <a:lvl1pPr>
              <a:defRPr/>
            </a:lvl1pPr>
          </a:lstStyle>
          <a:p>
            <a:pPr>
              <a:defRPr/>
            </a:pPr>
            <a:fld id="{C6274109-AD7E-4A65-BC11-9B5BC6377691}"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DADF08BF-1609-6239-7D01-CE6E68DB49B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9262D90B-EBCC-20BC-0C4A-99E2D2B01D3F}"/>
              </a:ext>
            </a:extLst>
          </p:cNvPr>
          <p:cNvSpPr>
            <a:spLocks noGrp="1"/>
          </p:cNvSpPr>
          <p:nvPr>
            <p:ph type="sldNum" sz="quarter" idx="12"/>
          </p:nvPr>
        </p:nvSpPr>
        <p:spPr/>
        <p:txBody>
          <a:bodyPr/>
          <a:lstStyle>
            <a:lvl1pPr>
              <a:defRPr/>
            </a:lvl1pPr>
          </a:lstStyle>
          <a:p>
            <a:pPr>
              <a:defRPr/>
            </a:pPr>
            <a:fld id="{8D090FEC-357B-4C1B-8272-F730E4564AF0}" type="slidenum">
              <a:rPr lang="ar-SA"/>
              <a:pPr>
                <a:defRPr/>
              </a:pPr>
              <a:t>‹#›</a:t>
            </a:fld>
            <a:endParaRPr lang="ar-SA"/>
          </a:p>
        </p:txBody>
      </p:sp>
    </p:spTree>
    <p:extLst>
      <p:ext uri="{BB962C8B-B14F-4D97-AF65-F5344CB8AC3E}">
        <p14:creationId xmlns:p14="http://schemas.microsoft.com/office/powerpoint/2010/main" val="247222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03A9D3B9-4700-4A16-B5EC-51B78FC70CFA}" type="slidenum">
              <a:rPr lang="ar-SA"/>
              <a:pPr/>
              <a:t>‹#›</a:t>
            </a:fld>
            <a:endParaRPr lang="en-US"/>
          </a:p>
        </p:txBody>
      </p:sp>
    </p:spTree>
    <p:extLst>
      <p:ext uri="{BB962C8B-B14F-4D97-AF65-F5344CB8AC3E}">
        <p14:creationId xmlns:p14="http://schemas.microsoft.com/office/powerpoint/2010/main" val="1026891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a:extLst>
              <a:ext uri="{FF2B5EF4-FFF2-40B4-BE49-F238E27FC236}">
                <a16:creationId xmlns:a16="http://schemas.microsoft.com/office/drawing/2014/main" id="{A2E19653-A998-CE3A-5C31-654EE7CD9F66}"/>
              </a:ext>
            </a:extLst>
          </p:cNvPr>
          <p:cNvSpPr>
            <a:spLocks noGrp="1"/>
          </p:cNvSpPr>
          <p:nvPr>
            <p:ph type="dt" sz="half" idx="10"/>
          </p:nvPr>
        </p:nvSpPr>
        <p:spPr/>
        <p:txBody>
          <a:bodyPr/>
          <a:lstStyle>
            <a:lvl1pPr>
              <a:defRPr/>
            </a:lvl1pPr>
          </a:lstStyle>
          <a:p>
            <a:pPr>
              <a:defRPr/>
            </a:pPr>
            <a:fld id="{B1BE2683-2AFE-4AC3-BC95-209304500FE3}" type="datetimeFigureOut">
              <a:rPr lang="ar-SA"/>
              <a:pPr>
                <a:defRPr/>
              </a:pPr>
              <a:t>28/08/45</a:t>
            </a:fld>
            <a:endParaRPr lang="ar-SA"/>
          </a:p>
        </p:txBody>
      </p:sp>
      <p:sp>
        <p:nvSpPr>
          <p:cNvPr id="6" name="عنصر نائب للتذييل 4">
            <a:extLst>
              <a:ext uri="{FF2B5EF4-FFF2-40B4-BE49-F238E27FC236}">
                <a16:creationId xmlns:a16="http://schemas.microsoft.com/office/drawing/2014/main" id="{4D5B4FD4-33B8-2B55-E577-D389A980B8E0}"/>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4D87DD8C-42B2-4ACF-2F86-C237712E58BF}"/>
              </a:ext>
            </a:extLst>
          </p:cNvPr>
          <p:cNvSpPr>
            <a:spLocks noGrp="1"/>
          </p:cNvSpPr>
          <p:nvPr>
            <p:ph type="sldNum" sz="quarter" idx="12"/>
          </p:nvPr>
        </p:nvSpPr>
        <p:spPr/>
        <p:txBody>
          <a:bodyPr/>
          <a:lstStyle>
            <a:lvl1pPr>
              <a:defRPr/>
            </a:lvl1pPr>
          </a:lstStyle>
          <a:p>
            <a:pPr>
              <a:defRPr/>
            </a:pPr>
            <a:fld id="{02D82322-EB44-42AF-8919-B0D416F9E980}" type="slidenum">
              <a:rPr lang="ar-SA"/>
              <a:pPr>
                <a:defRPr/>
              </a:pPr>
              <a:t>‹#›</a:t>
            </a:fld>
            <a:endParaRPr lang="ar-SA"/>
          </a:p>
        </p:txBody>
      </p:sp>
    </p:spTree>
    <p:extLst>
      <p:ext uri="{BB962C8B-B14F-4D97-AF65-F5344CB8AC3E}">
        <p14:creationId xmlns:p14="http://schemas.microsoft.com/office/powerpoint/2010/main" val="21174638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a:extLst>
              <a:ext uri="{FF2B5EF4-FFF2-40B4-BE49-F238E27FC236}">
                <a16:creationId xmlns:a16="http://schemas.microsoft.com/office/drawing/2014/main" id="{6B88E0B9-A13E-6139-9CFE-3DA35D092911}"/>
              </a:ext>
            </a:extLst>
          </p:cNvPr>
          <p:cNvSpPr>
            <a:spLocks noGrp="1"/>
          </p:cNvSpPr>
          <p:nvPr>
            <p:ph type="dt" sz="half" idx="10"/>
          </p:nvPr>
        </p:nvSpPr>
        <p:spPr/>
        <p:txBody>
          <a:bodyPr/>
          <a:lstStyle>
            <a:lvl1pPr>
              <a:defRPr/>
            </a:lvl1pPr>
          </a:lstStyle>
          <a:p>
            <a:pPr>
              <a:defRPr/>
            </a:pPr>
            <a:fld id="{34BC05F1-E570-40FA-BE86-46D6F1BD8D0C}" type="datetimeFigureOut">
              <a:rPr lang="ar-SA"/>
              <a:pPr>
                <a:defRPr/>
              </a:pPr>
              <a:t>28/08/45</a:t>
            </a:fld>
            <a:endParaRPr lang="ar-SA"/>
          </a:p>
        </p:txBody>
      </p:sp>
      <p:sp>
        <p:nvSpPr>
          <p:cNvPr id="8" name="عنصر نائب للتذييل 4">
            <a:extLst>
              <a:ext uri="{FF2B5EF4-FFF2-40B4-BE49-F238E27FC236}">
                <a16:creationId xmlns:a16="http://schemas.microsoft.com/office/drawing/2014/main" id="{0A418DDB-27AE-FE6C-F85E-687ADB7DC96C}"/>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5">
            <a:extLst>
              <a:ext uri="{FF2B5EF4-FFF2-40B4-BE49-F238E27FC236}">
                <a16:creationId xmlns:a16="http://schemas.microsoft.com/office/drawing/2014/main" id="{B5C11886-E176-7B2F-F504-E963FD3EF6F7}"/>
              </a:ext>
            </a:extLst>
          </p:cNvPr>
          <p:cNvSpPr>
            <a:spLocks noGrp="1"/>
          </p:cNvSpPr>
          <p:nvPr>
            <p:ph type="sldNum" sz="quarter" idx="12"/>
          </p:nvPr>
        </p:nvSpPr>
        <p:spPr/>
        <p:txBody>
          <a:bodyPr/>
          <a:lstStyle>
            <a:lvl1pPr>
              <a:defRPr/>
            </a:lvl1pPr>
          </a:lstStyle>
          <a:p>
            <a:pPr>
              <a:defRPr/>
            </a:pPr>
            <a:fld id="{304C0C22-1A04-4AED-A138-196370D644DD}" type="slidenum">
              <a:rPr lang="ar-SA"/>
              <a:pPr>
                <a:defRPr/>
              </a:pPr>
              <a:t>‹#›</a:t>
            </a:fld>
            <a:endParaRPr lang="ar-SA"/>
          </a:p>
        </p:txBody>
      </p:sp>
    </p:spTree>
    <p:extLst>
      <p:ext uri="{BB962C8B-B14F-4D97-AF65-F5344CB8AC3E}">
        <p14:creationId xmlns:p14="http://schemas.microsoft.com/office/powerpoint/2010/main" val="27488902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a:extLst>
              <a:ext uri="{FF2B5EF4-FFF2-40B4-BE49-F238E27FC236}">
                <a16:creationId xmlns:a16="http://schemas.microsoft.com/office/drawing/2014/main" id="{F8B3B6D3-BC25-5913-C94E-91B30BB7AC44}"/>
              </a:ext>
            </a:extLst>
          </p:cNvPr>
          <p:cNvSpPr>
            <a:spLocks noGrp="1"/>
          </p:cNvSpPr>
          <p:nvPr>
            <p:ph type="dt" sz="half" idx="10"/>
          </p:nvPr>
        </p:nvSpPr>
        <p:spPr/>
        <p:txBody>
          <a:bodyPr/>
          <a:lstStyle>
            <a:lvl1pPr>
              <a:defRPr/>
            </a:lvl1pPr>
          </a:lstStyle>
          <a:p>
            <a:pPr>
              <a:defRPr/>
            </a:pPr>
            <a:fld id="{DCFF2F1E-11DE-4314-A724-DE3501FE657D}" type="datetimeFigureOut">
              <a:rPr lang="ar-SA"/>
              <a:pPr>
                <a:defRPr/>
              </a:pPr>
              <a:t>28/08/45</a:t>
            </a:fld>
            <a:endParaRPr lang="ar-SA"/>
          </a:p>
        </p:txBody>
      </p:sp>
      <p:sp>
        <p:nvSpPr>
          <p:cNvPr id="4" name="عنصر نائب للتذييل 4">
            <a:extLst>
              <a:ext uri="{FF2B5EF4-FFF2-40B4-BE49-F238E27FC236}">
                <a16:creationId xmlns:a16="http://schemas.microsoft.com/office/drawing/2014/main" id="{515CDC0A-43E4-8E86-9832-AE162F188F2D}"/>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5">
            <a:extLst>
              <a:ext uri="{FF2B5EF4-FFF2-40B4-BE49-F238E27FC236}">
                <a16:creationId xmlns:a16="http://schemas.microsoft.com/office/drawing/2014/main" id="{2AE1A580-FFEF-1248-A8BF-E37A5FCE2EDD}"/>
              </a:ext>
            </a:extLst>
          </p:cNvPr>
          <p:cNvSpPr>
            <a:spLocks noGrp="1"/>
          </p:cNvSpPr>
          <p:nvPr>
            <p:ph type="sldNum" sz="quarter" idx="12"/>
          </p:nvPr>
        </p:nvSpPr>
        <p:spPr/>
        <p:txBody>
          <a:bodyPr/>
          <a:lstStyle>
            <a:lvl1pPr>
              <a:defRPr/>
            </a:lvl1pPr>
          </a:lstStyle>
          <a:p>
            <a:pPr>
              <a:defRPr/>
            </a:pPr>
            <a:fld id="{1F834B2B-0E2C-4AB5-9E20-6C594963CE54}" type="slidenum">
              <a:rPr lang="ar-SA"/>
              <a:pPr>
                <a:defRPr/>
              </a:pPr>
              <a:t>‹#›</a:t>
            </a:fld>
            <a:endParaRPr lang="ar-SA"/>
          </a:p>
        </p:txBody>
      </p:sp>
    </p:spTree>
    <p:extLst>
      <p:ext uri="{BB962C8B-B14F-4D97-AF65-F5344CB8AC3E}">
        <p14:creationId xmlns:p14="http://schemas.microsoft.com/office/powerpoint/2010/main" val="3802376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72530814-4BC1-6BDE-0C1A-FFAD12F9487F}"/>
              </a:ext>
            </a:extLst>
          </p:cNvPr>
          <p:cNvSpPr>
            <a:spLocks noGrp="1"/>
          </p:cNvSpPr>
          <p:nvPr>
            <p:ph type="dt" sz="half" idx="10"/>
          </p:nvPr>
        </p:nvSpPr>
        <p:spPr/>
        <p:txBody>
          <a:bodyPr/>
          <a:lstStyle>
            <a:lvl1pPr>
              <a:defRPr/>
            </a:lvl1pPr>
          </a:lstStyle>
          <a:p>
            <a:pPr>
              <a:defRPr/>
            </a:pPr>
            <a:fld id="{C867DAC0-A12D-4A9A-A68D-705F4802D4BD}" type="datetimeFigureOut">
              <a:rPr lang="ar-SA"/>
              <a:pPr>
                <a:defRPr/>
              </a:pPr>
              <a:t>28/08/45</a:t>
            </a:fld>
            <a:endParaRPr lang="ar-SA"/>
          </a:p>
        </p:txBody>
      </p:sp>
      <p:sp>
        <p:nvSpPr>
          <p:cNvPr id="3" name="عنصر نائب للتذييل 4">
            <a:extLst>
              <a:ext uri="{FF2B5EF4-FFF2-40B4-BE49-F238E27FC236}">
                <a16:creationId xmlns:a16="http://schemas.microsoft.com/office/drawing/2014/main" id="{9607575E-B418-94DC-8A6F-7ACB1C4210D7}"/>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5">
            <a:extLst>
              <a:ext uri="{FF2B5EF4-FFF2-40B4-BE49-F238E27FC236}">
                <a16:creationId xmlns:a16="http://schemas.microsoft.com/office/drawing/2014/main" id="{51A8D840-D9B3-FEDC-AA3C-014A0F919519}"/>
              </a:ext>
            </a:extLst>
          </p:cNvPr>
          <p:cNvSpPr>
            <a:spLocks noGrp="1"/>
          </p:cNvSpPr>
          <p:nvPr>
            <p:ph type="sldNum" sz="quarter" idx="12"/>
          </p:nvPr>
        </p:nvSpPr>
        <p:spPr/>
        <p:txBody>
          <a:bodyPr/>
          <a:lstStyle>
            <a:lvl1pPr>
              <a:defRPr/>
            </a:lvl1pPr>
          </a:lstStyle>
          <a:p>
            <a:pPr>
              <a:defRPr/>
            </a:pPr>
            <a:fld id="{C62D4350-1F74-447C-84DC-85764A84F959}" type="slidenum">
              <a:rPr lang="ar-SA"/>
              <a:pPr>
                <a:defRPr/>
              </a:pPr>
              <a:t>‹#›</a:t>
            </a:fld>
            <a:endParaRPr lang="ar-SA"/>
          </a:p>
        </p:txBody>
      </p:sp>
    </p:spTree>
    <p:extLst>
      <p:ext uri="{BB962C8B-B14F-4D97-AF65-F5344CB8AC3E}">
        <p14:creationId xmlns:p14="http://schemas.microsoft.com/office/powerpoint/2010/main" val="4549739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962F6D7C-5A1B-3717-D4BE-06D47CD68927}"/>
              </a:ext>
            </a:extLst>
          </p:cNvPr>
          <p:cNvSpPr>
            <a:spLocks noGrp="1"/>
          </p:cNvSpPr>
          <p:nvPr>
            <p:ph type="dt" sz="half" idx="10"/>
          </p:nvPr>
        </p:nvSpPr>
        <p:spPr/>
        <p:txBody>
          <a:bodyPr/>
          <a:lstStyle>
            <a:lvl1pPr>
              <a:defRPr/>
            </a:lvl1pPr>
          </a:lstStyle>
          <a:p>
            <a:pPr>
              <a:defRPr/>
            </a:pPr>
            <a:fld id="{DD7E295C-EC80-4CE9-AB67-C3388E7B8945}" type="datetimeFigureOut">
              <a:rPr lang="ar-SA"/>
              <a:pPr>
                <a:defRPr/>
              </a:pPr>
              <a:t>28/08/45</a:t>
            </a:fld>
            <a:endParaRPr lang="ar-SA"/>
          </a:p>
        </p:txBody>
      </p:sp>
      <p:sp>
        <p:nvSpPr>
          <p:cNvPr id="6" name="عنصر نائب للتذييل 4">
            <a:extLst>
              <a:ext uri="{FF2B5EF4-FFF2-40B4-BE49-F238E27FC236}">
                <a16:creationId xmlns:a16="http://schemas.microsoft.com/office/drawing/2014/main" id="{445E3637-8841-49E1-F984-3B04C9F4DE6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4A22271A-2D94-673E-9105-CFF910E28A65}"/>
              </a:ext>
            </a:extLst>
          </p:cNvPr>
          <p:cNvSpPr>
            <a:spLocks noGrp="1"/>
          </p:cNvSpPr>
          <p:nvPr>
            <p:ph type="sldNum" sz="quarter" idx="12"/>
          </p:nvPr>
        </p:nvSpPr>
        <p:spPr/>
        <p:txBody>
          <a:bodyPr/>
          <a:lstStyle>
            <a:lvl1pPr>
              <a:defRPr/>
            </a:lvl1pPr>
          </a:lstStyle>
          <a:p>
            <a:pPr>
              <a:defRPr/>
            </a:pPr>
            <a:fld id="{86FE139A-E776-4795-94DF-CFA55F4E6A00}" type="slidenum">
              <a:rPr lang="ar-SA"/>
              <a:pPr>
                <a:defRPr/>
              </a:pPr>
              <a:t>‹#›</a:t>
            </a:fld>
            <a:endParaRPr lang="ar-SA"/>
          </a:p>
        </p:txBody>
      </p:sp>
    </p:spTree>
    <p:extLst>
      <p:ext uri="{BB962C8B-B14F-4D97-AF65-F5344CB8AC3E}">
        <p14:creationId xmlns:p14="http://schemas.microsoft.com/office/powerpoint/2010/main" val="10412326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AE60B145-D5C1-437A-F7EF-CAB20D9CAED1}"/>
              </a:ext>
            </a:extLst>
          </p:cNvPr>
          <p:cNvSpPr>
            <a:spLocks noGrp="1"/>
          </p:cNvSpPr>
          <p:nvPr>
            <p:ph type="dt" sz="half" idx="10"/>
          </p:nvPr>
        </p:nvSpPr>
        <p:spPr/>
        <p:txBody>
          <a:bodyPr/>
          <a:lstStyle>
            <a:lvl1pPr>
              <a:defRPr/>
            </a:lvl1pPr>
          </a:lstStyle>
          <a:p>
            <a:pPr>
              <a:defRPr/>
            </a:pPr>
            <a:fld id="{9E5560A8-517D-4BE5-95D5-434352E87E3D}" type="datetimeFigureOut">
              <a:rPr lang="ar-SA"/>
              <a:pPr>
                <a:defRPr/>
              </a:pPr>
              <a:t>28/08/45</a:t>
            </a:fld>
            <a:endParaRPr lang="ar-SA"/>
          </a:p>
        </p:txBody>
      </p:sp>
      <p:sp>
        <p:nvSpPr>
          <p:cNvPr id="6" name="عنصر نائب للتذييل 4">
            <a:extLst>
              <a:ext uri="{FF2B5EF4-FFF2-40B4-BE49-F238E27FC236}">
                <a16:creationId xmlns:a16="http://schemas.microsoft.com/office/drawing/2014/main" id="{453E0AA3-725B-FD7E-DCA0-3CEE8E0F58DB}"/>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5">
            <a:extLst>
              <a:ext uri="{FF2B5EF4-FFF2-40B4-BE49-F238E27FC236}">
                <a16:creationId xmlns:a16="http://schemas.microsoft.com/office/drawing/2014/main" id="{95E4B579-8972-4231-CB1C-4BA7C139025A}"/>
              </a:ext>
            </a:extLst>
          </p:cNvPr>
          <p:cNvSpPr>
            <a:spLocks noGrp="1"/>
          </p:cNvSpPr>
          <p:nvPr>
            <p:ph type="sldNum" sz="quarter" idx="12"/>
          </p:nvPr>
        </p:nvSpPr>
        <p:spPr/>
        <p:txBody>
          <a:bodyPr/>
          <a:lstStyle>
            <a:lvl1pPr>
              <a:defRPr/>
            </a:lvl1pPr>
          </a:lstStyle>
          <a:p>
            <a:pPr>
              <a:defRPr/>
            </a:pPr>
            <a:fld id="{D96B59F1-C85A-4992-BC6A-2C14B4CDF226}" type="slidenum">
              <a:rPr lang="ar-SA"/>
              <a:pPr>
                <a:defRPr/>
              </a:pPr>
              <a:t>‹#›</a:t>
            </a:fld>
            <a:endParaRPr lang="ar-SA"/>
          </a:p>
        </p:txBody>
      </p:sp>
    </p:spTree>
    <p:extLst>
      <p:ext uri="{BB962C8B-B14F-4D97-AF65-F5344CB8AC3E}">
        <p14:creationId xmlns:p14="http://schemas.microsoft.com/office/powerpoint/2010/main" val="507936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8B4E7A7-8101-45DC-FC19-3DEE0F7AC07C}"/>
              </a:ext>
            </a:extLst>
          </p:cNvPr>
          <p:cNvSpPr>
            <a:spLocks noGrp="1"/>
          </p:cNvSpPr>
          <p:nvPr>
            <p:ph type="dt" sz="half" idx="10"/>
          </p:nvPr>
        </p:nvSpPr>
        <p:spPr/>
        <p:txBody>
          <a:bodyPr/>
          <a:lstStyle>
            <a:lvl1pPr>
              <a:defRPr/>
            </a:lvl1pPr>
          </a:lstStyle>
          <a:p>
            <a:pPr>
              <a:defRPr/>
            </a:pPr>
            <a:fld id="{DC687234-B9F7-47DF-94EF-1633C9D0BB31}"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09CBAACB-D955-D733-40FC-A04F1E34CBDF}"/>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76B269E5-8EE9-A973-0266-1F2107F988C2}"/>
              </a:ext>
            </a:extLst>
          </p:cNvPr>
          <p:cNvSpPr>
            <a:spLocks noGrp="1"/>
          </p:cNvSpPr>
          <p:nvPr>
            <p:ph type="sldNum" sz="quarter" idx="12"/>
          </p:nvPr>
        </p:nvSpPr>
        <p:spPr/>
        <p:txBody>
          <a:bodyPr/>
          <a:lstStyle>
            <a:lvl1pPr>
              <a:defRPr/>
            </a:lvl1pPr>
          </a:lstStyle>
          <a:p>
            <a:pPr>
              <a:defRPr/>
            </a:pPr>
            <a:fld id="{150C2B63-59C5-46E8-9CC1-2C0DC939E095}" type="slidenum">
              <a:rPr lang="ar-SA"/>
              <a:pPr>
                <a:defRPr/>
              </a:pPr>
              <a:t>‹#›</a:t>
            </a:fld>
            <a:endParaRPr lang="ar-SA"/>
          </a:p>
        </p:txBody>
      </p:sp>
    </p:spTree>
    <p:extLst>
      <p:ext uri="{BB962C8B-B14F-4D97-AF65-F5344CB8AC3E}">
        <p14:creationId xmlns:p14="http://schemas.microsoft.com/office/powerpoint/2010/main" val="1663027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F0FBDAE-BB48-2D37-CB93-DF6C51410259}"/>
              </a:ext>
            </a:extLst>
          </p:cNvPr>
          <p:cNvSpPr>
            <a:spLocks noGrp="1"/>
          </p:cNvSpPr>
          <p:nvPr>
            <p:ph type="dt" sz="half" idx="10"/>
          </p:nvPr>
        </p:nvSpPr>
        <p:spPr/>
        <p:txBody>
          <a:bodyPr/>
          <a:lstStyle>
            <a:lvl1pPr>
              <a:defRPr/>
            </a:lvl1pPr>
          </a:lstStyle>
          <a:p>
            <a:pPr>
              <a:defRPr/>
            </a:pPr>
            <a:fld id="{F5F96A59-8CA8-4CE0-A920-A05C9EAF5E05}"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2889F756-5486-8641-9DC3-FDBFA3DAA57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5">
            <a:extLst>
              <a:ext uri="{FF2B5EF4-FFF2-40B4-BE49-F238E27FC236}">
                <a16:creationId xmlns:a16="http://schemas.microsoft.com/office/drawing/2014/main" id="{A86BE02C-17F7-DD07-8207-6F10CCEFCCB6}"/>
              </a:ext>
            </a:extLst>
          </p:cNvPr>
          <p:cNvSpPr>
            <a:spLocks noGrp="1"/>
          </p:cNvSpPr>
          <p:nvPr>
            <p:ph type="sldNum" sz="quarter" idx="12"/>
          </p:nvPr>
        </p:nvSpPr>
        <p:spPr/>
        <p:txBody>
          <a:bodyPr/>
          <a:lstStyle>
            <a:lvl1pPr>
              <a:defRPr/>
            </a:lvl1pPr>
          </a:lstStyle>
          <a:p>
            <a:pPr>
              <a:defRPr/>
            </a:pPr>
            <a:fld id="{D8908BD5-24DC-409B-8301-69699ADEA20A}" type="slidenum">
              <a:rPr lang="ar-SA"/>
              <a:pPr>
                <a:defRPr/>
              </a:pPr>
              <a:t>‹#›</a:t>
            </a:fld>
            <a:endParaRPr lang="ar-SA"/>
          </a:p>
        </p:txBody>
      </p:sp>
    </p:spTree>
    <p:extLst>
      <p:ext uri="{BB962C8B-B14F-4D97-AF65-F5344CB8AC3E}">
        <p14:creationId xmlns:p14="http://schemas.microsoft.com/office/powerpoint/2010/main" val="2766119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2"/>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p>
        </p:txBody>
      </p:sp>
      <p:sp>
        <p:nvSpPr>
          <p:cNvPr id="4" name="Rectangle 4">
            <a:extLst>
              <a:ext uri="{FF2B5EF4-FFF2-40B4-BE49-F238E27FC236}">
                <a16:creationId xmlns:a16="http://schemas.microsoft.com/office/drawing/2014/main" id="{17849B1F-05C2-0097-D0AD-F5911141D7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A114EF-5FB2-185E-760B-4FD031FEE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7B3DAA-800E-A288-3C35-7E33D11F35C0}"/>
              </a:ext>
            </a:extLst>
          </p:cNvPr>
          <p:cNvSpPr>
            <a:spLocks noGrp="1" noChangeArrowheads="1"/>
          </p:cNvSpPr>
          <p:nvPr>
            <p:ph type="sldNum" sz="quarter" idx="12"/>
          </p:nvPr>
        </p:nvSpPr>
        <p:spPr>
          <a:ln/>
        </p:spPr>
        <p:txBody>
          <a:bodyPr/>
          <a:lstStyle>
            <a:lvl1pPr>
              <a:defRPr/>
            </a:lvl1pPr>
          </a:lstStyle>
          <a:p>
            <a:pPr>
              <a:defRPr/>
            </a:pPr>
            <a:fld id="{7CF3B41C-16CD-480B-9070-E73A1359F0E0}" type="slidenum">
              <a:rPr lang="ar-SA"/>
              <a:pPr>
                <a:defRPr/>
              </a:pPr>
              <a:t>‹#›</a:t>
            </a:fld>
            <a:endParaRPr lang="en-US"/>
          </a:p>
        </p:txBody>
      </p:sp>
    </p:spTree>
    <p:extLst>
      <p:ext uri="{BB962C8B-B14F-4D97-AF65-F5344CB8AC3E}">
        <p14:creationId xmlns:p14="http://schemas.microsoft.com/office/powerpoint/2010/main" val="133313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2CB57968-CCFA-6B97-7854-D7F976040D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C32D37-677C-9E29-0EDA-C56FD0C58E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7A5239-0424-42DC-CD52-7E3AC9F55931}"/>
              </a:ext>
            </a:extLst>
          </p:cNvPr>
          <p:cNvSpPr>
            <a:spLocks noGrp="1" noChangeArrowheads="1"/>
          </p:cNvSpPr>
          <p:nvPr>
            <p:ph type="sldNum" sz="quarter" idx="12"/>
          </p:nvPr>
        </p:nvSpPr>
        <p:spPr>
          <a:ln/>
        </p:spPr>
        <p:txBody>
          <a:bodyPr/>
          <a:lstStyle>
            <a:lvl1pPr>
              <a:defRPr/>
            </a:lvl1pPr>
          </a:lstStyle>
          <a:p>
            <a:pPr>
              <a:defRPr/>
            </a:pPr>
            <a:fld id="{5FFD7213-6C76-40BD-B461-B45BEFD9766A}" type="slidenum">
              <a:rPr lang="ar-SA"/>
              <a:pPr>
                <a:defRPr/>
              </a:pPr>
              <a:t>‹#›</a:t>
            </a:fld>
            <a:endParaRPr lang="en-US"/>
          </a:p>
        </p:txBody>
      </p:sp>
    </p:spTree>
    <p:extLst>
      <p:ext uri="{BB962C8B-B14F-4D97-AF65-F5344CB8AC3E}">
        <p14:creationId xmlns:p14="http://schemas.microsoft.com/office/powerpoint/2010/main" val="377712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68957D16-B22D-4BF5-B88D-FC3D39D853A0}" type="slidenum">
              <a:rPr lang="ar-SA"/>
              <a:pPr/>
              <a:t>‹#›</a:t>
            </a:fld>
            <a:endParaRPr lang="en-US"/>
          </a:p>
        </p:txBody>
      </p:sp>
    </p:spTree>
    <p:extLst>
      <p:ext uri="{BB962C8B-B14F-4D97-AF65-F5344CB8AC3E}">
        <p14:creationId xmlns:p14="http://schemas.microsoft.com/office/powerpoint/2010/main" val="2003030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7"/>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C8E091AB-EFA3-8A9E-7CC0-D0C829DD14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89C669-1CC5-DBA6-DB50-F1A512E92B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CEDFB7-B233-945D-D988-512AE18A0F3D}"/>
              </a:ext>
            </a:extLst>
          </p:cNvPr>
          <p:cNvSpPr>
            <a:spLocks noGrp="1" noChangeArrowheads="1"/>
          </p:cNvSpPr>
          <p:nvPr>
            <p:ph type="sldNum" sz="quarter" idx="12"/>
          </p:nvPr>
        </p:nvSpPr>
        <p:spPr>
          <a:ln/>
        </p:spPr>
        <p:txBody>
          <a:bodyPr/>
          <a:lstStyle>
            <a:lvl1pPr>
              <a:defRPr/>
            </a:lvl1pPr>
          </a:lstStyle>
          <a:p>
            <a:pPr>
              <a:defRPr/>
            </a:pPr>
            <a:fld id="{A3E59392-F9F5-490B-BA05-D85F1439AF78}" type="slidenum">
              <a:rPr lang="ar-SA"/>
              <a:pPr>
                <a:defRPr/>
              </a:pPr>
              <a:t>‹#›</a:t>
            </a:fld>
            <a:endParaRPr lang="en-US"/>
          </a:p>
        </p:txBody>
      </p:sp>
    </p:spTree>
    <p:extLst>
      <p:ext uri="{BB962C8B-B14F-4D97-AF65-F5344CB8AC3E}">
        <p14:creationId xmlns:p14="http://schemas.microsoft.com/office/powerpoint/2010/main" val="1122530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493D3AAF-1C22-1260-D7E7-E5D1FE9CBA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8D3C81-0C80-A8D4-6876-4E747DFBF9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5D53F3-7588-37D1-724F-25B0505B6528}"/>
              </a:ext>
            </a:extLst>
          </p:cNvPr>
          <p:cNvSpPr>
            <a:spLocks noGrp="1" noChangeArrowheads="1"/>
          </p:cNvSpPr>
          <p:nvPr>
            <p:ph type="sldNum" sz="quarter" idx="12"/>
          </p:nvPr>
        </p:nvSpPr>
        <p:spPr>
          <a:ln/>
        </p:spPr>
        <p:txBody>
          <a:bodyPr/>
          <a:lstStyle>
            <a:lvl1pPr>
              <a:defRPr/>
            </a:lvl1pPr>
          </a:lstStyle>
          <a:p>
            <a:pPr>
              <a:defRPr/>
            </a:pPr>
            <a:fld id="{EAFFDDF7-18DB-4B9F-A4B6-ED1F6F278E1D}" type="slidenum">
              <a:rPr lang="ar-SA"/>
              <a:pPr>
                <a:defRPr/>
              </a:pPr>
              <a:t>‹#›</a:t>
            </a:fld>
            <a:endParaRPr lang="en-US"/>
          </a:p>
        </p:txBody>
      </p:sp>
    </p:spTree>
    <p:extLst>
      <p:ext uri="{BB962C8B-B14F-4D97-AF65-F5344CB8AC3E}">
        <p14:creationId xmlns:p14="http://schemas.microsoft.com/office/powerpoint/2010/main" val="16258925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9E2BAFC4-41AE-E72C-B66C-2E1BF155798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2A35E55-43B7-774A-AF48-33A781E102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F096E9E-0709-326D-90B6-7FC28CF9AA98}"/>
              </a:ext>
            </a:extLst>
          </p:cNvPr>
          <p:cNvSpPr>
            <a:spLocks noGrp="1" noChangeArrowheads="1"/>
          </p:cNvSpPr>
          <p:nvPr>
            <p:ph type="sldNum" sz="quarter" idx="12"/>
          </p:nvPr>
        </p:nvSpPr>
        <p:spPr>
          <a:ln/>
        </p:spPr>
        <p:txBody>
          <a:bodyPr/>
          <a:lstStyle>
            <a:lvl1pPr>
              <a:defRPr/>
            </a:lvl1pPr>
          </a:lstStyle>
          <a:p>
            <a:pPr>
              <a:defRPr/>
            </a:pPr>
            <a:fld id="{2EBC9667-B11A-4CAE-AABD-03810267C97A}" type="slidenum">
              <a:rPr lang="ar-SA"/>
              <a:pPr>
                <a:defRPr/>
              </a:pPr>
              <a:t>‹#›</a:t>
            </a:fld>
            <a:endParaRPr lang="en-US"/>
          </a:p>
        </p:txBody>
      </p:sp>
    </p:spTree>
    <p:extLst>
      <p:ext uri="{BB962C8B-B14F-4D97-AF65-F5344CB8AC3E}">
        <p14:creationId xmlns:p14="http://schemas.microsoft.com/office/powerpoint/2010/main" val="2468953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Rectangle 4">
            <a:extLst>
              <a:ext uri="{FF2B5EF4-FFF2-40B4-BE49-F238E27FC236}">
                <a16:creationId xmlns:a16="http://schemas.microsoft.com/office/drawing/2014/main" id="{3C12AAA4-E5C4-F993-CC18-726524AAAD3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A01830D-E12B-8566-9A68-A8C7740648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BD8FBD-3E0D-48C5-3F01-E87115E12E59}"/>
              </a:ext>
            </a:extLst>
          </p:cNvPr>
          <p:cNvSpPr>
            <a:spLocks noGrp="1" noChangeArrowheads="1"/>
          </p:cNvSpPr>
          <p:nvPr>
            <p:ph type="sldNum" sz="quarter" idx="12"/>
          </p:nvPr>
        </p:nvSpPr>
        <p:spPr>
          <a:ln/>
        </p:spPr>
        <p:txBody>
          <a:bodyPr/>
          <a:lstStyle>
            <a:lvl1pPr>
              <a:defRPr/>
            </a:lvl1pPr>
          </a:lstStyle>
          <a:p>
            <a:pPr>
              <a:defRPr/>
            </a:pPr>
            <a:fld id="{C3594AE7-54E8-466F-B073-F8118B8EB98E}" type="slidenum">
              <a:rPr lang="ar-SA"/>
              <a:pPr>
                <a:defRPr/>
              </a:pPr>
              <a:t>‹#›</a:t>
            </a:fld>
            <a:endParaRPr lang="en-US"/>
          </a:p>
        </p:txBody>
      </p:sp>
    </p:spTree>
    <p:extLst>
      <p:ext uri="{BB962C8B-B14F-4D97-AF65-F5344CB8AC3E}">
        <p14:creationId xmlns:p14="http://schemas.microsoft.com/office/powerpoint/2010/main" val="18378746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1CF976-3FF3-CAB7-2310-C098FEF3219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B4AFA64-3F01-133A-F37F-431CCFF679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DA0E25E-16AB-CE3B-E269-4922D0C2B590}"/>
              </a:ext>
            </a:extLst>
          </p:cNvPr>
          <p:cNvSpPr>
            <a:spLocks noGrp="1" noChangeArrowheads="1"/>
          </p:cNvSpPr>
          <p:nvPr>
            <p:ph type="sldNum" sz="quarter" idx="12"/>
          </p:nvPr>
        </p:nvSpPr>
        <p:spPr>
          <a:ln/>
        </p:spPr>
        <p:txBody>
          <a:bodyPr/>
          <a:lstStyle>
            <a:lvl1pPr>
              <a:defRPr/>
            </a:lvl1pPr>
          </a:lstStyle>
          <a:p>
            <a:pPr>
              <a:defRPr/>
            </a:pPr>
            <a:fld id="{B1C7EFDD-1395-47C5-A9BC-7A92A9555EF0}" type="slidenum">
              <a:rPr lang="ar-SA"/>
              <a:pPr>
                <a:defRPr/>
              </a:pPr>
              <a:t>‹#›</a:t>
            </a:fld>
            <a:endParaRPr lang="en-US"/>
          </a:p>
        </p:txBody>
      </p:sp>
    </p:spTree>
    <p:extLst>
      <p:ext uri="{BB962C8B-B14F-4D97-AF65-F5344CB8AC3E}">
        <p14:creationId xmlns:p14="http://schemas.microsoft.com/office/powerpoint/2010/main" val="34101607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3"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0E4619CD-04FF-DB63-A25F-203D6F05C1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A2BAA4-4CE9-3BF6-FAD5-5DC62B729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01FECE-1E4A-ED2A-FC96-139ED053FE7D}"/>
              </a:ext>
            </a:extLst>
          </p:cNvPr>
          <p:cNvSpPr>
            <a:spLocks noGrp="1" noChangeArrowheads="1"/>
          </p:cNvSpPr>
          <p:nvPr>
            <p:ph type="sldNum" sz="quarter" idx="12"/>
          </p:nvPr>
        </p:nvSpPr>
        <p:spPr>
          <a:ln/>
        </p:spPr>
        <p:txBody>
          <a:bodyPr/>
          <a:lstStyle>
            <a:lvl1pPr>
              <a:defRPr/>
            </a:lvl1pPr>
          </a:lstStyle>
          <a:p>
            <a:pPr>
              <a:defRPr/>
            </a:pPr>
            <a:fld id="{CE21ED63-F1B1-4116-8D32-89A5071C2850}" type="slidenum">
              <a:rPr lang="ar-SA"/>
              <a:pPr>
                <a:defRPr/>
              </a:pPr>
              <a:t>‹#›</a:t>
            </a:fld>
            <a:endParaRPr lang="en-US"/>
          </a:p>
        </p:txBody>
      </p:sp>
    </p:spTree>
    <p:extLst>
      <p:ext uri="{BB962C8B-B14F-4D97-AF65-F5344CB8AC3E}">
        <p14:creationId xmlns:p14="http://schemas.microsoft.com/office/powerpoint/2010/main" val="217798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Rectangle 4">
            <a:extLst>
              <a:ext uri="{FF2B5EF4-FFF2-40B4-BE49-F238E27FC236}">
                <a16:creationId xmlns:a16="http://schemas.microsoft.com/office/drawing/2014/main" id="{2C46E9F0-7EAE-357A-A0F9-B6E6A6F07D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1BAD5F-CC16-8EB6-7C56-75B74BEF1A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0988B0-78A1-D9D5-3E9A-FC1C7FD41FFE}"/>
              </a:ext>
            </a:extLst>
          </p:cNvPr>
          <p:cNvSpPr>
            <a:spLocks noGrp="1" noChangeArrowheads="1"/>
          </p:cNvSpPr>
          <p:nvPr>
            <p:ph type="sldNum" sz="quarter" idx="12"/>
          </p:nvPr>
        </p:nvSpPr>
        <p:spPr>
          <a:ln/>
        </p:spPr>
        <p:txBody>
          <a:bodyPr/>
          <a:lstStyle>
            <a:lvl1pPr>
              <a:defRPr/>
            </a:lvl1pPr>
          </a:lstStyle>
          <a:p>
            <a:pPr>
              <a:defRPr/>
            </a:pPr>
            <a:fld id="{71432C7E-FD75-4211-B265-784F8B291E30}" type="slidenum">
              <a:rPr lang="ar-SA"/>
              <a:pPr>
                <a:defRPr/>
              </a:pPr>
              <a:t>‹#›</a:t>
            </a:fld>
            <a:endParaRPr lang="en-US"/>
          </a:p>
        </p:txBody>
      </p:sp>
    </p:spTree>
    <p:extLst>
      <p:ext uri="{BB962C8B-B14F-4D97-AF65-F5344CB8AC3E}">
        <p14:creationId xmlns:p14="http://schemas.microsoft.com/office/powerpoint/2010/main" val="867472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78875AE8-4F1A-622C-1D1A-67DFE05B14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0160D3C-8B0A-0FB7-112A-357197C810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FC1700-C177-158F-5897-D3C3F4B58859}"/>
              </a:ext>
            </a:extLst>
          </p:cNvPr>
          <p:cNvSpPr>
            <a:spLocks noGrp="1" noChangeArrowheads="1"/>
          </p:cNvSpPr>
          <p:nvPr>
            <p:ph type="sldNum" sz="quarter" idx="12"/>
          </p:nvPr>
        </p:nvSpPr>
        <p:spPr>
          <a:ln/>
        </p:spPr>
        <p:txBody>
          <a:bodyPr/>
          <a:lstStyle>
            <a:lvl1pPr>
              <a:defRPr/>
            </a:lvl1pPr>
          </a:lstStyle>
          <a:p>
            <a:pPr>
              <a:defRPr/>
            </a:pPr>
            <a:fld id="{C57C0516-C3E2-4581-8C1E-E14570081F1B}" type="slidenum">
              <a:rPr lang="ar-SA"/>
              <a:pPr>
                <a:defRPr/>
              </a:pPr>
              <a:t>‹#›</a:t>
            </a:fld>
            <a:endParaRPr lang="en-US"/>
          </a:p>
        </p:txBody>
      </p:sp>
    </p:spTree>
    <p:extLst>
      <p:ext uri="{BB962C8B-B14F-4D97-AF65-F5344CB8AC3E}">
        <p14:creationId xmlns:p14="http://schemas.microsoft.com/office/powerpoint/2010/main" val="1132424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5"/>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45"/>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2976D3A6-6A57-2764-B294-9A178F484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40170E-B903-CB4A-D29F-DBB5372A8D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4A8A8D-8E14-248F-60B6-D4A604DFF927}"/>
              </a:ext>
            </a:extLst>
          </p:cNvPr>
          <p:cNvSpPr>
            <a:spLocks noGrp="1" noChangeArrowheads="1"/>
          </p:cNvSpPr>
          <p:nvPr>
            <p:ph type="sldNum" sz="quarter" idx="12"/>
          </p:nvPr>
        </p:nvSpPr>
        <p:spPr>
          <a:ln/>
        </p:spPr>
        <p:txBody>
          <a:bodyPr/>
          <a:lstStyle>
            <a:lvl1pPr>
              <a:defRPr/>
            </a:lvl1pPr>
          </a:lstStyle>
          <a:p>
            <a:pPr>
              <a:defRPr/>
            </a:pPr>
            <a:fld id="{C236EAD6-5FDD-4012-920C-F047AA966F76}" type="slidenum">
              <a:rPr lang="ar-SA"/>
              <a:pPr>
                <a:defRPr/>
              </a:pPr>
              <a:t>‹#›</a:t>
            </a:fld>
            <a:endParaRPr lang="en-US"/>
          </a:p>
        </p:txBody>
      </p:sp>
    </p:spTree>
    <p:extLst>
      <p:ext uri="{BB962C8B-B14F-4D97-AF65-F5344CB8AC3E}">
        <p14:creationId xmlns:p14="http://schemas.microsoft.com/office/powerpoint/2010/main" val="1406211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Rectangle 4">
            <a:extLst>
              <a:ext uri="{FF2B5EF4-FFF2-40B4-BE49-F238E27FC236}">
                <a16:creationId xmlns:a16="http://schemas.microsoft.com/office/drawing/2014/main" id="{E5927D07-513B-5968-361F-241339318D60}"/>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A60BD339-7DFF-38D6-2983-E565A634C24D}"/>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1908C7BE-8701-66AC-180F-18911B6E95A2}"/>
              </a:ext>
            </a:extLst>
          </p:cNvPr>
          <p:cNvSpPr>
            <a:spLocks noGrp="1" noChangeArrowheads="1"/>
          </p:cNvSpPr>
          <p:nvPr>
            <p:ph type="sldNum" sz="quarter" idx="12"/>
          </p:nvPr>
        </p:nvSpPr>
        <p:spPr>
          <a:ln/>
        </p:spPr>
        <p:txBody>
          <a:bodyPr/>
          <a:lstStyle>
            <a:lvl1pPr>
              <a:defRPr/>
            </a:lvl1pPr>
          </a:lstStyle>
          <a:p>
            <a:pPr>
              <a:defRPr/>
            </a:pPr>
            <a:fld id="{05DF400B-C1F8-4F61-AE26-66348AC5A0A0}" type="slidenum">
              <a:rPr lang="ar-SA" altLang="ar-SA"/>
              <a:pPr>
                <a:defRPr/>
              </a:pPr>
              <a:t>‹#›</a:t>
            </a:fld>
            <a:endParaRPr lang="en-US" altLang="ar-SA"/>
          </a:p>
        </p:txBody>
      </p:sp>
    </p:spTree>
    <p:extLst>
      <p:ext uri="{BB962C8B-B14F-4D97-AF65-F5344CB8AC3E}">
        <p14:creationId xmlns:p14="http://schemas.microsoft.com/office/powerpoint/2010/main" val="41766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BFCEA2F3-E350-4195-90F6-8C7D1A74BA28}" type="slidenum">
              <a:rPr lang="ar-SA"/>
              <a:pPr/>
              <a:t>‹#›</a:t>
            </a:fld>
            <a:endParaRPr lang="en-US"/>
          </a:p>
        </p:txBody>
      </p:sp>
    </p:spTree>
    <p:extLst>
      <p:ext uri="{BB962C8B-B14F-4D97-AF65-F5344CB8AC3E}">
        <p14:creationId xmlns:p14="http://schemas.microsoft.com/office/powerpoint/2010/main" val="27933318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C3FC10A2-4D2D-CB4F-DBB2-FC2F67B74977}"/>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9BDD876F-DE37-82BD-FA93-A2A92A278C4F}"/>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846D218D-16AF-9DE5-88D9-5FFD3BC7EFDA}"/>
              </a:ext>
            </a:extLst>
          </p:cNvPr>
          <p:cNvSpPr>
            <a:spLocks noGrp="1" noChangeArrowheads="1"/>
          </p:cNvSpPr>
          <p:nvPr>
            <p:ph type="sldNum" sz="quarter" idx="12"/>
          </p:nvPr>
        </p:nvSpPr>
        <p:spPr>
          <a:ln/>
        </p:spPr>
        <p:txBody>
          <a:bodyPr/>
          <a:lstStyle>
            <a:lvl1pPr>
              <a:defRPr/>
            </a:lvl1pPr>
          </a:lstStyle>
          <a:p>
            <a:pPr>
              <a:defRPr/>
            </a:pPr>
            <a:fld id="{7EAD2A71-4C53-4E9E-BE03-CA78A0EF2106}" type="slidenum">
              <a:rPr lang="ar-SA" altLang="ar-SA"/>
              <a:pPr>
                <a:defRPr/>
              </a:pPr>
              <a:t>‹#›</a:t>
            </a:fld>
            <a:endParaRPr lang="en-US" altLang="ar-SA"/>
          </a:p>
        </p:txBody>
      </p:sp>
    </p:spTree>
    <p:extLst>
      <p:ext uri="{BB962C8B-B14F-4D97-AF65-F5344CB8AC3E}">
        <p14:creationId xmlns:p14="http://schemas.microsoft.com/office/powerpoint/2010/main" val="9230120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39"/>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a:t>انقر لتحرير أنماط نص الشكل الرئيسي</a:t>
            </a:r>
          </a:p>
        </p:txBody>
      </p:sp>
      <p:sp>
        <p:nvSpPr>
          <p:cNvPr id="4" name="Rectangle 4">
            <a:extLst>
              <a:ext uri="{FF2B5EF4-FFF2-40B4-BE49-F238E27FC236}">
                <a16:creationId xmlns:a16="http://schemas.microsoft.com/office/drawing/2014/main" id="{566F878D-562D-0469-0B02-FE2521702CE9}"/>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48F67DBD-FE8A-5884-E736-30498DD9751B}"/>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21B00160-1F98-9D61-B6BE-AFE892F278D0}"/>
              </a:ext>
            </a:extLst>
          </p:cNvPr>
          <p:cNvSpPr>
            <a:spLocks noGrp="1" noChangeArrowheads="1"/>
          </p:cNvSpPr>
          <p:nvPr>
            <p:ph type="sldNum" sz="quarter" idx="12"/>
          </p:nvPr>
        </p:nvSpPr>
        <p:spPr>
          <a:ln/>
        </p:spPr>
        <p:txBody>
          <a:bodyPr/>
          <a:lstStyle>
            <a:lvl1pPr>
              <a:defRPr/>
            </a:lvl1pPr>
          </a:lstStyle>
          <a:p>
            <a:pPr>
              <a:defRPr/>
            </a:pPr>
            <a:fld id="{8AD0C97F-C9F0-438F-B532-862CF026BD0A}" type="slidenum">
              <a:rPr lang="ar-SA" altLang="ar-SA"/>
              <a:pPr>
                <a:defRPr/>
              </a:pPr>
              <a:t>‹#›</a:t>
            </a:fld>
            <a:endParaRPr lang="en-US" altLang="ar-SA"/>
          </a:p>
        </p:txBody>
      </p:sp>
    </p:spTree>
    <p:extLst>
      <p:ext uri="{BB962C8B-B14F-4D97-AF65-F5344CB8AC3E}">
        <p14:creationId xmlns:p14="http://schemas.microsoft.com/office/powerpoint/2010/main" val="21982597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محتوى 2"/>
          <p:cNvSpPr>
            <a:spLocks noGrp="1"/>
          </p:cNvSpPr>
          <p:nvPr>
            <p:ph sz="half" idx="1"/>
          </p:nvPr>
        </p:nvSpPr>
        <p:spPr>
          <a:xfrm>
            <a:off x="609600" y="1600201"/>
            <a:ext cx="53848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Rectangle 4">
            <a:extLst>
              <a:ext uri="{FF2B5EF4-FFF2-40B4-BE49-F238E27FC236}">
                <a16:creationId xmlns:a16="http://schemas.microsoft.com/office/drawing/2014/main" id="{B15C8FE8-B869-58F7-FF2C-75584875BFAF}"/>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6" name="Rectangle 5">
            <a:extLst>
              <a:ext uri="{FF2B5EF4-FFF2-40B4-BE49-F238E27FC236}">
                <a16:creationId xmlns:a16="http://schemas.microsoft.com/office/drawing/2014/main" id="{DB93D5EF-A84E-11A2-F42E-592B570A6C0D}"/>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7" name="Rectangle 6">
            <a:extLst>
              <a:ext uri="{FF2B5EF4-FFF2-40B4-BE49-F238E27FC236}">
                <a16:creationId xmlns:a16="http://schemas.microsoft.com/office/drawing/2014/main" id="{A6304A51-5237-835A-CCB7-34B75E3728C5}"/>
              </a:ext>
            </a:extLst>
          </p:cNvPr>
          <p:cNvSpPr>
            <a:spLocks noGrp="1" noChangeArrowheads="1"/>
          </p:cNvSpPr>
          <p:nvPr>
            <p:ph type="sldNum" sz="quarter" idx="12"/>
          </p:nvPr>
        </p:nvSpPr>
        <p:spPr>
          <a:ln/>
        </p:spPr>
        <p:txBody>
          <a:bodyPr/>
          <a:lstStyle>
            <a:lvl1pPr>
              <a:defRPr/>
            </a:lvl1pPr>
          </a:lstStyle>
          <a:p>
            <a:pPr>
              <a:defRPr/>
            </a:pPr>
            <a:fld id="{CA10785C-3419-4042-B800-3B27AB3E0EDA}" type="slidenum">
              <a:rPr lang="ar-SA" altLang="ar-SA"/>
              <a:pPr>
                <a:defRPr/>
              </a:pPr>
              <a:t>‹#›</a:t>
            </a:fld>
            <a:endParaRPr lang="en-US" altLang="ar-SA"/>
          </a:p>
        </p:txBody>
      </p:sp>
    </p:spTree>
    <p:extLst>
      <p:ext uri="{BB962C8B-B14F-4D97-AF65-F5344CB8AC3E}">
        <p14:creationId xmlns:p14="http://schemas.microsoft.com/office/powerpoint/2010/main" val="3687222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7" y="365126"/>
            <a:ext cx="10515600" cy="1325563"/>
          </a:xfrm>
        </p:spPr>
        <p:txBody>
          <a:bodyPr/>
          <a:lstStyle/>
          <a:p>
            <a:r>
              <a:rPr lang="ar-SA"/>
              <a:t>انقر لتحرير نمط عنوان الشكل الرئيسي</a:t>
            </a:r>
          </a:p>
        </p:txBody>
      </p:sp>
      <p:sp>
        <p:nvSpPr>
          <p:cNvPr id="3" name="عنصر نائب للنص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p:cNvSpPr>
            <a:spLocks noGrp="1"/>
          </p:cNvSpPr>
          <p:nvPr>
            <p:ph sz="half" idx="2"/>
          </p:nvPr>
        </p:nvSpPr>
        <p:spPr>
          <a:xfrm>
            <a:off x="840318" y="2505075"/>
            <a:ext cx="5158316"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p:cNvSpPr>
            <a:spLocks noGrp="1"/>
          </p:cNvSpPr>
          <p:nvPr>
            <p:ph sz="quarter" idx="4"/>
          </p:nvPr>
        </p:nvSpPr>
        <p:spPr>
          <a:xfrm>
            <a:off x="6172200" y="2505075"/>
            <a:ext cx="518371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Rectangle 4">
            <a:extLst>
              <a:ext uri="{FF2B5EF4-FFF2-40B4-BE49-F238E27FC236}">
                <a16:creationId xmlns:a16="http://schemas.microsoft.com/office/drawing/2014/main" id="{F316E5D6-03E2-233C-ABDB-9AFD0969497B}"/>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8" name="Rectangle 5">
            <a:extLst>
              <a:ext uri="{FF2B5EF4-FFF2-40B4-BE49-F238E27FC236}">
                <a16:creationId xmlns:a16="http://schemas.microsoft.com/office/drawing/2014/main" id="{41C221FD-5C3A-9B9F-F9E0-C0B0DF7E94DB}"/>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9" name="Rectangle 6">
            <a:extLst>
              <a:ext uri="{FF2B5EF4-FFF2-40B4-BE49-F238E27FC236}">
                <a16:creationId xmlns:a16="http://schemas.microsoft.com/office/drawing/2014/main" id="{BC608450-7853-98E8-FCF0-7BC928A8DF3D}"/>
              </a:ext>
            </a:extLst>
          </p:cNvPr>
          <p:cNvSpPr>
            <a:spLocks noGrp="1" noChangeArrowheads="1"/>
          </p:cNvSpPr>
          <p:nvPr>
            <p:ph type="sldNum" sz="quarter" idx="12"/>
          </p:nvPr>
        </p:nvSpPr>
        <p:spPr>
          <a:ln/>
        </p:spPr>
        <p:txBody>
          <a:bodyPr/>
          <a:lstStyle>
            <a:lvl1pPr>
              <a:defRPr/>
            </a:lvl1pPr>
          </a:lstStyle>
          <a:p>
            <a:pPr>
              <a:defRPr/>
            </a:pPr>
            <a:fld id="{BCCBC878-A127-4AB9-A483-74CE6478EE04}" type="slidenum">
              <a:rPr lang="ar-SA" altLang="ar-SA"/>
              <a:pPr>
                <a:defRPr/>
              </a:pPr>
              <a:t>‹#›</a:t>
            </a:fld>
            <a:endParaRPr lang="en-US" altLang="ar-SA"/>
          </a:p>
        </p:txBody>
      </p:sp>
    </p:spTree>
    <p:extLst>
      <p:ext uri="{BB962C8B-B14F-4D97-AF65-F5344CB8AC3E}">
        <p14:creationId xmlns:p14="http://schemas.microsoft.com/office/powerpoint/2010/main" val="22698199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Rectangle 4">
            <a:extLst>
              <a:ext uri="{FF2B5EF4-FFF2-40B4-BE49-F238E27FC236}">
                <a16:creationId xmlns:a16="http://schemas.microsoft.com/office/drawing/2014/main" id="{75EF6C31-4C22-566D-81F7-99D7D9C8E99D}"/>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4" name="Rectangle 5">
            <a:extLst>
              <a:ext uri="{FF2B5EF4-FFF2-40B4-BE49-F238E27FC236}">
                <a16:creationId xmlns:a16="http://schemas.microsoft.com/office/drawing/2014/main" id="{E2C8FF01-72A9-EDED-0793-FC35DFC1121D}"/>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5" name="Rectangle 6">
            <a:extLst>
              <a:ext uri="{FF2B5EF4-FFF2-40B4-BE49-F238E27FC236}">
                <a16:creationId xmlns:a16="http://schemas.microsoft.com/office/drawing/2014/main" id="{18522964-3263-BAC1-4EB4-F20E549A8863}"/>
              </a:ext>
            </a:extLst>
          </p:cNvPr>
          <p:cNvSpPr>
            <a:spLocks noGrp="1" noChangeArrowheads="1"/>
          </p:cNvSpPr>
          <p:nvPr>
            <p:ph type="sldNum" sz="quarter" idx="12"/>
          </p:nvPr>
        </p:nvSpPr>
        <p:spPr>
          <a:ln/>
        </p:spPr>
        <p:txBody>
          <a:bodyPr/>
          <a:lstStyle>
            <a:lvl1pPr>
              <a:defRPr/>
            </a:lvl1pPr>
          </a:lstStyle>
          <a:p>
            <a:pPr>
              <a:defRPr/>
            </a:pPr>
            <a:fld id="{3740203A-5D8A-47CF-8088-C3CF3CBD2CC8}" type="slidenum">
              <a:rPr lang="ar-SA" altLang="ar-SA"/>
              <a:pPr>
                <a:defRPr/>
              </a:pPr>
              <a:t>‹#›</a:t>
            </a:fld>
            <a:endParaRPr lang="en-US" altLang="ar-SA"/>
          </a:p>
        </p:txBody>
      </p:sp>
    </p:spTree>
    <p:extLst>
      <p:ext uri="{BB962C8B-B14F-4D97-AF65-F5344CB8AC3E}">
        <p14:creationId xmlns:p14="http://schemas.microsoft.com/office/powerpoint/2010/main" val="265714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BE43CA-0C70-DD6E-0A0C-7909E0992ABC}"/>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3" name="Rectangle 5">
            <a:extLst>
              <a:ext uri="{FF2B5EF4-FFF2-40B4-BE49-F238E27FC236}">
                <a16:creationId xmlns:a16="http://schemas.microsoft.com/office/drawing/2014/main" id="{10331120-8EC9-84E1-52E6-9ED3668F4F61}"/>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4" name="Rectangle 6">
            <a:extLst>
              <a:ext uri="{FF2B5EF4-FFF2-40B4-BE49-F238E27FC236}">
                <a16:creationId xmlns:a16="http://schemas.microsoft.com/office/drawing/2014/main" id="{21E612B4-41C3-DC1B-804E-260DFF37B91D}"/>
              </a:ext>
            </a:extLst>
          </p:cNvPr>
          <p:cNvSpPr>
            <a:spLocks noGrp="1" noChangeArrowheads="1"/>
          </p:cNvSpPr>
          <p:nvPr>
            <p:ph type="sldNum" sz="quarter" idx="12"/>
          </p:nvPr>
        </p:nvSpPr>
        <p:spPr>
          <a:ln/>
        </p:spPr>
        <p:txBody>
          <a:bodyPr/>
          <a:lstStyle>
            <a:lvl1pPr>
              <a:defRPr/>
            </a:lvl1pPr>
          </a:lstStyle>
          <a:p>
            <a:pPr>
              <a:defRPr/>
            </a:pPr>
            <a:fld id="{B5099580-74C3-4E70-B4C3-66F4D6966D6A}" type="slidenum">
              <a:rPr lang="ar-SA" altLang="ar-SA"/>
              <a:pPr>
                <a:defRPr/>
              </a:pPr>
              <a:t>‹#›</a:t>
            </a:fld>
            <a:endParaRPr lang="en-US" altLang="ar-SA"/>
          </a:p>
        </p:txBody>
      </p:sp>
    </p:spTree>
    <p:extLst>
      <p:ext uri="{BB962C8B-B14F-4D97-AF65-F5344CB8AC3E}">
        <p14:creationId xmlns:p14="http://schemas.microsoft.com/office/powerpoint/2010/main" val="22094415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8" y="457200"/>
            <a:ext cx="3932767" cy="1600200"/>
          </a:xfrm>
        </p:spPr>
        <p:txBody>
          <a:bodyPr anchor="b"/>
          <a:lstStyle>
            <a:lvl1pPr>
              <a:defRPr sz="3200"/>
            </a:lvl1pPr>
          </a:lstStyle>
          <a:p>
            <a:r>
              <a:rPr lang="ar-SA"/>
              <a:t>انقر لتحرير نمط عنوان الشكل الرئيسي</a:t>
            </a:r>
          </a:p>
        </p:txBody>
      </p:sp>
      <p:sp>
        <p:nvSpPr>
          <p:cNvPr id="3" name="عنصر نائب للمحتوى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Rectangle 4">
            <a:extLst>
              <a:ext uri="{FF2B5EF4-FFF2-40B4-BE49-F238E27FC236}">
                <a16:creationId xmlns:a16="http://schemas.microsoft.com/office/drawing/2014/main" id="{886EC378-504D-713C-8D48-16EC51E8573C}"/>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6" name="Rectangle 5">
            <a:extLst>
              <a:ext uri="{FF2B5EF4-FFF2-40B4-BE49-F238E27FC236}">
                <a16:creationId xmlns:a16="http://schemas.microsoft.com/office/drawing/2014/main" id="{770462F3-2047-2CED-9855-3DA118984CF1}"/>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7" name="Rectangle 6">
            <a:extLst>
              <a:ext uri="{FF2B5EF4-FFF2-40B4-BE49-F238E27FC236}">
                <a16:creationId xmlns:a16="http://schemas.microsoft.com/office/drawing/2014/main" id="{8A550E27-0D2B-6B64-62EA-463CB0631889}"/>
              </a:ext>
            </a:extLst>
          </p:cNvPr>
          <p:cNvSpPr>
            <a:spLocks noGrp="1" noChangeArrowheads="1"/>
          </p:cNvSpPr>
          <p:nvPr>
            <p:ph type="sldNum" sz="quarter" idx="12"/>
          </p:nvPr>
        </p:nvSpPr>
        <p:spPr>
          <a:ln/>
        </p:spPr>
        <p:txBody>
          <a:bodyPr/>
          <a:lstStyle>
            <a:lvl1pPr>
              <a:defRPr/>
            </a:lvl1pPr>
          </a:lstStyle>
          <a:p>
            <a:pPr>
              <a:defRPr/>
            </a:pPr>
            <a:fld id="{CF798DC7-C08B-429D-894D-8C1C3A13E9E8}" type="slidenum">
              <a:rPr lang="ar-SA" altLang="ar-SA"/>
              <a:pPr>
                <a:defRPr/>
              </a:pPr>
              <a:t>‹#›</a:t>
            </a:fld>
            <a:endParaRPr lang="en-US" altLang="ar-SA"/>
          </a:p>
        </p:txBody>
      </p:sp>
    </p:spTree>
    <p:extLst>
      <p:ext uri="{BB962C8B-B14F-4D97-AF65-F5344CB8AC3E}">
        <p14:creationId xmlns:p14="http://schemas.microsoft.com/office/powerpoint/2010/main" val="17917299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0318" y="457200"/>
            <a:ext cx="3932767" cy="1600200"/>
          </a:xfrm>
        </p:spPr>
        <p:txBody>
          <a:bodyPr anchor="b"/>
          <a:lstStyle>
            <a:lvl1pPr>
              <a:defRPr sz="3200"/>
            </a:lvl1pPr>
          </a:lstStyle>
          <a:p>
            <a:r>
              <a:rPr lang="ar-SA"/>
              <a:t>انقر لتحرير نمط عنوان الشكل الرئيسي</a:t>
            </a:r>
          </a:p>
        </p:txBody>
      </p:sp>
      <p:sp>
        <p:nvSpPr>
          <p:cNvPr id="3" name="عنصر نائب للصورة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Rectangle 4">
            <a:extLst>
              <a:ext uri="{FF2B5EF4-FFF2-40B4-BE49-F238E27FC236}">
                <a16:creationId xmlns:a16="http://schemas.microsoft.com/office/drawing/2014/main" id="{A5CA36BD-4D60-BDB3-E0AC-DF42BBF35C56}"/>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6" name="Rectangle 5">
            <a:extLst>
              <a:ext uri="{FF2B5EF4-FFF2-40B4-BE49-F238E27FC236}">
                <a16:creationId xmlns:a16="http://schemas.microsoft.com/office/drawing/2014/main" id="{3D9507C9-4794-BC37-733D-672424246144}"/>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7" name="Rectangle 6">
            <a:extLst>
              <a:ext uri="{FF2B5EF4-FFF2-40B4-BE49-F238E27FC236}">
                <a16:creationId xmlns:a16="http://schemas.microsoft.com/office/drawing/2014/main" id="{2B797761-AE76-B123-48A1-F60EE809DDC7}"/>
              </a:ext>
            </a:extLst>
          </p:cNvPr>
          <p:cNvSpPr>
            <a:spLocks noGrp="1" noChangeArrowheads="1"/>
          </p:cNvSpPr>
          <p:nvPr>
            <p:ph type="sldNum" sz="quarter" idx="12"/>
          </p:nvPr>
        </p:nvSpPr>
        <p:spPr>
          <a:ln/>
        </p:spPr>
        <p:txBody>
          <a:bodyPr/>
          <a:lstStyle>
            <a:lvl1pPr>
              <a:defRPr/>
            </a:lvl1pPr>
          </a:lstStyle>
          <a:p>
            <a:pPr>
              <a:defRPr/>
            </a:pPr>
            <a:fld id="{686EB582-01C3-4631-909E-A0D78571645D}" type="slidenum">
              <a:rPr lang="ar-SA" altLang="ar-SA"/>
              <a:pPr>
                <a:defRPr/>
              </a:pPr>
              <a:t>‹#›</a:t>
            </a:fld>
            <a:endParaRPr lang="en-US" altLang="ar-SA"/>
          </a:p>
        </p:txBody>
      </p:sp>
    </p:spTree>
    <p:extLst>
      <p:ext uri="{BB962C8B-B14F-4D97-AF65-F5344CB8AC3E}">
        <p14:creationId xmlns:p14="http://schemas.microsoft.com/office/powerpoint/2010/main" val="33585518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E2F1651F-122A-32CE-9B10-B575CEF886D8}"/>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121032CE-59FA-07AC-8787-D37F5AAA19EE}"/>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60B28A8F-D488-555A-8448-088F57B369CE}"/>
              </a:ext>
            </a:extLst>
          </p:cNvPr>
          <p:cNvSpPr>
            <a:spLocks noGrp="1" noChangeArrowheads="1"/>
          </p:cNvSpPr>
          <p:nvPr>
            <p:ph type="sldNum" sz="quarter" idx="12"/>
          </p:nvPr>
        </p:nvSpPr>
        <p:spPr>
          <a:ln/>
        </p:spPr>
        <p:txBody>
          <a:bodyPr/>
          <a:lstStyle>
            <a:lvl1pPr>
              <a:defRPr/>
            </a:lvl1pPr>
          </a:lstStyle>
          <a:p>
            <a:pPr>
              <a:defRPr/>
            </a:pPr>
            <a:fld id="{16891816-D146-4B89-B370-5EF8FEA36EBB}" type="slidenum">
              <a:rPr lang="ar-SA" altLang="ar-SA"/>
              <a:pPr>
                <a:defRPr/>
              </a:pPr>
              <a:t>‹#›</a:t>
            </a:fld>
            <a:endParaRPr lang="en-US" altLang="ar-SA"/>
          </a:p>
        </p:txBody>
      </p:sp>
    </p:spTree>
    <p:extLst>
      <p:ext uri="{BB962C8B-B14F-4D97-AF65-F5344CB8AC3E}">
        <p14:creationId xmlns:p14="http://schemas.microsoft.com/office/powerpoint/2010/main" val="1044462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عنوان الشكل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a:extLst>
              <a:ext uri="{FF2B5EF4-FFF2-40B4-BE49-F238E27FC236}">
                <a16:creationId xmlns:a16="http://schemas.microsoft.com/office/drawing/2014/main" id="{7EFFCEC9-8671-733E-B4A7-701547A4CAD1}"/>
              </a:ext>
            </a:extLst>
          </p:cNvPr>
          <p:cNvSpPr>
            <a:spLocks noGrp="1" noChangeArrowheads="1"/>
          </p:cNvSpPr>
          <p:nvPr>
            <p:ph type="dt" sz="half" idx="10"/>
          </p:nvPr>
        </p:nvSpPr>
        <p:spPr>
          <a:ln/>
        </p:spPr>
        <p:txBody>
          <a:bodyPr/>
          <a:lstStyle>
            <a:lvl1pPr>
              <a:defRPr/>
            </a:lvl1pPr>
          </a:lstStyle>
          <a:p>
            <a:pPr>
              <a:defRPr/>
            </a:pPr>
            <a:endParaRPr lang="en-US" altLang="ar-SA"/>
          </a:p>
        </p:txBody>
      </p:sp>
      <p:sp>
        <p:nvSpPr>
          <p:cNvPr id="5" name="Rectangle 5">
            <a:extLst>
              <a:ext uri="{FF2B5EF4-FFF2-40B4-BE49-F238E27FC236}">
                <a16:creationId xmlns:a16="http://schemas.microsoft.com/office/drawing/2014/main" id="{E151AEB9-7CC4-4C3F-26E4-2FE74083772C}"/>
              </a:ext>
            </a:extLst>
          </p:cNvPr>
          <p:cNvSpPr>
            <a:spLocks noGrp="1" noChangeArrowheads="1"/>
          </p:cNvSpPr>
          <p:nvPr>
            <p:ph type="ftr" sz="quarter" idx="11"/>
          </p:nvPr>
        </p:nvSpPr>
        <p:spPr>
          <a:ln/>
        </p:spPr>
        <p:txBody>
          <a:bodyPr/>
          <a:lstStyle>
            <a:lvl1pPr>
              <a:defRPr/>
            </a:lvl1pPr>
          </a:lstStyle>
          <a:p>
            <a:pPr>
              <a:defRPr/>
            </a:pPr>
            <a:endParaRPr lang="en-US" altLang="ar-SA"/>
          </a:p>
        </p:txBody>
      </p:sp>
      <p:sp>
        <p:nvSpPr>
          <p:cNvPr id="6" name="Rectangle 6">
            <a:extLst>
              <a:ext uri="{FF2B5EF4-FFF2-40B4-BE49-F238E27FC236}">
                <a16:creationId xmlns:a16="http://schemas.microsoft.com/office/drawing/2014/main" id="{13E0D06E-6291-EA20-6804-23F7F5E362EE}"/>
              </a:ext>
            </a:extLst>
          </p:cNvPr>
          <p:cNvSpPr>
            <a:spLocks noGrp="1" noChangeArrowheads="1"/>
          </p:cNvSpPr>
          <p:nvPr>
            <p:ph type="sldNum" sz="quarter" idx="12"/>
          </p:nvPr>
        </p:nvSpPr>
        <p:spPr>
          <a:ln/>
        </p:spPr>
        <p:txBody>
          <a:bodyPr/>
          <a:lstStyle>
            <a:lvl1pPr>
              <a:defRPr/>
            </a:lvl1pPr>
          </a:lstStyle>
          <a:p>
            <a:pPr>
              <a:defRPr/>
            </a:pPr>
            <a:fld id="{E45B6FA8-B411-400C-9EA7-31A06CE5E652}" type="slidenum">
              <a:rPr lang="ar-SA" altLang="ar-SA"/>
              <a:pPr>
                <a:defRPr/>
              </a:pPr>
              <a:t>‹#›</a:t>
            </a:fld>
            <a:endParaRPr lang="en-US" altLang="ar-SA"/>
          </a:p>
        </p:txBody>
      </p:sp>
    </p:spTree>
    <p:extLst>
      <p:ext uri="{BB962C8B-B14F-4D97-AF65-F5344CB8AC3E}">
        <p14:creationId xmlns:p14="http://schemas.microsoft.com/office/powerpoint/2010/main" val="402845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5FDFD463-1044-4721-AA41-AB4ABF4E9342}" type="slidenum">
              <a:rPr lang="ar-SA"/>
              <a:pPr/>
              <a:t>‹#›</a:t>
            </a:fld>
            <a:endParaRPr lang="en-US"/>
          </a:p>
        </p:txBody>
      </p:sp>
    </p:spTree>
    <p:extLst>
      <p:ext uri="{BB962C8B-B14F-4D97-AF65-F5344CB8AC3E}">
        <p14:creationId xmlns:p14="http://schemas.microsoft.com/office/powerpoint/2010/main" val="5585930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F4DD-35EA-4E11-AAF7-F5A23401B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9C1D5B-7D55-4E91-9FB0-A6012362B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4425C3-219A-43B0-86B7-B97D155E888F}"/>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5" name="Footer Placeholder 4">
            <a:extLst>
              <a:ext uri="{FF2B5EF4-FFF2-40B4-BE49-F238E27FC236}">
                <a16:creationId xmlns:a16="http://schemas.microsoft.com/office/drawing/2014/main" id="{6235D997-23B8-481C-9AC2-B5C5CFF45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CBFDC-6762-4BDA-B918-1174192D4280}"/>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1160559434"/>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11C0-45B5-463E-A73B-258362B18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92891-E4DF-4FC1-8845-03315128F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6A89-FB5E-4D31-A549-32E0E954CD41}"/>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5" name="Footer Placeholder 4">
            <a:extLst>
              <a:ext uri="{FF2B5EF4-FFF2-40B4-BE49-F238E27FC236}">
                <a16:creationId xmlns:a16="http://schemas.microsoft.com/office/drawing/2014/main" id="{41DE0020-009A-4344-9AC6-AFC8087A8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CF0D3-C3F4-48C0-BC3F-306369B57095}"/>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1593390420"/>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B45A-A08E-4DB8-B5CA-900BC4931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9F46C-98DC-4DDC-827E-1D84E2227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55264C-1282-4BC3-939B-4946727642D3}"/>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5" name="Footer Placeholder 4">
            <a:extLst>
              <a:ext uri="{FF2B5EF4-FFF2-40B4-BE49-F238E27FC236}">
                <a16:creationId xmlns:a16="http://schemas.microsoft.com/office/drawing/2014/main" id="{53B8AD13-4BE9-4D3B-8EE1-2919D033F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64ADB-468D-4CE6-BBE8-E92D07126B76}"/>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016571636"/>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FD3E-8453-44DF-95EF-D7E1A45C6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87D3D-D7E6-42C1-B5CA-BD71157D17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CEE69-AB98-405D-BA08-DCA4C2D68A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A0BB4-6E48-44BD-8527-FDEFBEFB98E0}"/>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6" name="Footer Placeholder 5">
            <a:extLst>
              <a:ext uri="{FF2B5EF4-FFF2-40B4-BE49-F238E27FC236}">
                <a16:creationId xmlns:a16="http://schemas.microsoft.com/office/drawing/2014/main" id="{AB7A8C61-3290-4076-9B1A-1CDA17EA0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5E558-3DCC-4A60-9571-507F4F88017C}"/>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367582653"/>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2779-EA92-4D9A-928C-EA325B58E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32A74F-E638-48FE-B7F8-D5C1797D3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F03CF5-11A8-40B8-A5AA-086A293692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F746A-D8C2-4628-B583-8F8AF5CFE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75C1E-11D9-4A72-99E2-FA6DAB5A2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9F114-6211-4234-BD8D-F28EBD29FB32}"/>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8" name="Footer Placeholder 7">
            <a:extLst>
              <a:ext uri="{FF2B5EF4-FFF2-40B4-BE49-F238E27FC236}">
                <a16:creationId xmlns:a16="http://schemas.microsoft.com/office/drawing/2014/main" id="{7BEB19C6-1402-446A-8D6C-B1D64F7E9B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C253A9-048F-4846-8117-0F8168D38A5D}"/>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995978566"/>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B988-9118-4D6F-8CF8-2794A83FA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0272DD-88C7-4B8A-89D4-4EB96BBAAF57}"/>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4" name="Footer Placeholder 3">
            <a:extLst>
              <a:ext uri="{FF2B5EF4-FFF2-40B4-BE49-F238E27FC236}">
                <a16:creationId xmlns:a16="http://schemas.microsoft.com/office/drawing/2014/main" id="{C4DBFD00-D9AD-4F4C-9091-4D10645525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0777D-F700-4A19-8016-92C61A27EB32}"/>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3688428033"/>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9BCE1-A073-4B3F-A05D-9A9862B9962A}"/>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3" name="Footer Placeholder 2">
            <a:extLst>
              <a:ext uri="{FF2B5EF4-FFF2-40B4-BE49-F238E27FC236}">
                <a16:creationId xmlns:a16="http://schemas.microsoft.com/office/drawing/2014/main" id="{D7458AE1-B994-456E-A095-9293633761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01B07-3B52-42A3-BEC6-B91AF3E10D5F}"/>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529970639"/>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8605-853C-4640-B3EE-FB80477C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1F57A-2D22-43BB-B4A0-6011AF86F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DAD7DE-C6FC-4F7C-B975-26293EF33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EE48F-7969-4E52-9A69-5B8463291A89}"/>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6" name="Footer Placeholder 5">
            <a:extLst>
              <a:ext uri="{FF2B5EF4-FFF2-40B4-BE49-F238E27FC236}">
                <a16:creationId xmlns:a16="http://schemas.microsoft.com/office/drawing/2014/main" id="{A8698418-FD38-4AB8-A801-3120E774FB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57445-A0A2-4449-9143-E3C9F07D9FEA}"/>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469979870"/>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3A5D-EC27-4734-B6C7-497700509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D3B3-29FB-4A4E-BD34-494B726BF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66F4C4-F878-4C37-9457-D3C4874A7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33CD5-436D-4950-8BBF-5C6F89439BC8}"/>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6" name="Footer Placeholder 5">
            <a:extLst>
              <a:ext uri="{FF2B5EF4-FFF2-40B4-BE49-F238E27FC236}">
                <a16:creationId xmlns:a16="http://schemas.microsoft.com/office/drawing/2014/main" id="{207DA4BF-4CD1-490B-B55E-FBF623D0E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EB6A8-DCED-4AE2-A254-0F58CB5A0394}"/>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2410144170"/>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171F-127A-4B39-B0BB-4E3AEA451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DFA72-7171-41CA-BF91-90D22F9DCB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22CEF-DC68-4CB3-BD75-4FA40A7D6F5F}"/>
              </a:ext>
            </a:extLst>
          </p:cNvPr>
          <p:cNvSpPr>
            <a:spLocks noGrp="1"/>
          </p:cNvSpPr>
          <p:nvPr>
            <p:ph type="dt" sz="half" idx="10"/>
          </p:nvPr>
        </p:nvSpPr>
        <p:spPr/>
        <p:txBody>
          <a:bodyPr/>
          <a:lstStyle/>
          <a:p>
            <a:fld id="{836F4734-E7E0-4535-9E23-057A26DD5048}" type="datetimeFigureOut">
              <a:rPr lang="en-US" smtClean="0"/>
              <a:t>3/8/2024</a:t>
            </a:fld>
            <a:endParaRPr lang="en-US"/>
          </a:p>
        </p:txBody>
      </p:sp>
      <p:sp>
        <p:nvSpPr>
          <p:cNvPr id="5" name="Footer Placeholder 4">
            <a:extLst>
              <a:ext uri="{FF2B5EF4-FFF2-40B4-BE49-F238E27FC236}">
                <a16:creationId xmlns:a16="http://schemas.microsoft.com/office/drawing/2014/main" id="{179799AA-919E-4C09-A806-208163472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802E5-69AF-4FC8-8F1E-36124ADA9F8B}"/>
              </a:ext>
            </a:extLst>
          </p:cNvPr>
          <p:cNvSpPr>
            <a:spLocks noGrp="1"/>
          </p:cNvSpPr>
          <p:nvPr>
            <p:ph type="sldNum" sz="quarter" idx="12"/>
          </p:nvPr>
        </p:nvSpPr>
        <p:spPr/>
        <p:txBody>
          <a:bodyPr/>
          <a:lstStyle/>
          <a:p>
            <a:fld id="{B7C8C378-1969-48EE-A939-E59024F9DBC3}" type="slidenum">
              <a:rPr lang="en-US" smtClean="0"/>
              <a:t>‹#›</a:t>
            </a:fld>
            <a:endParaRPr lang="en-US"/>
          </a:p>
        </p:txBody>
      </p:sp>
    </p:spTree>
    <p:extLst>
      <p:ext uri="{BB962C8B-B14F-4D97-AF65-F5344CB8AC3E}">
        <p14:creationId xmlns:p14="http://schemas.microsoft.com/office/powerpoint/2010/main" val="87169167"/>
      </p:ext>
    </p:extLst>
  </p:cSld>
  <p:clrMapOvr>
    <a:masterClrMapping/>
  </p:clrMapOvr>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image" Target="../media/image7.png"/><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21C4EAF4-7677-40EC-9A1B-66B5EEF42CFE}"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
        <p:cNvGrpSpPr/>
        <p:nvPr/>
      </p:nvGrpSpPr>
      <p:grpSpPr>
        <a:xfrm>
          <a:off x="0" y="0"/>
          <a:ext cx="0" cy="0"/>
          <a:chOff x="0" y="0"/>
          <a:chExt cx="0" cy="0"/>
        </a:xfrm>
      </p:grpSpPr>
      <p:sp>
        <p:nvSpPr>
          <p:cNvPr id="3074" name="Google Shape;10;p1">
            <a:extLst>
              <a:ext uri="{FF2B5EF4-FFF2-40B4-BE49-F238E27FC236}">
                <a16:creationId xmlns:a16="http://schemas.microsoft.com/office/drawing/2014/main" id="{58F98CF9-7D59-0AD9-DB04-7D05D5DE57DA}"/>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ar-SA">
              <a:sym typeface="Arial" panose="020B0604020202020204" pitchFamily="34" charset="0"/>
            </a:endParaRPr>
          </a:p>
        </p:txBody>
      </p:sp>
      <p:sp>
        <p:nvSpPr>
          <p:cNvPr id="3075" name="Google Shape;11;p1">
            <a:extLst>
              <a:ext uri="{FF2B5EF4-FFF2-40B4-BE49-F238E27FC236}">
                <a16:creationId xmlns:a16="http://schemas.microsoft.com/office/drawing/2014/main" id="{A740CCFD-D015-F1B4-724B-D4187F3C0989}"/>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ar-SA">
              <a:sym typeface="Arial" panose="020B0604020202020204" pitchFamily="34" charset="0"/>
            </a:endParaRPr>
          </a:p>
        </p:txBody>
      </p:sp>
      <p:sp>
        <p:nvSpPr>
          <p:cNvPr id="12" name="Google Shape;12;p1">
            <a:extLst>
              <a:ext uri="{FF2B5EF4-FFF2-40B4-BE49-F238E27FC236}">
                <a16:creationId xmlns:a16="http://schemas.microsoft.com/office/drawing/2014/main" id="{39072EB6-34C0-2AF1-17E2-BFD6E239A0D0}"/>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13" name="Google Shape;13;p1">
            <a:extLst>
              <a:ext uri="{FF2B5EF4-FFF2-40B4-BE49-F238E27FC236}">
                <a16:creationId xmlns:a16="http://schemas.microsoft.com/office/drawing/2014/main" id="{E3D6D2CD-91FD-AF64-3F7F-1907ED9D8A2E}"/>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14" name="Google Shape;14;p1">
            <a:extLst>
              <a:ext uri="{FF2B5EF4-FFF2-40B4-BE49-F238E27FC236}">
                <a16:creationId xmlns:a16="http://schemas.microsoft.com/office/drawing/2014/main" id="{6DB0B43E-BB0D-8EEC-585F-534F9279D0D6}"/>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a:defRPr/>
            </a:pPr>
            <a:fld id="{E89784E4-D412-471D-9DF7-1F1F48F4EFC0}" type="slidenum">
              <a:rPr lang="tr-TR"/>
              <a:pPr>
                <a:defRPr/>
              </a:pPr>
              <a:t>‹#›</a:t>
            </a:fld>
            <a:endParaRPr/>
          </a:p>
        </p:txBody>
      </p:sp>
    </p:spTree>
    <p:extLst>
      <p:ext uri="{BB962C8B-B14F-4D97-AF65-F5344CB8AC3E}">
        <p14:creationId xmlns:p14="http://schemas.microsoft.com/office/powerpoint/2010/main" val="2957526421"/>
      </p:ext>
    </p:extLst>
  </p:cSld>
  <p:clrMap bg1="lt1" tx1="dk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7" descr="C3-HD-TOP.png">
            <a:extLst>
              <a:ext uri="{FF2B5EF4-FFF2-40B4-BE49-F238E27FC236}">
                <a16:creationId xmlns:a16="http://schemas.microsoft.com/office/drawing/2014/main" id="{3EFE4786-9EF8-E4DF-3C0F-807A438785D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74813C46-B8DD-A6B0-179B-B600211B4873}"/>
              </a:ext>
            </a:extLst>
          </p:cNvPr>
          <p:cNvSpPr>
            <a:spLocks noGrp="1"/>
          </p:cNvSpPr>
          <p:nvPr>
            <p:ph type="title"/>
          </p:nvPr>
        </p:nvSpPr>
        <p:spPr>
          <a:xfrm>
            <a:off x="2895600" y="763588"/>
            <a:ext cx="8610600" cy="1293812"/>
          </a:xfrm>
          <a:prstGeom prst="rect">
            <a:avLst/>
          </a:prstGeom>
        </p:spPr>
        <p:txBody>
          <a:bodyPr vert="horz" wrap="square" lIns="91440" tIns="45720" rIns="91440" bIns="45720" numCol="1" anchor="ctr" anchorCtr="0" compatLnSpc="1">
            <a:prstTxWarp prst="textNoShape">
              <a:avLst/>
            </a:prstTxWarp>
            <a:normAutofit/>
          </a:bodyPr>
          <a:lstStyle/>
          <a:p>
            <a:pPr lvl="0"/>
            <a:r>
              <a:rPr lang="ar-SA" altLang="ar-SA"/>
              <a:t>انقر لتحرير نمط عنوان الشكل الرئيسي</a:t>
            </a:r>
          </a:p>
        </p:txBody>
      </p:sp>
      <p:sp>
        <p:nvSpPr>
          <p:cNvPr id="11268" name="Text Placeholder 2">
            <a:extLst>
              <a:ext uri="{FF2B5EF4-FFF2-40B4-BE49-F238E27FC236}">
                <a16:creationId xmlns:a16="http://schemas.microsoft.com/office/drawing/2014/main" id="{C6E974B0-ADC1-9E24-DDD9-FC9F445D2915}"/>
              </a:ext>
            </a:extLst>
          </p:cNvPr>
          <p:cNvSpPr>
            <a:spLocks noGrp="1" noChangeArrowheads="1"/>
          </p:cNvSpPr>
          <p:nvPr>
            <p:ph type="body" idx="1"/>
          </p:nvPr>
        </p:nvSpPr>
        <p:spPr bwMode="auto">
          <a:xfrm>
            <a:off x="685800" y="2193925"/>
            <a:ext cx="10820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حرر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Date Placeholder 3">
            <a:extLst>
              <a:ext uri="{FF2B5EF4-FFF2-40B4-BE49-F238E27FC236}">
                <a16:creationId xmlns:a16="http://schemas.microsoft.com/office/drawing/2014/main" id="{20813CC7-4414-E67C-3C81-4D93E9E03A21}"/>
              </a:ext>
            </a:extLst>
          </p:cNvPr>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a:defRPr sz="591">
                <a:solidFill>
                  <a:schemeClr val="tx1">
                    <a:tint val="75000"/>
                  </a:schemeClr>
                </a:solidFill>
              </a:defRPr>
            </a:lvl1pPr>
          </a:lstStyle>
          <a:p>
            <a:pPr>
              <a:defRPr/>
            </a:pPr>
            <a:fld id="{671C22A5-872C-4595-810E-E6786C295B69}" type="datetimeFigureOut">
              <a:rPr lang="ar-SA"/>
              <a:pPr>
                <a:defRPr/>
              </a:pPr>
              <a:t>28/08/45</a:t>
            </a:fld>
            <a:endParaRPr lang="ar-SA"/>
          </a:p>
        </p:txBody>
      </p:sp>
      <p:sp>
        <p:nvSpPr>
          <p:cNvPr id="5" name="Footer Placeholder 4">
            <a:extLst>
              <a:ext uri="{FF2B5EF4-FFF2-40B4-BE49-F238E27FC236}">
                <a16:creationId xmlns:a16="http://schemas.microsoft.com/office/drawing/2014/main" id="{D9BF6213-641D-7386-0540-5F6CD3AE8362}"/>
              </a:ext>
            </a:extLst>
          </p:cNvPr>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a:defRPr sz="591">
                <a:solidFill>
                  <a:schemeClr val="tx1">
                    <a:tint val="75000"/>
                  </a:schemeClr>
                </a:solidFill>
              </a:defRPr>
            </a:lvl1pPr>
          </a:lstStyle>
          <a:p>
            <a:pPr>
              <a:defRPr/>
            </a:pPr>
            <a:endParaRPr lang="ar-SA"/>
          </a:p>
        </p:txBody>
      </p:sp>
      <p:sp>
        <p:nvSpPr>
          <p:cNvPr id="6" name="Slide Number Placeholder 5">
            <a:extLst>
              <a:ext uri="{FF2B5EF4-FFF2-40B4-BE49-F238E27FC236}">
                <a16:creationId xmlns:a16="http://schemas.microsoft.com/office/drawing/2014/main" id="{484428E3-E61C-6D6C-ED99-EBE352255AB3}"/>
              </a:ext>
            </a:extLst>
          </p:cNvPr>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591">
                <a:solidFill>
                  <a:schemeClr val="tx1">
                    <a:tint val="75000"/>
                  </a:schemeClr>
                </a:solidFill>
              </a:defRPr>
            </a:lvl1pPr>
          </a:lstStyle>
          <a:p>
            <a:pPr>
              <a:defRPr/>
            </a:pPr>
            <a:fld id="{7A3B0FD6-679D-47F7-AC2A-C87AC7EBD12B}" type="slidenum">
              <a:rPr lang="ar-SA"/>
              <a:pPr>
                <a:defRPr/>
              </a:pPr>
              <a:t>‹#›</a:t>
            </a:fld>
            <a:endParaRPr lang="ar-SA"/>
          </a:p>
        </p:txBody>
      </p:sp>
    </p:spTree>
    <p:extLst>
      <p:ext uri="{BB962C8B-B14F-4D97-AF65-F5344CB8AC3E}">
        <p14:creationId xmlns:p14="http://schemas.microsoft.com/office/powerpoint/2010/main" val="114514561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Lst>
  <p:transition spd="slow">
    <p:fade/>
  </p:transition>
  <p:txStyles>
    <p:titleStyle>
      <a:lvl1pPr algn="r" defTabSz="514350" rtl="1" eaLnBrk="0" fontAlgn="base" hangingPunct="0">
        <a:lnSpc>
          <a:spcPct val="90000"/>
        </a:lnSpc>
        <a:spcBef>
          <a:spcPct val="0"/>
        </a:spcBef>
        <a:spcAft>
          <a:spcPct val="0"/>
        </a:spcAft>
        <a:defRPr sz="2200" kern="1200" cap="all">
          <a:solidFill>
            <a:schemeClr val="tx1"/>
          </a:solidFill>
          <a:latin typeface="+mj-lt"/>
          <a:ea typeface="+mj-ea"/>
          <a:cs typeface="+mj-cs"/>
        </a:defRPr>
      </a:lvl1pPr>
      <a:lvl2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2pPr>
      <a:lvl3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3pPr>
      <a:lvl4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4pPr>
      <a:lvl5pPr algn="r" defTabSz="514350" rtl="1" eaLnBrk="0" fontAlgn="base" hangingPunct="0">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5pPr>
      <a:lvl6pPr marL="4572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6pPr>
      <a:lvl7pPr marL="9144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7pPr>
      <a:lvl8pPr marL="13716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8pPr>
      <a:lvl9pPr marL="1828800" algn="r" defTabSz="514350" rtl="1" fontAlgn="base">
        <a:lnSpc>
          <a:spcPct val="90000"/>
        </a:lnSpc>
        <a:spcBef>
          <a:spcPct val="0"/>
        </a:spcBef>
        <a:spcAft>
          <a:spcPct val="0"/>
        </a:spcAft>
        <a:defRPr sz="2200">
          <a:solidFill>
            <a:schemeClr val="tx1"/>
          </a:solidFill>
          <a:latin typeface="Century Gothic" panose="020B0502020202020204" pitchFamily="34" charset="0"/>
          <a:cs typeface="Times New Roman" panose="02020603050405020304" pitchFamily="18" charset="0"/>
        </a:defRPr>
      </a:lvl9pPr>
    </p:titleStyle>
    <p:bodyStyle>
      <a:lvl1pPr marL="128588" indent="-128588" algn="r" defTabSz="514350" rtl="1" eaLnBrk="0" fontAlgn="base" hangingPunct="0">
        <a:lnSpc>
          <a:spcPct val="90000"/>
        </a:lnSpc>
        <a:spcBef>
          <a:spcPts val="563"/>
        </a:spcBef>
        <a:spcAft>
          <a:spcPct val="0"/>
        </a:spcAft>
        <a:buFont typeface="Arial" panose="020B0604020202020204" pitchFamily="34" charset="0"/>
        <a:buChar char="•"/>
        <a:defRPr sz="1200" kern="1200">
          <a:solidFill>
            <a:schemeClr val="tx1"/>
          </a:solidFill>
          <a:latin typeface="+mn-lt"/>
          <a:ea typeface="+mn-ea"/>
          <a:cs typeface="+mn-cs"/>
        </a:defRPr>
      </a:lvl1pPr>
      <a:lvl2pPr marL="385763" indent="-128588" algn="r" defTabSz="514350" rtl="1" eaLnBrk="0" fontAlgn="base" hangingPunct="0">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2pPr>
      <a:lvl3pPr marL="642938" indent="-128588" algn="r" defTabSz="514350" rtl="1"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3pPr>
      <a:lvl4pPr marL="900113" indent="-128588" algn="r" defTabSz="514350" rtl="1"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4pPr>
      <a:lvl5pPr marL="1157288" indent="-128588" algn="r" defTabSz="514350" rtl="1"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n-ea"/>
          <a:cs typeface="+mn-cs"/>
        </a:defRPr>
      </a:lvl5pPr>
      <a:lvl6pPr marL="1414463"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6pPr>
      <a:lvl7pPr marL="1671638"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7pPr>
      <a:lvl8pPr marL="1928813"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8pPr>
      <a:lvl9pPr marL="2185988" indent="-128588" algn="r" defTabSz="514350" rtl="1"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r" defTabSz="514350" rtl="1" eaLnBrk="1" latinLnBrk="0" hangingPunct="1">
        <a:defRPr sz="1013" kern="1200">
          <a:solidFill>
            <a:schemeClr val="tx1"/>
          </a:solidFill>
          <a:latin typeface="+mn-lt"/>
          <a:ea typeface="+mn-ea"/>
          <a:cs typeface="+mn-cs"/>
        </a:defRPr>
      </a:lvl1pPr>
      <a:lvl2pPr marL="257175" algn="r" defTabSz="514350" rtl="1" eaLnBrk="1" latinLnBrk="0" hangingPunct="1">
        <a:defRPr sz="1013" kern="1200">
          <a:solidFill>
            <a:schemeClr val="tx1"/>
          </a:solidFill>
          <a:latin typeface="+mn-lt"/>
          <a:ea typeface="+mn-ea"/>
          <a:cs typeface="+mn-cs"/>
        </a:defRPr>
      </a:lvl2pPr>
      <a:lvl3pPr marL="514350" algn="r" defTabSz="514350" rtl="1" eaLnBrk="1" latinLnBrk="0" hangingPunct="1">
        <a:defRPr sz="1013" kern="1200">
          <a:solidFill>
            <a:schemeClr val="tx1"/>
          </a:solidFill>
          <a:latin typeface="+mn-lt"/>
          <a:ea typeface="+mn-ea"/>
          <a:cs typeface="+mn-cs"/>
        </a:defRPr>
      </a:lvl3pPr>
      <a:lvl4pPr marL="771525" algn="r" defTabSz="514350" rtl="1" eaLnBrk="1" latinLnBrk="0" hangingPunct="1">
        <a:defRPr sz="1013" kern="1200">
          <a:solidFill>
            <a:schemeClr val="tx1"/>
          </a:solidFill>
          <a:latin typeface="+mn-lt"/>
          <a:ea typeface="+mn-ea"/>
          <a:cs typeface="+mn-cs"/>
        </a:defRPr>
      </a:lvl4pPr>
      <a:lvl5pPr marL="1028700" algn="r" defTabSz="514350" rtl="1" eaLnBrk="1" latinLnBrk="0" hangingPunct="1">
        <a:defRPr sz="1013" kern="1200">
          <a:solidFill>
            <a:schemeClr val="tx1"/>
          </a:solidFill>
          <a:latin typeface="+mn-lt"/>
          <a:ea typeface="+mn-ea"/>
          <a:cs typeface="+mn-cs"/>
        </a:defRPr>
      </a:lvl5pPr>
      <a:lvl6pPr marL="1285875" algn="r" defTabSz="514350" rtl="1" eaLnBrk="1" latinLnBrk="0" hangingPunct="1">
        <a:defRPr sz="1013" kern="1200">
          <a:solidFill>
            <a:schemeClr val="tx1"/>
          </a:solidFill>
          <a:latin typeface="+mn-lt"/>
          <a:ea typeface="+mn-ea"/>
          <a:cs typeface="+mn-cs"/>
        </a:defRPr>
      </a:lvl6pPr>
      <a:lvl7pPr marL="1543050" algn="r" defTabSz="514350" rtl="1" eaLnBrk="1" latinLnBrk="0" hangingPunct="1">
        <a:defRPr sz="1013" kern="1200">
          <a:solidFill>
            <a:schemeClr val="tx1"/>
          </a:solidFill>
          <a:latin typeface="+mn-lt"/>
          <a:ea typeface="+mn-ea"/>
          <a:cs typeface="+mn-cs"/>
        </a:defRPr>
      </a:lvl7pPr>
      <a:lvl8pPr marL="1800225" algn="r" defTabSz="514350" rtl="1" eaLnBrk="1" latinLnBrk="0" hangingPunct="1">
        <a:defRPr sz="1013" kern="1200">
          <a:solidFill>
            <a:schemeClr val="tx1"/>
          </a:solidFill>
          <a:latin typeface="+mn-lt"/>
          <a:ea typeface="+mn-ea"/>
          <a:cs typeface="+mn-cs"/>
        </a:defRPr>
      </a:lvl8pPr>
      <a:lvl9pPr marL="2057400" algn="r" defTabSz="514350" rtl="1" eaLnBrk="1" latinLnBrk="0" hangingPunct="1">
        <a:defRPr sz="101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2A3AA1D-88E5-22C2-7427-800F837EF1C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12291" name="Rectangle 3">
            <a:extLst>
              <a:ext uri="{FF2B5EF4-FFF2-40B4-BE49-F238E27FC236}">
                <a16:creationId xmlns:a16="http://schemas.microsoft.com/office/drawing/2014/main" id="{C554C6A3-0BF2-0C9E-4AAA-7F5E6FF158A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5DDEBD31-CCDB-AE53-C6D9-543D6378C0D8}"/>
              </a:ext>
            </a:extLst>
          </p:cNvPr>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88"/>
            </a:lvl1pPr>
          </a:lstStyle>
          <a:p>
            <a:pPr>
              <a:defRPr/>
            </a:pPr>
            <a:endParaRPr lang="en-US"/>
          </a:p>
        </p:txBody>
      </p:sp>
      <p:sp>
        <p:nvSpPr>
          <p:cNvPr id="1029" name="Rectangle 5">
            <a:extLst>
              <a:ext uri="{FF2B5EF4-FFF2-40B4-BE49-F238E27FC236}">
                <a16:creationId xmlns:a16="http://schemas.microsoft.com/office/drawing/2014/main" id="{34F8513C-CB31-B917-F954-3E5589A92AA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88"/>
            </a:lvl1pPr>
          </a:lstStyle>
          <a:p>
            <a:pPr>
              <a:defRPr/>
            </a:pPr>
            <a:endParaRPr lang="en-US"/>
          </a:p>
        </p:txBody>
      </p:sp>
      <p:sp>
        <p:nvSpPr>
          <p:cNvPr id="1030" name="Rectangle 6">
            <a:extLst>
              <a:ext uri="{FF2B5EF4-FFF2-40B4-BE49-F238E27FC236}">
                <a16:creationId xmlns:a16="http://schemas.microsoft.com/office/drawing/2014/main" id="{E816D533-55FE-D0D1-BBA5-61BE9047BF93}"/>
              </a:ext>
            </a:extLst>
          </p:cNvPr>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88"/>
            </a:lvl1pPr>
          </a:lstStyle>
          <a:p>
            <a:pPr>
              <a:defRPr/>
            </a:pPr>
            <a:fld id="{4BEEB0F9-2F2D-4AC1-A2EB-A508FC16FA12}" type="slidenum">
              <a:rPr lang="ar-SA"/>
              <a:pPr>
                <a:defRPr/>
              </a:pPr>
              <a:t>‹#›</a:t>
            </a:fld>
            <a:endParaRPr lang="en-US"/>
          </a:p>
        </p:txBody>
      </p:sp>
    </p:spTree>
    <p:extLst>
      <p:ext uri="{BB962C8B-B14F-4D97-AF65-F5344CB8AC3E}">
        <p14:creationId xmlns:p14="http://schemas.microsoft.com/office/powerpoint/2010/main" val="214174417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Arial" pitchFamily="34" charset="0"/>
        </a:defRPr>
      </a:lvl2pPr>
      <a:lvl3pPr algn="ctr" rtl="1" eaLnBrk="0" fontAlgn="base" hangingPunct="0">
        <a:spcBef>
          <a:spcPct val="0"/>
        </a:spcBef>
        <a:spcAft>
          <a:spcPct val="0"/>
        </a:spcAft>
        <a:defRPr sz="2400">
          <a:solidFill>
            <a:schemeClr val="tx2"/>
          </a:solidFill>
          <a:latin typeface="Arial" pitchFamily="34" charset="0"/>
          <a:cs typeface="Arial" pitchFamily="34" charset="0"/>
        </a:defRPr>
      </a:lvl3pPr>
      <a:lvl4pPr algn="ctr" rtl="1" eaLnBrk="0" fontAlgn="base" hangingPunct="0">
        <a:spcBef>
          <a:spcPct val="0"/>
        </a:spcBef>
        <a:spcAft>
          <a:spcPct val="0"/>
        </a:spcAft>
        <a:defRPr sz="2400">
          <a:solidFill>
            <a:schemeClr val="tx2"/>
          </a:solidFill>
          <a:latin typeface="Arial" pitchFamily="34" charset="0"/>
          <a:cs typeface="Arial" pitchFamily="34" charset="0"/>
        </a:defRPr>
      </a:lvl4pPr>
      <a:lvl5pPr algn="ctr" rtl="1" eaLnBrk="0" fontAlgn="base" hangingPunct="0">
        <a:spcBef>
          <a:spcPct val="0"/>
        </a:spcBef>
        <a:spcAft>
          <a:spcPct val="0"/>
        </a:spcAft>
        <a:defRPr sz="2400">
          <a:solidFill>
            <a:schemeClr val="tx2"/>
          </a:solidFill>
          <a:latin typeface="Arial" pitchFamily="34" charset="0"/>
          <a:cs typeface="Arial" pitchFamily="34" charset="0"/>
        </a:defRPr>
      </a:lvl5pPr>
      <a:lvl6pPr marL="257175" algn="ctr" rtl="1" fontAlgn="base">
        <a:spcBef>
          <a:spcPct val="0"/>
        </a:spcBef>
        <a:spcAft>
          <a:spcPct val="0"/>
        </a:spcAft>
        <a:defRPr sz="2475">
          <a:solidFill>
            <a:schemeClr val="tx2"/>
          </a:solidFill>
          <a:latin typeface="Arial" pitchFamily="34" charset="0"/>
          <a:cs typeface="Arial" pitchFamily="34" charset="0"/>
        </a:defRPr>
      </a:lvl6pPr>
      <a:lvl7pPr marL="514350" algn="ctr" rtl="1" fontAlgn="base">
        <a:spcBef>
          <a:spcPct val="0"/>
        </a:spcBef>
        <a:spcAft>
          <a:spcPct val="0"/>
        </a:spcAft>
        <a:defRPr sz="2475">
          <a:solidFill>
            <a:schemeClr val="tx2"/>
          </a:solidFill>
          <a:latin typeface="Arial" pitchFamily="34" charset="0"/>
          <a:cs typeface="Arial" pitchFamily="34" charset="0"/>
        </a:defRPr>
      </a:lvl7pPr>
      <a:lvl8pPr marL="771525" algn="ctr" rtl="1" fontAlgn="base">
        <a:spcBef>
          <a:spcPct val="0"/>
        </a:spcBef>
        <a:spcAft>
          <a:spcPct val="0"/>
        </a:spcAft>
        <a:defRPr sz="2475">
          <a:solidFill>
            <a:schemeClr val="tx2"/>
          </a:solidFill>
          <a:latin typeface="Arial" pitchFamily="34" charset="0"/>
          <a:cs typeface="Arial" pitchFamily="34" charset="0"/>
        </a:defRPr>
      </a:lvl8pPr>
      <a:lvl9pPr marL="1028700" algn="ctr" rtl="1" fontAlgn="base">
        <a:spcBef>
          <a:spcPct val="0"/>
        </a:spcBef>
        <a:spcAft>
          <a:spcPct val="0"/>
        </a:spcAft>
        <a:defRPr sz="2475">
          <a:solidFill>
            <a:schemeClr val="tx2"/>
          </a:solidFill>
          <a:latin typeface="Arial" pitchFamily="34" charset="0"/>
          <a:cs typeface="Arial" pitchFamily="34" charset="0"/>
        </a:defRPr>
      </a:lvl9pPr>
    </p:titleStyle>
    <p:bodyStyle>
      <a:lvl1pPr marL="192088" indent="-192088" algn="r" rtl="1" eaLnBrk="0" fontAlgn="base" hangingPunct="0">
        <a:spcBef>
          <a:spcPct val="20000"/>
        </a:spcBef>
        <a:spcAft>
          <a:spcPct val="0"/>
        </a:spcAft>
        <a:buChar char="•"/>
        <a:defRPr>
          <a:solidFill>
            <a:schemeClr val="tx1"/>
          </a:solidFill>
          <a:latin typeface="+mn-lt"/>
          <a:ea typeface="+mn-ea"/>
          <a:cs typeface="+mn-cs"/>
        </a:defRPr>
      </a:lvl1pPr>
      <a:lvl2pPr marL="417513" indent="-160338" algn="r" rtl="1" eaLnBrk="0" fontAlgn="base" hangingPunct="0">
        <a:spcBef>
          <a:spcPct val="20000"/>
        </a:spcBef>
        <a:spcAft>
          <a:spcPct val="0"/>
        </a:spcAft>
        <a:buChar char="–"/>
        <a:defRPr sz="1500">
          <a:solidFill>
            <a:schemeClr val="tx1"/>
          </a:solidFill>
          <a:latin typeface="+mn-lt"/>
          <a:cs typeface="+mn-cs"/>
        </a:defRPr>
      </a:lvl2pPr>
      <a:lvl3pPr marL="642938" indent="-128588" algn="r" rtl="1" eaLnBrk="0" fontAlgn="base" hangingPunct="0">
        <a:spcBef>
          <a:spcPct val="20000"/>
        </a:spcBef>
        <a:spcAft>
          <a:spcPct val="0"/>
        </a:spcAft>
        <a:buChar char="•"/>
        <a:defRPr>
          <a:solidFill>
            <a:schemeClr val="tx1"/>
          </a:solidFill>
          <a:latin typeface="+mn-lt"/>
          <a:cs typeface="+mn-cs"/>
        </a:defRPr>
      </a:lvl3pPr>
      <a:lvl4pPr marL="900113" indent="-128588" algn="r" rtl="1" eaLnBrk="0" fontAlgn="base" hangingPunct="0">
        <a:spcBef>
          <a:spcPct val="20000"/>
        </a:spcBef>
        <a:spcAft>
          <a:spcPct val="0"/>
        </a:spcAft>
        <a:buChar char="–"/>
        <a:defRPr sz="1100">
          <a:solidFill>
            <a:schemeClr val="tx1"/>
          </a:solidFill>
          <a:latin typeface="+mn-lt"/>
          <a:cs typeface="+mn-cs"/>
        </a:defRPr>
      </a:lvl4pPr>
      <a:lvl5pPr marL="1157288" indent="-128588" algn="r" rtl="1" eaLnBrk="0" fontAlgn="base" hangingPunct="0">
        <a:spcBef>
          <a:spcPct val="20000"/>
        </a:spcBef>
        <a:spcAft>
          <a:spcPct val="0"/>
        </a:spcAft>
        <a:buChar char="»"/>
        <a:defRPr sz="1100">
          <a:solidFill>
            <a:schemeClr val="tx1"/>
          </a:solidFill>
          <a:latin typeface="+mn-lt"/>
          <a:cs typeface="+mn-cs"/>
        </a:defRPr>
      </a:lvl5pPr>
      <a:lvl6pPr marL="1414463" indent="-128588" algn="r" rtl="1" fontAlgn="base">
        <a:spcBef>
          <a:spcPct val="20000"/>
        </a:spcBef>
        <a:spcAft>
          <a:spcPct val="0"/>
        </a:spcAft>
        <a:buChar char="»"/>
        <a:defRPr sz="1125">
          <a:solidFill>
            <a:schemeClr val="tx1"/>
          </a:solidFill>
          <a:latin typeface="+mn-lt"/>
          <a:cs typeface="+mn-cs"/>
        </a:defRPr>
      </a:lvl6pPr>
      <a:lvl7pPr marL="1671638" indent="-128588" algn="r" rtl="1" fontAlgn="base">
        <a:spcBef>
          <a:spcPct val="20000"/>
        </a:spcBef>
        <a:spcAft>
          <a:spcPct val="0"/>
        </a:spcAft>
        <a:buChar char="»"/>
        <a:defRPr sz="1125">
          <a:solidFill>
            <a:schemeClr val="tx1"/>
          </a:solidFill>
          <a:latin typeface="+mn-lt"/>
          <a:cs typeface="+mn-cs"/>
        </a:defRPr>
      </a:lvl7pPr>
      <a:lvl8pPr marL="1928813" indent="-128588" algn="r" rtl="1" fontAlgn="base">
        <a:spcBef>
          <a:spcPct val="20000"/>
        </a:spcBef>
        <a:spcAft>
          <a:spcPct val="0"/>
        </a:spcAft>
        <a:buChar char="»"/>
        <a:defRPr sz="1125">
          <a:solidFill>
            <a:schemeClr val="tx1"/>
          </a:solidFill>
          <a:latin typeface="+mn-lt"/>
          <a:cs typeface="+mn-cs"/>
        </a:defRPr>
      </a:lvl8pPr>
      <a:lvl9pPr marL="2185988" indent="-128588" algn="r" rtl="1" fontAlgn="base">
        <a:spcBef>
          <a:spcPct val="20000"/>
        </a:spcBef>
        <a:spcAft>
          <a:spcPct val="0"/>
        </a:spcAft>
        <a:buChar char="»"/>
        <a:defRPr sz="1125">
          <a:solidFill>
            <a:schemeClr val="tx1"/>
          </a:solidFill>
          <a:latin typeface="+mn-lt"/>
          <a:cs typeface="+mn-cs"/>
        </a:defRPr>
      </a:lvl9pPr>
    </p:bodyStyle>
    <p:otherStyle>
      <a:defPPr>
        <a:defRPr lang="ar-SA"/>
      </a:defPPr>
      <a:lvl1pPr marL="0" algn="r" defTabSz="514350" rtl="1" eaLnBrk="1" latinLnBrk="0" hangingPunct="1">
        <a:defRPr sz="1013" kern="1200">
          <a:solidFill>
            <a:schemeClr val="tx1"/>
          </a:solidFill>
          <a:latin typeface="+mn-lt"/>
          <a:ea typeface="+mn-ea"/>
          <a:cs typeface="+mn-cs"/>
        </a:defRPr>
      </a:lvl1pPr>
      <a:lvl2pPr marL="257175" algn="r" defTabSz="514350" rtl="1" eaLnBrk="1" latinLnBrk="0" hangingPunct="1">
        <a:defRPr sz="1013" kern="1200">
          <a:solidFill>
            <a:schemeClr val="tx1"/>
          </a:solidFill>
          <a:latin typeface="+mn-lt"/>
          <a:ea typeface="+mn-ea"/>
          <a:cs typeface="+mn-cs"/>
        </a:defRPr>
      </a:lvl2pPr>
      <a:lvl3pPr marL="514350" algn="r" defTabSz="514350" rtl="1" eaLnBrk="1" latinLnBrk="0" hangingPunct="1">
        <a:defRPr sz="1013" kern="1200">
          <a:solidFill>
            <a:schemeClr val="tx1"/>
          </a:solidFill>
          <a:latin typeface="+mn-lt"/>
          <a:ea typeface="+mn-ea"/>
          <a:cs typeface="+mn-cs"/>
        </a:defRPr>
      </a:lvl3pPr>
      <a:lvl4pPr marL="771525" algn="r" defTabSz="514350" rtl="1" eaLnBrk="1" latinLnBrk="0" hangingPunct="1">
        <a:defRPr sz="1013" kern="1200">
          <a:solidFill>
            <a:schemeClr val="tx1"/>
          </a:solidFill>
          <a:latin typeface="+mn-lt"/>
          <a:ea typeface="+mn-ea"/>
          <a:cs typeface="+mn-cs"/>
        </a:defRPr>
      </a:lvl4pPr>
      <a:lvl5pPr marL="1028700" algn="r" defTabSz="514350" rtl="1" eaLnBrk="1" latinLnBrk="0" hangingPunct="1">
        <a:defRPr sz="1013" kern="1200">
          <a:solidFill>
            <a:schemeClr val="tx1"/>
          </a:solidFill>
          <a:latin typeface="+mn-lt"/>
          <a:ea typeface="+mn-ea"/>
          <a:cs typeface="+mn-cs"/>
        </a:defRPr>
      </a:lvl5pPr>
      <a:lvl6pPr marL="1285875" algn="r" defTabSz="514350" rtl="1" eaLnBrk="1" latinLnBrk="0" hangingPunct="1">
        <a:defRPr sz="1013" kern="1200">
          <a:solidFill>
            <a:schemeClr val="tx1"/>
          </a:solidFill>
          <a:latin typeface="+mn-lt"/>
          <a:ea typeface="+mn-ea"/>
          <a:cs typeface="+mn-cs"/>
        </a:defRPr>
      </a:lvl6pPr>
      <a:lvl7pPr marL="1543050" algn="r" defTabSz="514350" rtl="1" eaLnBrk="1" latinLnBrk="0" hangingPunct="1">
        <a:defRPr sz="1013" kern="1200">
          <a:solidFill>
            <a:schemeClr val="tx1"/>
          </a:solidFill>
          <a:latin typeface="+mn-lt"/>
          <a:ea typeface="+mn-ea"/>
          <a:cs typeface="+mn-cs"/>
        </a:defRPr>
      </a:lvl7pPr>
      <a:lvl8pPr marL="1800225" algn="r" defTabSz="514350" rtl="1" eaLnBrk="1" latinLnBrk="0" hangingPunct="1">
        <a:defRPr sz="1013" kern="1200">
          <a:solidFill>
            <a:schemeClr val="tx1"/>
          </a:solidFill>
          <a:latin typeface="+mn-lt"/>
          <a:ea typeface="+mn-ea"/>
          <a:cs typeface="+mn-cs"/>
        </a:defRPr>
      </a:lvl8pPr>
      <a:lvl9pPr marL="2057400" algn="r" defTabSz="514350" rtl="1"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3/8/2024</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53797473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عنصر نائب للعنوان 1">
            <a:extLst>
              <a:ext uri="{FF2B5EF4-FFF2-40B4-BE49-F238E27FC236}">
                <a16:creationId xmlns:a16="http://schemas.microsoft.com/office/drawing/2014/main" id="{9142FC94-CBBB-4D2E-ADCB-FFCD438DECD6}"/>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عنوان الشكل الرئيسي</a:t>
            </a:r>
          </a:p>
        </p:txBody>
      </p:sp>
      <p:sp>
        <p:nvSpPr>
          <p:cNvPr id="23555" name="عنصر نائب للنص 2">
            <a:extLst>
              <a:ext uri="{FF2B5EF4-FFF2-40B4-BE49-F238E27FC236}">
                <a16:creationId xmlns:a16="http://schemas.microsoft.com/office/drawing/2014/main" id="{E4796009-49E9-4840-A384-3E78B1732B2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نص الشكل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D5EEC3F8-6D5A-4B22-965C-09978C0966DD}"/>
              </a:ext>
            </a:extLst>
          </p:cNvPr>
          <p:cNvSpPr>
            <a:spLocks noGrp="1"/>
          </p:cNvSpPr>
          <p:nvPr>
            <p:ph type="dt" sz="half" idx="2"/>
          </p:nvPr>
        </p:nvSpPr>
        <p:spPr>
          <a:xfrm>
            <a:off x="8610600" y="6356357"/>
            <a:ext cx="2743200" cy="365125"/>
          </a:xfrm>
          <a:prstGeom prst="rect">
            <a:avLst/>
          </a:prstGeom>
        </p:spPr>
        <p:txBody>
          <a:bodyPr vert="horz" lIns="91440" tIns="45720" rIns="91440" bIns="45720" rtlCol="1" anchor="ctr"/>
          <a:lstStyle>
            <a:lvl1pPr algn="r" rtl="1" eaLnBrk="1" hangingPunct="1">
              <a:defRPr sz="380">
                <a:solidFill>
                  <a:schemeClr val="tx1">
                    <a:tint val="75000"/>
                  </a:schemeClr>
                </a:solidFill>
              </a:defRPr>
            </a:lvl1pPr>
          </a:lstStyle>
          <a:p>
            <a:pPr>
              <a:defRPr/>
            </a:pPr>
            <a:fld id="{7BB22A8C-FDA6-4A7B-8F2F-D1CE0452DD81}"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B14B7752-F913-45B2-A231-A9289434325F}"/>
              </a:ext>
            </a:extLst>
          </p:cNvPr>
          <p:cNvSpPr>
            <a:spLocks noGrp="1"/>
          </p:cNvSpPr>
          <p:nvPr>
            <p:ph type="ftr" sz="quarter" idx="3"/>
          </p:nvPr>
        </p:nvSpPr>
        <p:spPr>
          <a:xfrm>
            <a:off x="4038600" y="6356357"/>
            <a:ext cx="4114800" cy="365125"/>
          </a:xfrm>
          <a:prstGeom prst="rect">
            <a:avLst/>
          </a:prstGeom>
        </p:spPr>
        <p:txBody>
          <a:bodyPr vert="horz" lIns="91440" tIns="45720" rIns="91440" bIns="45720" rtlCol="1" anchor="ctr"/>
          <a:lstStyle>
            <a:lvl1pPr algn="ctr" rtl="1" eaLnBrk="1" hangingPunct="1">
              <a:defRPr sz="380">
                <a:solidFill>
                  <a:schemeClr val="tx1">
                    <a:tint val="75000"/>
                  </a:schemeClr>
                </a:solidFill>
              </a:defRPr>
            </a:lvl1pPr>
          </a:lstStyle>
          <a:p>
            <a:pPr>
              <a:defRPr/>
            </a:pPr>
            <a:endParaRPr lang="ar-SA"/>
          </a:p>
        </p:txBody>
      </p:sp>
      <p:sp>
        <p:nvSpPr>
          <p:cNvPr id="6" name="عنصر نائب لرقم الشريحة 5">
            <a:extLst>
              <a:ext uri="{FF2B5EF4-FFF2-40B4-BE49-F238E27FC236}">
                <a16:creationId xmlns:a16="http://schemas.microsoft.com/office/drawing/2014/main" id="{A76ACCB8-4897-4BEF-AD70-D68AD45685CD}"/>
              </a:ext>
            </a:extLst>
          </p:cNvPr>
          <p:cNvSpPr>
            <a:spLocks noGrp="1"/>
          </p:cNvSpPr>
          <p:nvPr>
            <p:ph type="sldNum" sz="quarter" idx="4"/>
          </p:nvPr>
        </p:nvSpPr>
        <p:spPr>
          <a:xfrm>
            <a:off x="838200" y="6356357"/>
            <a:ext cx="2743200" cy="365125"/>
          </a:xfrm>
          <a:prstGeom prst="rect">
            <a:avLst/>
          </a:prstGeom>
        </p:spPr>
        <p:txBody>
          <a:bodyPr vert="horz" lIns="91440" tIns="45720" rIns="91440" bIns="45720" rtlCol="1" anchor="ctr"/>
          <a:lstStyle>
            <a:lvl1pPr algn="l" rtl="1" eaLnBrk="1" hangingPunct="1">
              <a:defRPr sz="380">
                <a:solidFill>
                  <a:schemeClr val="tx1">
                    <a:tint val="75000"/>
                  </a:schemeClr>
                </a:solidFill>
              </a:defRPr>
            </a:lvl1pPr>
          </a:lstStyle>
          <a:p>
            <a:pPr>
              <a:defRPr/>
            </a:pPr>
            <a:fld id="{E9BD02C7-3691-4576-8B64-443B5CF4F881}" type="slidenum">
              <a:rPr lang="ar-SA"/>
              <a:pPr>
                <a:defRPr/>
              </a:pPr>
              <a:t>‹#›</a:t>
            </a:fld>
            <a:endParaRPr lang="ar-SA"/>
          </a:p>
        </p:txBody>
      </p:sp>
    </p:spTree>
    <p:extLst>
      <p:ext uri="{BB962C8B-B14F-4D97-AF65-F5344CB8AC3E}">
        <p14:creationId xmlns:p14="http://schemas.microsoft.com/office/powerpoint/2010/main" val="410752643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r" defTabSz="289322" rtl="1" eaLnBrk="0" fontAlgn="base" hangingPunct="0">
        <a:lnSpc>
          <a:spcPct val="90000"/>
        </a:lnSpc>
        <a:spcBef>
          <a:spcPct val="0"/>
        </a:spcBef>
        <a:spcAft>
          <a:spcPct val="0"/>
        </a:spcAft>
        <a:defRPr sz="1392" kern="1200">
          <a:solidFill>
            <a:schemeClr val="tx1"/>
          </a:solidFill>
          <a:latin typeface="+mj-lt"/>
          <a:ea typeface="+mj-ea"/>
          <a:cs typeface="+mj-cs"/>
        </a:defRPr>
      </a:lvl1pPr>
      <a:lvl2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2pPr>
      <a:lvl3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3pPr>
      <a:lvl4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4pPr>
      <a:lvl5pPr algn="r" defTabSz="289322" rtl="1" eaLnBrk="0" fontAlgn="base" hangingPunct="0">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5pPr>
      <a:lvl6pPr marL="192881"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6pPr>
      <a:lvl7pPr marL="385763"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7pPr>
      <a:lvl8pPr marL="578644"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8pPr>
      <a:lvl9pPr marL="771525" algn="r" defTabSz="289322" rtl="1" fontAlgn="base">
        <a:lnSpc>
          <a:spcPct val="90000"/>
        </a:lnSpc>
        <a:spcBef>
          <a:spcPct val="0"/>
        </a:spcBef>
        <a:spcAft>
          <a:spcPct val="0"/>
        </a:spcAft>
        <a:defRPr sz="1392">
          <a:solidFill>
            <a:schemeClr val="tx1"/>
          </a:solidFill>
          <a:latin typeface="Calibri Light" panose="020F0302020204030204" pitchFamily="34" charset="0"/>
          <a:cs typeface="Times New Roman" panose="02020603050405020304" pitchFamily="18" charset="0"/>
        </a:defRPr>
      </a:lvl9pPr>
    </p:titleStyle>
    <p:bodyStyle>
      <a:lvl1pPr marL="72331" indent="-72331" algn="r" defTabSz="289322" rtl="1" eaLnBrk="0" fontAlgn="base" hangingPunct="0">
        <a:lnSpc>
          <a:spcPct val="90000"/>
        </a:lnSpc>
        <a:spcBef>
          <a:spcPts val="316"/>
        </a:spcBef>
        <a:spcAft>
          <a:spcPct val="0"/>
        </a:spcAft>
        <a:buFont typeface="Arial" panose="020B0604020202020204" pitchFamily="34" charset="0"/>
        <a:buChar char="•"/>
        <a:defRPr sz="886" kern="1200">
          <a:solidFill>
            <a:schemeClr val="tx1"/>
          </a:solidFill>
          <a:latin typeface="+mn-lt"/>
          <a:ea typeface="+mn-ea"/>
          <a:cs typeface="+mn-cs"/>
        </a:defRPr>
      </a:lvl1pPr>
      <a:lvl2pPr marL="216992" indent="-72331" algn="r" defTabSz="289322" rtl="1" eaLnBrk="0" fontAlgn="base" hangingPunct="0">
        <a:lnSpc>
          <a:spcPct val="90000"/>
        </a:lnSpc>
        <a:spcBef>
          <a:spcPts val="158"/>
        </a:spcBef>
        <a:spcAft>
          <a:spcPct val="0"/>
        </a:spcAft>
        <a:buFont typeface="Arial" panose="020B0604020202020204" pitchFamily="34" charset="0"/>
        <a:buChar char="•"/>
        <a:defRPr kern="1200">
          <a:solidFill>
            <a:schemeClr val="tx1"/>
          </a:solidFill>
          <a:latin typeface="+mn-lt"/>
          <a:ea typeface="+mn-ea"/>
          <a:cs typeface="+mn-cs"/>
        </a:defRPr>
      </a:lvl2pPr>
      <a:lvl3pPr marL="361653" indent="-72331" algn="r" defTabSz="289322" rtl="1" eaLnBrk="0" fontAlgn="base" hangingPunct="0">
        <a:lnSpc>
          <a:spcPct val="90000"/>
        </a:lnSpc>
        <a:spcBef>
          <a:spcPts val="158"/>
        </a:spcBef>
        <a:spcAft>
          <a:spcPct val="0"/>
        </a:spcAft>
        <a:buFont typeface="Arial" panose="020B0604020202020204" pitchFamily="34" charset="0"/>
        <a:buChar char="•"/>
        <a:defRPr sz="633" kern="1200">
          <a:solidFill>
            <a:schemeClr val="tx1"/>
          </a:solidFill>
          <a:latin typeface="+mn-lt"/>
          <a:ea typeface="+mn-ea"/>
          <a:cs typeface="+mn-cs"/>
        </a:defRPr>
      </a:lvl3pPr>
      <a:lvl4pPr marL="506314" indent="-72331" algn="r" defTabSz="289322" rtl="1" eaLnBrk="0" fontAlgn="base" hangingPunct="0">
        <a:lnSpc>
          <a:spcPct val="90000"/>
        </a:lnSpc>
        <a:spcBef>
          <a:spcPts val="158"/>
        </a:spcBef>
        <a:spcAft>
          <a:spcPct val="0"/>
        </a:spcAft>
        <a:buFont typeface="Arial" panose="020B0604020202020204" pitchFamily="34" charset="0"/>
        <a:buChar char="•"/>
        <a:defRPr sz="548" kern="1200">
          <a:solidFill>
            <a:schemeClr val="tx1"/>
          </a:solidFill>
          <a:latin typeface="+mn-lt"/>
          <a:ea typeface="+mn-ea"/>
          <a:cs typeface="+mn-cs"/>
        </a:defRPr>
      </a:lvl4pPr>
      <a:lvl5pPr marL="650975" indent="-72331" algn="r" defTabSz="289322" rtl="1" eaLnBrk="0" fontAlgn="base" hangingPunct="0">
        <a:lnSpc>
          <a:spcPct val="90000"/>
        </a:lnSpc>
        <a:spcBef>
          <a:spcPts val="158"/>
        </a:spcBef>
        <a:spcAft>
          <a:spcPct val="0"/>
        </a:spcAft>
        <a:buFont typeface="Arial" panose="020B0604020202020204" pitchFamily="34" charset="0"/>
        <a:buChar char="•"/>
        <a:defRPr sz="548" kern="1200">
          <a:solidFill>
            <a:schemeClr val="tx1"/>
          </a:solidFill>
          <a:latin typeface="+mn-lt"/>
          <a:ea typeface="+mn-ea"/>
          <a:cs typeface="+mn-cs"/>
        </a:defRPr>
      </a:lvl5pPr>
      <a:lvl6pPr marL="795635"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97"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58"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618" indent="-72331" algn="r" defTabSz="289322" rtl="1"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ar-SA"/>
      </a:defPPr>
      <a:lvl1pPr marL="0" algn="r" defTabSz="289322" rtl="1" eaLnBrk="1" latinLnBrk="0" hangingPunct="1">
        <a:defRPr sz="570" kern="1200">
          <a:solidFill>
            <a:schemeClr val="tx1"/>
          </a:solidFill>
          <a:latin typeface="+mn-lt"/>
          <a:ea typeface="+mn-ea"/>
          <a:cs typeface="+mn-cs"/>
        </a:defRPr>
      </a:lvl1pPr>
      <a:lvl2pPr marL="144661" algn="r" defTabSz="289322" rtl="1" eaLnBrk="1" latinLnBrk="0" hangingPunct="1">
        <a:defRPr sz="570" kern="1200">
          <a:solidFill>
            <a:schemeClr val="tx1"/>
          </a:solidFill>
          <a:latin typeface="+mn-lt"/>
          <a:ea typeface="+mn-ea"/>
          <a:cs typeface="+mn-cs"/>
        </a:defRPr>
      </a:lvl2pPr>
      <a:lvl3pPr marL="289322" algn="r" defTabSz="289322" rtl="1" eaLnBrk="1" latinLnBrk="0" hangingPunct="1">
        <a:defRPr sz="570" kern="1200">
          <a:solidFill>
            <a:schemeClr val="tx1"/>
          </a:solidFill>
          <a:latin typeface="+mn-lt"/>
          <a:ea typeface="+mn-ea"/>
          <a:cs typeface="+mn-cs"/>
        </a:defRPr>
      </a:lvl3pPr>
      <a:lvl4pPr marL="433983" algn="r" defTabSz="289322" rtl="1" eaLnBrk="1" latinLnBrk="0" hangingPunct="1">
        <a:defRPr sz="570" kern="1200">
          <a:solidFill>
            <a:schemeClr val="tx1"/>
          </a:solidFill>
          <a:latin typeface="+mn-lt"/>
          <a:ea typeface="+mn-ea"/>
          <a:cs typeface="+mn-cs"/>
        </a:defRPr>
      </a:lvl4pPr>
      <a:lvl5pPr marL="578644" algn="r" defTabSz="289322" rtl="1" eaLnBrk="1" latinLnBrk="0" hangingPunct="1">
        <a:defRPr sz="570" kern="1200">
          <a:solidFill>
            <a:schemeClr val="tx1"/>
          </a:solidFill>
          <a:latin typeface="+mn-lt"/>
          <a:ea typeface="+mn-ea"/>
          <a:cs typeface="+mn-cs"/>
        </a:defRPr>
      </a:lvl5pPr>
      <a:lvl6pPr marL="723305" algn="r" defTabSz="289322" rtl="1" eaLnBrk="1" latinLnBrk="0" hangingPunct="1">
        <a:defRPr sz="570" kern="1200">
          <a:solidFill>
            <a:schemeClr val="tx1"/>
          </a:solidFill>
          <a:latin typeface="+mn-lt"/>
          <a:ea typeface="+mn-ea"/>
          <a:cs typeface="+mn-cs"/>
        </a:defRPr>
      </a:lvl6pPr>
      <a:lvl7pPr marL="867966" algn="r" defTabSz="289322" rtl="1" eaLnBrk="1" latinLnBrk="0" hangingPunct="1">
        <a:defRPr sz="570" kern="1200">
          <a:solidFill>
            <a:schemeClr val="tx1"/>
          </a:solidFill>
          <a:latin typeface="+mn-lt"/>
          <a:ea typeface="+mn-ea"/>
          <a:cs typeface="+mn-cs"/>
        </a:defRPr>
      </a:lvl7pPr>
      <a:lvl8pPr marL="1012627" algn="r" defTabSz="289322" rtl="1" eaLnBrk="1" latinLnBrk="0" hangingPunct="1">
        <a:defRPr sz="570" kern="1200">
          <a:solidFill>
            <a:schemeClr val="tx1"/>
          </a:solidFill>
          <a:latin typeface="+mn-lt"/>
          <a:ea typeface="+mn-ea"/>
          <a:cs typeface="+mn-cs"/>
        </a:defRPr>
      </a:lvl8pPr>
      <a:lvl9pPr marL="1157288" algn="r" defTabSz="289322" rtl="1" eaLnBrk="1" latinLnBrk="0" hangingPunct="1">
        <a:defRPr sz="57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عنصر نائب للعنوان 1">
            <a:extLst>
              <a:ext uri="{FF2B5EF4-FFF2-40B4-BE49-F238E27FC236}">
                <a16:creationId xmlns:a16="http://schemas.microsoft.com/office/drawing/2014/main" id="{7C4E66A6-90A8-4DB8-BEDA-0D0AC7FFC54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endParaRPr lang="en-US" altLang="ar-SA"/>
          </a:p>
        </p:txBody>
      </p:sp>
      <p:sp>
        <p:nvSpPr>
          <p:cNvPr id="24579" name="عنصر نائب للنص 2">
            <a:extLst>
              <a:ext uri="{FF2B5EF4-FFF2-40B4-BE49-F238E27FC236}">
                <a16:creationId xmlns:a16="http://schemas.microsoft.com/office/drawing/2014/main" id="{DC885CC1-939B-41C9-91F2-427497C092A9}"/>
              </a:ext>
            </a:extLst>
          </p:cNvPr>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endParaRPr lang="en-US" altLang="ar-SA"/>
          </a:p>
          <a:p>
            <a:pPr lvl="1"/>
            <a:r>
              <a:rPr lang="ar-SA" altLang="ar-SA"/>
              <a:t>المستوى الثاني</a:t>
            </a:r>
            <a:endParaRPr lang="en-US" altLang="ar-SA"/>
          </a:p>
          <a:p>
            <a:pPr lvl="2"/>
            <a:r>
              <a:rPr lang="ar-SA" altLang="ar-SA"/>
              <a:t>المستوى الثالث</a:t>
            </a:r>
            <a:endParaRPr lang="en-US" altLang="ar-SA"/>
          </a:p>
          <a:p>
            <a:pPr lvl="3"/>
            <a:r>
              <a:rPr lang="ar-SA" altLang="ar-SA"/>
              <a:t>المستوى الرابع</a:t>
            </a:r>
            <a:endParaRPr lang="en-US" altLang="ar-SA"/>
          </a:p>
          <a:p>
            <a:pPr lvl="4"/>
            <a:r>
              <a:rPr lang="ar-SA" altLang="ar-SA"/>
              <a:t>المستوى الخامس</a:t>
            </a:r>
            <a:endParaRPr lang="en-US" altLang="ar-SA"/>
          </a:p>
        </p:txBody>
      </p:sp>
      <p:sp>
        <p:nvSpPr>
          <p:cNvPr id="4" name="عنصر نائب للتاريخ 3">
            <a:extLst>
              <a:ext uri="{FF2B5EF4-FFF2-40B4-BE49-F238E27FC236}">
                <a16:creationId xmlns:a16="http://schemas.microsoft.com/office/drawing/2014/main" id="{3212E188-CB5F-46B9-92D8-B3B30083A457}"/>
              </a:ext>
            </a:extLst>
          </p:cNvPr>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rtl="1" eaLnBrk="1" hangingPunct="1">
              <a:defRPr sz="380">
                <a:solidFill>
                  <a:schemeClr val="tx1">
                    <a:tint val="75000"/>
                  </a:schemeClr>
                </a:solidFill>
              </a:defRPr>
            </a:lvl1pPr>
          </a:lstStyle>
          <a:p>
            <a:pPr>
              <a:defRPr/>
            </a:pPr>
            <a:fld id="{3E8558FB-5BE7-491B-A977-682F682749C3}" type="datetimeFigureOut">
              <a:rPr lang="en-US"/>
              <a:pPr>
                <a:defRPr/>
              </a:pPr>
              <a:t>3/8/2024</a:t>
            </a:fld>
            <a:endParaRPr lang="en-US"/>
          </a:p>
        </p:txBody>
      </p:sp>
      <p:sp>
        <p:nvSpPr>
          <p:cNvPr id="5" name="عنصر نائب للتذييل 4">
            <a:extLst>
              <a:ext uri="{FF2B5EF4-FFF2-40B4-BE49-F238E27FC236}">
                <a16:creationId xmlns:a16="http://schemas.microsoft.com/office/drawing/2014/main" id="{757724DE-244E-48DB-BC7A-0999D6177B22}"/>
              </a:ext>
            </a:extLst>
          </p:cNvPr>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rtl="1" eaLnBrk="1" hangingPunct="1">
              <a:defRPr sz="380">
                <a:solidFill>
                  <a:schemeClr val="tx1">
                    <a:tint val="75000"/>
                  </a:schemeClr>
                </a:solidFill>
              </a:defRPr>
            </a:lvl1pPr>
          </a:lstStyle>
          <a:p>
            <a:pPr>
              <a:defRPr/>
            </a:pPr>
            <a:endParaRPr lang="en-US"/>
          </a:p>
        </p:txBody>
      </p:sp>
      <p:sp>
        <p:nvSpPr>
          <p:cNvPr id="6" name="عنصر نائب لرقم الشريحة 5">
            <a:extLst>
              <a:ext uri="{FF2B5EF4-FFF2-40B4-BE49-F238E27FC236}">
                <a16:creationId xmlns:a16="http://schemas.microsoft.com/office/drawing/2014/main" id="{5E376B4C-F4FE-49D2-85EC-37CA61010641}"/>
              </a:ext>
            </a:extLst>
          </p:cNvPr>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rtl="1" eaLnBrk="1" hangingPunct="1">
              <a:defRPr sz="380">
                <a:solidFill>
                  <a:schemeClr val="tx1">
                    <a:tint val="75000"/>
                  </a:schemeClr>
                </a:solidFill>
              </a:defRPr>
            </a:lvl1pPr>
          </a:lstStyle>
          <a:p>
            <a:pPr>
              <a:defRPr/>
            </a:pPr>
            <a:fld id="{FFA76EDC-B6EB-49DD-8AAD-DCB0CCFDDD8E}" type="slidenum">
              <a:rPr lang="en-US"/>
              <a:pPr>
                <a:defRPr/>
              </a:pPr>
              <a:t>‹#›</a:t>
            </a:fld>
            <a:endParaRPr lang="en-US"/>
          </a:p>
        </p:txBody>
      </p:sp>
    </p:spTree>
    <p:extLst>
      <p:ext uri="{BB962C8B-B14F-4D97-AF65-F5344CB8AC3E}">
        <p14:creationId xmlns:p14="http://schemas.microsoft.com/office/powerpoint/2010/main" val="151520066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289322" rtl="0" eaLnBrk="0" fontAlgn="base" hangingPunct="0">
        <a:spcBef>
          <a:spcPct val="0"/>
        </a:spcBef>
        <a:spcAft>
          <a:spcPct val="0"/>
        </a:spcAft>
        <a:defRPr sz="1392" kern="1200">
          <a:solidFill>
            <a:schemeClr val="tx1"/>
          </a:solidFill>
          <a:latin typeface="+mj-lt"/>
          <a:ea typeface="+mj-ea"/>
          <a:cs typeface="+mj-cs"/>
        </a:defRPr>
      </a:lvl1pPr>
      <a:lvl2pPr algn="ctr" defTabSz="289322" rtl="0" eaLnBrk="0" fontAlgn="base" hangingPunct="0">
        <a:spcBef>
          <a:spcPct val="0"/>
        </a:spcBef>
        <a:spcAft>
          <a:spcPct val="0"/>
        </a:spcAft>
        <a:defRPr sz="1392">
          <a:solidFill>
            <a:schemeClr val="tx1"/>
          </a:solidFill>
          <a:latin typeface="Calibri" panose="020F0502020204030204" pitchFamily="34" charset="0"/>
          <a:cs typeface="Times New Roman" panose="02020603050405020304" pitchFamily="18" charset="0"/>
        </a:defRPr>
      </a:lvl2pPr>
      <a:lvl3pPr algn="ctr" defTabSz="289322" rtl="0" eaLnBrk="0" fontAlgn="base" hangingPunct="0">
        <a:spcBef>
          <a:spcPct val="0"/>
        </a:spcBef>
        <a:spcAft>
          <a:spcPct val="0"/>
        </a:spcAft>
        <a:defRPr sz="1392">
          <a:solidFill>
            <a:schemeClr val="tx1"/>
          </a:solidFill>
          <a:latin typeface="Calibri" panose="020F0502020204030204" pitchFamily="34" charset="0"/>
          <a:cs typeface="Times New Roman" panose="02020603050405020304" pitchFamily="18" charset="0"/>
        </a:defRPr>
      </a:lvl3pPr>
      <a:lvl4pPr algn="ctr" defTabSz="289322" rtl="0" eaLnBrk="0" fontAlgn="base" hangingPunct="0">
        <a:spcBef>
          <a:spcPct val="0"/>
        </a:spcBef>
        <a:spcAft>
          <a:spcPct val="0"/>
        </a:spcAft>
        <a:defRPr sz="1392">
          <a:solidFill>
            <a:schemeClr val="tx1"/>
          </a:solidFill>
          <a:latin typeface="Calibri" panose="020F0502020204030204" pitchFamily="34" charset="0"/>
          <a:cs typeface="Times New Roman" panose="02020603050405020304" pitchFamily="18" charset="0"/>
        </a:defRPr>
      </a:lvl4pPr>
      <a:lvl5pPr algn="ctr" defTabSz="289322" rtl="0" eaLnBrk="0" fontAlgn="base" hangingPunct="0">
        <a:spcBef>
          <a:spcPct val="0"/>
        </a:spcBef>
        <a:spcAft>
          <a:spcPct val="0"/>
        </a:spcAft>
        <a:defRPr sz="1392">
          <a:solidFill>
            <a:schemeClr val="tx1"/>
          </a:solidFill>
          <a:latin typeface="Calibri" panose="020F0502020204030204" pitchFamily="34" charset="0"/>
          <a:cs typeface="Times New Roman" panose="02020603050405020304" pitchFamily="18" charset="0"/>
        </a:defRPr>
      </a:lvl5pPr>
      <a:lvl6pPr marL="192881" algn="ctr" defTabSz="289322" rtl="0" fontAlgn="base">
        <a:spcBef>
          <a:spcPct val="0"/>
        </a:spcBef>
        <a:spcAft>
          <a:spcPct val="0"/>
        </a:spcAft>
        <a:defRPr sz="1392">
          <a:solidFill>
            <a:schemeClr val="tx1"/>
          </a:solidFill>
          <a:latin typeface="Calibri" panose="020F0502020204030204" pitchFamily="34" charset="0"/>
          <a:cs typeface="Times New Roman" panose="02020603050405020304" pitchFamily="18" charset="0"/>
        </a:defRPr>
      </a:lvl6pPr>
      <a:lvl7pPr marL="385763" algn="ctr" defTabSz="289322" rtl="0" fontAlgn="base">
        <a:spcBef>
          <a:spcPct val="0"/>
        </a:spcBef>
        <a:spcAft>
          <a:spcPct val="0"/>
        </a:spcAft>
        <a:defRPr sz="1392">
          <a:solidFill>
            <a:schemeClr val="tx1"/>
          </a:solidFill>
          <a:latin typeface="Calibri" panose="020F0502020204030204" pitchFamily="34" charset="0"/>
          <a:cs typeface="Times New Roman" panose="02020603050405020304" pitchFamily="18" charset="0"/>
        </a:defRPr>
      </a:lvl7pPr>
      <a:lvl8pPr marL="578644" algn="ctr" defTabSz="289322" rtl="0" fontAlgn="base">
        <a:spcBef>
          <a:spcPct val="0"/>
        </a:spcBef>
        <a:spcAft>
          <a:spcPct val="0"/>
        </a:spcAft>
        <a:defRPr sz="1392">
          <a:solidFill>
            <a:schemeClr val="tx1"/>
          </a:solidFill>
          <a:latin typeface="Calibri" panose="020F0502020204030204" pitchFamily="34" charset="0"/>
          <a:cs typeface="Times New Roman" panose="02020603050405020304" pitchFamily="18" charset="0"/>
        </a:defRPr>
      </a:lvl8pPr>
      <a:lvl9pPr marL="771525" algn="ctr" defTabSz="289322" rtl="0" fontAlgn="base">
        <a:spcBef>
          <a:spcPct val="0"/>
        </a:spcBef>
        <a:spcAft>
          <a:spcPct val="0"/>
        </a:spcAft>
        <a:defRPr sz="1392">
          <a:solidFill>
            <a:schemeClr val="tx1"/>
          </a:solidFill>
          <a:latin typeface="Calibri" panose="020F0502020204030204" pitchFamily="34" charset="0"/>
          <a:cs typeface="Times New Roman" panose="02020603050405020304" pitchFamily="18" charset="0"/>
        </a:defRPr>
      </a:lvl9pPr>
    </p:titleStyle>
    <p:bodyStyle>
      <a:lvl1pPr marL="108496" indent="-108496" algn="l" defTabSz="289322" rtl="0" eaLnBrk="0" fontAlgn="base" hangingPunct="0">
        <a:spcBef>
          <a:spcPct val="20000"/>
        </a:spcBef>
        <a:spcAft>
          <a:spcPct val="0"/>
        </a:spcAft>
        <a:buFont typeface="Arial" panose="020B0604020202020204" pitchFamily="34" charset="0"/>
        <a:buChar char="•"/>
        <a:defRPr sz="1013" kern="1200">
          <a:solidFill>
            <a:schemeClr val="tx1"/>
          </a:solidFill>
          <a:latin typeface="+mn-lt"/>
          <a:ea typeface="+mn-ea"/>
          <a:cs typeface="+mn-cs"/>
        </a:defRPr>
      </a:lvl1pPr>
      <a:lvl2pPr marL="235075" indent="-90413" algn="l" defTabSz="289322" rtl="0" eaLnBrk="0" fontAlgn="base" hangingPunct="0">
        <a:spcBef>
          <a:spcPct val="20000"/>
        </a:spcBef>
        <a:spcAft>
          <a:spcPct val="0"/>
        </a:spcAft>
        <a:buFont typeface="Arial" panose="020B0604020202020204" pitchFamily="34" charset="0"/>
        <a:buChar char="–"/>
        <a:defRPr sz="886" kern="1200">
          <a:solidFill>
            <a:schemeClr val="tx1"/>
          </a:solidFill>
          <a:latin typeface="+mn-lt"/>
          <a:ea typeface="+mn-ea"/>
          <a:cs typeface="+mn-cs"/>
        </a:defRPr>
      </a:lvl2pPr>
      <a:lvl3pPr marL="361653" indent="-72331" algn="l" defTabSz="28932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506314" indent="-72331" algn="l" defTabSz="289322" rtl="0" eaLnBrk="0" fontAlgn="base" hangingPunct="0">
        <a:spcBef>
          <a:spcPct val="20000"/>
        </a:spcBef>
        <a:spcAft>
          <a:spcPct val="0"/>
        </a:spcAft>
        <a:buFont typeface="Arial" panose="020B0604020202020204" pitchFamily="34" charset="0"/>
        <a:buChar char="–"/>
        <a:defRPr sz="633" kern="1200">
          <a:solidFill>
            <a:schemeClr val="tx1"/>
          </a:solidFill>
          <a:latin typeface="+mn-lt"/>
          <a:ea typeface="+mn-ea"/>
          <a:cs typeface="+mn-cs"/>
        </a:defRPr>
      </a:lvl4pPr>
      <a:lvl5pPr marL="650975" indent="-72331" algn="l" defTabSz="289322" rtl="0" eaLnBrk="0" fontAlgn="base" hangingPunct="0">
        <a:spcBef>
          <a:spcPct val="20000"/>
        </a:spcBef>
        <a:spcAft>
          <a:spcPct val="0"/>
        </a:spcAft>
        <a:buFont typeface="Arial" panose="020B0604020202020204" pitchFamily="34" charset="0"/>
        <a:buChar char="»"/>
        <a:defRPr sz="633" kern="1200">
          <a:solidFill>
            <a:schemeClr val="tx1"/>
          </a:solidFill>
          <a:latin typeface="+mn-lt"/>
          <a:ea typeface="+mn-ea"/>
          <a:cs typeface="+mn-cs"/>
        </a:defRPr>
      </a:lvl5pPr>
      <a:lvl6pPr marL="795635"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2">
            <a:alphaModFix/>
          </a:blip>
          <a:srcRect/>
          <a:stretch/>
        </p:blipFill>
        <p:spPr>
          <a:xfrm>
            <a:off x="0" y="18488"/>
            <a:ext cx="12192000" cy="6858000"/>
          </a:xfrm>
          <a:prstGeom prst="rect">
            <a:avLst/>
          </a:prstGeom>
          <a:noFill/>
          <a:ln>
            <a:noFill/>
          </a:ln>
        </p:spPr>
      </p:pic>
    </p:spTree>
    <p:extLst>
      <p:ext uri="{BB962C8B-B14F-4D97-AF65-F5344CB8AC3E}">
        <p14:creationId xmlns:p14="http://schemas.microsoft.com/office/powerpoint/2010/main" val="130324468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tr-TR"/>
              <a:t>‹#›</a:t>
            </a:fld>
            <a:endParaRPr/>
          </a:p>
        </p:txBody>
      </p:sp>
    </p:spTree>
    <p:extLst>
      <p:ext uri="{BB962C8B-B14F-4D97-AF65-F5344CB8AC3E}">
        <p14:creationId xmlns:p14="http://schemas.microsoft.com/office/powerpoint/2010/main" val="4131310873"/>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A62B46D-F16A-4D08-97E6-AB9D52372157}" type="datetimeFigureOut">
              <a:rPr lang="zh-CN" altLang="en-US"/>
              <a:pPr>
                <a:defRPr/>
              </a:pPr>
              <a:t>2024/3/8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56F778B-CA2C-4E7E-AF23-AA6B8998B8C7}" type="slidenum">
              <a:rPr lang="zh-CN" altLang="en-US"/>
              <a:pPr>
                <a:defRPr/>
              </a:pPr>
              <a:t>‹#›</a:t>
            </a:fld>
            <a:endParaRPr lang="zh-CN" altLang="en-US"/>
          </a:p>
        </p:txBody>
      </p:sp>
    </p:spTree>
    <p:extLst>
      <p:ext uri="{BB962C8B-B14F-4D97-AF65-F5344CB8AC3E}">
        <p14:creationId xmlns:p14="http://schemas.microsoft.com/office/powerpoint/2010/main" val="249929797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lumMod val="50000"/>
              <a:lumOff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lnSpc>
          <a:spcPct val="150000"/>
        </a:lnSpc>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1pPr>
      <a:lvl2pPr marL="742950" indent="-285750" algn="l" rtl="0" eaLnBrk="0" fontAlgn="base" hangingPunct="0">
        <a:lnSpc>
          <a:spcPct val="150000"/>
        </a:lnSpc>
        <a:spcBef>
          <a:spcPct val="20000"/>
        </a:spcBef>
        <a:spcAft>
          <a:spcPct val="0"/>
        </a:spcAft>
        <a:buFont typeface="Arial" charset="0"/>
        <a:buChar char="–"/>
        <a:defRPr sz="1800" kern="1200">
          <a:solidFill>
            <a:schemeClr val="tx1">
              <a:lumMod val="50000"/>
              <a:lumOff val="50000"/>
            </a:schemeClr>
          </a:solidFill>
          <a:latin typeface="+mn-lt"/>
          <a:ea typeface="+mn-ea"/>
          <a:cs typeface="+mn-cs"/>
        </a:defRPr>
      </a:lvl2pPr>
      <a:lvl3pPr marL="1143000" indent="-228600" algn="l" rtl="0" eaLnBrk="0" fontAlgn="base" hangingPunct="0">
        <a:lnSpc>
          <a:spcPct val="150000"/>
        </a:lnSpc>
        <a:spcBef>
          <a:spcPct val="20000"/>
        </a:spcBef>
        <a:spcAft>
          <a:spcPct val="0"/>
        </a:spcAft>
        <a:buFont typeface="Arial" charset="0"/>
        <a:buChar char="•"/>
        <a:defRPr sz="1600" kern="1200">
          <a:solidFill>
            <a:schemeClr val="tx1">
              <a:lumMod val="50000"/>
              <a:lumOff val="50000"/>
            </a:schemeClr>
          </a:solidFill>
          <a:latin typeface="+mn-lt"/>
          <a:ea typeface="+mn-ea"/>
          <a:cs typeface="+mn-cs"/>
        </a:defRPr>
      </a:lvl3pPr>
      <a:lvl4pPr marL="16002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4pPr>
      <a:lvl5pPr marL="2057400" indent="-228600" algn="l" rtl="0" eaLnBrk="0" fontAlgn="base" hangingPunct="0">
        <a:lnSpc>
          <a:spcPct val="150000"/>
        </a:lnSpc>
        <a:spcBef>
          <a:spcPct val="20000"/>
        </a:spcBef>
        <a:spcAft>
          <a:spcPct val="0"/>
        </a:spcAft>
        <a:buFont typeface="Arial"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4209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عنصر نائب للعنوان 1">
            <a:extLst>
              <a:ext uri="{FF2B5EF4-FFF2-40B4-BE49-F238E27FC236}">
                <a16:creationId xmlns:a16="http://schemas.microsoft.com/office/drawing/2014/main" id="{8B069F47-A1FF-6A8F-32A9-C2EBAA8E229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2051" name="عنصر نائب للنص 2">
            <a:extLst>
              <a:ext uri="{FF2B5EF4-FFF2-40B4-BE49-F238E27FC236}">
                <a16:creationId xmlns:a16="http://schemas.microsoft.com/office/drawing/2014/main" id="{352837A0-BF91-7C74-F741-48157F0C72F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4" name="عنصر نائب للتاريخ 3">
            <a:extLst>
              <a:ext uri="{FF2B5EF4-FFF2-40B4-BE49-F238E27FC236}">
                <a16:creationId xmlns:a16="http://schemas.microsoft.com/office/drawing/2014/main" id="{85E53D31-7EE7-98B6-1EB6-5A697EA03EF2}"/>
              </a:ext>
            </a:extLst>
          </p:cNvPr>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eaLnBrk="1" hangingPunct="1">
              <a:defRPr sz="1200" smtClean="0">
                <a:solidFill>
                  <a:schemeClr val="tx1">
                    <a:tint val="75000"/>
                  </a:schemeClr>
                </a:solidFill>
              </a:defRPr>
            </a:lvl1pPr>
          </a:lstStyle>
          <a:p>
            <a:pPr>
              <a:defRPr/>
            </a:pPr>
            <a:fld id="{3687042D-2EEA-47B3-B047-498BFB75B542}" type="datetimeFigureOut">
              <a:rPr lang="ar-SA"/>
              <a:pPr>
                <a:defRPr/>
              </a:pPr>
              <a:t>28/08/45</a:t>
            </a:fld>
            <a:endParaRPr lang="ar-SA"/>
          </a:p>
        </p:txBody>
      </p:sp>
      <p:sp>
        <p:nvSpPr>
          <p:cNvPr id="5" name="عنصر نائب للتذييل 4">
            <a:extLst>
              <a:ext uri="{FF2B5EF4-FFF2-40B4-BE49-F238E27FC236}">
                <a16:creationId xmlns:a16="http://schemas.microsoft.com/office/drawing/2014/main" id="{0F92E06F-FF8F-9E51-D762-FB6E35D4C60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hangingPunct="1">
              <a:defRPr sz="1200">
                <a:solidFill>
                  <a:schemeClr val="tx1">
                    <a:tint val="75000"/>
                  </a:schemeClr>
                </a:solidFill>
              </a:defRPr>
            </a:lvl1pPr>
          </a:lstStyle>
          <a:p>
            <a:pPr>
              <a:defRPr/>
            </a:pPr>
            <a:endParaRPr lang="ar-SA"/>
          </a:p>
        </p:txBody>
      </p:sp>
      <p:sp>
        <p:nvSpPr>
          <p:cNvPr id="6" name="عنصر نائب لرقم الشريحة 5">
            <a:extLst>
              <a:ext uri="{FF2B5EF4-FFF2-40B4-BE49-F238E27FC236}">
                <a16:creationId xmlns:a16="http://schemas.microsoft.com/office/drawing/2014/main" id="{29CB1185-A7EE-4338-7566-B3D742166EB8}"/>
              </a:ext>
            </a:extLst>
          </p:cNvPr>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rtl="1" eaLnBrk="1" hangingPunct="1">
              <a:defRPr sz="1200" smtClean="0">
                <a:solidFill>
                  <a:schemeClr val="tx1">
                    <a:tint val="75000"/>
                  </a:schemeClr>
                </a:solidFill>
              </a:defRPr>
            </a:lvl1pPr>
          </a:lstStyle>
          <a:p>
            <a:pPr>
              <a:defRPr/>
            </a:pPr>
            <a:fld id="{95EF73F9-CF92-4509-998F-FA731932B876}" type="slidenum">
              <a:rPr lang="ar-SA"/>
              <a:pPr>
                <a:defRPr/>
              </a:pPr>
              <a:t>‹#›</a:t>
            </a:fld>
            <a:endParaRPr lang="ar-SA"/>
          </a:p>
        </p:txBody>
      </p:sp>
    </p:spTree>
    <p:extLst>
      <p:ext uri="{BB962C8B-B14F-4D97-AF65-F5344CB8AC3E}">
        <p14:creationId xmlns:p14="http://schemas.microsoft.com/office/powerpoint/2010/main" val="131308844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2pPr>
      <a:lvl3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3pPr>
      <a:lvl4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4pPr>
      <a:lvl5pPr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5pPr>
      <a:lvl6pPr marL="4572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1"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r" rtl="1"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43DF556-D49B-1AFF-26C9-C95DCEBFAE0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6147" name="Rectangle 3">
            <a:extLst>
              <a:ext uri="{FF2B5EF4-FFF2-40B4-BE49-F238E27FC236}">
                <a16:creationId xmlns:a16="http://schemas.microsoft.com/office/drawing/2014/main" id="{21E5F90E-A5B1-D345-25C4-F56AFAC06295}"/>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B2BFDEE0-3731-57BD-C7E9-66D22BA6B634}"/>
              </a:ext>
            </a:extLst>
          </p:cNvPr>
          <p:cNvSpPr>
            <a:spLocks noGrp="1" noChangeArrowheads="1"/>
          </p:cNvSpPr>
          <p:nvPr>
            <p:ph type="dt" sz="half" idx="2"/>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690BA074-A5DD-DDCE-87DE-CF1464F7D8B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42316512-E803-0E33-356B-D9D2CCD62C0E}"/>
              </a:ext>
            </a:extLst>
          </p:cNvPr>
          <p:cNvSpPr>
            <a:spLocks noGrp="1" noChangeArrowheads="1"/>
          </p:cNvSpPr>
          <p:nvPr>
            <p:ph type="sldNum" sz="quarter" idx="4"/>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fld id="{5653AB35-31E2-4CA3-A69F-D8F196DB9026}" type="slidenum">
              <a:rPr lang="ar-SA"/>
              <a:pPr>
                <a:defRPr/>
              </a:pPr>
              <a:t>‹#›</a:t>
            </a:fld>
            <a:endParaRPr lang="en-US"/>
          </a:p>
        </p:txBody>
      </p:sp>
    </p:spTree>
    <p:extLst>
      <p:ext uri="{BB962C8B-B14F-4D97-AF65-F5344CB8AC3E}">
        <p14:creationId xmlns:p14="http://schemas.microsoft.com/office/powerpoint/2010/main" val="381634738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198AC1B-F85C-6626-65D6-96F8048015B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SA"/>
              <a:t>انقر لتحرير نمط العنوان الرئيسي</a:t>
            </a:r>
          </a:p>
        </p:txBody>
      </p:sp>
      <p:sp>
        <p:nvSpPr>
          <p:cNvPr id="8195" name="Rectangle 3">
            <a:extLst>
              <a:ext uri="{FF2B5EF4-FFF2-40B4-BE49-F238E27FC236}">
                <a16:creationId xmlns:a16="http://schemas.microsoft.com/office/drawing/2014/main" id="{9DB3A274-6421-3F26-20F9-94BF1587BC25}"/>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
        <p:nvSpPr>
          <p:cNvPr id="1028" name="Rectangle 4">
            <a:extLst>
              <a:ext uri="{FF2B5EF4-FFF2-40B4-BE49-F238E27FC236}">
                <a16:creationId xmlns:a16="http://schemas.microsoft.com/office/drawing/2014/main" id="{AFBC5704-2957-843C-1546-C969319334D0}"/>
              </a:ext>
            </a:extLst>
          </p:cNvPr>
          <p:cNvSpPr>
            <a:spLocks noGrp="1" noChangeArrowheads="1"/>
          </p:cNvSpPr>
          <p:nvPr>
            <p:ph type="dt" sz="half" idx="2"/>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rtl="1" eaLnBrk="1" hangingPunct="1">
              <a:defRPr sz="1400"/>
            </a:lvl1pPr>
          </a:lstStyle>
          <a:p>
            <a:pPr>
              <a:defRPr/>
            </a:pPr>
            <a:endParaRPr lang="en-US" altLang="ar-SA"/>
          </a:p>
        </p:txBody>
      </p:sp>
      <p:sp>
        <p:nvSpPr>
          <p:cNvPr id="1029" name="Rectangle 5">
            <a:extLst>
              <a:ext uri="{FF2B5EF4-FFF2-40B4-BE49-F238E27FC236}">
                <a16:creationId xmlns:a16="http://schemas.microsoft.com/office/drawing/2014/main" id="{697D9580-01F0-6B11-53EB-76EA56FF0C0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rtl="1" eaLnBrk="1" hangingPunct="1">
              <a:defRPr sz="1400"/>
            </a:lvl1pPr>
          </a:lstStyle>
          <a:p>
            <a:pPr>
              <a:defRPr/>
            </a:pPr>
            <a:endParaRPr lang="en-US" altLang="ar-SA"/>
          </a:p>
        </p:txBody>
      </p:sp>
      <p:sp>
        <p:nvSpPr>
          <p:cNvPr id="1030" name="Rectangle 6">
            <a:extLst>
              <a:ext uri="{FF2B5EF4-FFF2-40B4-BE49-F238E27FC236}">
                <a16:creationId xmlns:a16="http://schemas.microsoft.com/office/drawing/2014/main" id="{A42896A3-33E5-21FF-3371-1FD519B90EB9}"/>
              </a:ext>
            </a:extLst>
          </p:cNvPr>
          <p:cNvSpPr>
            <a:spLocks noGrp="1" noChangeArrowheads="1"/>
          </p:cNvSpPr>
          <p:nvPr>
            <p:ph type="sldNum" sz="quarter" idx="4"/>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AF45E087-8E55-4F05-BBCE-C6A25AB66336}" type="slidenum">
              <a:rPr lang="ar-SA" altLang="ar-SA"/>
              <a:pPr>
                <a:defRPr/>
              </a:pPr>
              <a:t>‹#›</a:t>
            </a:fld>
            <a:endParaRPr lang="en-US" altLang="ar-SA"/>
          </a:p>
        </p:txBody>
      </p:sp>
    </p:spTree>
    <p:extLst>
      <p:ext uri="{BB962C8B-B14F-4D97-AF65-F5344CB8AC3E}">
        <p14:creationId xmlns:p14="http://schemas.microsoft.com/office/powerpoint/2010/main" val="5458312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BBB92-639B-405A-9370-BA331E9F9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D2B609-F841-47F1-9A9D-9E5546C26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E2706-2AA1-42B0-A5DC-85365949B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4734-E7E0-4535-9E23-057A26DD5048}" type="datetimeFigureOut">
              <a:rPr lang="en-US" smtClean="0"/>
              <a:t>3/8/2024</a:t>
            </a:fld>
            <a:endParaRPr lang="en-US"/>
          </a:p>
        </p:txBody>
      </p:sp>
      <p:sp>
        <p:nvSpPr>
          <p:cNvPr id="5" name="Footer Placeholder 4">
            <a:extLst>
              <a:ext uri="{FF2B5EF4-FFF2-40B4-BE49-F238E27FC236}">
                <a16:creationId xmlns:a16="http://schemas.microsoft.com/office/drawing/2014/main" id="{1357DB9C-E058-4E69-9E34-93A86F445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1B7E90-6360-4B19-BB42-195EF2FD1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C378-1969-48EE-A939-E59024F9DBC3}" type="slidenum">
              <a:rPr lang="en-US" smtClean="0"/>
              <a:t>‹#›</a:t>
            </a:fld>
            <a:endParaRPr lang="en-US"/>
          </a:p>
        </p:txBody>
      </p:sp>
    </p:spTree>
    <p:extLst>
      <p:ext uri="{BB962C8B-B14F-4D97-AF65-F5344CB8AC3E}">
        <p14:creationId xmlns:p14="http://schemas.microsoft.com/office/powerpoint/2010/main" val="90468431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mc:AlternateContent xmlns:mc="http://schemas.openxmlformats.org/markup-compatibility/2006" xmlns:p14="http://schemas.microsoft.com/office/powerpoint/2010/main">
    <mc:Choice Requires="p14">
      <p:transition spd="slow" p14:dur="1500">
        <p:push dir="r"/>
      </p:transition>
    </mc:Choice>
    <mc:Fallback xmlns="">
      <p:transition spd="slow">
        <p:push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25.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21.png"/><Relationship Id="rId10" Type="http://schemas.openxmlformats.org/officeDocument/2006/relationships/image" Target="../media/image39.jpg"/><Relationship Id="rId4" Type="http://schemas.openxmlformats.org/officeDocument/2006/relationships/image" Target="../media/image26.pn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9.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44.png"/><Relationship Id="rId5" Type="http://schemas.openxmlformats.org/officeDocument/2006/relationships/image" Target="../media/image11.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0.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0.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wmf"/><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oleObject" Target="../embeddings/oleObject1.bin"/><Relationship Id="rId17" Type="http://schemas.openxmlformats.org/officeDocument/2006/relationships/image" Target="../media/image64.png"/><Relationship Id="rId2" Type="http://schemas.openxmlformats.org/officeDocument/2006/relationships/notesSlide" Target="../notesSlides/notesSlide10.xml"/><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40.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40.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8.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9.xml"/><Relationship Id="rId4" Type="http://schemas.openxmlformats.org/officeDocument/2006/relationships/image" Target="../media/image15.gif"/></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1.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92.png"/><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3.png"/><Relationship Id="rId5" Type="http://schemas.openxmlformats.org/officeDocument/2006/relationships/image" Target="../media/image98.png"/><Relationship Id="rId10" Type="http://schemas.openxmlformats.org/officeDocument/2006/relationships/image" Target="../media/image40.png"/><Relationship Id="rId4" Type="http://schemas.openxmlformats.org/officeDocument/2006/relationships/image" Target="../media/image97.png"/><Relationship Id="rId9" Type="http://schemas.openxmlformats.org/officeDocument/2006/relationships/image" Target="../media/image102.png"/></Relationships>
</file>

<file path=ppt/slides/_rels/slide2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g"/><Relationship Id="rId4" Type="http://schemas.openxmlformats.org/officeDocument/2006/relationships/image" Target="../media/image105.jpg"/></Relationships>
</file>

<file path=ppt/slides/_rels/slide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g"/><Relationship Id="rId4" Type="http://schemas.openxmlformats.org/officeDocument/2006/relationships/image" Target="../media/image105.jpg"/></Relationships>
</file>

<file path=ppt/slides/_rels/slide2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 Type="http://schemas.openxmlformats.org/officeDocument/2006/relationships/image" Target="../media/image40.png"/><Relationship Id="rId16"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11.png"/><Relationship Id="rId11" Type="http://schemas.openxmlformats.org/officeDocument/2006/relationships/image" Target="../media/image116.png"/><Relationship Id="rId5" Type="http://schemas.openxmlformats.org/officeDocument/2006/relationships/image" Target="../media/image110.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24.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127.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127.png"/><Relationship Id="rId4" Type="http://schemas.openxmlformats.org/officeDocument/2006/relationships/image" Target="../media/image126.png"/></Relationships>
</file>

<file path=ppt/slides/_rels/slide3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9.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2.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3.emf"/><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4.emf"/><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3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6.png"/></Relationships>
</file>

<file path=ppt/slides/_rels/slide3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8.emf"/><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8.emf"/><Relationship Id="rId1" Type="http://schemas.openxmlformats.org/officeDocument/2006/relationships/slideLayout" Target="../slideLayouts/slideLayout1.xml"/><Relationship Id="rId5" Type="http://schemas.openxmlformats.org/officeDocument/2006/relationships/image" Target="../media/image131.png"/><Relationship Id="rId4" Type="http://schemas.openxmlformats.org/officeDocument/2006/relationships/image" Target="../media/image130.png"/></Relationships>
</file>

<file path=ppt/slides/_rels/slide4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7.jpeg"/><Relationship Id="rId4" Type="http://schemas.openxmlformats.org/officeDocument/2006/relationships/image" Target="../media/image106.jpg"/></Relationships>
</file>

<file path=ppt/slides/_rels/slide4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jpg"/><Relationship Id="rId1" Type="http://schemas.openxmlformats.org/officeDocument/2006/relationships/slideLayout" Target="../slideLayouts/slideLayout63.xml"/><Relationship Id="rId4" Type="http://schemas.openxmlformats.org/officeDocument/2006/relationships/image" Target="../media/image145.png"/></Relationships>
</file>

<file path=ppt/slides/_rels/slide4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3.jpg"/><Relationship Id="rId1" Type="http://schemas.openxmlformats.org/officeDocument/2006/relationships/slideLayout" Target="../slideLayouts/slideLayout63.xml"/><Relationship Id="rId5" Type="http://schemas.openxmlformats.org/officeDocument/2006/relationships/image" Target="../media/image147.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3.jpg"/><Relationship Id="rId1" Type="http://schemas.openxmlformats.org/officeDocument/2006/relationships/slideLayout" Target="../slideLayouts/slideLayout63.xml"/><Relationship Id="rId6" Type="http://schemas.openxmlformats.org/officeDocument/2006/relationships/image" Target="../media/image149.png"/><Relationship Id="rId5" Type="http://schemas.openxmlformats.org/officeDocument/2006/relationships/image" Target="../media/image14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1.png"/><Relationship Id="rId2" Type="http://schemas.openxmlformats.org/officeDocument/2006/relationships/image" Target="../media/image143.jpg"/><Relationship Id="rId1" Type="http://schemas.openxmlformats.org/officeDocument/2006/relationships/slideLayout" Target="../slideLayouts/slideLayout63.xml"/><Relationship Id="rId6" Type="http://schemas.openxmlformats.org/officeDocument/2006/relationships/image" Target="../media/image150.png"/><Relationship Id="rId5" Type="http://schemas.openxmlformats.org/officeDocument/2006/relationships/image" Target="../media/image148.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3.png"/><Relationship Id="rId2" Type="http://schemas.openxmlformats.org/officeDocument/2006/relationships/image" Target="../media/image143.jpg"/><Relationship Id="rId1" Type="http://schemas.openxmlformats.org/officeDocument/2006/relationships/slideLayout" Target="../slideLayouts/slideLayout63.xml"/><Relationship Id="rId6" Type="http://schemas.openxmlformats.org/officeDocument/2006/relationships/image" Target="../media/image152.png"/><Relationship Id="rId5" Type="http://schemas.openxmlformats.org/officeDocument/2006/relationships/image" Target="../media/image148.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43.jpg"/><Relationship Id="rId1" Type="http://schemas.openxmlformats.org/officeDocument/2006/relationships/slideLayout" Target="../slideLayouts/slideLayout63.xml"/><Relationship Id="rId4" Type="http://schemas.openxmlformats.org/officeDocument/2006/relationships/image" Target="../media/image156.png"/></Relationships>
</file>

<file path=ppt/slides/_rels/slide5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43.jpg"/><Relationship Id="rId1" Type="http://schemas.openxmlformats.org/officeDocument/2006/relationships/slideLayout" Target="../slideLayouts/slideLayout63.xml"/><Relationship Id="rId4" Type="http://schemas.openxmlformats.org/officeDocument/2006/relationships/image" Target="../media/image158.png"/></Relationships>
</file>

<file path=ppt/slides/_rels/slide5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43.jpg"/><Relationship Id="rId1" Type="http://schemas.openxmlformats.org/officeDocument/2006/relationships/slideLayout" Target="../slideLayouts/slideLayout63.xml"/><Relationship Id="rId4" Type="http://schemas.openxmlformats.org/officeDocument/2006/relationships/image" Target="../media/image160.png"/></Relationships>
</file>

<file path=ppt/slides/_rels/slide5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143.jpg"/><Relationship Id="rId1" Type="http://schemas.openxmlformats.org/officeDocument/2006/relationships/slideLayout" Target="../slideLayouts/slideLayout90.xml"/><Relationship Id="rId6" Type="http://schemas.openxmlformats.org/officeDocument/2006/relationships/image" Target="../media/image162.png"/><Relationship Id="rId5" Type="http://schemas.microsoft.com/office/2017/06/relationships/model3d" Target="../media/model3d2.glb"/><Relationship Id="rId4" Type="http://schemas.openxmlformats.org/officeDocument/2006/relationships/image" Target="../media/image161.png"/></Relationships>
</file>

<file path=ppt/slides/_rels/slide57.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163.png"/><Relationship Id="rId2" Type="http://schemas.openxmlformats.org/officeDocument/2006/relationships/image" Target="../media/image143.jpg"/><Relationship Id="rId1" Type="http://schemas.openxmlformats.org/officeDocument/2006/relationships/slideLayout" Target="../slideLayouts/slideLayout90.xml"/><Relationship Id="rId6" Type="http://schemas.openxmlformats.org/officeDocument/2006/relationships/image" Target="../media/image162.png"/><Relationship Id="rId5" Type="http://schemas.microsoft.com/office/2017/06/relationships/model3d" Target="../media/model3d2.glb"/><Relationship Id="rId4" Type="http://schemas.openxmlformats.org/officeDocument/2006/relationships/image" Target="../media/image161.png"/></Relationships>
</file>

<file path=ppt/slides/_rels/slide58.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164.png"/><Relationship Id="rId2" Type="http://schemas.openxmlformats.org/officeDocument/2006/relationships/image" Target="../media/image143.jpg"/><Relationship Id="rId1" Type="http://schemas.openxmlformats.org/officeDocument/2006/relationships/slideLayout" Target="../slideLayouts/slideLayout90.xml"/><Relationship Id="rId6" Type="http://schemas.openxmlformats.org/officeDocument/2006/relationships/image" Target="../media/image162.png"/><Relationship Id="rId5" Type="http://schemas.microsoft.com/office/2017/06/relationships/model3d" Target="../media/model3d2.glb"/><Relationship Id="rId4" Type="http://schemas.openxmlformats.org/officeDocument/2006/relationships/image" Target="../media/image161.png"/></Relationships>
</file>

<file path=ppt/slides/_rels/slide59.xml.rels><?xml version="1.0" encoding="UTF-8" standalone="yes"?>
<Relationships xmlns="http://schemas.openxmlformats.org/package/2006/relationships"><Relationship Id="rId3" Type="http://schemas.microsoft.com/office/2017/06/relationships/model3d" Target="../media/model3d1.glb"/><Relationship Id="rId7" Type="http://schemas.openxmlformats.org/officeDocument/2006/relationships/image" Target="../media/image165.png"/><Relationship Id="rId2" Type="http://schemas.openxmlformats.org/officeDocument/2006/relationships/image" Target="../media/image143.jpg"/><Relationship Id="rId1" Type="http://schemas.openxmlformats.org/officeDocument/2006/relationships/slideLayout" Target="../slideLayouts/slideLayout90.xml"/><Relationship Id="rId6" Type="http://schemas.openxmlformats.org/officeDocument/2006/relationships/image" Target="../media/image162.png"/><Relationship Id="rId5" Type="http://schemas.microsoft.com/office/2017/06/relationships/model3d" Target="../media/model3d2.glb"/><Relationship Id="rId4" Type="http://schemas.openxmlformats.org/officeDocument/2006/relationships/image" Target="../media/image161.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me/asmaalawfy" TargetMode="External"/><Relationship Id="rId1" Type="http://schemas.openxmlformats.org/officeDocument/2006/relationships/slideLayout" Target="../slideLayouts/slideLayout156.xml"/><Relationship Id="rId5" Type="http://schemas.openxmlformats.org/officeDocument/2006/relationships/image" Target="../media/image29.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me/asmaalawfy" TargetMode="External"/><Relationship Id="rId1" Type="http://schemas.openxmlformats.org/officeDocument/2006/relationships/slideLayout" Target="../slideLayouts/slideLayout156.xml"/><Relationship Id="rId5" Type="http://schemas.openxmlformats.org/officeDocument/2006/relationships/image" Target="../media/image29.png"/><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0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8.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2"/>
          <p:cNvSpPr/>
          <p:nvPr/>
        </p:nvSpPr>
        <p:spPr>
          <a:xfrm rot="-371639">
            <a:off x="9809051" y="3754587"/>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37;p12"/>
          <p:cNvSpPr/>
          <p:nvPr/>
        </p:nvSpPr>
        <p:spPr>
          <a:xfrm>
            <a:off x="2864188" y="3133292"/>
            <a:ext cx="1989468" cy="509723"/>
          </a:xfrm>
          <a:prstGeom prst="rect">
            <a:avLst/>
          </a:prstGeom>
        </p:spPr>
        <p:txBody>
          <a:bodyPr>
            <a:prstTxWarp prst="textPlain">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ar-SA" sz="900" b="1" i="0" u="none" strike="noStrike" kern="0" cap="none" spc="0" normalizeH="0" baseline="0" noProof="0">
                <a:ln>
                  <a:noFill/>
                </a:ln>
                <a:solidFill>
                  <a:srgbClr val="127D91"/>
                </a:solidFill>
                <a:effectLst/>
                <a:uLnTx/>
                <a:uFillTx/>
                <a:latin typeface="Century Gothic"/>
                <a:ea typeface="+mn-ea"/>
                <a:cs typeface="Arial"/>
                <a:sym typeface="Arial"/>
              </a:rPr>
              <a:t>القياس</a:t>
            </a:r>
            <a:endParaRPr kumimoji="0" sz="900" b="1" i="0" u="none" strike="noStrike" kern="0" cap="none" spc="0" normalizeH="0" baseline="0" noProof="0">
              <a:ln>
                <a:noFill/>
              </a:ln>
              <a:solidFill>
                <a:srgbClr val="127D91"/>
              </a:solidFill>
              <a:effectLst/>
              <a:uLnTx/>
              <a:uFillTx/>
              <a:latin typeface="Century Gothic"/>
              <a:ea typeface="+mn-ea"/>
              <a:cs typeface="Arial"/>
              <a:sym typeface="Arial"/>
            </a:endParaRPr>
          </a:p>
        </p:txBody>
      </p:sp>
      <p:sp>
        <p:nvSpPr>
          <p:cNvPr id="38" name="Google Shape;38;p12"/>
          <p:cNvSpPr/>
          <p:nvPr/>
        </p:nvSpPr>
        <p:spPr>
          <a:xfrm>
            <a:off x="2884245" y="2550724"/>
            <a:ext cx="1989468" cy="379921"/>
          </a:xfrm>
          <a:prstGeom prst="rect">
            <a:avLst/>
          </a:prstGeom>
        </p:spPr>
        <p:txBody>
          <a:bodyPr>
            <a:prstTxWarp prst="textPlain">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ar-SA" sz="1867" b="0" i="0" u="none" strike="noStrike" kern="0" cap="none" spc="0" normalizeH="0" baseline="0" noProof="0">
                <a:ln>
                  <a:noFill/>
                </a:ln>
                <a:solidFill>
                  <a:srgbClr val="70C0BC"/>
                </a:solidFill>
                <a:effectLst/>
                <a:uLnTx/>
                <a:uFillTx/>
                <a:latin typeface="Teko"/>
                <a:ea typeface="+mn-ea"/>
                <a:cs typeface="Arial"/>
                <a:sym typeface="Arial"/>
              </a:rPr>
              <a:t>الفصل الثامن</a:t>
            </a:r>
            <a:endParaRPr kumimoji="0" sz="1867" b="0" i="0" u="none" strike="noStrike" kern="0" cap="none" spc="0" normalizeH="0" baseline="0" noProof="0">
              <a:ln>
                <a:noFill/>
              </a:ln>
              <a:solidFill>
                <a:srgbClr val="70C0BC"/>
              </a:solidFill>
              <a:effectLst/>
              <a:uLnTx/>
              <a:uFillTx/>
              <a:latin typeface="Teko"/>
              <a:ea typeface="+mn-ea"/>
              <a:cs typeface="Arial"/>
              <a:sym typeface="Arial"/>
            </a:endParaRPr>
          </a:p>
        </p:txBody>
      </p:sp>
      <p:sp>
        <p:nvSpPr>
          <p:cNvPr id="40" name="Google Shape;40;p12"/>
          <p:cNvSpPr txBox="1"/>
          <p:nvPr/>
        </p:nvSpPr>
        <p:spPr>
          <a:xfrm>
            <a:off x="894178" y="3794261"/>
            <a:ext cx="5783527" cy="800219"/>
          </a:xfrm>
          <a:prstGeom prst="rect">
            <a:avLst/>
          </a:prstGeom>
          <a:noFill/>
          <a:ln>
            <a:noFill/>
          </a:ln>
        </p:spPr>
        <p:txBody>
          <a:bodyPr spcFirstLastPara="1" wrap="square" lIns="121900" tIns="60933" rIns="121900" bIns="609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ar-SA" sz="4400" b="1" i="0" u="none" strike="noStrike" kern="0" cap="none" spc="0" normalizeH="0" baseline="0" noProof="0">
                <a:ln>
                  <a:noFill/>
                </a:ln>
                <a:solidFill>
                  <a:srgbClr val="45A454"/>
                </a:solidFill>
                <a:effectLst/>
                <a:uLnTx/>
                <a:uFillTx/>
                <a:latin typeface="Century Gothic"/>
                <a:ea typeface="Century Gothic"/>
                <a:cs typeface="Century Gothic"/>
                <a:sym typeface="Century Gothic"/>
              </a:rPr>
              <a:t>المساحة و الحجم</a:t>
            </a:r>
            <a:endParaRPr kumimoji="0" sz="4400" b="1" i="0" u="none" strike="noStrike" kern="0" cap="none" spc="0" normalizeH="0" baseline="0" noProof="0">
              <a:ln>
                <a:noFill/>
              </a:ln>
              <a:solidFill>
                <a:srgbClr val="45A454"/>
              </a:solidFill>
              <a:effectLst/>
              <a:uLnTx/>
              <a:uFillTx/>
              <a:latin typeface="Century Gothic"/>
              <a:ea typeface="Century Gothic"/>
              <a:cs typeface="Century Gothic"/>
              <a:sym typeface="Century Gothic"/>
            </a:endParaRPr>
          </a:p>
        </p:txBody>
      </p:sp>
      <p:pic>
        <p:nvPicPr>
          <p:cNvPr id="42" name="Google Shape;42;p12"/>
          <p:cNvPicPr preferRelativeResize="0"/>
          <p:nvPr/>
        </p:nvPicPr>
        <p:blipFill rotWithShape="1">
          <a:blip r:embed="rId3">
            <a:alphaModFix/>
          </a:blip>
          <a:srcRect/>
          <a:stretch/>
        </p:blipFill>
        <p:spPr>
          <a:xfrm rot="2076140">
            <a:off x="6761639" y="2110035"/>
            <a:ext cx="4140023" cy="3676079"/>
          </a:xfrm>
          <a:prstGeom prst="rect">
            <a:avLst/>
          </a:prstGeom>
          <a:noFill/>
          <a:ln>
            <a:noFill/>
          </a:ln>
        </p:spPr>
      </p:pic>
      <p:grpSp>
        <p:nvGrpSpPr>
          <p:cNvPr id="43" name="Google Shape;43;p12"/>
          <p:cNvGrpSpPr/>
          <p:nvPr/>
        </p:nvGrpSpPr>
        <p:grpSpPr>
          <a:xfrm>
            <a:off x="8589435" y="-6350"/>
            <a:ext cx="3617383" cy="4874683"/>
            <a:chOff x="4058" y="-3"/>
            <a:chExt cx="1709" cy="2303"/>
          </a:xfrm>
        </p:grpSpPr>
        <p:sp>
          <p:nvSpPr>
            <p:cNvPr id="44" name="Google Shape;44;p12"/>
            <p:cNvSpPr/>
            <p:nvPr/>
          </p:nvSpPr>
          <p:spPr>
            <a:xfrm>
              <a:off x="4059" y="-2"/>
              <a:ext cx="1708" cy="2302"/>
            </a:xfrm>
            <a:prstGeom prst="rect">
              <a:avLst/>
            </a:prstGeom>
            <a:no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5" name="Google Shape;45;p12"/>
            <p:cNvSpPr/>
            <p:nvPr/>
          </p:nvSpPr>
          <p:spPr>
            <a:xfrm>
              <a:off x="4058" y="-3"/>
              <a:ext cx="1708" cy="2303"/>
            </a:xfrm>
            <a:custGeom>
              <a:avLst/>
              <a:gdLst/>
              <a:ahLst/>
              <a:cxnLst/>
              <a:rect l="l" t="t" r="r" b="b"/>
              <a:pathLst>
                <a:path w="1708" h="2303" extrusionOk="0">
                  <a:moveTo>
                    <a:pt x="1087" y="1995"/>
                  </a:moveTo>
                  <a:lnTo>
                    <a:pt x="1708" y="1680"/>
                  </a:lnTo>
                  <a:lnTo>
                    <a:pt x="1708" y="1939"/>
                  </a:lnTo>
                  <a:lnTo>
                    <a:pt x="986" y="2303"/>
                  </a:lnTo>
                  <a:lnTo>
                    <a:pt x="0" y="357"/>
                  </a:lnTo>
                  <a:lnTo>
                    <a:pt x="704" y="0"/>
                  </a:lnTo>
                  <a:lnTo>
                    <a:pt x="1213" y="0"/>
                  </a:lnTo>
                  <a:lnTo>
                    <a:pt x="308" y="458"/>
                  </a:lnTo>
                  <a:lnTo>
                    <a:pt x="1087" y="1995"/>
                  </a:lnTo>
                  <a:close/>
                </a:path>
              </a:pathLst>
            </a:custGeom>
            <a:solidFill>
              <a:srgbClr val="127F93"/>
            </a:solid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46" name="Google Shape;46;p12"/>
          <p:cNvGrpSpPr/>
          <p:nvPr/>
        </p:nvGrpSpPr>
        <p:grpSpPr>
          <a:xfrm>
            <a:off x="1021524" y="311205"/>
            <a:ext cx="12205856" cy="7339635"/>
            <a:chOff x="766143" y="233404"/>
            <a:chExt cx="9154392" cy="5504726"/>
          </a:xfrm>
        </p:grpSpPr>
        <p:pic>
          <p:nvPicPr>
            <p:cNvPr id="47" name="Google Shape;47;p12"/>
            <p:cNvPicPr preferRelativeResize="0"/>
            <p:nvPr/>
          </p:nvPicPr>
          <p:blipFill rotWithShape="1">
            <a:blip r:embed="rId4">
              <a:alphaModFix/>
            </a:blip>
            <a:srcRect/>
            <a:stretch/>
          </p:blipFill>
          <p:spPr>
            <a:xfrm>
              <a:off x="6378465" y="625732"/>
              <a:ext cx="1949397" cy="2046670"/>
            </a:xfrm>
            <a:prstGeom prst="rect">
              <a:avLst/>
            </a:prstGeom>
            <a:noFill/>
            <a:ln>
              <a:noFill/>
            </a:ln>
          </p:spPr>
        </p:pic>
        <p:pic>
          <p:nvPicPr>
            <p:cNvPr id="48" name="Google Shape;48;p12"/>
            <p:cNvPicPr preferRelativeResize="0"/>
            <p:nvPr/>
          </p:nvPicPr>
          <p:blipFill rotWithShape="1">
            <a:blip r:embed="rId5">
              <a:alphaModFix/>
            </a:blip>
            <a:srcRect/>
            <a:stretch/>
          </p:blipFill>
          <p:spPr>
            <a:xfrm>
              <a:off x="6572180" y="3816496"/>
              <a:ext cx="1668683" cy="1921634"/>
            </a:xfrm>
            <a:prstGeom prst="rect">
              <a:avLst/>
            </a:prstGeom>
            <a:noFill/>
            <a:ln>
              <a:noFill/>
            </a:ln>
          </p:spPr>
        </p:pic>
        <p:pic>
          <p:nvPicPr>
            <p:cNvPr id="49" name="Google Shape;49;p12"/>
            <p:cNvPicPr preferRelativeResize="0"/>
            <p:nvPr/>
          </p:nvPicPr>
          <p:blipFill rotWithShape="1">
            <a:blip r:embed="rId5">
              <a:alphaModFix/>
            </a:blip>
            <a:srcRect/>
            <a:stretch/>
          </p:blipFill>
          <p:spPr>
            <a:xfrm>
              <a:off x="3306561" y="233404"/>
              <a:ext cx="667362" cy="768525"/>
            </a:xfrm>
            <a:prstGeom prst="rect">
              <a:avLst/>
            </a:prstGeom>
            <a:noFill/>
            <a:ln>
              <a:noFill/>
            </a:ln>
          </p:spPr>
        </p:pic>
        <p:pic>
          <p:nvPicPr>
            <p:cNvPr id="50" name="Google Shape;50;p12"/>
            <p:cNvPicPr preferRelativeResize="0"/>
            <p:nvPr/>
          </p:nvPicPr>
          <p:blipFill rotWithShape="1">
            <a:blip r:embed="rId4">
              <a:alphaModFix/>
            </a:blip>
            <a:srcRect/>
            <a:stretch/>
          </p:blipFill>
          <p:spPr>
            <a:xfrm rot="582344">
              <a:off x="8731999" y="3167380"/>
              <a:ext cx="1099128" cy="1153973"/>
            </a:xfrm>
            <a:prstGeom prst="rect">
              <a:avLst/>
            </a:prstGeom>
            <a:noFill/>
            <a:ln>
              <a:noFill/>
            </a:ln>
          </p:spPr>
        </p:pic>
        <p:pic>
          <p:nvPicPr>
            <p:cNvPr id="51" name="Google Shape;51;p12"/>
            <p:cNvPicPr preferRelativeResize="0"/>
            <p:nvPr/>
          </p:nvPicPr>
          <p:blipFill rotWithShape="1">
            <a:blip r:embed="rId6">
              <a:alphaModFix/>
            </a:blip>
            <a:srcRect/>
            <a:stretch/>
          </p:blipFill>
          <p:spPr>
            <a:xfrm rot="-4863203">
              <a:off x="937480" y="3600045"/>
              <a:ext cx="1359575" cy="1509178"/>
            </a:xfrm>
            <a:prstGeom prst="rect">
              <a:avLst/>
            </a:prstGeom>
            <a:noFill/>
            <a:ln>
              <a:noFill/>
            </a:ln>
          </p:spPr>
        </p:pic>
      </p:grpSp>
      <p:sp>
        <p:nvSpPr>
          <p:cNvPr id="52" name="Google Shape;52;p12"/>
          <p:cNvSpPr/>
          <p:nvPr/>
        </p:nvSpPr>
        <p:spPr>
          <a:xfrm rot="-1668180">
            <a:off x="1294504" y="6143170"/>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 name="صورة 2">
            <a:extLst>
              <a:ext uri="{FF2B5EF4-FFF2-40B4-BE49-F238E27FC236}">
                <a16:creationId xmlns:a16="http://schemas.microsoft.com/office/drawing/2014/main" id="{5BD5B093-5184-DA22-8859-24C0C8B187FF}"/>
              </a:ext>
            </a:extLst>
          </p:cNvPr>
          <p:cNvPicPr>
            <a:picLocks noChangeAspect="1"/>
          </p:cNvPicPr>
          <p:nvPr/>
        </p:nvPicPr>
        <p:blipFill>
          <a:blip r:embed="rId7"/>
          <a:stretch>
            <a:fillRect/>
          </a:stretch>
        </p:blipFill>
        <p:spPr>
          <a:xfrm>
            <a:off x="5281890" y="2740684"/>
            <a:ext cx="1095375" cy="1162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p:tgtEl>
                                          <p:spTgt spid="46"/>
                                        </p:tgtEl>
                                        <p:attrNameLst>
                                          <p:attrName>ppt_w</p:attrName>
                                        </p:attrNameLst>
                                      </p:cBhvr>
                                      <p:tavLst>
                                        <p:tav tm="0">
                                          <p:val>
                                            <p:strVal val="0"/>
                                          </p:val>
                                        </p:tav>
                                        <p:tav tm="100000">
                                          <p:val>
                                            <p:strVal val="#ppt_w"/>
                                          </p:val>
                                        </p:tav>
                                      </p:tavLst>
                                    </p:anim>
                                    <p:anim calcmode="lin" valueType="num">
                                      <p:cBhvr additive="base">
                                        <p:cTn id="8" dur="1000"/>
                                        <p:tgtEl>
                                          <p:spTgt spid="4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Shape 818">
          <a:extLst>
            <a:ext uri="{FF2B5EF4-FFF2-40B4-BE49-F238E27FC236}">
              <a16:creationId xmlns:a16="http://schemas.microsoft.com/office/drawing/2014/main" id="{357E525B-DE81-7EBC-CC23-ABF213AC244E}"/>
            </a:ext>
          </a:extLst>
        </p:cNvPr>
        <p:cNvGrpSpPr/>
        <p:nvPr/>
      </p:nvGrpSpPr>
      <p:grpSpPr>
        <a:xfrm>
          <a:off x="0" y="0"/>
          <a:ext cx="0" cy="0"/>
          <a:chOff x="0" y="0"/>
          <a:chExt cx="0" cy="0"/>
        </a:xfrm>
      </p:grpSpPr>
      <p:pic>
        <p:nvPicPr>
          <p:cNvPr id="30" name="صورة 29">
            <a:extLst>
              <a:ext uri="{FF2B5EF4-FFF2-40B4-BE49-F238E27FC236}">
                <a16:creationId xmlns:a16="http://schemas.microsoft.com/office/drawing/2014/main" id="{5145FC70-05C2-4F60-3067-01F2E7FBF28A}"/>
              </a:ext>
            </a:extLst>
          </p:cNvPr>
          <p:cNvPicPr>
            <a:picLocks noChangeAspect="1"/>
          </p:cNvPicPr>
          <p:nvPr/>
        </p:nvPicPr>
        <p:blipFill>
          <a:blip r:embed="rId3">
            <a:clrChange>
              <a:clrFrom>
                <a:srgbClr val="FFFDE9"/>
              </a:clrFrom>
              <a:clrTo>
                <a:srgbClr val="FFFDE9">
                  <a:alpha val="0"/>
                </a:srgbClr>
              </a:clrTo>
            </a:clrChange>
          </a:blip>
          <a:stretch>
            <a:fillRect/>
          </a:stretch>
        </p:blipFill>
        <p:spPr>
          <a:xfrm>
            <a:off x="9473772" y="1654389"/>
            <a:ext cx="2809875" cy="1873286"/>
          </a:xfrm>
          <a:prstGeom prst="rect">
            <a:avLst/>
          </a:prstGeom>
        </p:spPr>
      </p:pic>
      <p:pic>
        <p:nvPicPr>
          <p:cNvPr id="28" name="صورة 27">
            <a:extLst>
              <a:ext uri="{FF2B5EF4-FFF2-40B4-BE49-F238E27FC236}">
                <a16:creationId xmlns:a16="http://schemas.microsoft.com/office/drawing/2014/main" id="{2814F4AB-0482-148B-2378-81C8A86ADC2B}"/>
              </a:ext>
            </a:extLst>
          </p:cNvPr>
          <p:cNvPicPr>
            <a:picLocks noChangeAspect="1"/>
          </p:cNvPicPr>
          <p:nvPr/>
        </p:nvPicPr>
        <p:blipFill>
          <a:blip r:embed="rId4">
            <a:clrChange>
              <a:clrFrom>
                <a:srgbClr val="FFFDE9"/>
              </a:clrFrom>
              <a:clrTo>
                <a:srgbClr val="FFFDE9">
                  <a:alpha val="0"/>
                </a:srgbClr>
              </a:clrTo>
            </a:clrChange>
          </a:blip>
          <a:stretch>
            <a:fillRect/>
          </a:stretch>
        </p:blipFill>
        <p:spPr>
          <a:xfrm>
            <a:off x="345687" y="2196779"/>
            <a:ext cx="2584989" cy="2191950"/>
          </a:xfrm>
          <a:prstGeom prst="rect">
            <a:avLst/>
          </a:prstGeom>
        </p:spPr>
      </p:pic>
      <p:grpSp>
        <p:nvGrpSpPr>
          <p:cNvPr id="819" name="Google Shape;819;p22">
            <a:extLst>
              <a:ext uri="{FF2B5EF4-FFF2-40B4-BE49-F238E27FC236}">
                <a16:creationId xmlns:a16="http://schemas.microsoft.com/office/drawing/2014/main" id="{4DA1CCEB-73D8-D9D7-0CCB-BA1811994264}"/>
              </a:ext>
            </a:extLst>
          </p:cNvPr>
          <p:cNvGrpSpPr/>
          <p:nvPr/>
        </p:nvGrpSpPr>
        <p:grpSpPr>
          <a:xfrm rot="-537384" flipH="1">
            <a:off x="419129" y="2917471"/>
            <a:ext cx="6150795" cy="5835070"/>
            <a:chOff x="1159453" y="-665747"/>
            <a:chExt cx="6150795" cy="5835070"/>
          </a:xfrm>
          <a:solidFill>
            <a:srgbClr val="0070C0"/>
          </a:solidFill>
        </p:grpSpPr>
        <p:grpSp>
          <p:nvGrpSpPr>
            <p:cNvPr id="820" name="Google Shape;820;p22">
              <a:extLst>
                <a:ext uri="{FF2B5EF4-FFF2-40B4-BE49-F238E27FC236}">
                  <a16:creationId xmlns:a16="http://schemas.microsoft.com/office/drawing/2014/main" id="{F69E635A-3D6B-7636-B82A-81280B460FC1}"/>
                </a:ext>
              </a:extLst>
            </p:cNvPr>
            <p:cNvGrpSpPr/>
            <p:nvPr/>
          </p:nvGrpSpPr>
          <p:grpSpPr>
            <a:xfrm rot="1500213">
              <a:off x="1816885" y="160250"/>
              <a:ext cx="4835931" cy="4183077"/>
              <a:chOff x="2983829" y="1091787"/>
              <a:chExt cx="4835931" cy="4183077"/>
            </a:xfrm>
            <a:grpFill/>
          </p:grpSpPr>
          <p:sp>
            <p:nvSpPr>
              <p:cNvPr id="821" name="Google Shape;821;p22">
                <a:extLst>
                  <a:ext uri="{FF2B5EF4-FFF2-40B4-BE49-F238E27FC236}">
                    <a16:creationId xmlns:a16="http://schemas.microsoft.com/office/drawing/2014/main" id="{99F8D71C-EF98-0477-628B-B20BBBA99317}"/>
                  </a:ext>
                </a:extLst>
              </p:cNvPr>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2" name="Google Shape;822;p22">
                <a:extLst>
                  <a:ext uri="{FF2B5EF4-FFF2-40B4-BE49-F238E27FC236}">
                    <a16:creationId xmlns:a16="http://schemas.microsoft.com/office/drawing/2014/main" id="{A6029054-128A-D453-EA15-BA91B29E1830}"/>
                  </a:ext>
                </a:extLst>
              </p:cNvPr>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3" name="Google Shape;823;p22">
                <a:extLst>
                  <a:ext uri="{FF2B5EF4-FFF2-40B4-BE49-F238E27FC236}">
                    <a16:creationId xmlns:a16="http://schemas.microsoft.com/office/drawing/2014/main" id="{95A9F744-B832-3BDF-B921-FA1A8A4C977A}"/>
                  </a:ext>
                </a:extLst>
              </p:cNvPr>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4" name="Google Shape;824;p22">
                <a:extLst>
                  <a:ext uri="{FF2B5EF4-FFF2-40B4-BE49-F238E27FC236}">
                    <a16:creationId xmlns:a16="http://schemas.microsoft.com/office/drawing/2014/main" id="{FF7A7AFF-1C00-66A7-2D53-DEB32BE3A5AE}"/>
                  </a:ext>
                </a:extLst>
              </p:cNvPr>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5" name="Google Shape;825;p22">
                <a:extLst>
                  <a:ext uri="{FF2B5EF4-FFF2-40B4-BE49-F238E27FC236}">
                    <a16:creationId xmlns:a16="http://schemas.microsoft.com/office/drawing/2014/main" id="{5A165B70-3E00-2D7B-DA2A-FF38409D438D}"/>
                  </a:ext>
                </a:extLst>
              </p:cNvPr>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6" name="Google Shape;826;p22">
                <a:extLst>
                  <a:ext uri="{FF2B5EF4-FFF2-40B4-BE49-F238E27FC236}">
                    <a16:creationId xmlns:a16="http://schemas.microsoft.com/office/drawing/2014/main" id="{09ABD43B-0781-226C-DF5D-771F1668762C}"/>
                  </a:ext>
                </a:extLst>
              </p:cNvPr>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7" name="Google Shape;827;p22">
                <a:extLst>
                  <a:ext uri="{FF2B5EF4-FFF2-40B4-BE49-F238E27FC236}">
                    <a16:creationId xmlns:a16="http://schemas.microsoft.com/office/drawing/2014/main" id="{1508CC2E-E5D4-2528-D46A-ACC47FC50949}"/>
                  </a:ext>
                </a:extLst>
              </p:cNvPr>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8" name="Google Shape;828;p22">
                <a:extLst>
                  <a:ext uri="{FF2B5EF4-FFF2-40B4-BE49-F238E27FC236}">
                    <a16:creationId xmlns:a16="http://schemas.microsoft.com/office/drawing/2014/main" id="{E3BC3B19-535A-B6C2-FB9F-1C12584310CB}"/>
                  </a:ext>
                </a:extLst>
              </p:cNvPr>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9" name="Google Shape;829;p22">
                <a:extLst>
                  <a:ext uri="{FF2B5EF4-FFF2-40B4-BE49-F238E27FC236}">
                    <a16:creationId xmlns:a16="http://schemas.microsoft.com/office/drawing/2014/main" id="{F3AC193C-178A-9D08-03FE-0905A6301E95}"/>
                  </a:ext>
                </a:extLst>
              </p:cNvPr>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0" name="Google Shape;830;p22">
                <a:extLst>
                  <a:ext uri="{FF2B5EF4-FFF2-40B4-BE49-F238E27FC236}">
                    <a16:creationId xmlns:a16="http://schemas.microsoft.com/office/drawing/2014/main" id="{84857119-101B-F52F-6F05-9EFB0B419AE9}"/>
                  </a:ext>
                </a:extLst>
              </p:cNvPr>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1" name="Google Shape;831;p22">
                <a:extLst>
                  <a:ext uri="{FF2B5EF4-FFF2-40B4-BE49-F238E27FC236}">
                    <a16:creationId xmlns:a16="http://schemas.microsoft.com/office/drawing/2014/main" id="{419888F9-4FBD-13C9-B6E2-15E4D5D8FEFB}"/>
                  </a:ext>
                </a:extLst>
              </p:cNvPr>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2" name="Google Shape;832;p22">
                <a:extLst>
                  <a:ext uri="{FF2B5EF4-FFF2-40B4-BE49-F238E27FC236}">
                    <a16:creationId xmlns:a16="http://schemas.microsoft.com/office/drawing/2014/main" id="{771A8A21-ECD5-BFEE-1FB6-325846ACF305}"/>
                  </a:ext>
                </a:extLst>
              </p:cNvPr>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3" name="Google Shape;833;p22">
                <a:extLst>
                  <a:ext uri="{FF2B5EF4-FFF2-40B4-BE49-F238E27FC236}">
                    <a16:creationId xmlns:a16="http://schemas.microsoft.com/office/drawing/2014/main" id="{63CC950A-8B33-62AC-F30F-FD292BAFAA29}"/>
                  </a:ext>
                </a:extLst>
              </p:cNvPr>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4" name="Google Shape;834;p22">
                <a:extLst>
                  <a:ext uri="{FF2B5EF4-FFF2-40B4-BE49-F238E27FC236}">
                    <a16:creationId xmlns:a16="http://schemas.microsoft.com/office/drawing/2014/main" id="{001A1E4F-DEFF-7495-99FE-98DBFC4048AC}"/>
                  </a:ext>
                </a:extLst>
              </p:cNvPr>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5" name="Google Shape;835;p22">
                <a:extLst>
                  <a:ext uri="{FF2B5EF4-FFF2-40B4-BE49-F238E27FC236}">
                    <a16:creationId xmlns:a16="http://schemas.microsoft.com/office/drawing/2014/main" id="{AE6B8F5E-3119-455D-5267-15C8D2634EB5}"/>
                  </a:ext>
                </a:extLst>
              </p:cNvPr>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6" name="Google Shape;836;p22">
                <a:extLst>
                  <a:ext uri="{FF2B5EF4-FFF2-40B4-BE49-F238E27FC236}">
                    <a16:creationId xmlns:a16="http://schemas.microsoft.com/office/drawing/2014/main" id="{654007A3-68FA-38AF-A99B-FB14E05AE56D}"/>
                  </a:ext>
                </a:extLst>
              </p:cNvPr>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7" name="Google Shape;837;p22">
                <a:extLst>
                  <a:ext uri="{FF2B5EF4-FFF2-40B4-BE49-F238E27FC236}">
                    <a16:creationId xmlns:a16="http://schemas.microsoft.com/office/drawing/2014/main" id="{20B87D44-4F86-B0D8-8A24-0B039BEF3F47}"/>
                  </a:ext>
                </a:extLst>
              </p:cNvPr>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8" name="Google Shape;838;p22">
                <a:extLst>
                  <a:ext uri="{FF2B5EF4-FFF2-40B4-BE49-F238E27FC236}">
                    <a16:creationId xmlns:a16="http://schemas.microsoft.com/office/drawing/2014/main" id="{D6F97F12-5AF6-3EFB-E3A8-C8EBAA3B5AB5}"/>
                  </a:ext>
                </a:extLst>
              </p:cNvPr>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9" name="Google Shape;839;p22">
                <a:extLst>
                  <a:ext uri="{FF2B5EF4-FFF2-40B4-BE49-F238E27FC236}">
                    <a16:creationId xmlns:a16="http://schemas.microsoft.com/office/drawing/2014/main" id="{22F4AB8C-850C-487A-EFE4-496A56C9C50D}"/>
                  </a:ext>
                </a:extLst>
              </p:cNvPr>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0" name="Google Shape;840;p22">
                <a:extLst>
                  <a:ext uri="{FF2B5EF4-FFF2-40B4-BE49-F238E27FC236}">
                    <a16:creationId xmlns:a16="http://schemas.microsoft.com/office/drawing/2014/main" id="{C04CFF07-3AD2-04B1-FD65-5A94F4167F4D}"/>
                  </a:ext>
                </a:extLst>
              </p:cNvPr>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1" name="Google Shape;841;p22">
                <a:extLst>
                  <a:ext uri="{FF2B5EF4-FFF2-40B4-BE49-F238E27FC236}">
                    <a16:creationId xmlns:a16="http://schemas.microsoft.com/office/drawing/2014/main" id="{FBB599F9-70C4-88DE-67C6-7DB075AAF8E2}"/>
                  </a:ext>
                </a:extLst>
              </p:cNvPr>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2" name="Google Shape;842;p22">
                <a:extLst>
                  <a:ext uri="{FF2B5EF4-FFF2-40B4-BE49-F238E27FC236}">
                    <a16:creationId xmlns:a16="http://schemas.microsoft.com/office/drawing/2014/main" id="{5B6D1F82-539C-9E04-A26C-BCDE7D0D8F8C}"/>
                  </a:ext>
                </a:extLst>
              </p:cNvPr>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3" name="Google Shape;843;p22">
                <a:extLst>
                  <a:ext uri="{FF2B5EF4-FFF2-40B4-BE49-F238E27FC236}">
                    <a16:creationId xmlns:a16="http://schemas.microsoft.com/office/drawing/2014/main" id="{817114DC-4142-3C5A-0AC9-1537C521EBE5}"/>
                  </a:ext>
                </a:extLst>
              </p:cNvPr>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4" name="Google Shape;844;p22">
                <a:extLst>
                  <a:ext uri="{FF2B5EF4-FFF2-40B4-BE49-F238E27FC236}">
                    <a16:creationId xmlns:a16="http://schemas.microsoft.com/office/drawing/2014/main" id="{38787C65-5804-2C1D-D4D1-709CEADEB597}"/>
                  </a:ext>
                </a:extLst>
              </p:cNvPr>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5" name="Google Shape;845;p22">
                <a:extLst>
                  <a:ext uri="{FF2B5EF4-FFF2-40B4-BE49-F238E27FC236}">
                    <a16:creationId xmlns:a16="http://schemas.microsoft.com/office/drawing/2014/main" id="{77F5C85E-4BCB-24F1-CDC1-6A81BC3E4E6D}"/>
                  </a:ext>
                </a:extLst>
              </p:cNvPr>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6" name="Google Shape;846;p22">
                <a:extLst>
                  <a:ext uri="{FF2B5EF4-FFF2-40B4-BE49-F238E27FC236}">
                    <a16:creationId xmlns:a16="http://schemas.microsoft.com/office/drawing/2014/main" id="{B573FB73-942A-10F0-A41A-995954C4AE78}"/>
                  </a:ext>
                </a:extLst>
              </p:cNvPr>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7" name="Google Shape;847;p22">
                <a:extLst>
                  <a:ext uri="{FF2B5EF4-FFF2-40B4-BE49-F238E27FC236}">
                    <a16:creationId xmlns:a16="http://schemas.microsoft.com/office/drawing/2014/main" id="{23780325-CD95-FE36-96B9-C2B8C1186CAF}"/>
                  </a:ext>
                </a:extLst>
              </p:cNvPr>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8" name="Google Shape;848;p22">
                <a:extLst>
                  <a:ext uri="{FF2B5EF4-FFF2-40B4-BE49-F238E27FC236}">
                    <a16:creationId xmlns:a16="http://schemas.microsoft.com/office/drawing/2014/main" id="{B61FB3B7-E65E-DC4F-C10A-32669279BC6D}"/>
                  </a:ext>
                </a:extLst>
              </p:cNvPr>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9" name="Google Shape;849;p22">
                <a:extLst>
                  <a:ext uri="{FF2B5EF4-FFF2-40B4-BE49-F238E27FC236}">
                    <a16:creationId xmlns:a16="http://schemas.microsoft.com/office/drawing/2014/main" id="{282EE425-635E-C302-AF13-44D43DA5B131}"/>
                  </a:ext>
                </a:extLst>
              </p:cNvPr>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0" name="Google Shape;850;p22">
                <a:extLst>
                  <a:ext uri="{FF2B5EF4-FFF2-40B4-BE49-F238E27FC236}">
                    <a16:creationId xmlns:a16="http://schemas.microsoft.com/office/drawing/2014/main" id="{0D6E96B2-22E2-DFB8-C48F-BB1DE842A5EC}"/>
                  </a:ext>
                </a:extLst>
              </p:cNvPr>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1" name="Google Shape;851;p22">
                <a:extLst>
                  <a:ext uri="{FF2B5EF4-FFF2-40B4-BE49-F238E27FC236}">
                    <a16:creationId xmlns:a16="http://schemas.microsoft.com/office/drawing/2014/main" id="{2278E023-92D3-3AF0-1314-483D50B4AC97}"/>
                  </a:ext>
                </a:extLst>
              </p:cNvPr>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2" name="Google Shape;852;p22">
                <a:extLst>
                  <a:ext uri="{FF2B5EF4-FFF2-40B4-BE49-F238E27FC236}">
                    <a16:creationId xmlns:a16="http://schemas.microsoft.com/office/drawing/2014/main" id="{BF370C77-7D64-4D8D-7125-1BA61067BF00}"/>
                  </a:ext>
                </a:extLst>
              </p:cNvPr>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3" name="Google Shape;853;p22">
                <a:extLst>
                  <a:ext uri="{FF2B5EF4-FFF2-40B4-BE49-F238E27FC236}">
                    <a16:creationId xmlns:a16="http://schemas.microsoft.com/office/drawing/2014/main" id="{CCE5551D-5D7E-E194-15FE-5C801481D624}"/>
                  </a:ext>
                </a:extLst>
              </p:cNvPr>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4" name="Google Shape;854;p22">
                <a:extLst>
                  <a:ext uri="{FF2B5EF4-FFF2-40B4-BE49-F238E27FC236}">
                    <a16:creationId xmlns:a16="http://schemas.microsoft.com/office/drawing/2014/main" id="{7B049822-BCB1-D0E8-9337-0EDEAB401738}"/>
                  </a:ext>
                </a:extLst>
              </p:cNvPr>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5" name="Google Shape;855;p22">
                <a:extLst>
                  <a:ext uri="{FF2B5EF4-FFF2-40B4-BE49-F238E27FC236}">
                    <a16:creationId xmlns:a16="http://schemas.microsoft.com/office/drawing/2014/main" id="{071953CF-829C-9D8C-D182-411F2FF96ED1}"/>
                  </a:ext>
                </a:extLst>
              </p:cNvPr>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6" name="Google Shape;856;p22">
                <a:extLst>
                  <a:ext uri="{FF2B5EF4-FFF2-40B4-BE49-F238E27FC236}">
                    <a16:creationId xmlns:a16="http://schemas.microsoft.com/office/drawing/2014/main" id="{1C7A4E1B-55C2-6484-B499-E96DA6702507}"/>
                  </a:ext>
                </a:extLst>
              </p:cNvPr>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7" name="Google Shape;857;p22">
                <a:extLst>
                  <a:ext uri="{FF2B5EF4-FFF2-40B4-BE49-F238E27FC236}">
                    <a16:creationId xmlns:a16="http://schemas.microsoft.com/office/drawing/2014/main" id="{1150D9C0-482F-FAE2-6F9A-B850B34B76AA}"/>
                  </a:ext>
                </a:extLst>
              </p:cNvPr>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8" name="Google Shape;858;p22">
                <a:extLst>
                  <a:ext uri="{FF2B5EF4-FFF2-40B4-BE49-F238E27FC236}">
                    <a16:creationId xmlns:a16="http://schemas.microsoft.com/office/drawing/2014/main" id="{19121533-53CA-A520-34CC-2FDFE25EC7C3}"/>
                  </a:ext>
                </a:extLst>
              </p:cNvPr>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9" name="Google Shape;859;p22">
                <a:extLst>
                  <a:ext uri="{FF2B5EF4-FFF2-40B4-BE49-F238E27FC236}">
                    <a16:creationId xmlns:a16="http://schemas.microsoft.com/office/drawing/2014/main" id="{0E572898-8446-8610-DAE9-D8FBA3BE1E41}"/>
                  </a:ext>
                </a:extLst>
              </p:cNvPr>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0" name="Google Shape;860;p22">
                <a:extLst>
                  <a:ext uri="{FF2B5EF4-FFF2-40B4-BE49-F238E27FC236}">
                    <a16:creationId xmlns:a16="http://schemas.microsoft.com/office/drawing/2014/main" id="{42FE2E71-9BB4-4E02-383C-D1480ACC715C}"/>
                  </a:ext>
                </a:extLst>
              </p:cNvPr>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1" name="Google Shape;861;p22">
                <a:extLst>
                  <a:ext uri="{FF2B5EF4-FFF2-40B4-BE49-F238E27FC236}">
                    <a16:creationId xmlns:a16="http://schemas.microsoft.com/office/drawing/2014/main" id="{2C95F9EE-1486-505C-D157-0025568889D1}"/>
                  </a:ext>
                </a:extLst>
              </p:cNvPr>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2" name="Google Shape;862;p22">
                <a:extLst>
                  <a:ext uri="{FF2B5EF4-FFF2-40B4-BE49-F238E27FC236}">
                    <a16:creationId xmlns:a16="http://schemas.microsoft.com/office/drawing/2014/main" id="{90DDC031-AD8D-4AB4-1353-114E535F9E20}"/>
                  </a:ext>
                </a:extLst>
              </p:cNvPr>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3" name="Google Shape;863;p22">
                <a:extLst>
                  <a:ext uri="{FF2B5EF4-FFF2-40B4-BE49-F238E27FC236}">
                    <a16:creationId xmlns:a16="http://schemas.microsoft.com/office/drawing/2014/main" id="{B02D3049-7EC5-748A-07AD-CD56E72FF6E5}"/>
                  </a:ext>
                </a:extLst>
              </p:cNvPr>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4" name="Google Shape;864;p22">
                <a:extLst>
                  <a:ext uri="{FF2B5EF4-FFF2-40B4-BE49-F238E27FC236}">
                    <a16:creationId xmlns:a16="http://schemas.microsoft.com/office/drawing/2014/main" id="{420DCF6D-42EE-00C6-0FF8-5C4D70AD0BE3}"/>
                  </a:ext>
                </a:extLst>
              </p:cNvPr>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5" name="Google Shape;865;p22">
                <a:extLst>
                  <a:ext uri="{FF2B5EF4-FFF2-40B4-BE49-F238E27FC236}">
                    <a16:creationId xmlns:a16="http://schemas.microsoft.com/office/drawing/2014/main" id="{F2A4ECEB-9EF4-C1BB-DE1C-AF141B4744D1}"/>
                  </a:ext>
                </a:extLst>
              </p:cNvPr>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6" name="Google Shape;866;p22">
                <a:extLst>
                  <a:ext uri="{FF2B5EF4-FFF2-40B4-BE49-F238E27FC236}">
                    <a16:creationId xmlns:a16="http://schemas.microsoft.com/office/drawing/2014/main" id="{D403947C-FAFF-08DB-6E07-2E12692D2550}"/>
                  </a:ext>
                </a:extLst>
              </p:cNvPr>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7" name="Google Shape;867;p22">
                <a:extLst>
                  <a:ext uri="{FF2B5EF4-FFF2-40B4-BE49-F238E27FC236}">
                    <a16:creationId xmlns:a16="http://schemas.microsoft.com/office/drawing/2014/main" id="{F3E3D5A2-52EA-4F06-C7FA-551BBF697C19}"/>
                  </a:ext>
                </a:extLst>
              </p:cNvPr>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8" name="Google Shape;868;p22">
                <a:extLst>
                  <a:ext uri="{FF2B5EF4-FFF2-40B4-BE49-F238E27FC236}">
                    <a16:creationId xmlns:a16="http://schemas.microsoft.com/office/drawing/2014/main" id="{DE1E399C-E195-9083-8BD1-64C1B37384D9}"/>
                  </a:ext>
                </a:extLst>
              </p:cNvPr>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9" name="Google Shape;869;p22">
                <a:extLst>
                  <a:ext uri="{FF2B5EF4-FFF2-40B4-BE49-F238E27FC236}">
                    <a16:creationId xmlns:a16="http://schemas.microsoft.com/office/drawing/2014/main" id="{B24DA4A5-1343-C33F-2AAC-5DDACA61455C}"/>
                  </a:ext>
                </a:extLst>
              </p:cNvPr>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0" name="Google Shape;870;p22">
                <a:extLst>
                  <a:ext uri="{FF2B5EF4-FFF2-40B4-BE49-F238E27FC236}">
                    <a16:creationId xmlns:a16="http://schemas.microsoft.com/office/drawing/2014/main" id="{1998AAEE-4D88-71B3-13EC-520892A509B9}"/>
                  </a:ext>
                </a:extLst>
              </p:cNvPr>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1" name="Google Shape;871;p22">
                <a:extLst>
                  <a:ext uri="{FF2B5EF4-FFF2-40B4-BE49-F238E27FC236}">
                    <a16:creationId xmlns:a16="http://schemas.microsoft.com/office/drawing/2014/main" id="{AC7893B0-321B-4646-6DD5-55F391EB4707}"/>
                  </a:ext>
                </a:extLst>
              </p:cNvPr>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2" name="Google Shape;872;p22">
                <a:extLst>
                  <a:ext uri="{FF2B5EF4-FFF2-40B4-BE49-F238E27FC236}">
                    <a16:creationId xmlns:a16="http://schemas.microsoft.com/office/drawing/2014/main" id="{B78C72D5-87DB-E895-35E3-EC8B952A8165}"/>
                  </a:ext>
                </a:extLst>
              </p:cNvPr>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3" name="Google Shape;873;p22">
                <a:extLst>
                  <a:ext uri="{FF2B5EF4-FFF2-40B4-BE49-F238E27FC236}">
                    <a16:creationId xmlns:a16="http://schemas.microsoft.com/office/drawing/2014/main" id="{77EC1988-85AD-3445-C55A-35E7AE16B14B}"/>
                  </a:ext>
                </a:extLst>
              </p:cNvPr>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4" name="Google Shape;874;p22">
                <a:extLst>
                  <a:ext uri="{FF2B5EF4-FFF2-40B4-BE49-F238E27FC236}">
                    <a16:creationId xmlns:a16="http://schemas.microsoft.com/office/drawing/2014/main" id="{093F238B-CAD0-BB39-62DA-63178C5194A8}"/>
                  </a:ext>
                </a:extLst>
              </p:cNvPr>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5" name="Google Shape;875;p22">
                <a:extLst>
                  <a:ext uri="{FF2B5EF4-FFF2-40B4-BE49-F238E27FC236}">
                    <a16:creationId xmlns:a16="http://schemas.microsoft.com/office/drawing/2014/main" id="{70D01A1A-10E6-66DD-8433-2E14C701867B}"/>
                  </a:ext>
                </a:extLst>
              </p:cNvPr>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6" name="Google Shape;876;p22">
                <a:extLst>
                  <a:ext uri="{FF2B5EF4-FFF2-40B4-BE49-F238E27FC236}">
                    <a16:creationId xmlns:a16="http://schemas.microsoft.com/office/drawing/2014/main" id="{812115DB-F966-0BE3-3A76-37F47EADDAA1}"/>
                  </a:ext>
                </a:extLst>
              </p:cNvPr>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7" name="Google Shape;877;p22">
                <a:extLst>
                  <a:ext uri="{FF2B5EF4-FFF2-40B4-BE49-F238E27FC236}">
                    <a16:creationId xmlns:a16="http://schemas.microsoft.com/office/drawing/2014/main" id="{0CF9ABE6-8C3D-29C7-41C3-68B3F8CF7C1D}"/>
                  </a:ext>
                </a:extLst>
              </p:cNvPr>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8" name="Google Shape;878;p22">
                <a:extLst>
                  <a:ext uri="{FF2B5EF4-FFF2-40B4-BE49-F238E27FC236}">
                    <a16:creationId xmlns:a16="http://schemas.microsoft.com/office/drawing/2014/main" id="{B06AC2CD-FA45-6172-6213-B35EF7271B03}"/>
                  </a:ext>
                </a:extLst>
              </p:cNvPr>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9" name="Google Shape;879;p22">
                <a:extLst>
                  <a:ext uri="{FF2B5EF4-FFF2-40B4-BE49-F238E27FC236}">
                    <a16:creationId xmlns:a16="http://schemas.microsoft.com/office/drawing/2014/main" id="{7F6075EF-7D96-E87D-C6FF-476AC8200DBB}"/>
                  </a:ext>
                </a:extLst>
              </p:cNvPr>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0" name="Google Shape;880;p22">
                <a:extLst>
                  <a:ext uri="{FF2B5EF4-FFF2-40B4-BE49-F238E27FC236}">
                    <a16:creationId xmlns:a16="http://schemas.microsoft.com/office/drawing/2014/main" id="{2630F182-1AF5-4EE5-1089-2532E87AF7F2}"/>
                  </a:ext>
                </a:extLst>
              </p:cNvPr>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1" name="Google Shape;881;p22">
                <a:extLst>
                  <a:ext uri="{FF2B5EF4-FFF2-40B4-BE49-F238E27FC236}">
                    <a16:creationId xmlns:a16="http://schemas.microsoft.com/office/drawing/2014/main" id="{ED8C201B-172F-EEB8-E334-46B6ECAE52A9}"/>
                  </a:ext>
                </a:extLst>
              </p:cNvPr>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2" name="Google Shape;882;p22">
                <a:extLst>
                  <a:ext uri="{FF2B5EF4-FFF2-40B4-BE49-F238E27FC236}">
                    <a16:creationId xmlns:a16="http://schemas.microsoft.com/office/drawing/2014/main" id="{A06C0C8C-0D60-C319-AE96-A4439F04E99C}"/>
                  </a:ext>
                </a:extLst>
              </p:cNvPr>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3" name="Google Shape;883;p22">
                <a:extLst>
                  <a:ext uri="{FF2B5EF4-FFF2-40B4-BE49-F238E27FC236}">
                    <a16:creationId xmlns:a16="http://schemas.microsoft.com/office/drawing/2014/main" id="{7AE22B0C-ABA9-FC09-128A-F100A2ACED35}"/>
                  </a:ext>
                </a:extLst>
              </p:cNvPr>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4" name="Google Shape;884;p22">
                <a:extLst>
                  <a:ext uri="{FF2B5EF4-FFF2-40B4-BE49-F238E27FC236}">
                    <a16:creationId xmlns:a16="http://schemas.microsoft.com/office/drawing/2014/main" id="{D4D733BB-E7AF-A3C5-36C2-B8088A6888C2}"/>
                  </a:ext>
                </a:extLst>
              </p:cNvPr>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5" name="Google Shape;885;p22">
                <a:extLst>
                  <a:ext uri="{FF2B5EF4-FFF2-40B4-BE49-F238E27FC236}">
                    <a16:creationId xmlns:a16="http://schemas.microsoft.com/office/drawing/2014/main" id="{29B1B77A-E603-BB41-F2F5-383F9AAE4AE6}"/>
                  </a:ext>
                </a:extLst>
              </p:cNvPr>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6" name="Google Shape;886;p22">
                <a:extLst>
                  <a:ext uri="{FF2B5EF4-FFF2-40B4-BE49-F238E27FC236}">
                    <a16:creationId xmlns:a16="http://schemas.microsoft.com/office/drawing/2014/main" id="{B68051ED-9A05-9094-E251-A22D6D7DE23B}"/>
                  </a:ext>
                </a:extLst>
              </p:cNvPr>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7" name="Google Shape;887;p22">
                <a:extLst>
                  <a:ext uri="{FF2B5EF4-FFF2-40B4-BE49-F238E27FC236}">
                    <a16:creationId xmlns:a16="http://schemas.microsoft.com/office/drawing/2014/main" id="{4594629C-5077-36C9-C426-5D0466E03851}"/>
                  </a:ext>
                </a:extLst>
              </p:cNvPr>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888" name="Google Shape;888;p22">
              <a:extLst>
                <a:ext uri="{FF2B5EF4-FFF2-40B4-BE49-F238E27FC236}">
                  <a16:creationId xmlns:a16="http://schemas.microsoft.com/office/drawing/2014/main" id="{AC28EE4F-FDD5-288F-8188-A2F574D08874}"/>
                </a:ext>
              </a:extLst>
            </p:cNvPr>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890" name="Google Shape;890;p22">
            <a:extLst>
              <a:ext uri="{FF2B5EF4-FFF2-40B4-BE49-F238E27FC236}">
                <a16:creationId xmlns:a16="http://schemas.microsoft.com/office/drawing/2014/main" id="{6B80368A-B4A3-B4FC-43A9-4AA88EA3174F}"/>
              </a:ext>
            </a:extLst>
          </p:cNvPr>
          <p:cNvGrpSpPr/>
          <p:nvPr/>
        </p:nvGrpSpPr>
        <p:grpSpPr>
          <a:xfrm rot="3297591" flipH="1">
            <a:off x="7493796" y="2618682"/>
            <a:ext cx="4619955" cy="4126925"/>
            <a:chOff x="1159453" y="-665747"/>
            <a:chExt cx="6150795" cy="5835070"/>
          </a:xfrm>
          <a:solidFill>
            <a:srgbClr val="0070C0"/>
          </a:solidFill>
        </p:grpSpPr>
        <p:grpSp>
          <p:nvGrpSpPr>
            <p:cNvPr id="891" name="Google Shape;891;p22">
              <a:extLst>
                <a:ext uri="{FF2B5EF4-FFF2-40B4-BE49-F238E27FC236}">
                  <a16:creationId xmlns:a16="http://schemas.microsoft.com/office/drawing/2014/main" id="{438BC7AD-849A-EA50-26DE-DEE75E13299A}"/>
                </a:ext>
              </a:extLst>
            </p:cNvPr>
            <p:cNvGrpSpPr/>
            <p:nvPr/>
          </p:nvGrpSpPr>
          <p:grpSpPr>
            <a:xfrm rot="1500213">
              <a:off x="1816885" y="160250"/>
              <a:ext cx="4835931" cy="4183077"/>
              <a:chOff x="2983829" y="1091787"/>
              <a:chExt cx="4835931" cy="4183077"/>
            </a:xfrm>
            <a:grpFill/>
          </p:grpSpPr>
          <p:sp>
            <p:nvSpPr>
              <p:cNvPr id="892" name="Google Shape;892;p22">
                <a:extLst>
                  <a:ext uri="{FF2B5EF4-FFF2-40B4-BE49-F238E27FC236}">
                    <a16:creationId xmlns:a16="http://schemas.microsoft.com/office/drawing/2014/main" id="{B323D967-2987-65AE-D5D8-3D8BF82F8970}"/>
                  </a:ext>
                </a:extLst>
              </p:cNvPr>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3" name="Google Shape;893;p22">
                <a:extLst>
                  <a:ext uri="{FF2B5EF4-FFF2-40B4-BE49-F238E27FC236}">
                    <a16:creationId xmlns:a16="http://schemas.microsoft.com/office/drawing/2014/main" id="{FA0A95B0-F5CB-58B1-4E5C-D7EBC4AB9556}"/>
                  </a:ext>
                </a:extLst>
              </p:cNvPr>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4" name="Google Shape;894;p22">
                <a:extLst>
                  <a:ext uri="{FF2B5EF4-FFF2-40B4-BE49-F238E27FC236}">
                    <a16:creationId xmlns:a16="http://schemas.microsoft.com/office/drawing/2014/main" id="{183C99E2-0C63-BFE3-7475-D9CA765026F0}"/>
                  </a:ext>
                </a:extLst>
              </p:cNvPr>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5" name="Google Shape;895;p22">
                <a:extLst>
                  <a:ext uri="{FF2B5EF4-FFF2-40B4-BE49-F238E27FC236}">
                    <a16:creationId xmlns:a16="http://schemas.microsoft.com/office/drawing/2014/main" id="{EF7369FC-C113-F288-D9B2-A75C3464E425}"/>
                  </a:ext>
                </a:extLst>
              </p:cNvPr>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6" name="Google Shape;896;p22">
                <a:extLst>
                  <a:ext uri="{FF2B5EF4-FFF2-40B4-BE49-F238E27FC236}">
                    <a16:creationId xmlns:a16="http://schemas.microsoft.com/office/drawing/2014/main" id="{2D982BBD-749A-03A9-4929-9A9F198814B0}"/>
                  </a:ext>
                </a:extLst>
              </p:cNvPr>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7" name="Google Shape;897;p22">
                <a:extLst>
                  <a:ext uri="{FF2B5EF4-FFF2-40B4-BE49-F238E27FC236}">
                    <a16:creationId xmlns:a16="http://schemas.microsoft.com/office/drawing/2014/main" id="{5F69A920-92B3-4B5A-EB3C-734496A58D86}"/>
                  </a:ext>
                </a:extLst>
              </p:cNvPr>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8" name="Google Shape;898;p22">
                <a:extLst>
                  <a:ext uri="{FF2B5EF4-FFF2-40B4-BE49-F238E27FC236}">
                    <a16:creationId xmlns:a16="http://schemas.microsoft.com/office/drawing/2014/main" id="{C6E41419-EE23-E046-C2D2-B7EA742B2FCA}"/>
                  </a:ext>
                </a:extLst>
              </p:cNvPr>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9" name="Google Shape;899;p22">
                <a:extLst>
                  <a:ext uri="{FF2B5EF4-FFF2-40B4-BE49-F238E27FC236}">
                    <a16:creationId xmlns:a16="http://schemas.microsoft.com/office/drawing/2014/main" id="{A90D2839-81A5-7ABD-FC21-ED48E7F99E44}"/>
                  </a:ext>
                </a:extLst>
              </p:cNvPr>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0" name="Google Shape;900;p22">
                <a:extLst>
                  <a:ext uri="{FF2B5EF4-FFF2-40B4-BE49-F238E27FC236}">
                    <a16:creationId xmlns:a16="http://schemas.microsoft.com/office/drawing/2014/main" id="{777F5602-134C-B534-2817-E86530A13D7F}"/>
                  </a:ext>
                </a:extLst>
              </p:cNvPr>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1" name="Google Shape;901;p22">
                <a:extLst>
                  <a:ext uri="{FF2B5EF4-FFF2-40B4-BE49-F238E27FC236}">
                    <a16:creationId xmlns:a16="http://schemas.microsoft.com/office/drawing/2014/main" id="{0CAD79C2-F880-4FA5-75FC-E1BC180A55FC}"/>
                  </a:ext>
                </a:extLst>
              </p:cNvPr>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2" name="Google Shape;902;p22">
                <a:extLst>
                  <a:ext uri="{FF2B5EF4-FFF2-40B4-BE49-F238E27FC236}">
                    <a16:creationId xmlns:a16="http://schemas.microsoft.com/office/drawing/2014/main" id="{BF4E9663-A0E0-A3AB-AD5C-4B8A2D8183F1}"/>
                  </a:ext>
                </a:extLst>
              </p:cNvPr>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3" name="Google Shape;903;p22">
                <a:extLst>
                  <a:ext uri="{FF2B5EF4-FFF2-40B4-BE49-F238E27FC236}">
                    <a16:creationId xmlns:a16="http://schemas.microsoft.com/office/drawing/2014/main" id="{3C3FEEA5-C6B0-FEA6-317F-98560F5A72F2}"/>
                  </a:ext>
                </a:extLst>
              </p:cNvPr>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4" name="Google Shape;904;p22">
                <a:extLst>
                  <a:ext uri="{FF2B5EF4-FFF2-40B4-BE49-F238E27FC236}">
                    <a16:creationId xmlns:a16="http://schemas.microsoft.com/office/drawing/2014/main" id="{5E971FF8-0217-E248-B4BB-189FA681EC62}"/>
                  </a:ext>
                </a:extLst>
              </p:cNvPr>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5" name="Google Shape;905;p22">
                <a:extLst>
                  <a:ext uri="{FF2B5EF4-FFF2-40B4-BE49-F238E27FC236}">
                    <a16:creationId xmlns:a16="http://schemas.microsoft.com/office/drawing/2014/main" id="{BBD32D19-540B-7442-EA8F-41A62CBBAEDF}"/>
                  </a:ext>
                </a:extLst>
              </p:cNvPr>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6" name="Google Shape;906;p22">
                <a:extLst>
                  <a:ext uri="{FF2B5EF4-FFF2-40B4-BE49-F238E27FC236}">
                    <a16:creationId xmlns:a16="http://schemas.microsoft.com/office/drawing/2014/main" id="{0D199E95-ACC5-A730-B997-D7C852366F6D}"/>
                  </a:ext>
                </a:extLst>
              </p:cNvPr>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7" name="Google Shape;907;p22">
                <a:extLst>
                  <a:ext uri="{FF2B5EF4-FFF2-40B4-BE49-F238E27FC236}">
                    <a16:creationId xmlns:a16="http://schemas.microsoft.com/office/drawing/2014/main" id="{28C158BC-396D-D742-BE04-8C7F74741500}"/>
                  </a:ext>
                </a:extLst>
              </p:cNvPr>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8" name="Google Shape;908;p22">
                <a:extLst>
                  <a:ext uri="{FF2B5EF4-FFF2-40B4-BE49-F238E27FC236}">
                    <a16:creationId xmlns:a16="http://schemas.microsoft.com/office/drawing/2014/main" id="{86708582-4751-A30E-0ED5-9E4BCCE041AD}"/>
                  </a:ext>
                </a:extLst>
              </p:cNvPr>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9" name="Google Shape;909;p22">
                <a:extLst>
                  <a:ext uri="{FF2B5EF4-FFF2-40B4-BE49-F238E27FC236}">
                    <a16:creationId xmlns:a16="http://schemas.microsoft.com/office/drawing/2014/main" id="{38DFA097-4BE7-5F81-9100-BDB7F59226B6}"/>
                  </a:ext>
                </a:extLst>
              </p:cNvPr>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0" name="Google Shape;910;p22">
                <a:extLst>
                  <a:ext uri="{FF2B5EF4-FFF2-40B4-BE49-F238E27FC236}">
                    <a16:creationId xmlns:a16="http://schemas.microsoft.com/office/drawing/2014/main" id="{E91EC4EE-7622-0682-5523-C47B778A95E3}"/>
                  </a:ext>
                </a:extLst>
              </p:cNvPr>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1" name="Google Shape;911;p22">
                <a:extLst>
                  <a:ext uri="{FF2B5EF4-FFF2-40B4-BE49-F238E27FC236}">
                    <a16:creationId xmlns:a16="http://schemas.microsoft.com/office/drawing/2014/main" id="{E0B5D1BF-88DB-96F1-F408-9DA731C2F675}"/>
                  </a:ext>
                </a:extLst>
              </p:cNvPr>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2" name="Google Shape;912;p22">
                <a:extLst>
                  <a:ext uri="{FF2B5EF4-FFF2-40B4-BE49-F238E27FC236}">
                    <a16:creationId xmlns:a16="http://schemas.microsoft.com/office/drawing/2014/main" id="{9963F9C3-D006-1254-505D-2EA60B25CB72}"/>
                  </a:ext>
                </a:extLst>
              </p:cNvPr>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3" name="Google Shape;913;p22">
                <a:extLst>
                  <a:ext uri="{FF2B5EF4-FFF2-40B4-BE49-F238E27FC236}">
                    <a16:creationId xmlns:a16="http://schemas.microsoft.com/office/drawing/2014/main" id="{8D763313-DFBF-1967-21BF-8E21CDB725F3}"/>
                  </a:ext>
                </a:extLst>
              </p:cNvPr>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4" name="Google Shape;914;p22">
                <a:extLst>
                  <a:ext uri="{FF2B5EF4-FFF2-40B4-BE49-F238E27FC236}">
                    <a16:creationId xmlns:a16="http://schemas.microsoft.com/office/drawing/2014/main" id="{3DA2D941-0C31-28DE-CB96-28EEBC7324A3}"/>
                  </a:ext>
                </a:extLst>
              </p:cNvPr>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5" name="Google Shape;915;p22">
                <a:extLst>
                  <a:ext uri="{FF2B5EF4-FFF2-40B4-BE49-F238E27FC236}">
                    <a16:creationId xmlns:a16="http://schemas.microsoft.com/office/drawing/2014/main" id="{2F58E70D-23B3-DDFE-7459-EB026D85D436}"/>
                  </a:ext>
                </a:extLst>
              </p:cNvPr>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6" name="Google Shape;916;p22">
                <a:extLst>
                  <a:ext uri="{FF2B5EF4-FFF2-40B4-BE49-F238E27FC236}">
                    <a16:creationId xmlns:a16="http://schemas.microsoft.com/office/drawing/2014/main" id="{4E0CC6BF-521B-B84A-F278-A8B10AA9929B}"/>
                  </a:ext>
                </a:extLst>
              </p:cNvPr>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7" name="Google Shape;917;p22">
                <a:extLst>
                  <a:ext uri="{FF2B5EF4-FFF2-40B4-BE49-F238E27FC236}">
                    <a16:creationId xmlns:a16="http://schemas.microsoft.com/office/drawing/2014/main" id="{5A9C9350-9230-FDD6-FB6B-86B428F0C1A7}"/>
                  </a:ext>
                </a:extLst>
              </p:cNvPr>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8" name="Google Shape;918;p22">
                <a:extLst>
                  <a:ext uri="{FF2B5EF4-FFF2-40B4-BE49-F238E27FC236}">
                    <a16:creationId xmlns:a16="http://schemas.microsoft.com/office/drawing/2014/main" id="{AAB7113B-5572-1187-C65F-0E6FB43D459A}"/>
                  </a:ext>
                </a:extLst>
              </p:cNvPr>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9" name="Google Shape;919;p22">
                <a:extLst>
                  <a:ext uri="{FF2B5EF4-FFF2-40B4-BE49-F238E27FC236}">
                    <a16:creationId xmlns:a16="http://schemas.microsoft.com/office/drawing/2014/main" id="{3E9057AB-86DD-3245-AEE8-D5C4AB847331}"/>
                  </a:ext>
                </a:extLst>
              </p:cNvPr>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0" name="Google Shape;920;p22">
                <a:extLst>
                  <a:ext uri="{FF2B5EF4-FFF2-40B4-BE49-F238E27FC236}">
                    <a16:creationId xmlns:a16="http://schemas.microsoft.com/office/drawing/2014/main" id="{3FC484A9-5CE7-D1B8-E654-9D36F34F6300}"/>
                  </a:ext>
                </a:extLst>
              </p:cNvPr>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1" name="Google Shape;921;p22">
                <a:extLst>
                  <a:ext uri="{FF2B5EF4-FFF2-40B4-BE49-F238E27FC236}">
                    <a16:creationId xmlns:a16="http://schemas.microsoft.com/office/drawing/2014/main" id="{EB43A2CA-F1D3-AF38-2E26-329A18C792F0}"/>
                  </a:ext>
                </a:extLst>
              </p:cNvPr>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2" name="Google Shape;922;p22">
                <a:extLst>
                  <a:ext uri="{FF2B5EF4-FFF2-40B4-BE49-F238E27FC236}">
                    <a16:creationId xmlns:a16="http://schemas.microsoft.com/office/drawing/2014/main" id="{7A325311-8AA8-5495-15D5-D51ED2EDA4BB}"/>
                  </a:ext>
                </a:extLst>
              </p:cNvPr>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3" name="Google Shape;923;p22">
                <a:extLst>
                  <a:ext uri="{FF2B5EF4-FFF2-40B4-BE49-F238E27FC236}">
                    <a16:creationId xmlns:a16="http://schemas.microsoft.com/office/drawing/2014/main" id="{CB41C5E6-D418-8BA0-C434-AF47BCC91FDC}"/>
                  </a:ext>
                </a:extLst>
              </p:cNvPr>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4" name="Google Shape;924;p22">
                <a:extLst>
                  <a:ext uri="{FF2B5EF4-FFF2-40B4-BE49-F238E27FC236}">
                    <a16:creationId xmlns:a16="http://schemas.microsoft.com/office/drawing/2014/main" id="{C01646D9-41E3-8F15-092F-EC42352521BC}"/>
                  </a:ext>
                </a:extLst>
              </p:cNvPr>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5" name="Google Shape;925;p22">
                <a:extLst>
                  <a:ext uri="{FF2B5EF4-FFF2-40B4-BE49-F238E27FC236}">
                    <a16:creationId xmlns:a16="http://schemas.microsoft.com/office/drawing/2014/main" id="{3EFE20EF-CBDA-3DA9-7F9B-350002D2083C}"/>
                  </a:ext>
                </a:extLst>
              </p:cNvPr>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6" name="Google Shape;926;p22">
                <a:extLst>
                  <a:ext uri="{FF2B5EF4-FFF2-40B4-BE49-F238E27FC236}">
                    <a16:creationId xmlns:a16="http://schemas.microsoft.com/office/drawing/2014/main" id="{8DA3D991-CBB6-3DB1-30DD-955181B11444}"/>
                  </a:ext>
                </a:extLst>
              </p:cNvPr>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7" name="Google Shape;927;p22">
                <a:extLst>
                  <a:ext uri="{FF2B5EF4-FFF2-40B4-BE49-F238E27FC236}">
                    <a16:creationId xmlns:a16="http://schemas.microsoft.com/office/drawing/2014/main" id="{9E7D7959-05BF-7051-6F5C-890A68DAA64D}"/>
                  </a:ext>
                </a:extLst>
              </p:cNvPr>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8" name="Google Shape;928;p22">
                <a:extLst>
                  <a:ext uri="{FF2B5EF4-FFF2-40B4-BE49-F238E27FC236}">
                    <a16:creationId xmlns:a16="http://schemas.microsoft.com/office/drawing/2014/main" id="{DD0805C3-7D96-4E67-04C8-33E85997DAAD}"/>
                  </a:ext>
                </a:extLst>
              </p:cNvPr>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9" name="Google Shape;929;p22">
                <a:extLst>
                  <a:ext uri="{FF2B5EF4-FFF2-40B4-BE49-F238E27FC236}">
                    <a16:creationId xmlns:a16="http://schemas.microsoft.com/office/drawing/2014/main" id="{CAADD391-A3C7-D28B-CFCB-7821BF0FE051}"/>
                  </a:ext>
                </a:extLst>
              </p:cNvPr>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0" name="Google Shape;930;p22">
                <a:extLst>
                  <a:ext uri="{FF2B5EF4-FFF2-40B4-BE49-F238E27FC236}">
                    <a16:creationId xmlns:a16="http://schemas.microsoft.com/office/drawing/2014/main" id="{C31C8216-53E6-FE40-807F-2D210F85D140}"/>
                  </a:ext>
                </a:extLst>
              </p:cNvPr>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1" name="Google Shape;931;p22">
                <a:extLst>
                  <a:ext uri="{FF2B5EF4-FFF2-40B4-BE49-F238E27FC236}">
                    <a16:creationId xmlns:a16="http://schemas.microsoft.com/office/drawing/2014/main" id="{27B96060-54BB-14A8-642A-D52C63598129}"/>
                  </a:ext>
                </a:extLst>
              </p:cNvPr>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2" name="Google Shape;932;p22">
                <a:extLst>
                  <a:ext uri="{FF2B5EF4-FFF2-40B4-BE49-F238E27FC236}">
                    <a16:creationId xmlns:a16="http://schemas.microsoft.com/office/drawing/2014/main" id="{350CEE0C-B171-B88B-CD71-9CEAACD1842C}"/>
                  </a:ext>
                </a:extLst>
              </p:cNvPr>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3" name="Google Shape;933;p22">
                <a:extLst>
                  <a:ext uri="{FF2B5EF4-FFF2-40B4-BE49-F238E27FC236}">
                    <a16:creationId xmlns:a16="http://schemas.microsoft.com/office/drawing/2014/main" id="{488EBD95-6348-103C-31CC-A8F6862C7E63}"/>
                  </a:ext>
                </a:extLst>
              </p:cNvPr>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4" name="Google Shape;934;p22">
                <a:extLst>
                  <a:ext uri="{FF2B5EF4-FFF2-40B4-BE49-F238E27FC236}">
                    <a16:creationId xmlns:a16="http://schemas.microsoft.com/office/drawing/2014/main" id="{B2F7D600-460A-54E7-2DA6-98324C8A04F0}"/>
                  </a:ext>
                </a:extLst>
              </p:cNvPr>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5" name="Google Shape;935;p22">
                <a:extLst>
                  <a:ext uri="{FF2B5EF4-FFF2-40B4-BE49-F238E27FC236}">
                    <a16:creationId xmlns:a16="http://schemas.microsoft.com/office/drawing/2014/main" id="{D80ADC3A-7DEE-E88F-8928-A7EF612C0D1B}"/>
                  </a:ext>
                </a:extLst>
              </p:cNvPr>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6" name="Google Shape;936;p22">
                <a:extLst>
                  <a:ext uri="{FF2B5EF4-FFF2-40B4-BE49-F238E27FC236}">
                    <a16:creationId xmlns:a16="http://schemas.microsoft.com/office/drawing/2014/main" id="{3F801D2C-00AF-0CFC-6D93-AA44142A5870}"/>
                  </a:ext>
                </a:extLst>
              </p:cNvPr>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7" name="Google Shape;937;p22">
                <a:extLst>
                  <a:ext uri="{FF2B5EF4-FFF2-40B4-BE49-F238E27FC236}">
                    <a16:creationId xmlns:a16="http://schemas.microsoft.com/office/drawing/2014/main" id="{7EE00D49-7D2B-0A4F-DBE7-FFBC78D93F21}"/>
                  </a:ext>
                </a:extLst>
              </p:cNvPr>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8" name="Google Shape;938;p22">
                <a:extLst>
                  <a:ext uri="{FF2B5EF4-FFF2-40B4-BE49-F238E27FC236}">
                    <a16:creationId xmlns:a16="http://schemas.microsoft.com/office/drawing/2014/main" id="{CE71FFB4-4282-B183-FA44-6AB6D7BA1465}"/>
                  </a:ext>
                </a:extLst>
              </p:cNvPr>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9" name="Google Shape;939;p22">
                <a:extLst>
                  <a:ext uri="{FF2B5EF4-FFF2-40B4-BE49-F238E27FC236}">
                    <a16:creationId xmlns:a16="http://schemas.microsoft.com/office/drawing/2014/main" id="{34459590-CD83-158F-59A0-9292789F6374}"/>
                  </a:ext>
                </a:extLst>
              </p:cNvPr>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0" name="Google Shape;940;p22">
                <a:extLst>
                  <a:ext uri="{FF2B5EF4-FFF2-40B4-BE49-F238E27FC236}">
                    <a16:creationId xmlns:a16="http://schemas.microsoft.com/office/drawing/2014/main" id="{8DA1C7F3-CA4C-F2CE-D1BB-E1EEBCA0A107}"/>
                  </a:ext>
                </a:extLst>
              </p:cNvPr>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1" name="Google Shape;941;p22">
                <a:extLst>
                  <a:ext uri="{FF2B5EF4-FFF2-40B4-BE49-F238E27FC236}">
                    <a16:creationId xmlns:a16="http://schemas.microsoft.com/office/drawing/2014/main" id="{CC558706-680A-AFB0-764C-F0621D26F9FB}"/>
                  </a:ext>
                </a:extLst>
              </p:cNvPr>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2" name="Google Shape;942;p22">
                <a:extLst>
                  <a:ext uri="{FF2B5EF4-FFF2-40B4-BE49-F238E27FC236}">
                    <a16:creationId xmlns:a16="http://schemas.microsoft.com/office/drawing/2014/main" id="{BD58A0A5-21F2-ECD1-440F-AAA4B93333EA}"/>
                  </a:ext>
                </a:extLst>
              </p:cNvPr>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3" name="Google Shape;943;p22">
                <a:extLst>
                  <a:ext uri="{FF2B5EF4-FFF2-40B4-BE49-F238E27FC236}">
                    <a16:creationId xmlns:a16="http://schemas.microsoft.com/office/drawing/2014/main" id="{EF527077-7421-AFF0-3D8B-B949101D76A4}"/>
                  </a:ext>
                </a:extLst>
              </p:cNvPr>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4" name="Google Shape;944;p22">
                <a:extLst>
                  <a:ext uri="{FF2B5EF4-FFF2-40B4-BE49-F238E27FC236}">
                    <a16:creationId xmlns:a16="http://schemas.microsoft.com/office/drawing/2014/main" id="{0589A29D-DA82-CD00-48C9-6442A731C151}"/>
                  </a:ext>
                </a:extLst>
              </p:cNvPr>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5" name="Google Shape;945;p22">
                <a:extLst>
                  <a:ext uri="{FF2B5EF4-FFF2-40B4-BE49-F238E27FC236}">
                    <a16:creationId xmlns:a16="http://schemas.microsoft.com/office/drawing/2014/main" id="{90CE8A28-B7AA-B08F-3759-A03DFE160992}"/>
                  </a:ext>
                </a:extLst>
              </p:cNvPr>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6" name="Google Shape;946;p22">
                <a:extLst>
                  <a:ext uri="{FF2B5EF4-FFF2-40B4-BE49-F238E27FC236}">
                    <a16:creationId xmlns:a16="http://schemas.microsoft.com/office/drawing/2014/main" id="{4EA30642-DD7E-8892-5455-0C532A7A6BBA}"/>
                  </a:ext>
                </a:extLst>
              </p:cNvPr>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7" name="Google Shape;947;p22">
                <a:extLst>
                  <a:ext uri="{FF2B5EF4-FFF2-40B4-BE49-F238E27FC236}">
                    <a16:creationId xmlns:a16="http://schemas.microsoft.com/office/drawing/2014/main" id="{5AAAD5F4-D3E6-F97F-5581-84CC60189486}"/>
                  </a:ext>
                </a:extLst>
              </p:cNvPr>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8" name="Google Shape;948;p22">
                <a:extLst>
                  <a:ext uri="{FF2B5EF4-FFF2-40B4-BE49-F238E27FC236}">
                    <a16:creationId xmlns:a16="http://schemas.microsoft.com/office/drawing/2014/main" id="{99A90D45-996D-B467-5DA0-F605CD135662}"/>
                  </a:ext>
                </a:extLst>
              </p:cNvPr>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9" name="Google Shape;949;p22">
                <a:extLst>
                  <a:ext uri="{FF2B5EF4-FFF2-40B4-BE49-F238E27FC236}">
                    <a16:creationId xmlns:a16="http://schemas.microsoft.com/office/drawing/2014/main" id="{103F7E4A-B4BB-87D4-1112-DB04200CF2AE}"/>
                  </a:ext>
                </a:extLst>
              </p:cNvPr>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0" name="Google Shape;950;p22">
                <a:extLst>
                  <a:ext uri="{FF2B5EF4-FFF2-40B4-BE49-F238E27FC236}">
                    <a16:creationId xmlns:a16="http://schemas.microsoft.com/office/drawing/2014/main" id="{25244F75-D685-1915-A53B-47DE24BD0716}"/>
                  </a:ext>
                </a:extLst>
              </p:cNvPr>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1" name="Google Shape;951;p22">
                <a:extLst>
                  <a:ext uri="{FF2B5EF4-FFF2-40B4-BE49-F238E27FC236}">
                    <a16:creationId xmlns:a16="http://schemas.microsoft.com/office/drawing/2014/main" id="{8BA87C5E-09D4-C8CC-407D-16DB4F4459C9}"/>
                  </a:ext>
                </a:extLst>
              </p:cNvPr>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2" name="Google Shape;952;p22">
                <a:extLst>
                  <a:ext uri="{FF2B5EF4-FFF2-40B4-BE49-F238E27FC236}">
                    <a16:creationId xmlns:a16="http://schemas.microsoft.com/office/drawing/2014/main" id="{8764D3F4-6F4D-6906-6FBE-30ED25C6DFEC}"/>
                  </a:ext>
                </a:extLst>
              </p:cNvPr>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3" name="Google Shape;953;p22">
                <a:extLst>
                  <a:ext uri="{FF2B5EF4-FFF2-40B4-BE49-F238E27FC236}">
                    <a16:creationId xmlns:a16="http://schemas.microsoft.com/office/drawing/2014/main" id="{D99C4A6C-9D47-C915-D5EF-F30EB41C60A9}"/>
                  </a:ext>
                </a:extLst>
              </p:cNvPr>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4" name="Google Shape;954;p22">
                <a:extLst>
                  <a:ext uri="{FF2B5EF4-FFF2-40B4-BE49-F238E27FC236}">
                    <a16:creationId xmlns:a16="http://schemas.microsoft.com/office/drawing/2014/main" id="{03DD545D-137F-273B-F1FB-E823FE9360E4}"/>
                  </a:ext>
                </a:extLst>
              </p:cNvPr>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5" name="Google Shape;955;p22">
                <a:extLst>
                  <a:ext uri="{FF2B5EF4-FFF2-40B4-BE49-F238E27FC236}">
                    <a16:creationId xmlns:a16="http://schemas.microsoft.com/office/drawing/2014/main" id="{A7291A6F-2921-C01F-40F5-7AB356F8596C}"/>
                  </a:ext>
                </a:extLst>
              </p:cNvPr>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6" name="Google Shape;956;p22">
                <a:extLst>
                  <a:ext uri="{FF2B5EF4-FFF2-40B4-BE49-F238E27FC236}">
                    <a16:creationId xmlns:a16="http://schemas.microsoft.com/office/drawing/2014/main" id="{4DF17EFC-3C57-1E8A-AC14-4CB5FB6C462F}"/>
                  </a:ext>
                </a:extLst>
              </p:cNvPr>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7" name="Google Shape;957;p22">
                <a:extLst>
                  <a:ext uri="{FF2B5EF4-FFF2-40B4-BE49-F238E27FC236}">
                    <a16:creationId xmlns:a16="http://schemas.microsoft.com/office/drawing/2014/main" id="{72F059F7-0082-C651-5206-FB234CF2181F}"/>
                  </a:ext>
                </a:extLst>
              </p:cNvPr>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8" name="Google Shape;958;p22">
                <a:extLst>
                  <a:ext uri="{FF2B5EF4-FFF2-40B4-BE49-F238E27FC236}">
                    <a16:creationId xmlns:a16="http://schemas.microsoft.com/office/drawing/2014/main" id="{365DF30B-C3E7-D756-25A0-A4A0FD87CED0}"/>
                  </a:ext>
                </a:extLst>
              </p:cNvPr>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59" name="Google Shape;959;p22">
              <a:extLst>
                <a:ext uri="{FF2B5EF4-FFF2-40B4-BE49-F238E27FC236}">
                  <a16:creationId xmlns:a16="http://schemas.microsoft.com/office/drawing/2014/main" id="{6042E5F1-655A-A7BE-5D9E-6A348032D7CD}"/>
                </a:ext>
              </a:extLst>
            </p:cNvPr>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60" name="Google Shape;960;p22">
            <a:extLst>
              <a:ext uri="{FF2B5EF4-FFF2-40B4-BE49-F238E27FC236}">
                <a16:creationId xmlns:a16="http://schemas.microsoft.com/office/drawing/2014/main" id="{164D592F-62DB-9474-7DE5-F882C7B78532}"/>
              </a:ext>
            </a:extLst>
          </p:cNvPr>
          <p:cNvSpPr/>
          <p:nvPr/>
        </p:nvSpPr>
        <p:spPr>
          <a:xfrm>
            <a:off x="2680492" y="996648"/>
            <a:ext cx="6831016" cy="5677818"/>
          </a:xfrm>
          <a:prstGeom prst="rect">
            <a:avLst/>
          </a:prstGeom>
          <a:solidFill>
            <a:schemeClr val="lt1"/>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rPr>
              <a:t>لو كان صندوق الشاحنة القلاب المجاورة منشور رباعي  ابعاده ٥ م، ٢،٤ م، ١،٤ م فما حجم الرمل الذي يمكن أن يتسع له</a:t>
            </a: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61" name="Google Shape;961;p22" descr="C:\Users\Administrator\Desktop\56d684a0446de.png">
            <a:extLst>
              <a:ext uri="{FF2B5EF4-FFF2-40B4-BE49-F238E27FC236}">
                <a16:creationId xmlns:a16="http://schemas.microsoft.com/office/drawing/2014/main" id="{D8AE3E26-15BB-7A3D-0EFF-1BD2C20BB580}"/>
              </a:ext>
            </a:extLst>
          </p:cNvPr>
          <p:cNvPicPr preferRelativeResize="0"/>
          <p:nvPr/>
        </p:nvPicPr>
        <p:blipFill rotWithShape="1">
          <a:blip r:embed="rId5">
            <a:alphaModFix/>
            <a:duotone>
              <a:prstClr val="black"/>
              <a:schemeClr val="accent6">
                <a:tint val="45000"/>
                <a:satMod val="400000"/>
              </a:schemeClr>
            </a:duotone>
          </a:blip>
          <a:srcRect/>
          <a:stretch/>
        </p:blipFill>
        <p:spPr>
          <a:xfrm>
            <a:off x="3129388" y="372407"/>
            <a:ext cx="504056" cy="573294"/>
          </a:xfrm>
          <a:prstGeom prst="rect">
            <a:avLst/>
          </a:prstGeom>
          <a:noFill/>
          <a:ln>
            <a:noFill/>
          </a:ln>
        </p:spPr>
      </p:pic>
      <p:sp>
        <p:nvSpPr>
          <p:cNvPr id="962" name="Google Shape;962;p22">
            <a:extLst>
              <a:ext uri="{FF2B5EF4-FFF2-40B4-BE49-F238E27FC236}">
                <a16:creationId xmlns:a16="http://schemas.microsoft.com/office/drawing/2014/main" id="{770285B9-8083-A15B-714D-1688B4B7BCCC}"/>
              </a:ext>
            </a:extLst>
          </p:cNvPr>
          <p:cNvSpPr txBox="1"/>
          <p:nvPr/>
        </p:nvSpPr>
        <p:spPr>
          <a:xfrm>
            <a:off x="3679264" y="372407"/>
            <a:ext cx="320995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rPr>
              <a:t>0</a:t>
            </a:r>
            <a:endParaRPr kumimoji="0"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endParaRPr>
          </a:p>
        </p:txBody>
      </p:sp>
      <p:pic>
        <p:nvPicPr>
          <p:cNvPr id="964" name="Google Shape;964;p22" descr="C:\Users\Administrator\Desktop\56d684a0446de.png">
            <a:extLst>
              <a:ext uri="{FF2B5EF4-FFF2-40B4-BE49-F238E27FC236}">
                <a16:creationId xmlns:a16="http://schemas.microsoft.com/office/drawing/2014/main" id="{23271A0D-011F-D26A-7DF9-2CB888ABDCF8}"/>
              </a:ext>
            </a:extLst>
          </p:cNvPr>
          <p:cNvPicPr preferRelativeResize="0"/>
          <p:nvPr/>
        </p:nvPicPr>
        <p:blipFill rotWithShape="1">
          <a:blip r:embed="rId6">
            <a:alphaModFix/>
            <a:duotone>
              <a:prstClr val="black"/>
              <a:srgbClr val="1F9160">
                <a:tint val="45000"/>
                <a:satMod val="400000"/>
              </a:srgbClr>
            </a:duotone>
          </a:blip>
          <a:srcRect/>
          <a:stretch/>
        </p:blipFill>
        <p:spPr>
          <a:xfrm rot="4041525">
            <a:off x="4208451" y="6018025"/>
            <a:ext cx="883735" cy="1005127"/>
          </a:xfrm>
          <a:prstGeom prst="rect">
            <a:avLst/>
          </a:prstGeom>
          <a:noFill/>
          <a:ln>
            <a:noFill/>
          </a:ln>
        </p:spPr>
      </p:pic>
      <p:pic>
        <p:nvPicPr>
          <p:cNvPr id="965" name="Google Shape;965;p22" descr="C:\Users\Administrator\Desktop\56d684a0446de.png">
            <a:extLst>
              <a:ext uri="{FF2B5EF4-FFF2-40B4-BE49-F238E27FC236}">
                <a16:creationId xmlns:a16="http://schemas.microsoft.com/office/drawing/2014/main" id="{24999807-F6DF-444B-6D53-90F16ECD2EDD}"/>
              </a:ext>
            </a:extLst>
          </p:cNvPr>
          <p:cNvPicPr preferRelativeResize="0"/>
          <p:nvPr/>
        </p:nvPicPr>
        <p:blipFill rotWithShape="1">
          <a:blip r:embed="rId5">
            <a:alphaModFix/>
            <a:duotone>
              <a:prstClr val="black"/>
              <a:srgbClr val="99CC00">
                <a:tint val="45000"/>
                <a:satMod val="400000"/>
              </a:srgbClr>
            </a:duotone>
          </a:blip>
          <a:srcRect/>
          <a:stretch/>
        </p:blipFill>
        <p:spPr>
          <a:xfrm>
            <a:off x="1788069" y="3284919"/>
            <a:ext cx="504056" cy="573294"/>
          </a:xfrm>
          <a:prstGeom prst="rect">
            <a:avLst/>
          </a:prstGeom>
          <a:noFill/>
          <a:ln>
            <a:noFill/>
          </a:ln>
        </p:spPr>
      </p:pic>
      <p:sp>
        <p:nvSpPr>
          <p:cNvPr id="2" name="Google Shape;730;p21">
            <a:extLst>
              <a:ext uri="{FF2B5EF4-FFF2-40B4-BE49-F238E27FC236}">
                <a16:creationId xmlns:a16="http://schemas.microsoft.com/office/drawing/2014/main" id="{EB5244DE-3880-418F-AF91-02AEE11D06B4}"/>
              </a:ext>
            </a:extLst>
          </p:cNvPr>
          <p:cNvSpPr/>
          <p:nvPr/>
        </p:nvSpPr>
        <p:spPr>
          <a:xfrm>
            <a:off x="7675671" y="-934248"/>
            <a:ext cx="3057580" cy="446330"/>
          </a:xfrm>
          <a:prstGeom prst="rect">
            <a:avLst/>
          </a:prstGeom>
          <a:gradFill>
            <a:gsLst>
              <a:gs pos="0">
                <a:srgbClr val="04B5EC">
                  <a:alpha val="69803"/>
                </a:srgb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 name="任意多边形 45">
            <a:extLst>
              <a:ext uri="{FF2B5EF4-FFF2-40B4-BE49-F238E27FC236}">
                <a16:creationId xmlns:a16="http://schemas.microsoft.com/office/drawing/2014/main" id="{19E6C751-6298-7A80-E935-00C446CB387D}"/>
              </a:ext>
            </a:extLst>
          </p:cNvPr>
          <p:cNvSpPr/>
          <p:nvPr/>
        </p:nvSpPr>
        <p:spPr>
          <a:xfrm>
            <a:off x="3614937" y="993852"/>
            <a:ext cx="4920433" cy="1511290"/>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flip="none" rotWithShape="1">
            <a:gsLst>
              <a:gs pos="54000">
                <a:srgbClr val="54D3C4"/>
              </a:gs>
              <a:gs pos="91300">
                <a:srgbClr val="00B0F0"/>
              </a:gs>
              <a:gs pos="0">
                <a:srgbClr val="75E1B3"/>
              </a:gs>
              <a:gs pos="100000">
                <a:srgbClr val="77B6BF">
                  <a:alpha val="55000"/>
                </a:srgbClr>
              </a:gs>
            </a:gsLst>
            <a:lin ang="81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11" name="مربع نص 10">
            <a:extLst>
              <a:ext uri="{FF2B5EF4-FFF2-40B4-BE49-F238E27FC236}">
                <a16:creationId xmlns:a16="http://schemas.microsoft.com/office/drawing/2014/main" id="{019A02A2-DD42-54B5-DAD1-CE20E9FD42C7}"/>
              </a:ext>
            </a:extLst>
          </p:cNvPr>
          <p:cNvSpPr txBox="1"/>
          <p:nvPr/>
        </p:nvSpPr>
        <p:spPr>
          <a:xfrm>
            <a:off x="4527306" y="1138158"/>
            <a:ext cx="2972850" cy="769441"/>
          </a:xfrm>
          <a:prstGeom prst="rect">
            <a:avLst/>
          </a:prstGeom>
          <a:noFill/>
        </p:spPr>
        <p:txBody>
          <a:bodyPr wrap="square" rtlCol="1">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4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Aref_Menna" panose="02000000000000000000" pitchFamily="2" charset="-78"/>
                <a:ea typeface="+mn-ea"/>
                <a:cs typeface="Aref_Menna" panose="02000000000000000000" pitchFamily="2" charset="-78"/>
              </a:rPr>
              <a:t>أسئلة التعزيز</a:t>
            </a:r>
          </a:p>
        </p:txBody>
      </p:sp>
      <p:pic>
        <p:nvPicPr>
          <p:cNvPr id="5" name="صورة 4">
            <a:extLst>
              <a:ext uri="{FF2B5EF4-FFF2-40B4-BE49-F238E27FC236}">
                <a16:creationId xmlns:a16="http://schemas.microsoft.com/office/drawing/2014/main" id="{67F58197-92E9-344A-5D7C-13F6866C30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0976" y="2658780"/>
            <a:ext cx="1680532" cy="1260399"/>
          </a:xfrm>
          <a:prstGeom prst="rect">
            <a:avLst/>
          </a:prstGeom>
        </p:spPr>
      </p:pic>
      <p:pic>
        <p:nvPicPr>
          <p:cNvPr id="8" name="صورة 7">
            <a:extLst>
              <a:ext uri="{FF2B5EF4-FFF2-40B4-BE49-F238E27FC236}">
                <a16:creationId xmlns:a16="http://schemas.microsoft.com/office/drawing/2014/main" id="{B851FF94-94B2-7ADD-9C01-9FF0AE3D11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8600" y="2611566"/>
            <a:ext cx="1724944" cy="1362010"/>
          </a:xfrm>
          <a:prstGeom prst="rect">
            <a:avLst/>
          </a:prstGeom>
          <a:ln>
            <a:noFill/>
          </a:ln>
          <a:effectLst>
            <a:softEdge rad="112500"/>
          </a:effectLst>
        </p:spPr>
      </p:pic>
      <p:sp>
        <p:nvSpPr>
          <p:cNvPr id="13" name="مربع نص 12">
            <a:extLst>
              <a:ext uri="{FF2B5EF4-FFF2-40B4-BE49-F238E27FC236}">
                <a16:creationId xmlns:a16="http://schemas.microsoft.com/office/drawing/2014/main" id="{672AD472-8829-EB8D-F56B-78289783267A}"/>
              </a:ext>
            </a:extLst>
          </p:cNvPr>
          <p:cNvSpPr txBox="1"/>
          <p:nvPr/>
        </p:nvSpPr>
        <p:spPr>
          <a:xfrm>
            <a:off x="4846581" y="3749847"/>
            <a:ext cx="1716456" cy="407127"/>
          </a:xfrm>
          <a:prstGeom prst="rect">
            <a:avLst/>
          </a:prstGeom>
          <a:solidFill>
            <a:schemeClr val="bg1"/>
          </a:solidFill>
        </p:spPr>
        <p:txBody>
          <a:bodyPr wrap="square" rtlCol="1">
            <a:spAutoFit/>
          </a:bodyPr>
          <a:lstStyle/>
          <a:p>
            <a:endParaRPr lang="ar-SA"/>
          </a:p>
        </p:txBody>
      </p:sp>
      <p:pic>
        <p:nvPicPr>
          <p:cNvPr id="17" name="صورة 16">
            <a:extLst>
              <a:ext uri="{FF2B5EF4-FFF2-40B4-BE49-F238E27FC236}">
                <a16:creationId xmlns:a16="http://schemas.microsoft.com/office/drawing/2014/main" id="{7F040C21-6D5F-1A7E-A6EC-118F5FD2E4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1683" y="4135637"/>
            <a:ext cx="1636973" cy="1636973"/>
          </a:xfrm>
          <a:prstGeom prst="rect">
            <a:avLst/>
          </a:prstGeom>
        </p:spPr>
      </p:pic>
      <p:pic>
        <p:nvPicPr>
          <p:cNvPr id="22" name="صورة 21">
            <a:extLst>
              <a:ext uri="{FF2B5EF4-FFF2-40B4-BE49-F238E27FC236}">
                <a16:creationId xmlns:a16="http://schemas.microsoft.com/office/drawing/2014/main" id="{8EFE1C69-CD52-D950-60AF-6C37720855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6376" y="4100721"/>
            <a:ext cx="2041449" cy="2161711"/>
          </a:xfrm>
          <a:prstGeom prst="rect">
            <a:avLst/>
          </a:prstGeom>
        </p:spPr>
      </p:pic>
      <p:sp>
        <p:nvSpPr>
          <p:cNvPr id="24" name="مربع نص 23">
            <a:extLst>
              <a:ext uri="{FF2B5EF4-FFF2-40B4-BE49-F238E27FC236}">
                <a16:creationId xmlns:a16="http://schemas.microsoft.com/office/drawing/2014/main" id="{B6ACC67F-E76F-ACFF-88B1-92E9E44EED48}"/>
              </a:ext>
            </a:extLst>
          </p:cNvPr>
          <p:cNvSpPr txBox="1"/>
          <p:nvPr/>
        </p:nvSpPr>
        <p:spPr>
          <a:xfrm>
            <a:off x="6513543" y="2620431"/>
            <a:ext cx="2736097" cy="1200329"/>
          </a:xfrm>
          <a:prstGeom prst="rect">
            <a:avLst/>
          </a:prstGeom>
          <a:noFill/>
        </p:spPr>
        <p:txBody>
          <a:bodyPr wrap="square">
            <a:spAutoFit/>
          </a:bodyPr>
          <a:lstStyle/>
          <a:p>
            <a:r>
              <a:rPr lang="ar-SA"/>
              <a:t>لو كان صندوق الشاحنة القلاب المجاورة منشور رباعي  ابعاده ٥ م، ٢،٤ م، ١،٤ م فما حجم الرمل الذي يمكن أن يتسع له</a:t>
            </a:r>
          </a:p>
        </p:txBody>
      </p:sp>
      <p:sp>
        <p:nvSpPr>
          <p:cNvPr id="26" name="مربع نص 25">
            <a:extLst>
              <a:ext uri="{FF2B5EF4-FFF2-40B4-BE49-F238E27FC236}">
                <a16:creationId xmlns:a16="http://schemas.microsoft.com/office/drawing/2014/main" id="{CC6A52D9-1FDB-134C-E0CF-13005D68E84D}"/>
              </a:ext>
            </a:extLst>
          </p:cNvPr>
          <p:cNvSpPr txBox="1"/>
          <p:nvPr/>
        </p:nvSpPr>
        <p:spPr>
          <a:xfrm>
            <a:off x="6865422" y="3927483"/>
            <a:ext cx="2282212" cy="2585323"/>
          </a:xfrm>
          <a:prstGeom prst="rect">
            <a:avLst/>
          </a:prstGeom>
          <a:noFill/>
        </p:spPr>
        <p:txBody>
          <a:bodyPr wrap="square">
            <a:spAutoFit/>
          </a:bodyPr>
          <a:lstStyle/>
          <a:p>
            <a:r>
              <a:rPr lang="ar-SA"/>
              <a:t>مقياس المطر أداة تستخدم لقياس كمية الأمطار التي تسقط في مكان معين  في مدة زمنية محددة، ويتكون من انبوب على شكل أسطوانة يعلوها قمع. ماكمية المطر التي ستملا مقياس مطر ارتفاعه ٥٠سم وطول نصف قطر قاعدتة ٢.٥ سم</a:t>
            </a:r>
          </a:p>
        </p:txBody>
      </p:sp>
    </p:spTree>
    <p:extLst>
      <p:ext uri="{BB962C8B-B14F-4D97-AF65-F5344CB8AC3E}">
        <p14:creationId xmlns:p14="http://schemas.microsoft.com/office/powerpoint/2010/main" val="13021242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65"/>
                                        </p:tgtEl>
                                        <p:attrNameLst>
                                          <p:attrName>style.visibility</p:attrName>
                                        </p:attrNameLst>
                                      </p:cBhvr>
                                      <p:to>
                                        <p:strVal val="visible"/>
                                      </p:to>
                                    </p:set>
                                    <p:animEffect transition="in" filter="fade">
                                      <p:cBhvr>
                                        <p:cTn id="7" dur="1000"/>
                                        <p:tgtEl>
                                          <p:spTgt spid="96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2"/>
          <p:cNvSpPr/>
          <p:nvPr/>
        </p:nvSpPr>
        <p:spPr>
          <a:xfrm rot="-371639">
            <a:off x="9809051" y="3754587"/>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2" name="Google Shape;42;p12"/>
          <p:cNvPicPr preferRelativeResize="0"/>
          <p:nvPr/>
        </p:nvPicPr>
        <p:blipFill rotWithShape="1">
          <a:blip r:embed="rId3">
            <a:alphaModFix/>
          </a:blip>
          <a:srcRect/>
          <a:stretch/>
        </p:blipFill>
        <p:spPr>
          <a:xfrm rot="2076140">
            <a:off x="6761639" y="2110035"/>
            <a:ext cx="4140023" cy="3676079"/>
          </a:xfrm>
          <a:prstGeom prst="rect">
            <a:avLst/>
          </a:prstGeom>
          <a:noFill/>
          <a:ln>
            <a:noFill/>
          </a:ln>
        </p:spPr>
      </p:pic>
      <p:grpSp>
        <p:nvGrpSpPr>
          <p:cNvPr id="43" name="Google Shape;43;p12"/>
          <p:cNvGrpSpPr/>
          <p:nvPr/>
        </p:nvGrpSpPr>
        <p:grpSpPr>
          <a:xfrm>
            <a:off x="8589435" y="-6350"/>
            <a:ext cx="3617383" cy="4874683"/>
            <a:chOff x="4058" y="-3"/>
            <a:chExt cx="1709" cy="2303"/>
          </a:xfrm>
        </p:grpSpPr>
        <p:sp>
          <p:nvSpPr>
            <p:cNvPr id="44" name="Google Shape;44;p12"/>
            <p:cNvSpPr/>
            <p:nvPr/>
          </p:nvSpPr>
          <p:spPr>
            <a:xfrm>
              <a:off x="4059" y="-2"/>
              <a:ext cx="1708" cy="2302"/>
            </a:xfrm>
            <a:prstGeom prst="rect">
              <a:avLst/>
            </a:prstGeom>
            <a:no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45" name="Google Shape;45;p12"/>
            <p:cNvSpPr/>
            <p:nvPr/>
          </p:nvSpPr>
          <p:spPr>
            <a:xfrm>
              <a:off x="4058" y="-3"/>
              <a:ext cx="1708" cy="2303"/>
            </a:xfrm>
            <a:custGeom>
              <a:avLst/>
              <a:gdLst/>
              <a:ahLst/>
              <a:cxnLst/>
              <a:rect l="l" t="t" r="r" b="b"/>
              <a:pathLst>
                <a:path w="1708" h="2303" extrusionOk="0">
                  <a:moveTo>
                    <a:pt x="1087" y="1995"/>
                  </a:moveTo>
                  <a:lnTo>
                    <a:pt x="1708" y="1680"/>
                  </a:lnTo>
                  <a:lnTo>
                    <a:pt x="1708" y="1939"/>
                  </a:lnTo>
                  <a:lnTo>
                    <a:pt x="986" y="2303"/>
                  </a:lnTo>
                  <a:lnTo>
                    <a:pt x="0" y="357"/>
                  </a:lnTo>
                  <a:lnTo>
                    <a:pt x="704" y="0"/>
                  </a:lnTo>
                  <a:lnTo>
                    <a:pt x="1213" y="0"/>
                  </a:lnTo>
                  <a:lnTo>
                    <a:pt x="308" y="458"/>
                  </a:lnTo>
                  <a:lnTo>
                    <a:pt x="1087" y="1995"/>
                  </a:lnTo>
                  <a:close/>
                </a:path>
              </a:pathLst>
            </a:custGeom>
            <a:solidFill>
              <a:srgbClr val="127F93"/>
            </a:solid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46" name="Google Shape;46;p12"/>
          <p:cNvGrpSpPr/>
          <p:nvPr/>
        </p:nvGrpSpPr>
        <p:grpSpPr>
          <a:xfrm>
            <a:off x="1021524" y="311205"/>
            <a:ext cx="12205856" cy="7339635"/>
            <a:chOff x="766143" y="233404"/>
            <a:chExt cx="9154392" cy="5504726"/>
          </a:xfrm>
        </p:grpSpPr>
        <p:pic>
          <p:nvPicPr>
            <p:cNvPr id="47" name="Google Shape;47;p12"/>
            <p:cNvPicPr preferRelativeResize="0"/>
            <p:nvPr/>
          </p:nvPicPr>
          <p:blipFill rotWithShape="1">
            <a:blip r:embed="rId4">
              <a:alphaModFix/>
            </a:blip>
            <a:srcRect/>
            <a:stretch/>
          </p:blipFill>
          <p:spPr>
            <a:xfrm>
              <a:off x="6378465" y="625732"/>
              <a:ext cx="1949397" cy="2046670"/>
            </a:xfrm>
            <a:prstGeom prst="rect">
              <a:avLst/>
            </a:prstGeom>
            <a:noFill/>
            <a:ln>
              <a:noFill/>
            </a:ln>
          </p:spPr>
        </p:pic>
        <p:pic>
          <p:nvPicPr>
            <p:cNvPr id="48" name="Google Shape;48;p12"/>
            <p:cNvPicPr preferRelativeResize="0"/>
            <p:nvPr/>
          </p:nvPicPr>
          <p:blipFill rotWithShape="1">
            <a:blip r:embed="rId5">
              <a:alphaModFix/>
            </a:blip>
            <a:srcRect/>
            <a:stretch/>
          </p:blipFill>
          <p:spPr>
            <a:xfrm>
              <a:off x="6572180" y="3816496"/>
              <a:ext cx="1668683" cy="1921634"/>
            </a:xfrm>
            <a:prstGeom prst="rect">
              <a:avLst/>
            </a:prstGeom>
            <a:noFill/>
            <a:ln>
              <a:noFill/>
            </a:ln>
          </p:spPr>
        </p:pic>
        <p:pic>
          <p:nvPicPr>
            <p:cNvPr id="49" name="Google Shape;49;p12"/>
            <p:cNvPicPr preferRelativeResize="0"/>
            <p:nvPr/>
          </p:nvPicPr>
          <p:blipFill rotWithShape="1">
            <a:blip r:embed="rId5">
              <a:alphaModFix/>
            </a:blip>
            <a:srcRect/>
            <a:stretch/>
          </p:blipFill>
          <p:spPr>
            <a:xfrm>
              <a:off x="3306561" y="233404"/>
              <a:ext cx="667362" cy="768525"/>
            </a:xfrm>
            <a:prstGeom prst="rect">
              <a:avLst/>
            </a:prstGeom>
            <a:noFill/>
            <a:ln>
              <a:noFill/>
            </a:ln>
          </p:spPr>
        </p:pic>
        <p:pic>
          <p:nvPicPr>
            <p:cNvPr id="50" name="Google Shape;50;p12"/>
            <p:cNvPicPr preferRelativeResize="0"/>
            <p:nvPr/>
          </p:nvPicPr>
          <p:blipFill rotWithShape="1">
            <a:blip r:embed="rId4">
              <a:alphaModFix/>
            </a:blip>
            <a:srcRect/>
            <a:stretch/>
          </p:blipFill>
          <p:spPr>
            <a:xfrm rot="582344">
              <a:off x="8731999" y="3167380"/>
              <a:ext cx="1099128" cy="1153973"/>
            </a:xfrm>
            <a:prstGeom prst="rect">
              <a:avLst/>
            </a:prstGeom>
            <a:noFill/>
            <a:ln>
              <a:noFill/>
            </a:ln>
          </p:spPr>
        </p:pic>
        <p:pic>
          <p:nvPicPr>
            <p:cNvPr id="51" name="Google Shape;51;p12"/>
            <p:cNvPicPr preferRelativeResize="0"/>
            <p:nvPr/>
          </p:nvPicPr>
          <p:blipFill rotWithShape="1">
            <a:blip r:embed="rId6">
              <a:alphaModFix/>
            </a:blip>
            <a:srcRect/>
            <a:stretch/>
          </p:blipFill>
          <p:spPr>
            <a:xfrm rot="-4863203">
              <a:off x="937480" y="3600045"/>
              <a:ext cx="1359575" cy="1509178"/>
            </a:xfrm>
            <a:prstGeom prst="rect">
              <a:avLst/>
            </a:prstGeom>
            <a:noFill/>
            <a:ln>
              <a:noFill/>
            </a:ln>
          </p:spPr>
        </p:pic>
      </p:grpSp>
      <p:sp>
        <p:nvSpPr>
          <p:cNvPr id="52" name="Google Shape;52;p12"/>
          <p:cNvSpPr/>
          <p:nvPr/>
        </p:nvSpPr>
        <p:spPr>
          <a:xfrm rot="-1668180">
            <a:off x="1294504" y="6143170"/>
            <a:ext cx="1576232" cy="1710975"/>
          </a:xfrm>
          <a:custGeom>
            <a:avLst/>
            <a:gdLst/>
            <a:ahLst/>
            <a:cxnLst/>
            <a:rect l="l" t="t" r="r" b="b"/>
            <a:pathLst>
              <a:path w="2220804" h="2220804" extrusionOk="0">
                <a:moveTo>
                  <a:pt x="248166" y="248166"/>
                </a:moveTo>
                <a:lnTo>
                  <a:pt x="248166" y="1972639"/>
                </a:lnTo>
                <a:lnTo>
                  <a:pt x="1972639" y="1972639"/>
                </a:lnTo>
                <a:lnTo>
                  <a:pt x="1972639" y="248166"/>
                </a:lnTo>
                <a:close/>
                <a:moveTo>
                  <a:pt x="0" y="0"/>
                </a:moveTo>
                <a:lnTo>
                  <a:pt x="2220804" y="0"/>
                </a:lnTo>
                <a:lnTo>
                  <a:pt x="2220804" y="2220804"/>
                </a:lnTo>
                <a:lnTo>
                  <a:pt x="0" y="2220804"/>
                </a:lnTo>
                <a:close/>
              </a:path>
            </a:pathLst>
          </a:custGeom>
          <a:solidFill>
            <a:srgbClr val="127F93"/>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Google Shape;430;p17">
            <a:extLst>
              <a:ext uri="{FF2B5EF4-FFF2-40B4-BE49-F238E27FC236}">
                <a16:creationId xmlns:a16="http://schemas.microsoft.com/office/drawing/2014/main" id="{FD3653D4-3362-0546-3C9C-3E2075465C39}"/>
              </a:ext>
            </a:extLst>
          </p:cNvPr>
          <p:cNvSpPr/>
          <p:nvPr/>
        </p:nvSpPr>
        <p:spPr>
          <a:xfrm>
            <a:off x="463302" y="822193"/>
            <a:ext cx="6831016" cy="6035807"/>
          </a:xfrm>
          <a:prstGeom prst="rect">
            <a:avLst/>
          </a:prstGeom>
          <a:solidFill>
            <a:srgbClr val="EDF7EF"/>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5" name="مربع نص 14">
            <a:extLst>
              <a:ext uri="{FF2B5EF4-FFF2-40B4-BE49-F238E27FC236}">
                <a16:creationId xmlns:a16="http://schemas.microsoft.com/office/drawing/2014/main" id="{5E5AAC84-93C4-9DAD-0043-2A7DD617AB65}"/>
              </a:ext>
            </a:extLst>
          </p:cNvPr>
          <p:cNvSpPr txBox="1"/>
          <p:nvPr/>
        </p:nvSpPr>
        <p:spPr>
          <a:xfrm>
            <a:off x="3941646" y="5274713"/>
            <a:ext cx="1496666" cy="461665"/>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ح = ل ض ع</a:t>
            </a:r>
          </a:p>
        </p:txBody>
      </p:sp>
      <p:pic>
        <p:nvPicPr>
          <p:cNvPr id="4" name="Picture 3">
            <a:extLst>
              <a:ext uri="{FF2B5EF4-FFF2-40B4-BE49-F238E27FC236}">
                <a16:creationId xmlns:a16="http://schemas.microsoft.com/office/drawing/2014/main" id="{2AD45D94-1E3D-857E-89C5-537D692DFDC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80628"/>
            <a:ext cx="1466849" cy="18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8">
            <a:extLst>
              <a:ext uri="{FF2B5EF4-FFF2-40B4-BE49-F238E27FC236}">
                <a16:creationId xmlns:a16="http://schemas.microsoft.com/office/drawing/2014/main" id="{4481DFC3-0E63-854F-C9D6-F507719F672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224566" y="902716"/>
            <a:ext cx="5719434" cy="408531"/>
          </a:xfrm>
          <a:prstGeom prst="rect">
            <a:avLst/>
          </a:prstGeom>
        </p:spPr>
      </p:pic>
      <p:pic>
        <p:nvPicPr>
          <p:cNvPr id="13" name="صورة 12">
            <a:extLst>
              <a:ext uri="{FF2B5EF4-FFF2-40B4-BE49-F238E27FC236}">
                <a16:creationId xmlns:a16="http://schemas.microsoft.com/office/drawing/2014/main" id="{79DFF9F7-F536-D5E9-0AF4-9854F024D104}"/>
              </a:ext>
            </a:extLst>
          </p:cNvPr>
          <p:cNvPicPr>
            <a:picLocks noChangeAspect="1"/>
          </p:cNvPicPr>
          <p:nvPr/>
        </p:nvPicPr>
        <p:blipFill>
          <a:blip r:embed="rId9"/>
          <a:stretch>
            <a:fillRect/>
          </a:stretch>
        </p:blipFill>
        <p:spPr>
          <a:xfrm>
            <a:off x="720942" y="1338738"/>
            <a:ext cx="1676400" cy="1609725"/>
          </a:xfrm>
          <a:prstGeom prst="rect">
            <a:avLst/>
          </a:prstGeom>
        </p:spPr>
      </p:pic>
      <p:pic>
        <p:nvPicPr>
          <p:cNvPr id="18" name="صورة 17">
            <a:extLst>
              <a:ext uri="{FF2B5EF4-FFF2-40B4-BE49-F238E27FC236}">
                <a16:creationId xmlns:a16="http://schemas.microsoft.com/office/drawing/2014/main" id="{0C9AACEE-C03F-AFB5-5808-B50F2E097384}"/>
              </a:ext>
            </a:extLst>
          </p:cNvPr>
          <p:cNvPicPr>
            <a:picLocks noChangeAspect="1"/>
          </p:cNvPicPr>
          <p:nvPr/>
        </p:nvPicPr>
        <p:blipFill>
          <a:blip r:embed="rId10"/>
          <a:stretch>
            <a:fillRect/>
          </a:stretch>
        </p:blipFill>
        <p:spPr>
          <a:xfrm>
            <a:off x="6280918" y="1435352"/>
            <a:ext cx="880862" cy="332511"/>
          </a:xfrm>
          <a:prstGeom prst="rect">
            <a:avLst/>
          </a:prstGeom>
        </p:spPr>
      </p:pic>
      <p:pic>
        <p:nvPicPr>
          <p:cNvPr id="20" name="صورة 19">
            <a:extLst>
              <a:ext uri="{FF2B5EF4-FFF2-40B4-BE49-F238E27FC236}">
                <a16:creationId xmlns:a16="http://schemas.microsoft.com/office/drawing/2014/main" id="{FB7085FD-92C7-E5FF-071D-43B815AD1945}"/>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529880" y="1367948"/>
            <a:ext cx="3679533" cy="761506"/>
          </a:xfrm>
          <a:prstGeom prst="rect">
            <a:avLst/>
          </a:prstGeom>
        </p:spPr>
      </p:pic>
      <p:pic>
        <p:nvPicPr>
          <p:cNvPr id="22" name="صورة 21">
            <a:extLst>
              <a:ext uri="{FF2B5EF4-FFF2-40B4-BE49-F238E27FC236}">
                <a16:creationId xmlns:a16="http://schemas.microsoft.com/office/drawing/2014/main" id="{3076906F-EFF5-A643-A4EE-111F4A2D58C8}"/>
              </a:ext>
            </a:extLst>
          </p:cNvPr>
          <p:cNvPicPr>
            <a:picLocks noChangeAspect="1"/>
          </p:cNvPicPr>
          <p:nvPr/>
        </p:nvPicPr>
        <p:blipFill>
          <a:blip r:embed="rId12"/>
          <a:stretch>
            <a:fillRect/>
          </a:stretch>
        </p:blipFill>
        <p:spPr>
          <a:xfrm>
            <a:off x="3349889" y="2322101"/>
            <a:ext cx="2864618" cy="4564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صورة 23">
            <a:extLst>
              <a:ext uri="{FF2B5EF4-FFF2-40B4-BE49-F238E27FC236}">
                <a16:creationId xmlns:a16="http://schemas.microsoft.com/office/drawing/2014/main" id="{55A16DF7-75B5-3975-4BD6-F752E23EBC5E}"/>
              </a:ext>
            </a:extLst>
          </p:cNvPr>
          <p:cNvPicPr>
            <a:picLocks noChangeAspect="1"/>
          </p:cNvPicPr>
          <p:nvPr/>
        </p:nvPicPr>
        <p:blipFill>
          <a:blip r:embed="rId13"/>
          <a:stretch>
            <a:fillRect/>
          </a:stretch>
        </p:blipFill>
        <p:spPr>
          <a:xfrm>
            <a:off x="6344999" y="2332403"/>
            <a:ext cx="880862" cy="321853"/>
          </a:xfrm>
          <a:prstGeom prst="rect">
            <a:avLst/>
          </a:prstGeom>
        </p:spPr>
      </p:pic>
      <p:pic>
        <p:nvPicPr>
          <p:cNvPr id="26" name="صورة 25">
            <a:extLst>
              <a:ext uri="{FF2B5EF4-FFF2-40B4-BE49-F238E27FC236}">
                <a16:creationId xmlns:a16="http://schemas.microsoft.com/office/drawing/2014/main" id="{D6417066-7AC2-C6A8-27EE-59F29DA5F739}"/>
              </a:ext>
            </a:extLst>
          </p:cNvPr>
          <p:cNvPicPr>
            <a:picLocks noChangeAspect="1"/>
          </p:cNvPicPr>
          <p:nvPr/>
        </p:nvPicPr>
        <p:blipFill>
          <a:blip r:embed="rId14"/>
          <a:stretch>
            <a:fillRect/>
          </a:stretch>
        </p:blipFill>
        <p:spPr>
          <a:xfrm>
            <a:off x="1177183" y="2913844"/>
            <a:ext cx="5835872" cy="1926356"/>
          </a:xfrm>
          <a:prstGeom prst="rect">
            <a:avLst/>
          </a:prstGeom>
        </p:spPr>
      </p:pic>
      <p:pic>
        <p:nvPicPr>
          <p:cNvPr id="28" name="صورة 27">
            <a:extLst>
              <a:ext uri="{FF2B5EF4-FFF2-40B4-BE49-F238E27FC236}">
                <a16:creationId xmlns:a16="http://schemas.microsoft.com/office/drawing/2014/main" id="{05920312-134B-7C06-4626-93368D34617C}"/>
              </a:ext>
            </a:extLst>
          </p:cNvPr>
          <p:cNvPicPr>
            <a:picLocks noChangeAspect="1"/>
          </p:cNvPicPr>
          <p:nvPr/>
        </p:nvPicPr>
        <p:blipFill>
          <a:blip r:embed="rId15">
            <a:clrChange>
              <a:clrFrom>
                <a:srgbClr val="FFFFFF"/>
              </a:clrFrom>
              <a:clrTo>
                <a:srgbClr val="FFFFFF">
                  <a:alpha val="0"/>
                </a:srgbClr>
              </a:clrTo>
            </a:clrChange>
            <a:duotone>
              <a:prstClr val="black"/>
              <a:schemeClr val="accent3">
                <a:tint val="45000"/>
                <a:satMod val="400000"/>
              </a:schemeClr>
            </a:duotone>
          </a:blip>
          <a:stretch>
            <a:fillRect/>
          </a:stretch>
        </p:blipFill>
        <p:spPr>
          <a:xfrm>
            <a:off x="1135350" y="4828870"/>
            <a:ext cx="6026430" cy="721805"/>
          </a:xfrm>
          <a:prstGeom prst="rect">
            <a:avLst/>
          </a:prstGeom>
        </p:spPr>
      </p:pic>
      <p:pic>
        <p:nvPicPr>
          <p:cNvPr id="30" name="صورة 29">
            <a:extLst>
              <a:ext uri="{FF2B5EF4-FFF2-40B4-BE49-F238E27FC236}">
                <a16:creationId xmlns:a16="http://schemas.microsoft.com/office/drawing/2014/main" id="{47E874B4-EB97-C594-DC83-7CED279FFFEE}"/>
              </a:ext>
            </a:extLst>
          </p:cNvPr>
          <p:cNvPicPr>
            <a:picLocks noChangeAspect="1"/>
          </p:cNvPicPr>
          <p:nvPr/>
        </p:nvPicPr>
        <p:blipFill>
          <a:blip r:embed="rId16">
            <a:clrChange>
              <a:clrFrom>
                <a:srgbClr val="FFFFFF"/>
              </a:clrFrom>
              <a:clrTo>
                <a:srgbClr val="FFFFFF">
                  <a:alpha val="0"/>
                </a:srgbClr>
              </a:clrTo>
            </a:clrChange>
            <a:duotone>
              <a:prstClr val="black"/>
              <a:schemeClr val="accent1">
                <a:tint val="45000"/>
                <a:satMod val="400000"/>
              </a:schemeClr>
            </a:duotone>
          </a:blip>
          <a:stretch>
            <a:fillRect/>
          </a:stretch>
        </p:blipFill>
        <p:spPr>
          <a:xfrm>
            <a:off x="1099591" y="5910751"/>
            <a:ext cx="6015223" cy="639362"/>
          </a:xfrm>
          <a:prstGeom prst="rect">
            <a:avLst/>
          </a:prstGeom>
        </p:spPr>
      </p:pic>
      <p:sp>
        <p:nvSpPr>
          <p:cNvPr id="6" name="مربع نص 5">
            <a:extLst>
              <a:ext uri="{FF2B5EF4-FFF2-40B4-BE49-F238E27FC236}">
                <a16:creationId xmlns:a16="http://schemas.microsoft.com/office/drawing/2014/main" id="{1B14C022-2E29-3D13-1E62-C8B85938EE13}"/>
              </a:ext>
            </a:extLst>
          </p:cNvPr>
          <p:cNvSpPr txBox="1"/>
          <p:nvPr/>
        </p:nvSpPr>
        <p:spPr>
          <a:xfrm>
            <a:off x="5276999" y="3789442"/>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2</a:t>
            </a:r>
          </a:p>
        </p:txBody>
      </p:sp>
      <p:sp>
        <p:nvSpPr>
          <p:cNvPr id="7" name="مربع نص 6">
            <a:extLst>
              <a:ext uri="{FF2B5EF4-FFF2-40B4-BE49-F238E27FC236}">
                <a16:creationId xmlns:a16="http://schemas.microsoft.com/office/drawing/2014/main" id="{621292FF-D05B-2381-1B1E-9530EAA3DDF9}"/>
              </a:ext>
            </a:extLst>
          </p:cNvPr>
          <p:cNvSpPr txBox="1"/>
          <p:nvPr/>
        </p:nvSpPr>
        <p:spPr>
          <a:xfrm>
            <a:off x="4250351" y="3807312"/>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3</a:t>
            </a:r>
          </a:p>
        </p:txBody>
      </p:sp>
      <p:sp>
        <p:nvSpPr>
          <p:cNvPr id="8" name="مربع نص 7">
            <a:extLst>
              <a:ext uri="{FF2B5EF4-FFF2-40B4-BE49-F238E27FC236}">
                <a16:creationId xmlns:a16="http://schemas.microsoft.com/office/drawing/2014/main" id="{1ECB8F81-DC0D-5CCA-D9DF-41151D4A387E}"/>
              </a:ext>
            </a:extLst>
          </p:cNvPr>
          <p:cNvSpPr txBox="1"/>
          <p:nvPr/>
        </p:nvSpPr>
        <p:spPr>
          <a:xfrm>
            <a:off x="3200031" y="3789442"/>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2</a:t>
            </a:r>
          </a:p>
        </p:txBody>
      </p:sp>
      <p:sp>
        <p:nvSpPr>
          <p:cNvPr id="10" name="مربع نص 9">
            <a:extLst>
              <a:ext uri="{FF2B5EF4-FFF2-40B4-BE49-F238E27FC236}">
                <a16:creationId xmlns:a16="http://schemas.microsoft.com/office/drawing/2014/main" id="{A82438AA-418C-192D-56FB-4EB8AB28B2CB}"/>
              </a:ext>
            </a:extLst>
          </p:cNvPr>
          <p:cNvSpPr txBox="1"/>
          <p:nvPr/>
        </p:nvSpPr>
        <p:spPr>
          <a:xfrm>
            <a:off x="1839563" y="3781256"/>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6</a:t>
            </a:r>
          </a:p>
        </p:txBody>
      </p:sp>
      <p:sp>
        <p:nvSpPr>
          <p:cNvPr id="11" name="مربع نص 10">
            <a:extLst>
              <a:ext uri="{FF2B5EF4-FFF2-40B4-BE49-F238E27FC236}">
                <a16:creationId xmlns:a16="http://schemas.microsoft.com/office/drawing/2014/main" id="{1BF95E41-D05C-BF90-B27A-DBD026BF59B0}"/>
              </a:ext>
            </a:extLst>
          </p:cNvPr>
          <p:cNvSpPr txBox="1"/>
          <p:nvPr/>
        </p:nvSpPr>
        <p:spPr>
          <a:xfrm>
            <a:off x="5298086" y="4110651"/>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6</a:t>
            </a:r>
          </a:p>
        </p:txBody>
      </p:sp>
      <p:sp>
        <p:nvSpPr>
          <p:cNvPr id="12" name="مربع نص 11">
            <a:extLst>
              <a:ext uri="{FF2B5EF4-FFF2-40B4-BE49-F238E27FC236}">
                <a16:creationId xmlns:a16="http://schemas.microsoft.com/office/drawing/2014/main" id="{CBE4B529-6E51-F09E-61FE-620B985A55AE}"/>
              </a:ext>
            </a:extLst>
          </p:cNvPr>
          <p:cNvSpPr txBox="1"/>
          <p:nvPr/>
        </p:nvSpPr>
        <p:spPr>
          <a:xfrm>
            <a:off x="4266593" y="4103410"/>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1</a:t>
            </a:r>
          </a:p>
        </p:txBody>
      </p:sp>
      <p:sp>
        <p:nvSpPr>
          <p:cNvPr id="14" name="مربع نص 13">
            <a:extLst>
              <a:ext uri="{FF2B5EF4-FFF2-40B4-BE49-F238E27FC236}">
                <a16:creationId xmlns:a16="http://schemas.microsoft.com/office/drawing/2014/main" id="{0DB21EF7-661F-B505-9815-6F17965CBFBE}"/>
              </a:ext>
            </a:extLst>
          </p:cNvPr>
          <p:cNvSpPr txBox="1"/>
          <p:nvPr/>
        </p:nvSpPr>
        <p:spPr>
          <a:xfrm>
            <a:off x="3223703" y="4116438"/>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2</a:t>
            </a:r>
          </a:p>
        </p:txBody>
      </p:sp>
      <p:sp>
        <p:nvSpPr>
          <p:cNvPr id="16" name="مربع نص 15">
            <a:extLst>
              <a:ext uri="{FF2B5EF4-FFF2-40B4-BE49-F238E27FC236}">
                <a16:creationId xmlns:a16="http://schemas.microsoft.com/office/drawing/2014/main" id="{65E72703-4D6D-A81D-B0B4-0F40CDA1690C}"/>
              </a:ext>
            </a:extLst>
          </p:cNvPr>
          <p:cNvSpPr txBox="1"/>
          <p:nvPr/>
        </p:nvSpPr>
        <p:spPr>
          <a:xfrm>
            <a:off x="1850078" y="4098628"/>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6</a:t>
            </a:r>
          </a:p>
        </p:txBody>
      </p:sp>
      <p:sp>
        <p:nvSpPr>
          <p:cNvPr id="17" name="مربع نص 16">
            <a:extLst>
              <a:ext uri="{FF2B5EF4-FFF2-40B4-BE49-F238E27FC236}">
                <a16:creationId xmlns:a16="http://schemas.microsoft.com/office/drawing/2014/main" id="{7619D465-4DF7-DCC3-9E15-8869CDD09658}"/>
              </a:ext>
            </a:extLst>
          </p:cNvPr>
          <p:cNvSpPr txBox="1"/>
          <p:nvPr/>
        </p:nvSpPr>
        <p:spPr>
          <a:xfrm>
            <a:off x="5129955" y="4416023"/>
            <a:ext cx="506195"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12</a:t>
            </a:r>
          </a:p>
        </p:txBody>
      </p:sp>
      <p:sp>
        <p:nvSpPr>
          <p:cNvPr id="19" name="مربع نص 18">
            <a:extLst>
              <a:ext uri="{FF2B5EF4-FFF2-40B4-BE49-F238E27FC236}">
                <a16:creationId xmlns:a16="http://schemas.microsoft.com/office/drawing/2014/main" id="{C9647EF7-B6B1-58F9-D0BB-AD75AC0461B6}"/>
              </a:ext>
            </a:extLst>
          </p:cNvPr>
          <p:cNvSpPr txBox="1"/>
          <p:nvPr/>
        </p:nvSpPr>
        <p:spPr>
          <a:xfrm>
            <a:off x="4277525" y="4404629"/>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1</a:t>
            </a:r>
          </a:p>
        </p:txBody>
      </p:sp>
      <p:sp>
        <p:nvSpPr>
          <p:cNvPr id="21" name="مربع نص 20">
            <a:extLst>
              <a:ext uri="{FF2B5EF4-FFF2-40B4-BE49-F238E27FC236}">
                <a16:creationId xmlns:a16="http://schemas.microsoft.com/office/drawing/2014/main" id="{DEBA110E-6681-0C4C-3629-BF08ACCB0E4B}"/>
              </a:ext>
            </a:extLst>
          </p:cNvPr>
          <p:cNvSpPr txBox="1"/>
          <p:nvPr/>
        </p:nvSpPr>
        <p:spPr>
          <a:xfrm>
            <a:off x="3224761" y="4434353"/>
            <a:ext cx="316793"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1</a:t>
            </a:r>
          </a:p>
        </p:txBody>
      </p:sp>
      <p:sp>
        <p:nvSpPr>
          <p:cNvPr id="23" name="مربع نص 22">
            <a:extLst>
              <a:ext uri="{FF2B5EF4-FFF2-40B4-BE49-F238E27FC236}">
                <a16:creationId xmlns:a16="http://schemas.microsoft.com/office/drawing/2014/main" id="{21C2BD21-9FD2-B302-9A87-9FECA482F13C}"/>
              </a:ext>
            </a:extLst>
          </p:cNvPr>
          <p:cNvSpPr txBox="1"/>
          <p:nvPr/>
        </p:nvSpPr>
        <p:spPr>
          <a:xfrm>
            <a:off x="1635303" y="4409284"/>
            <a:ext cx="550266" cy="400110"/>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0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12</a:t>
            </a:r>
          </a:p>
        </p:txBody>
      </p:sp>
      <p:sp>
        <p:nvSpPr>
          <p:cNvPr id="25" name="مربع نص 24">
            <a:extLst>
              <a:ext uri="{FF2B5EF4-FFF2-40B4-BE49-F238E27FC236}">
                <a16:creationId xmlns:a16="http://schemas.microsoft.com/office/drawing/2014/main" id="{0AEF0AC6-D7C7-8237-19BA-B3A0821A9B52}"/>
              </a:ext>
            </a:extLst>
          </p:cNvPr>
          <p:cNvSpPr txBox="1"/>
          <p:nvPr/>
        </p:nvSpPr>
        <p:spPr>
          <a:xfrm>
            <a:off x="4250351" y="6281127"/>
            <a:ext cx="1183208" cy="461665"/>
          </a:xfrm>
          <a:prstGeom prst="rect">
            <a:avLst/>
          </a:prstGeom>
          <a:noFill/>
        </p:spPr>
        <p:txBody>
          <a:bodyPr wrap="square" rtlCol="1">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CC6600"/>
                </a:solidFill>
                <a:effectLst/>
                <a:uLnTx/>
                <a:uFillTx/>
                <a:latin typeface="Traditional Arabic" panose="02020603050405020304" pitchFamily="18" charset="-78"/>
                <a:ea typeface="+mn-ea"/>
                <a:cs typeface="Traditional Arabic" panose="02020603050405020304" pitchFamily="18" charset="-78"/>
              </a:rPr>
              <a:t>ح = م ع </a:t>
            </a:r>
          </a:p>
        </p:txBody>
      </p:sp>
    </p:spTree>
    <p:extLst>
      <p:ext uri="{BB962C8B-B14F-4D97-AF65-F5344CB8AC3E}">
        <p14:creationId xmlns:p14="http://schemas.microsoft.com/office/powerpoint/2010/main" val="98009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right)">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7" grpId="0"/>
      <p:bldP spid="8" grpId="0"/>
      <p:bldP spid="10" grpId="0"/>
      <p:bldP spid="11" grpId="0"/>
      <p:bldP spid="12" grpId="0"/>
      <p:bldP spid="14" grpId="0"/>
      <p:bldP spid="16" grpId="0"/>
      <p:bldP spid="17" grpId="0"/>
      <p:bldP spid="19" grpId="0"/>
      <p:bldP spid="21"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 name="Text Box 139"/>
          <p:cNvSpPr txBox="1">
            <a:spLocks noChangeArrowheads="1"/>
          </p:cNvSpPr>
          <p:nvPr/>
        </p:nvSpPr>
        <p:spPr bwMode="auto">
          <a:xfrm>
            <a:off x="4908551" y="668339"/>
            <a:ext cx="5580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كون ثلاثة أشكال للمنشور الرباعي حجم كل منها 8 وحدة مكعبة</a:t>
            </a:r>
            <a:endParaRPr lang="en-US" sz="2000" b="1"/>
          </a:p>
        </p:txBody>
      </p:sp>
      <p:pic>
        <p:nvPicPr>
          <p:cNvPr id="2191" name="Picture 14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9151" y="188914"/>
            <a:ext cx="30511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01" name="Group 253"/>
          <p:cNvGrpSpPr>
            <a:grpSpLocks/>
          </p:cNvGrpSpPr>
          <p:nvPr/>
        </p:nvGrpSpPr>
        <p:grpSpPr bwMode="auto">
          <a:xfrm>
            <a:off x="7456489" y="1376363"/>
            <a:ext cx="3082925" cy="3746500"/>
            <a:chOff x="3737" y="867"/>
            <a:chExt cx="1942" cy="2360"/>
          </a:xfrm>
        </p:grpSpPr>
        <p:sp>
          <p:nvSpPr>
            <p:cNvPr id="2224" name="AutoShape 176"/>
            <p:cNvSpPr>
              <a:spLocks noChangeArrowheads="1"/>
            </p:cNvSpPr>
            <p:nvPr/>
          </p:nvSpPr>
          <p:spPr bwMode="auto">
            <a:xfrm>
              <a:off x="3737" y="867"/>
              <a:ext cx="1942" cy="772"/>
            </a:xfrm>
            <a:prstGeom prst="flowChartInputOutpu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25" name="Rectangle 177"/>
            <p:cNvSpPr>
              <a:spLocks noChangeArrowheads="1"/>
            </p:cNvSpPr>
            <p:nvPr/>
          </p:nvSpPr>
          <p:spPr bwMode="auto">
            <a:xfrm>
              <a:off x="3742" y="1639"/>
              <a:ext cx="1542" cy="1588"/>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000" b="1"/>
                <a:t>الطول =</a:t>
              </a:r>
            </a:p>
            <a:p>
              <a:endParaRPr lang="ar-SA" sz="2000" b="1"/>
            </a:p>
            <a:p>
              <a:r>
                <a:rPr lang="ar-SA" sz="2000" b="1"/>
                <a:t>العرض =</a:t>
              </a:r>
            </a:p>
            <a:p>
              <a:endParaRPr lang="ar-SA" sz="2000" b="1"/>
            </a:p>
            <a:p>
              <a:r>
                <a:rPr lang="ar-SA" sz="2000" b="1"/>
                <a:t>الارتفاع =</a:t>
              </a:r>
            </a:p>
            <a:p>
              <a:endParaRPr lang="ar-SA" sz="2000" b="1"/>
            </a:p>
            <a:p>
              <a:r>
                <a:rPr lang="ar-SA" sz="2000" b="1"/>
                <a:t>الحجم = </a:t>
              </a:r>
              <a:endParaRPr lang="en-US" sz="2000" b="1"/>
            </a:p>
          </p:txBody>
        </p:sp>
      </p:grpSp>
      <p:grpSp>
        <p:nvGrpSpPr>
          <p:cNvPr id="2302" name="Group 254"/>
          <p:cNvGrpSpPr>
            <a:grpSpLocks/>
          </p:cNvGrpSpPr>
          <p:nvPr/>
        </p:nvGrpSpPr>
        <p:grpSpPr bwMode="auto">
          <a:xfrm>
            <a:off x="4633914" y="1377950"/>
            <a:ext cx="3082925" cy="3746500"/>
            <a:chOff x="1959" y="868"/>
            <a:chExt cx="1942" cy="2360"/>
          </a:xfrm>
        </p:grpSpPr>
        <p:sp>
          <p:nvSpPr>
            <p:cNvPr id="2226" name="AutoShape 178"/>
            <p:cNvSpPr>
              <a:spLocks noChangeArrowheads="1"/>
            </p:cNvSpPr>
            <p:nvPr/>
          </p:nvSpPr>
          <p:spPr bwMode="auto">
            <a:xfrm>
              <a:off x="1959" y="868"/>
              <a:ext cx="1942" cy="772"/>
            </a:xfrm>
            <a:prstGeom prst="flowChartInputOutpu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27" name="Rectangle 179"/>
            <p:cNvSpPr>
              <a:spLocks noChangeArrowheads="1"/>
            </p:cNvSpPr>
            <p:nvPr/>
          </p:nvSpPr>
          <p:spPr bwMode="auto">
            <a:xfrm>
              <a:off x="1964" y="1640"/>
              <a:ext cx="1542" cy="1588"/>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000" b="1"/>
                <a:t>الطول =</a:t>
              </a:r>
            </a:p>
            <a:p>
              <a:endParaRPr lang="ar-SA" sz="2000" b="1"/>
            </a:p>
            <a:p>
              <a:r>
                <a:rPr lang="ar-SA" sz="2000" b="1"/>
                <a:t>العرض =</a:t>
              </a:r>
            </a:p>
            <a:p>
              <a:endParaRPr lang="ar-SA" sz="2000" b="1"/>
            </a:p>
            <a:p>
              <a:r>
                <a:rPr lang="ar-SA" sz="2000" b="1"/>
                <a:t>الارتفاع =</a:t>
              </a:r>
            </a:p>
            <a:p>
              <a:endParaRPr lang="ar-SA" sz="2000" b="1"/>
            </a:p>
            <a:p>
              <a:r>
                <a:rPr lang="ar-SA" sz="2000" b="1"/>
                <a:t>الحجم = </a:t>
              </a:r>
              <a:endParaRPr lang="en-US" sz="2000" b="1"/>
            </a:p>
          </p:txBody>
        </p:sp>
      </p:grpSp>
      <p:grpSp>
        <p:nvGrpSpPr>
          <p:cNvPr id="2303" name="Group 255"/>
          <p:cNvGrpSpPr>
            <a:grpSpLocks/>
          </p:cNvGrpSpPr>
          <p:nvPr/>
        </p:nvGrpSpPr>
        <p:grpSpPr bwMode="auto">
          <a:xfrm>
            <a:off x="1825626" y="1376363"/>
            <a:ext cx="3082925" cy="3746500"/>
            <a:chOff x="190" y="867"/>
            <a:chExt cx="1942" cy="2360"/>
          </a:xfrm>
        </p:grpSpPr>
        <p:sp>
          <p:nvSpPr>
            <p:cNvPr id="2228" name="AutoShape 180"/>
            <p:cNvSpPr>
              <a:spLocks noChangeArrowheads="1"/>
            </p:cNvSpPr>
            <p:nvPr/>
          </p:nvSpPr>
          <p:spPr bwMode="auto">
            <a:xfrm>
              <a:off x="190" y="867"/>
              <a:ext cx="1942" cy="772"/>
            </a:xfrm>
            <a:prstGeom prst="flowChartInputOutpu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29" name="Rectangle 181"/>
            <p:cNvSpPr>
              <a:spLocks noChangeArrowheads="1"/>
            </p:cNvSpPr>
            <p:nvPr/>
          </p:nvSpPr>
          <p:spPr bwMode="auto">
            <a:xfrm>
              <a:off x="195" y="1639"/>
              <a:ext cx="1542" cy="1588"/>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000" b="1"/>
                <a:t>الطول =</a:t>
              </a:r>
            </a:p>
            <a:p>
              <a:endParaRPr lang="ar-SA" sz="2000" b="1"/>
            </a:p>
            <a:p>
              <a:r>
                <a:rPr lang="ar-SA" sz="2000" b="1"/>
                <a:t>العرض =</a:t>
              </a:r>
            </a:p>
            <a:p>
              <a:endParaRPr lang="ar-SA" sz="2000" b="1"/>
            </a:p>
            <a:p>
              <a:r>
                <a:rPr lang="ar-SA" sz="2000" b="1"/>
                <a:t>الارتفاع =</a:t>
              </a:r>
            </a:p>
            <a:p>
              <a:endParaRPr lang="ar-SA" sz="2000" b="1"/>
            </a:p>
            <a:p>
              <a:r>
                <a:rPr lang="ar-SA" sz="2000" b="1"/>
                <a:t>الحجم = </a:t>
              </a:r>
              <a:endParaRPr lang="en-US" sz="2000" b="1"/>
            </a:p>
          </p:txBody>
        </p:sp>
      </p:grpSp>
      <p:grpSp>
        <p:nvGrpSpPr>
          <p:cNvPr id="2298" name="Group 250"/>
          <p:cNvGrpSpPr>
            <a:grpSpLocks/>
          </p:cNvGrpSpPr>
          <p:nvPr/>
        </p:nvGrpSpPr>
        <p:grpSpPr bwMode="auto">
          <a:xfrm>
            <a:off x="7788276" y="1377951"/>
            <a:ext cx="2447925" cy="1152525"/>
            <a:chOff x="3946" y="868"/>
            <a:chExt cx="1542" cy="726"/>
          </a:xfrm>
        </p:grpSpPr>
        <p:sp>
          <p:nvSpPr>
            <p:cNvPr id="2230" name="AutoShape 182"/>
            <p:cNvSpPr>
              <a:spLocks noChangeArrowheads="1"/>
            </p:cNvSpPr>
            <p:nvPr/>
          </p:nvSpPr>
          <p:spPr bwMode="auto">
            <a:xfrm>
              <a:off x="4672" y="1254"/>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1" name="AutoShape 183"/>
            <p:cNvSpPr>
              <a:spLocks noChangeArrowheads="1"/>
            </p:cNvSpPr>
            <p:nvPr/>
          </p:nvSpPr>
          <p:spPr bwMode="auto">
            <a:xfrm>
              <a:off x="4105" y="890"/>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2" name="AutoShape 184"/>
            <p:cNvSpPr>
              <a:spLocks noChangeArrowheads="1"/>
            </p:cNvSpPr>
            <p:nvPr/>
          </p:nvSpPr>
          <p:spPr bwMode="auto">
            <a:xfrm>
              <a:off x="4286" y="1276"/>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3" name="AutoShape 185"/>
            <p:cNvSpPr>
              <a:spLocks noChangeArrowheads="1"/>
            </p:cNvSpPr>
            <p:nvPr/>
          </p:nvSpPr>
          <p:spPr bwMode="auto">
            <a:xfrm>
              <a:off x="4808" y="868"/>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4" name="AutoShape 186"/>
            <p:cNvSpPr>
              <a:spLocks noChangeArrowheads="1"/>
            </p:cNvSpPr>
            <p:nvPr/>
          </p:nvSpPr>
          <p:spPr bwMode="auto">
            <a:xfrm>
              <a:off x="5035" y="1253"/>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5" name="AutoShape 187"/>
            <p:cNvSpPr>
              <a:spLocks noChangeArrowheads="1"/>
            </p:cNvSpPr>
            <p:nvPr/>
          </p:nvSpPr>
          <p:spPr bwMode="auto">
            <a:xfrm>
              <a:off x="5193" y="890"/>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6" name="AutoShape 188"/>
            <p:cNvSpPr>
              <a:spLocks noChangeArrowheads="1"/>
            </p:cNvSpPr>
            <p:nvPr/>
          </p:nvSpPr>
          <p:spPr bwMode="auto">
            <a:xfrm>
              <a:off x="4422" y="891"/>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7" name="AutoShape 189"/>
            <p:cNvSpPr>
              <a:spLocks noChangeArrowheads="1"/>
            </p:cNvSpPr>
            <p:nvPr/>
          </p:nvSpPr>
          <p:spPr bwMode="auto">
            <a:xfrm>
              <a:off x="3946" y="1276"/>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2299" name="Group 251"/>
          <p:cNvGrpSpPr>
            <a:grpSpLocks/>
          </p:cNvGrpSpPr>
          <p:nvPr/>
        </p:nvGrpSpPr>
        <p:grpSpPr bwMode="auto">
          <a:xfrm>
            <a:off x="4943476" y="1377951"/>
            <a:ext cx="2447925" cy="1152525"/>
            <a:chOff x="2154" y="868"/>
            <a:chExt cx="1542" cy="726"/>
          </a:xfrm>
        </p:grpSpPr>
        <p:sp>
          <p:nvSpPr>
            <p:cNvPr id="2238" name="AutoShape 190"/>
            <p:cNvSpPr>
              <a:spLocks noChangeArrowheads="1"/>
            </p:cNvSpPr>
            <p:nvPr/>
          </p:nvSpPr>
          <p:spPr bwMode="auto">
            <a:xfrm>
              <a:off x="2880" y="1254"/>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39" name="AutoShape 191"/>
            <p:cNvSpPr>
              <a:spLocks noChangeArrowheads="1"/>
            </p:cNvSpPr>
            <p:nvPr/>
          </p:nvSpPr>
          <p:spPr bwMode="auto">
            <a:xfrm>
              <a:off x="2313" y="890"/>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0" name="AutoShape 192"/>
            <p:cNvSpPr>
              <a:spLocks noChangeArrowheads="1"/>
            </p:cNvSpPr>
            <p:nvPr/>
          </p:nvSpPr>
          <p:spPr bwMode="auto">
            <a:xfrm>
              <a:off x="2494" y="1276"/>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1" name="AutoShape 193"/>
            <p:cNvSpPr>
              <a:spLocks noChangeArrowheads="1"/>
            </p:cNvSpPr>
            <p:nvPr/>
          </p:nvSpPr>
          <p:spPr bwMode="auto">
            <a:xfrm>
              <a:off x="3016" y="868"/>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2" name="AutoShape 194"/>
            <p:cNvSpPr>
              <a:spLocks noChangeArrowheads="1"/>
            </p:cNvSpPr>
            <p:nvPr/>
          </p:nvSpPr>
          <p:spPr bwMode="auto">
            <a:xfrm>
              <a:off x="3243" y="1253"/>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3" name="AutoShape 195"/>
            <p:cNvSpPr>
              <a:spLocks noChangeArrowheads="1"/>
            </p:cNvSpPr>
            <p:nvPr/>
          </p:nvSpPr>
          <p:spPr bwMode="auto">
            <a:xfrm>
              <a:off x="3401" y="890"/>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4" name="AutoShape 196"/>
            <p:cNvSpPr>
              <a:spLocks noChangeArrowheads="1"/>
            </p:cNvSpPr>
            <p:nvPr/>
          </p:nvSpPr>
          <p:spPr bwMode="auto">
            <a:xfrm>
              <a:off x="2630" y="891"/>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5" name="AutoShape 197"/>
            <p:cNvSpPr>
              <a:spLocks noChangeArrowheads="1"/>
            </p:cNvSpPr>
            <p:nvPr/>
          </p:nvSpPr>
          <p:spPr bwMode="auto">
            <a:xfrm>
              <a:off x="2154" y="1276"/>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2300" name="Group 252"/>
          <p:cNvGrpSpPr>
            <a:grpSpLocks/>
          </p:cNvGrpSpPr>
          <p:nvPr/>
        </p:nvGrpSpPr>
        <p:grpSpPr bwMode="auto">
          <a:xfrm>
            <a:off x="2135189" y="1377951"/>
            <a:ext cx="2447925" cy="1152525"/>
            <a:chOff x="385" y="868"/>
            <a:chExt cx="1542" cy="726"/>
          </a:xfrm>
        </p:grpSpPr>
        <p:sp>
          <p:nvSpPr>
            <p:cNvPr id="2246" name="AutoShape 198"/>
            <p:cNvSpPr>
              <a:spLocks noChangeArrowheads="1"/>
            </p:cNvSpPr>
            <p:nvPr/>
          </p:nvSpPr>
          <p:spPr bwMode="auto">
            <a:xfrm>
              <a:off x="1111" y="1254"/>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7" name="AutoShape 199"/>
            <p:cNvSpPr>
              <a:spLocks noChangeArrowheads="1"/>
            </p:cNvSpPr>
            <p:nvPr/>
          </p:nvSpPr>
          <p:spPr bwMode="auto">
            <a:xfrm>
              <a:off x="544" y="890"/>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8" name="AutoShape 200"/>
            <p:cNvSpPr>
              <a:spLocks noChangeArrowheads="1"/>
            </p:cNvSpPr>
            <p:nvPr/>
          </p:nvSpPr>
          <p:spPr bwMode="auto">
            <a:xfrm>
              <a:off x="725" y="1276"/>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49" name="AutoShape 201"/>
            <p:cNvSpPr>
              <a:spLocks noChangeArrowheads="1"/>
            </p:cNvSpPr>
            <p:nvPr/>
          </p:nvSpPr>
          <p:spPr bwMode="auto">
            <a:xfrm>
              <a:off x="1247" y="868"/>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0" name="AutoShape 202"/>
            <p:cNvSpPr>
              <a:spLocks noChangeArrowheads="1"/>
            </p:cNvSpPr>
            <p:nvPr/>
          </p:nvSpPr>
          <p:spPr bwMode="auto">
            <a:xfrm>
              <a:off x="1474" y="1253"/>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1" name="AutoShape 203"/>
            <p:cNvSpPr>
              <a:spLocks noChangeArrowheads="1"/>
            </p:cNvSpPr>
            <p:nvPr/>
          </p:nvSpPr>
          <p:spPr bwMode="auto">
            <a:xfrm>
              <a:off x="1632" y="890"/>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2" name="AutoShape 204"/>
            <p:cNvSpPr>
              <a:spLocks noChangeArrowheads="1"/>
            </p:cNvSpPr>
            <p:nvPr/>
          </p:nvSpPr>
          <p:spPr bwMode="auto">
            <a:xfrm>
              <a:off x="861" y="891"/>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3" name="AutoShape 205"/>
            <p:cNvSpPr>
              <a:spLocks noChangeArrowheads="1"/>
            </p:cNvSpPr>
            <p:nvPr/>
          </p:nvSpPr>
          <p:spPr bwMode="auto">
            <a:xfrm>
              <a:off x="385" y="1276"/>
              <a:ext cx="295" cy="318"/>
            </a:xfrm>
            <a:prstGeom prst="cube">
              <a:avLst>
                <a:gd name="adj" fmla="val 28134"/>
              </a:avLst>
            </a:prstGeom>
            <a:solidFill>
              <a:srgbClr val="0066FF">
                <a:alpha val="5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2304" name="Group 256"/>
          <p:cNvGrpSpPr>
            <a:grpSpLocks/>
          </p:cNvGrpSpPr>
          <p:nvPr/>
        </p:nvGrpSpPr>
        <p:grpSpPr bwMode="auto">
          <a:xfrm>
            <a:off x="8509000" y="765175"/>
            <a:ext cx="793750" cy="1589088"/>
            <a:chOff x="2041" y="0"/>
            <a:chExt cx="500" cy="1001"/>
          </a:xfrm>
        </p:grpSpPr>
        <p:sp>
          <p:nvSpPr>
            <p:cNvPr id="2254" name="AutoShape 206"/>
            <p:cNvSpPr>
              <a:spLocks noChangeArrowheads="1"/>
            </p:cNvSpPr>
            <p:nvPr/>
          </p:nvSpPr>
          <p:spPr bwMode="auto">
            <a:xfrm>
              <a:off x="2042" y="683"/>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5" name="AutoShape 207"/>
            <p:cNvSpPr>
              <a:spLocks noChangeArrowheads="1"/>
            </p:cNvSpPr>
            <p:nvPr/>
          </p:nvSpPr>
          <p:spPr bwMode="auto">
            <a:xfrm>
              <a:off x="2246" y="683"/>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6" name="AutoShape 208"/>
            <p:cNvSpPr>
              <a:spLocks noChangeArrowheads="1"/>
            </p:cNvSpPr>
            <p:nvPr/>
          </p:nvSpPr>
          <p:spPr bwMode="auto">
            <a:xfrm>
              <a:off x="2042" y="457"/>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7" name="AutoShape 209"/>
            <p:cNvSpPr>
              <a:spLocks noChangeArrowheads="1"/>
            </p:cNvSpPr>
            <p:nvPr/>
          </p:nvSpPr>
          <p:spPr bwMode="auto">
            <a:xfrm>
              <a:off x="2246" y="457"/>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8" name="AutoShape 210"/>
            <p:cNvSpPr>
              <a:spLocks noChangeArrowheads="1"/>
            </p:cNvSpPr>
            <p:nvPr/>
          </p:nvSpPr>
          <p:spPr bwMode="auto">
            <a:xfrm>
              <a:off x="2041" y="226"/>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59" name="AutoShape 211"/>
            <p:cNvSpPr>
              <a:spLocks noChangeArrowheads="1"/>
            </p:cNvSpPr>
            <p:nvPr/>
          </p:nvSpPr>
          <p:spPr bwMode="auto">
            <a:xfrm>
              <a:off x="2245" y="226"/>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0" name="AutoShape 212"/>
            <p:cNvSpPr>
              <a:spLocks noChangeArrowheads="1"/>
            </p:cNvSpPr>
            <p:nvPr/>
          </p:nvSpPr>
          <p:spPr bwMode="auto">
            <a:xfrm>
              <a:off x="2041" y="0"/>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1" name="AutoShape 213"/>
            <p:cNvSpPr>
              <a:spLocks noChangeArrowheads="1"/>
            </p:cNvSpPr>
            <p:nvPr/>
          </p:nvSpPr>
          <p:spPr bwMode="auto">
            <a:xfrm>
              <a:off x="2245" y="0"/>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2305" name="Group 257"/>
          <p:cNvGrpSpPr>
            <a:grpSpLocks/>
          </p:cNvGrpSpPr>
          <p:nvPr/>
        </p:nvGrpSpPr>
        <p:grpSpPr bwMode="auto">
          <a:xfrm>
            <a:off x="5375276" y="1412875"/>
            <a:ext cx="1439863" cy="863600"/>
            <a:chOff x="907" y="278"/>
            <a:chExt cx="907" cy="544"/>
          </a:xfrm>
        </p:grpSpPr>
        <p:sp>
          <p:nvSpPr>
            <p:cNvPr id="2262" name="AutoShape 214"/>
            <p:cNvSpPr>
              <a:spLocks noChangeArrowheads="1"/>
            </p:cNvSpPr>
            <p:nvPr/>
          </p:nvSpPr>
          <p:spPr bwMode="auto">
            <a:xfrm>
              <a:off x="907" y="504"/>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3" name="AutoShape 215"/>
            <p:cNvSpPr>
              <a:spLocks noChangeArrowheads="1"/>
            </p:cNvSpPr>
            <p:nvPr/>
          </p:nvSpPr>
          <p:spPr bwMode="auto">
            <a:xfrm>
              <a:off x="1111" y="504"/>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4" name="AutoShape 216"/>
            <p:cNvSpPr>
              <a:spLocks noChangeArrowheads="1"/>
            </p:cNvSpPr>
            <p:nvPr/>
          </p:nvSpPr>
          <p:spPr bwMode="auto">
            <a:xfrm>
              <a:off x="907" y="278"/>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5" name="AutoShape 217"/>
            <p:cNvSpPr>
              <a:spLocks noChangeArrowheads="1"/>
            </p:cNvSpPr>
            <p:nvPr/>
          </p:nvSpPr>
          <p:spPr bwMode="auto">
            <a:xfrm>
              <a:off x="1111" y="278"/>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6" name="AutoShape 218"/>
            <p:cNvSpPr>
              <a:spLocks noChangeArrowheads="1"/>
            </p:cNvSpPr>
            <p:nvPr/>
          </p:nvSpPr>
          <p:spPr bwMode="auto">
            <a:xfrm>
              <a:off x="1315" y="504"/>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7" name="AutoShape 219"/>
            <p:cNvSpPr>
              <a:spLocks noChangeArrowheads="1"/>
            </p:cNvSpPr>
            <p:nvPr/>
          </p:nvSpPr>
          <p:spPr bwMode="auto">
            <a:xfrm>
              <a:off x="1519" y="504"/>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8" name="AutoShape 220"/>
            <p:cNvSpPr>
              <a:spLocks noChangeArrowheads="1"/>
            </p:cNvSpPr>
            <p:nvPr/>
          </p:nvSpPr>
          <p:spPr bwMode="auto">
            <a:xfrm>
              <a:off x="1315" y="278"/>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69" name="AutoShape 221"/>
            <p:cNvSpPr>
              <a:spLocks noChangeArrowheads="1"/>
            </p:cNvSpPr>
            <p:nvPr/>
          </p:nvSpPr>
          <p:spPr bwMode="auto">
            <a:xfrm>
              <a:off x="1519" y="278"/>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2306" name="Group 258"/>
          <p:cNvGrpSpPr>
            <a:grpSpLocks/>
          </p:cNvGrpSpPr>
          <p:nvPr/>
        </p:nvGrpSpPr>
        <p:grpSpPr bwMode="auto">
          <a:xfrm>
            <a:off x="2819400" y="1304926"/>
            <a:ext cx="922338" cy="1008063"/>
            <a:chOff x="181" y="232"/>
            <a:chExt cx="581" cy="635"/>
          </a:xfrm>
        </p:grpSpPr>
        <p:sp>
          <p:nvSpPr>
            <p:cNvPr id="2270" name="AutoShape 222"/>
            <p:cNvSpPr>
              <a:spLocks noChangeArrowheads="1"/>
            </p:cNvSpPr>
            <p:nvPr/>
          </p:nvSpPr>
          <p:spPr bwMode="auto">
            <a:xfrm>
              <a:off x="263" y="458"/>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1" name="AutoShape 223"/>
            <p:cNvSpPr>
              <a:spLocks noChangeArrowheads="1"/>
            </p:cNvSpPr>
            <p:nvPr/>
          </p:nvSpPr>
          <p:spPr bwMode="auto">
            <a:xfrm>
              <a:off x="467" y="458"/>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2" name="AutoShape 224"/>
            <p:cNvSpPr>
              <a:spLocks noChangeArrowheads="1"/>
            </p:cNvSpPr>
            <p:nvPr/>
          </p:nvSpPr>
          <p:spPr bwMode="auto">
            <a:xfrm>
              <a:off x="263" y="232"/>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3" name="AutoShape 225"/>
            <p:cNvSpPr>
              <a:spLocks noChangeArrowheads="1"/>
            </p:cNvSpPr>
            <p:nvPr/>
          </p:nvSpPr>
          <p:spPr bwMode="auto">
            <a:xfrm>
              <a:off x="467" y="232"/>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4" name="AutoShape 226"/>
            <p:cNvSpPr>
              <a:spLocks noChangeArrowheads="1"/>
            </p:cNvSpPr>
            <p:nvPr/>
          </p:nvSpPr>
          <p:spPr bwMode="auto">
            <a:xfrm>
              <a:off x="181" y="549"/>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5" name="AutoShape 227"/>
            <p:cNvSpPr>
              <a:spLocks noChangeArrowheads="1"/>
            </p:cNvSpPr>
            <p:nvPr/>
          </p:nvSpPr>
          <p:spPr bwMode="auto">
            <a:xfrm>
              <a:off x="385" y="549"/>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6" name="AutoShape 228"/>
            <p:cNvSpPr>
              <a:spLocks noChangeArrowheads="1"/>
            </p:cNvSpPr>
            <p:nvPr/>
          </p:nvSpPr>
          <p:spPr bwMode="auto">
            <a:xfrm>
              <a:off x="181" y="323"/>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77" name="AutoShape 229"/>
            <p:cNvSpPr>
              <a:spLocks noChangeArrowheads="1"/>
            </p:cNvSpPr>
            <p:nvPr/>
          </p:nvSpPr>
          <p:spPr bwMode="auto">
            <a:xfrm>
              <a:off x="385" y="323"/>
              <a:ext cx="295" cy="318"/>
            </a:xfrm>
            <a:prstGeom prst="cube">
              <a:avLst>
                <a:gd name="adj" fmla="val 2813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2278" name="Text Box 230"/>
          <p:cNvSpPr txBox="1">
            <a:spLocks noChangeArrowheads="1"/>
          </p:cNvSpPr>
          <p:nvPr/>
        </p:nvSpPr>
        <p:spPr bwMode="auto">
          <a:xfrm>
            <a:off x="8796338" y="2751139"/>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sp>
        <p:nvSpPr>
          <p:cNvPr id="2279" name="Text Box 231"/>
          <p:cNvSpPr txBox="1">
            <a:spLocks noChangeArrowheads="1"/>
          </p:cNvSpPr>
          <p:nvPr/>
        </p:nvSpPr>
        <p:spPr bwMode="auto">
          <a:xfrm>
            <a:off x="8688388" y="3392489"/>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2280" name="Text Box 232"/>
          <p:cNvSpPr txBox="1">
            <a:spLocks noChangeArrowheads="1"/>
          </p:cNvSpPr>
          <p:nvPr/>
        </p:nvSpPr>
        <p:spPr bwMode="auto">
          <a:xfrm>
            <a:off x="8616950" y="3989389"/>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4</a:t>
            </a:r>
            <a:endParaRPr lang="en-US" sz="2000" b="1"/>
          </a:p>
        </p:txBody>
      </p:sp>
      <p:sp>
        <p:nvSpPr>
          <p:cNvPr id="2281" name="Text Box 233"/>
          <p:cNvSpPr txBox="1">
            <a:spLocks noChangeArrowheads="1"/>
          </p:cNvSpPr>
          <p:nvPr/>
        </p:nvSpPr>
        <p:spPr bwMode="auto">
          <a:xfrm>
            <a:off x="5988050" y="2759076"/>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4</a:t>
            </a:r>
            <a:endParaRPr lang="en-US" sz="2000" b="1"/>
          </a:p>
        </p:txBody>
      </p:sp>
      <p:sp>
        <p:nvSpPr>
          <p:cNvPr id="2282" name="Text Box 234"/>
          <p:cNvSpPr txBox="1">
            <a:spLocks noChangeArrowheads="1"/>
          </p:cNvSpPr>
          <p:nvPr/>
        </p:nvSpPr>
        <p:spPr bwMode="auto">
          <a:xfrm>
            <a:off x="5880100" y="3400426"/>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2283" name="Text Box 235"/>
          <p:cNvSpPr txBox="1">
            <a:spLocks noChangeArrowheads="1"/>
          </p:cNvSpPr>
          <p:nvPr/>
        </p:nvSpPr>
        <p:spPr bwMode="auto">
          <a:xfrm>
            <a:off x="5808663" y="3997326"/>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sp>
        <p:nvSpPr>
          <p:cNvPr id="2284" name="Text Box 236"/>
          <p:cNvSpPr txBox="1">
            <a:spLocks noChangeArrowheads="1"/>
          </p:cNvSpPr>
          <p:nvPr/>
        </p:nvSpPr>
        <p:spPr bwMode="auto">
          <a:xfrm>
            <a:off x="3106738" y="2751139"/>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sp>
        <p:nvSpPr>
          <p:cNvPr id="2285" name="Text Box 237"/>
          <p:cNvSpPr txBox="1">
            <a:spLocks noChangeArrowheads="1"/>
          </p:cNvSpPr>
          <p:nvPr/>
        </p:nvSpPr>
        <p:spPr bwMode="auto">
          <a:xfrm>
            <a:off x="2998788" y="3392489"/>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sp>
        <p:nvSpPr>
          <p:cNvPr id="2286" name="Text Box 238"/>
          <p:cNvSpPr txBox="1">
            <a:spLocks noChangeArrowheads="1"/>
          </p:cNvSpPr>
          <p:nvPr/>
        </p:nvSpPr>
        <p:spPr bwMode="auto">
          <a:xfrm>
            <a:off x="2927350" y="3989389"/>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sp>
        <p:nvSpPr>
          <p:cNvPr id="2287" name="Text Box 239"/>
          <p:cNvSpPr txBox="1">
            <a:spLocks noChangeArrowheads="1"/>
          </p:cNvSpPr>
          <p:nvPr/>
        </p:nvSpPr>
        <p:spPr bwMode="auto">
          <a:xfrm>
            <a:off x="7678739" y="4616451"/>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 × 1 × 4 =</a:t>
            </a:r>
            <a:endParaRPr lang="en-US" sz="2000" b="1"/>
          </a:p>
        </p:txBody>
      </p:sp>
      <p:sp>
        <p:nvSpPr>
          <p:cNvPr id="2288" name="Text Box 240"/>
          <p:cNvSpPr txBox="1">
            <a:spLocks noChangeArrowheads="1"/>
          </p:cNvSpPr>
          <p:nvPr/>
        </p:nvSpPr>
        <p:spPr bwMode="auto">
          <a:xfrm>
            <a:off x="7500938" y="4638676"/>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8</a:t>
            </a:r>
            <a:endParaRPr lang="en-US" sz="2000" b="1"/>
          </a:p>
        </p:txBody>
      </p:sp>
      <p:sp>
        <p:nvSpPr>
          <p:cNvPr id="2289" name="Text Box 241"/>
          <p:cNvSpPr txBox="1">
            <a:spLocks noChangeArrowheads="1"/>
          </p:cNvSpPr>
          <p:nvPr/>
        </p:nvSpPr>
        <p:spPr bwMode="auto">
          <a:xfrm>
            <a:off x="4868864" y="4616451"/>
            <a:ext cx="1512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4 × 1 × 2 =</a:t>
            </a:r>
            <a:endParaRPr lang="en-US" sz="2000" b="1"/>
          </a:p>
        </p:txBody>
      </p:sp>
      <p:sp>
        <p:nvSpPr>
          <p:cNvPr id="2290" name="Text Box 242"/>
          <p:cNvSpPr txBox="1">
            <a:spLocks noChangeArrowheads="1"/>
          </p:cNvSpPr>
          <p:nvPr/>
        </p:nvSpPr>
        <p:spPr bwMode="auto">
          <a:xfrm>
            <a:off x="4691063" y="4638676"/>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8</a:t>
            </a:r>
            <a:endParaRPr lang="en-US" sz="2000" b="1"/>
          </a:p>
        </p:txBody>
      </p:sp>
      <p:sp>
        <p:nvSpPr>
          <p:cNvPr id="2291" name="Text Box 243"/>
          <p:cNvSpPr txBox="1">
            <a:spLocks noChangeArrowheads="1"/>
          </p:cNvSpPr>
          <p:nvPr/>
        </p:nvSpPr>
        <p:spPr bwMode="auto">
          <a:xfrm>
            <a:off x="2060575" y="4616451"/>
            <a:ext cx="151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 × 2 × 2 =</a:t>
            </a:r>
            <a:endParaRPr lang="en-US" sz="2000" b="1"/>
          </a:p>
        </p:txBody>
      </p:sp>
      <p:sp>
        <p:nvSpPr>
          <p:cNvPr id="2292" name="Text Box 244"/>
          <p:cNvSpPr txBox="1">
            <a:spLocks noChangeArrowheads="1"/>
          </p:cNvSpPr>
          <p:nvPr/>
        </p:nvSpPr>
        <p:spPr bwMode="auto">
          <a:xfrm>
            <a:off x="1882775" y="4638676"/>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8</a:t>
            </a:r>
            <a:endParaRPr lang="en-US" sz="2000" b="1"/>
          </a:p>
        </p:txBody>
      </p:sp>
      <p:sp>
        <p:nvSpPr>
          <p:cNvPr id="2293" name="AutoShape 245"/>
          <p:cNvSpPr>
            <a:spLocks noChangeArrowheads="1"/>
          </p:cNvSpPr>
          <p:nvPr/>
        </p:nvSpPr>
        <p:spPr bwMode="auto">
          <a:xfrm>
            <a:off x="9478964" y="5878514"/>
            <a:ext cx="1081087" cy="50323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000" b="1"/>
              <a:t>نستنتج أن :</a:t>
            </a:r>
            <a:endParaRPr lang="en-US" sz="2000" b="1"/>
          </a:p>
        </p:txBody>
      </p:sp>
      <p:sp>
        <p:nvSpPr>
          <p:cNvPr id="2294" name="Rectangle 246"/>
          <p:cNvSpPr>
            <a:spLocks noChangeArrowheads="1"/>
          </p:cNvSpPr>
          <p:nvPr/>
        </p:nvSpPr>
        <p:spPr bwMode="auto">
          <a:xfrm>
            <a:off x="4151314" y="5553076"/>
            <a:ext cx="5221287" cy="1116013"/>
          </a:xfrm>
          <a:prstGeom prst="rect">
            <a:avLst/>
          </a:prstGeom>
          <a:gradFill rotWithShape="1">
            <a:gsLst>
              <a:gs pos="0">
                <a:srgbClr val="FFCCCC"/>
              </a:gs>
              <a:gs pos="50000">
                <a:srgbClr val="FFFF99"/>
              </a:gs>
              <a:gs pos="100000">
                <a:srgbClr val="FFCC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295" name="Text Box 247"/>
          <p:cNvSpPr txBox="1">
            <a:spLocks noChangeArrowheads="1"/>
          </p:cNvSpPr>
          <p:nvPr/>
        </p:nvSpPr>
        <p:spPr bwMode="auto">
          <a:xfrm>
            <a:off x="7319963" y="5913438"/>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حجم المنشور =</a:t>
            </a:r>
            <a:endParaRPr lang="en-US" sz="2400" b="1"/>
          </a:p>
        </p:txBody>
      </p:sp>
      <p:sp>
        <p:nvSpPr>
          <p:cNvPr id="2296" name="Text Box 248"/>
          <p:cNvSpPr txBox="1">
            <a:spLocks noChangeArrowheads="1"/>
          </p:cNvSpPr>
          <p:nvPr/>
        </p:nvSpPr>
        <p:spPr bwMode="auto">
          <a:xfrm>
            <a:off x="5591175" y="5913438"/>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الطول × العرض</a:t>
            </a:r>
            <a:endParaRPr lang="en-US" sz="2400" b="1"/>
          </a:p>
        </p:txBody>
      </p:sp>
      <p:sp>
        <p:nvSpPr>
          <p:cNvPr id="2297" name="Text Box 249"/>
          <p:cNvSpPr txBox="1">
            <a:spLocks noChangeArrowheads="1"/>
          </p:cNvSpPr>
          <p:nvPr/>
        </p:nvSpPr>
        <p:spPr bwMode="auto">
          <a:xfrm>
            <a:off x="4475163" y="5921375"/>
            <a:ext cx="1262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 الارتفاع</a:t>
            </a:r>
            <a:endParaRPr lang="en-US" sz="2400" b="1"/>
          </a:p>
        </p:txBody>
      </p:sp>
      <p:sp>
        <p:nvSpPr>
          <p:cNvPr id="2307" name="AutoShape 259"/>
          <p:cNvSpPr>
            <a:spLocks noChangeArrowheads="1"/>
          </p:cNvSpPr>
          <p:nvPr/>
        </p:nvSpPr>
        <p:spPr bwMode="auto">
          <a:xfrm>
            <a:off x="3179763" y="2960689"/>
            <a:ext cx="6229350" cy="2124075"/>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308" name="Text Box 260"/>
          <p:cNvSpPr txBox="1">
            <a:spLocks noChangeArrowheads="1"/>
          </p:cNvSpPr>
          <p:nvPr/>
        </p:nvSpPr>
        <p:spPr bwMode="auto">
          <a:xfrm>
            <a:off x="3611564" y="3763963"/>
            <a:ext cx="532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solidFill>
                  <a:srgbClr val="FF0000"/>
                </a:solidFill>
              </a:rPr>
              <a:t>ولكن</a:t>
            </a:r>
            <a:r>
              <a:rPr lang="ar-SA" sz="2400" b="1"/>
              <a:t>  :   </a:t>
            </a:r>
            <a:r>
              <a:rPr lang="ar-SA" sz="2400" b="1">
                <a:solidFill>
                  <a:srgbClr val="0000FF"/>
                </a:solidFill>
              </a:rPr>
              <a:t>الطول × العرض</a:t>
            </a:r>
            <a:r>
              <a:rPr lang="ar-SA" sz="2400" b="1"/>
              <a:t> ما هو إلا </a:t>
            </a:r>
            <a:endParaRPr lang="en-US" sz="2400" b="1">
              <a:solidFill>
                <a:srgbClr val="FF0000"/>
              </a:solidFill>
            </a:endParaRPr>
          </a:p>
        </p:txBody>
      </p:sp>
      <p:sp>
        <p:nvSpPr>
          <p:cNvPr id="2311" name="Text Box 263"/>
          <p:cNvSpPr txBox="1">
            <a:spLocks noChangeArrowheads="1"/>
          </p:cNvSpPr>
          <p:nvPr/>
        </p:nvSpPr>
        <p:spPr bwMode="auto">
          <a:xfrm>
            <a:off x="3525839" y="3767138"/>
            <a:ext cx="183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solidFill>
                  <a:srgbClr val="FF0000"/>
                </a:solidFill>
              </a:rPr>
              <a:t>مساحة القاعدة</a:t>
            </a:r>
            <a:endParaRPr 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01"/>
                                        </p:tgtEl>
                                        <p:attrNameLst>
                                          <p:attrName>style.visibility</p:attrName>
                                        </p:attrNameLst>
                                      </p:cBhvr>
                                      <p:to>
                                        <p:strVal val="visible"/>
                                      </p:to>
                                    </p:set>
                                    <p:animEffect transition="in" filter="wedge">
                                      <p:cBhvr>
                                        <p:cTn id="7" dur="1000"/>
                                        <p:tgtEl>
                                          <p:spTgt spid="2301"/>
                                        </p:tgtEl>
                                      </p:cBhvr>
                                    </p:animEffect>
                                  </p:childTnLst>
                                </p:cTn>
                              </p:par>
                              <p:par>
                                <p:cTn id="8" presetID="20" presetClass="entr" presetSubtype="0" fill="hold" nodeType="withEffect">
                                  <p:stCondLst>
                                    <p:cond delay="0"/>
                                  </p:stCondLst>
                                  <p:childTnLst>
                                    <p:set>
                                      <p:cBhvr>
                                        <p:cTn id="9" dur="1" fill="hold">
                                          <p:stCondLst>
                                            <p:cond delay="0"/>
                                          </p:stCondLst>
                                        </p:cTn>
                                        <p:tgtEl>
                                          <p:spTgt spid="2298"/>
                                        </p:tgtEl>
                                        <p:attrNameLst>
                                          <p:attrName>style.visibility</p:attrName>
                                        </p:attrNameLst>
                                      </p:cBhvr>
                                      <p:to>
                                        <p:strVal val="visible"/>
                                      </p:to>
                                    </p:set>
                                    <p:animEffect transition="in" filter="wedge">
                                      <p:cBhvr>
                                        <p:cTn id="10" dur="1000"/>
                                        <p:tgtEl>
                                          <p:spTgt spid="2298"/>
                                        </p:tgtEl>
                                      </p:cBhvr>
                                    </p:animEffect>
                                  </p:childTnLst>
                                </p:cTn>
                              </p:par>
                              <p:par>
                                <p:cTn id="11" presetID="20" presetClass="entr" presetSubtype="0" fill="hold" nodeType="withEffect">
                                  <p:stCondLst>
                                    <p:cond delay="0"/>
                                  </p:stCondLst>
                                  <p:childTnLst>
                                    <p:set>
                                      <p:cBhvr>
                                        <p:cTn id="12" dur="1" fill="hold">
                                          <p:stCondLst>
                                            <p:cond delay="0"/>
                                          </p:stCondLst>
                                        </p:cTn>
                                        <p:tgtEl>
                                          <p:spTgt spid="2302"/>
                                        </p:tgtEl>
                                        <p:attrNameLst>
                                          <p:attrName>style.visibility</p:attrName>
                                        </p:attrNameLst>
                                      </p:cBhvr>
                                      <p:to>
                                        <p:strVal val="visible"/>
                                      </p:to>
                                    </p:set>
                                    <p:animEffect transition="in" filter="wedge">
                                      <p:cBhvr>
                                        <p:cTn id="13" dur="1000"/>
                                        <p:tgtEl>
                                          <p:spTgt spid="2302"/>
                                        </p:tgtEl>
                                      </p:cBhvr>
                                    </p:animEffect>
                                  </p:childTnLst>
                                </p:cTn>
                              </p:par>
                              <p:par>
                                <p:cTn id="14" presetID="20" presetClass="entr" presetSubtype="0" fill="hold" nodeType="withEffect">
                                  <p:stCondLst>
                                    <p:cond delay="0"/>
                                  </p:stCondLst>
                                  <p:childTnLst>
                                    <p:set>
                                      <p:cBhvr>
                                        <p:cTn id="15" dur="1" fill="hold">
                                          <p:stCondLst>
                                            <p:cond delay="0"/>
                                          </p:stCondLst>
                                        </p:cTn>
                                        <p:tgtEl>
                                          <p:spTgt spid="2299"/>
                                        </p:tgtEl>
                                        <p:attrNameLst>
                                          <p:attrName>style.visibility</p:attrName>
                                        </p:attrNameLst>
                                      </p:cBhvr>
                                      <p:to>
                                        <p:strVal val="visible"/>
                                      </p:to>
                                    </p:set>
                                    <p:animEffect transition="in" filter="wedge">
                                      <p:cBhvr>
                                        <p:cTn id="16" dur="1000"/>
                                        <p:tgtEl>
                                          <p:spTgt spid="2299"/>
                                        </p:tgtEl>
                                      </p:cBhvr>
                                    </p:animEffect>
                                  </p:childTnLst>
                                </p:cTn>
                              </p:par>
                              <p:par>
                                <p:cTn id="17" presetID="20" presetClass="entr" presetSubtype="0" fill="hold" nodeType="withEffect">
                                  <p:stCondLst>
                                    <p:cond delay="0"/>
                                  </p:stCondLst>
                                  <p:childTnLst>
                                    <p:set>
                                      <p:cBhvr>
                                        <p:cTn id="18" dur="1" fill="hold">
                                          <p:stCondLst>
                                            <p:cond delay="0"/>
                                          </p:stCondLst>
                                        </p:cTn>
                                        <p:tgtEl>
                                          <p:spTgt spid="2303"/>
                                        </p:tgtEl>
                                        <p:attrNameLst>
                                          <p:attrName>style.visibility</p:attrName>
                                        </p:attrNameLst>
                                      </p:cBhvr>
                                      <p:to>
                                        <p:strVal val="visible"/>
                                      </p:to>
                                    </p:set>
                                    <p:animEffect transition="in" filter="wedge">
                                      <p:cBhvr>
                                        <p:cTn id="19" dur="1000"/>
                                        <p:tgtEl>
                                          <p:spTgt spid="2303"/>
                                        </p:tgtEl>
                                      </p:cBhvr>
                                    </p:animEffect>
                                  </p:childTnLst>
                                </p:cTn>
                              </p:par>
                              <p:par>
                                <p:cTn id="20" presetID="20" presetClass="entr" presetSubtype="0" fill="hold" nodeType="withEffect">
                                  <p:stCondLst>
                                    <p:cond delay="0"/>
                                  </p:stCondLst>
                                  <p:childTnLst>
                                    <p:set>
                                      <p:cBhvr>
                                        <p:cTn id="21" dur="1" fill="hold">
                                          <p:stCondLst>
                                            <p:cond delay="0"/>
                                          </p:stCondLst>
                                        </p:cTn>
                                        <p:tgtEl>
                                          <p:spTgt spid="2300"/>
                                        </p:tgtEl>
                                        <p:attrNameLst>
                                          <p:attrName>style.visibility</p:attrName>
                                        </p:attrNameLst>
                                      </p:cBhvr>
                                      <p:to>
                                        <p:strVal val="visible"/>
                                      </p:to>
                                    </p:set>
                                    <p:animEffect transition="in" filter="wedge">
                                      <p:cBhvr>
                                        <p:cTn id="22" dur="1000"/>
                                        <p:tgtEl>
                                          <p:spTgt spid="23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187"/>
                                        </p:tgtEl>
                                        <p:attrNameLst>
                                          <p:attrName>style.visibility</p:attrName>
                                        </p:attrNameLst>
                                      </p:cBhvr>
                                      <p:to>
                                        <p:strVal val="visible"/>
                                      </p:to>
                                    </p:set>
                                    <p:anim calcmode="lin" valueType="num">
                                      <p:cBhvr>
                                        <p:cTn id="27" dur="1000" fill="hold"/>
                                        <p:tgtEl>
                                          <p:spTgt spid="2187"/>
                                        </p:tgtEl>
                                        <p:attrNameLst>
                                          <p:attrName>ppt_x</p:attrName>
                                        </p:attrNameLst>
                                      </p:cBhvr>
                                      <p:tavLst>
                                        <p:tav tm="0">
                                          <p:val>
                                            <p:strVal val="#ppt_x-.2"/>
                                          </p:val>
                                        </p:tav>
                                        <p:tav tm="100000">
                                          <p:val>
                                            <p:strVal val="#ppt_x"/>
                                          </p:val>
                                        </p:tav>
                                      </p:tavLst>
                                    </p:anim>
                                    <p:anim calcmode="lin" valueType="num">
                                      <p:cBhvr>
                                        <p:cTn id="28" dur="1000" fill="hold"/>
                                        <p:tgtEl>
                                          <p:spTgt spid="218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1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xit" presetSubtype="12" fill="hold" nodeType="clickEffect">
                                  <p:stCondLst>
                                    <p:cond delay="0"/>
                                  </p:stCondLst>
                                  <p:childTnLst>
                                    <p:animEffect transition="out" filter="strips(downLeft)">
                                      <p:cBhvr>
                                        <p:cTn id="33" dur="1000"/>
                                        <p:tgtEl>
                                          <p:spTgt spid="2298"/>
                                        </p:tgtEl>
                                      </p:cBhvr>
                                    </p:animEffect>
                                    <p:set>
                                      <p:cBhvr>
                                        <p:cTn id="34" dur="1" fill="hold">
                                          <p:stCondLst>
                                            <p:cond delay="999"/>
                                          </p:stCondLst>
                                        </p:cTn>
                                        <p:tgtEl>
                                          <p:spTgt spid="2298"/>
                                        </p:tgtEl>
                                        <p:attrNameLst>
                                          <p:attrName>style.visibility</p:attrName>
                                        </p:attrNameLst>
                                      </p:cBhvr>
                                      <p:to>
                                        <p:strVal val="hidden"/>
                                      </p:to>
                                    </p:set>
                                  </p:childTnLst>
                                </p:cTn>
                              </p:par>
                              <p:par>
                                <p:cTn id="35" presetID="22" presetClass="entr" presetSubtype="4" fill="hold" nodeType="withEffect">
                                  <p:stCondLst>
                                    <p:cond delay="0"/>
                                  </p:stCondLst>
                                  <p:childTnLst>
                                    <p:set>
                                      <p:cBhvr>
                                        <p:cTn id="36" dur="1" fill="hold">
                                          <p:stCondLst>
                                            <p:cond delay="0"/>
                                          </p:stCondLst>
                                        </p:cTn>
                                        <p:tgtEl>
                                          <p:spTgt spid="2304"/>
                                        </p:tgtEl>
                                        <p:attrNameLst>
                                          <p:attrName>style.visibility</p:attrName>
                                        </p:attrNameLst>
                                      </p:cBhvr>
                                      <p:to>
                                        <p:strVal val="visible"/>
                                      </p:to>
                                    </p:set>
                                    <p:animEffect transition="in" filter="wipe(down)">
                                      <p:cBhvr>
                                        <p:cTn id="37" dur="2000"/>
                                        <p:tgtEl>
                                          <p:spTgt spid="23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2278"/>
                                        </p:tgtEl>
                                        <p:attrNameLst>
                                          <p:attrName>style.visibility</p:attrName>
                                        </p:attrNameLst>
                                      </p:cBhvr>
                                      <p:to>
                                        <p:strVal val="visible"/>
                                      </p:to>
                                    </p:set>
                                    <p:animEffect transition="in" filter="fade">
                                      <p:cBhvr>
                                        <p:cTn id="42" dur="800" decel="100000"/>
                                        <p:tgtEl>
                                          <p:spTgt spid="2278"/>
                                        </p:tgtEl>
                                      </p:cBhvr>
                                    </p:animEffect>
                                    <p:anim calcmode="lin" valueType="num">
                                      <p:cBhvr>
                                        <p:cTn id="43" dur="800" decel="100000" fill="hold"/>
                                        <p:tgtEl>
                                          <p:spTgt spid="2278"/>
                                        </p:tgtEl>
                                        <p:attrNameLst>
                                          <p:attrName>style.rotation</p:attrName>
                                        </p:attrNameLst>
                                      </p:cBhvr>
                                      <p:tavLst>
                                        <p:tav tm="0">
                                          <p:val>
                                            <p:fltVal val="-90"/>
                                          </p:val>
                                        </p:tav>
                                        <p:tav tm="100000">
                                          <p:val>
                                            <p:fltVal val="0"/>
                                          </p:val>
                                        </p:tav>
                                      </p:tavLst>
                                    </p:anim>
                                    <p:anim calcmode="lin" valueType="num">
                                      <p:cBhvr>
                                        <p:cTn id="44" dur="800" decel="100000" fill="hold"/>
                                        <p:tgtEl>
                                          <p:spTgt spid="2278"/>
                                        </p:tgtEl>
                                        <p:attrNameLst>
                                          <p:attrName>ppt_x</p:attrName>
                                        </p:attrNameLst>
                                      </p:cBhvr>
                                      <p:tavLst>
                                        <p:tav tm="0">
                                          <p:val>
                                            <p:strVal val="#ppt_x+0.4"/>
                                          </p:val>
                                        </p:tav>
                                        <p:tav tm="100000">
                                          <p:val>
                                            <p:strVal val="#ppt_x-0.05"/>
                                          </p:val>
                                        </p:tav>
                                      </p:tavLst>
                                    </p:anim>
                                    <p:anim calcmode="lin" valueType="num">
                                      <p:cBhvr>
                                        <p:cTn id="45" dur="800" decel="100000" fill="hold"/>
                                        <p:tgtEl>
                                          <p:spTgt spid="227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27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278"/>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0" presetClass="entr" presetSubtype="0" fill="hold" grpId="0" nodeType="clickEffect">
                                  <p:stCondLst>
                                    <p:cond delay="0"/>
                                  </p:stCondLst>
                                  <p:childTnLst>
                                    <p:set>
                                      <p:cBhvr>
                                        <p:cTn id="51" dur="1" fill="hold">
                                          <p:stCondLst>
                                            <p:cond delay="0"/>
                                          </p:stCondLst>
                                        </p:cTn>
                                        <p:tgtEl>
                                          <p:spTgt spid="2279"/>
                                        </p:tgtEl>
                                        <p:attrNameLst>
                                          <p:attrName>style.visibility</p:attrName>
                                        </p:attrNameLst>
                                      </p:cBhvr>
                                      <p:to>
                                        <p:strVal val="visible"/>
                                      </p:to>
                                    </p:set>
                                    <p:animEffect transition="in" filter="fade">
                                      <p:cBhvr>
                                        <p:cTn id="52" dur="800" decel="100000"/>
                                        <p:tgtEl>
                                          <p:spTgt spid="2279"/>
                                        </p:tgtEl>
                                      </p:cBhvr>
                                    </p:animEffect>
                                    <p:anim calcmode="lin" valueType="num">
                                      <p:cBhvr>
                                        <p:cTn id="53" dur="800" decel="100000" fill="hold"/>
                                        <p:tgtEl>
                                          <p:spTgt spid="2279"/>
                                        </p:tgtEl>
                                        <p:attrNameLst>
                                          <p:attrName>style.rotation</p:attrName>
                                        </p:attrNameLst>
                                      </p:cBhvr>
                                      <p:tavLst>
                                        <p:tav tm="0">
                                          <p:val>
                                            <p:fltVal val="-90"/>
                                          </p:val>
                                        </p:tav>
                                        <p:tav tm="100000">
                                          <p:val>
                                            <p:fltVal val="0"/>
                                          </p:val>
                                        </p:tav>
                                      </p:tavLst>
                                    </p:anim>
                                    <p:anim calcmode="lin" valueType="num">
                                      <p:cBhvr>
                                        <p:cTn id="54" dur="800" decel="100000" fill="hold"/>
                                        <p:tgtEl>
                                          <p:spTgt spid="2279"/>
                                        </p:tgtEl>
                                        <p:attrNameLst>
                                          <p:attrName>ppt_x</p:attrName>
                                        </p:attrNameLst>
                                      </p:cBhvr>
                                      <p:tavLst>
                                        <p:tav tm="0">
                                          <p:val>
                                            <p:strVal val="#ppt_x+0.4"/>
                                          </p:val>
                                        </p:tav>
                                        <p:tav tm="100000">
                                          <p:val>
                                            <p:strVal val="#ppt_x-0.05"/>
                                          </p:val>
                                        </p:tav>
                                      </p:tavLst>
                                    </p:anim>
                                    <p:anim calcmode="lin" valueType="num">
                                      <p:cBhvr>
                                        <p:cTn id="55" dur="800" decel="100000" fill="hold"/>
                                        <p:tgtEl>
                                          <p:spTgt spid="2279"/>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2279"/>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2279"/>
                                        </p:tgtEl>
                                        <p:attrNameLst>
                                          <p:attrName>ppt_y</p:attrName>
                                        </p:attrNameLst>
                                      </p:cBhvr>
                                      <p:tavLst>
                                        <p:tav tm="0">
                                          <p:val>
                                            <p:strVal val="#ppt_y+0.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2280"/>
                                        </p:tgtEl>
                                        <p:attrNameLst>
                                          <p:attrName>style.visibility</p:attrName>
                                        </p:attrNameLst>
                                      </p:cBhvr>
                                      <p:to>
                                        <p:strVal val="visible"/>
                                      </p:to>
                                    </p:set>
                                    <p:animEffect transition="in" filter="fade">
                                      <p:cBhvr>
                                        <p:cTn id="62" dur="800" decel="100000"/>
                                        <p:tgtEl>
                                          <p:spTgt spid="2280"/>
                                        </p:tgtEl>
                                      </p:cBhvr>
                                    </p:animEffect>
                                    <p:anim calcmode="lin" valueType="num">
                                      <p:cBhvr>
                                        <p:cTn id="63" dur="800" decel="100000" fill="hold"/>
                                        <p:tgtEl>
                                          <p:spTgt spid="2280"/>
                                        </p:tgtEl>
                                        <p:attrNameLst>
                                          <p:attrName>style.rotation</p:attrName>
                                        </p:attrNameLst>
                                      </p:cBhvr>
                                      <p:tavLst>
                                        <p:tav tm="0">
                                          <p:val>
                                            <p:fltVal val="-90"/>
                                          </p:val>
                                        </p:tav>
                                        <p:tav tm="100000">
                                          <p:val>
                                            <p:fltVal val="0"/>
                                          </p:val>
                                        </p:tav>
                                      </p:tavLst>
                                    </p:anim>
                                    <p:anim calcmode="lin" valueType="num">
                                      <p:cBhvr>
                                        <p:cTn id="64" dur="800" decel="100000" fill="hold"/>
                                        <p:tgtEl>
                                          <p:spTgt spid="2280"/>
                                        </p:tgtEl>
                                        <p:attrNameLst>
                                          <p:attrName>ppt_x</p:attrName>
                                        </p:attrNameLst>
                                      </p:cBhvr>
                                      <p:tavLst>
                                        <p:tav tm="0">
                                          <p:val>
                                            <p:strVal val="#ppt_x+0.4"/>
                                          </p:val>
                                        </p:tav>
                                        <p:tav tm="100000">
                                          <p:val>
                                            <p:strVal val="#ppt_x-0.05"/>
                                          </p:val>
                                        </p:tav>
                                      </p:tavLst>
                                    </p:anim>
                                    <p:anim calcmode="lin" valueType="num">
                                      <p:cBhvr>
                                        <p:cTn id="65" dur="800" decel="100000" fill="hold"/>
                                        <p:tgtEl>
                                          <p:spTgt spid="2280"/>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280"/>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280"/>
                                        </p:tgtEl>
                                        <p:attrNameLst>
                                          <p:attrName>ppt_y</p:attrName>
                                        </p:attrNameLst>
                                      </p:cBhvr>
                                      <p:tavLst>
                                        <p:tav tm="0">
                                          <p:val>
                                            <p:strVal val="#ppt_y+0.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2287"/>
                                        </p:tgtEl>
                                        <p:attrNameLst>
                                          <p:attrName>style.visibility</p:attrName>
                                        </p:attrNameLst>
                                      </p:cBhvr>
                                      <p:to>
                                        <p:strVal val="visible"/>
                                      </p:to>
                                    </p:set>
                                    <p:anim calcmode="lin" valueType="num">
                                      <p:cBhvr>
                                        <p:cTn id="72" dur="1000" fill="hold"/>
                                        <p:tgtEl>
                                          <p:spTgt spid="2287"/>
                                        </p:tgtEl>
                                        <p:attrNameLst>
                                          <p:attrName>ppt_x</p:attrName>
                                        </p:attrNameLst>
                                      </p:cBhvr>
                                      <p:tavLst>
                                        <p:tav tm="0">
                                          <p:val>
                                            <p:strVal val="#ppt_x-.2"/>
                                          </p:val>
                                        </p:tav>
                                        <p:tav tm="100000">
                                          <p:val>
                                            <p:strVal val="#ppt_x"/>
                                          </p:val>
                                        </p:tav>
                                      </p:tavLst>
                                    </p:anim>
                                    <p:anim calcmode="lin" valueType="num">
                                      <p:cBhvr>
                                        <p:cTn id="73" dur="1000" fill="hold"/>
                                        <p:tgtEl>
                                          <p:spTgt spid="2287"/>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28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2288"/>
                                        </p:tgtEl>
                                        <p:attrNameLst>
                                          <p:attrName>style.visibility</p:attrName>
                                        </p:attrNameLst>
                                      </p:cBhvr>
                                      <p:to>
                                        <p:strVal val="visible"/>
                                      </p:to>
                                    </p:set>
                                    <p:animEffect transition="in" filter="fade">
                                      <p:cBhvr>
                                        <p:cTn id="79" dur="800" decel="100000"/>
                                        <p:tgtEl>
                                          <p:spTgt spid="2288"/>
                                        </p:tgtEl>
                                      </p:cBhvr>
                                    </p:animEffect>
                                    <p:anim calcmode="lin" valueType="num">
                                      <p:cBhvr>
                                        <p:cTn id="80" dur="800" decel="100000" fill="hold"/>
                                        <p:tgtEl>
                                          <p:spTgt spid="2288"/>
                                        </p:tgtEl>
                                        <p:attrNameLst>
                                          <p:attrName>style.rotation</p:attrName>
                                        </p:attrNameLst>
                                      </p:cBhvr>
                                      <p:tavLst>
                                        <p:tav tm="0">
                                          <p:val>
                                            <p:fltVal val="-90"/>
                                          </p:val>
                                        </p:tav>
                                        <p:tav tm="100000">
                                          <p:val>
                                            <p:fltVal val="0"/>
                                          </p:val>
                                        </p:tav>
                                      </p:tavLst>
                                    </p:anim>
                                    <p:anim calcmode="lin" valueType="num">
                                      <p:cBhvr>
                                        <p:cTn id="81" dur="800" decel="100000" fill="hold"/>
                                        <p:tgtEl>
                                          <p:spTgt spid="2288"/>
                                        </p:tgtEl>
                                        <p:attrNameLst>
                                          <p:attrName>ppt_x</p:attrName>
                                        </p:attrNameLst>
                                      </p:cBhvr>
                                      <p:tavLst>
                                        <p:tav tm="0">
                                          <p:val>
                                            <p:strVal val="#ppt_x+0.4"/>
                                          </p:val>
                                        </p:tav>
                                        <p:tav tm="100000">
                                          <p:val>
                                            <p:strVal val="#ppt_x-0.05"/>
                                          </p:val>
                                        </p:tav>
                                      </p:tavLst>
                                    </p:anim>
                                    <p:anim calcmode="lin" valueType="num">
                                      <p:cBhvr>
                                        <p:cTn id="82" dur="800" decel="100000" fill="hold"/>
                                        <p:tgtEl>
                                          <p:spTgt spid="228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228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2288"/>
                                        </p:tgtEl>
                                        <p:attrNameLst>
                                          <p:attrName>ppt_y</p:attrName>
                                        </p:attrNameLst>
                                      </p:cBhvr>
                                      <p:tavLst>
                                        <p:tav tm="0">
                                          <p:val>
                                            <p:strVal val="#ppt_y+0.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8" presetClass="exit" presetSubtype="12" fill="hold" nodeType="clickEffect">
                                  <p:stCondLst>
                                    <p:cond delay="0"/>
                                  </p:stCondLst>
                                  <p:childTnLst>
                                    <p:animEffect transition="out" filter="strips(downLeft)">
                                      <p:cBhvr>
                                        <p:cTn id="88" dur="1000"/>
                                        <p:tgtEl>
                                          <p:spTgt spid="2299"/>
                                        </p:tgtEl>
                                      </p:cBhvr>
                                    </p:animEffect>
                                    <p:set>
                                      <p:cBhvr>
                                        <p:cTn id="89" dur="1" fill="hold">
                                          <p:stCondLst>
                                            <p:cond delay="999"/>
                                          </p:stCondLst>
                                        </p:cTn>
                                        <p:tgtEl>
                                          <p:spTgt spid="2299"/>
                                        </p:tgtEl>
                                        <p:attrNameLst>
                                          <p:attrName>style.visibility</p:attrName>
                                        </p:attrNameLst>
                                      </p:cBhvr>
                                      <p:to>
                                        <p:strVal val="hidden"/>
                                      </p:to>
                                    </p:set>
                                  </p:childTnLst>
                                </p:cTn>
                              </p:par>
                              <p:par>
                                <p:cTn id="90" presetID="22" presetClass="entr" presetSubtype="4" fill="hold" nodeType="withEffect">
                                  <p:stCondLst>
                                    <p:cond delay="0"/>
                                  </p:stCondLst>
                                  <p:childTnLst>
                                    <p:set>
                                      <p:cBhvr>
                                        <p:cTn id="91" dur="1" fill="hold">
                                          <p:stCondLst>
                                            <p:cond delay="0"/>
                                          </p:stCondLst>
                                        </p:cTn>
                                        <p:tgtEl>
                                          <p:spTgt spid="2305"/>
                                        </p:tgtEl>
                                        <p:attrNameLst>
                                          <p:attrName>style.visibility</p:attrName>
                                        </p:attrNameLst>
                                      </p:cBhvr>
                                      <p:to>
                                        <p:strVal val="visible"/>
                                      </p:to>
                                    </p:set>
                                    <p:animEffect transition="in" filter="wipe(down)">
                                      <p:cBhvr>
                                        <p:cTn id="92" dur="2000"/>
                                        <p:tgtEl>
                                          <p:spTgt spid="230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2281"/>
                                        </p:tgtEl>
                                        <p:attrNameLst>
                                          <p:attrName>style.visibility</p:attrName>
                                        </p:attrNameLst>
                                      </p:cBhvr>
                                      <p:to>
                                        <p:strVal val="visible"/>
                                      </p:to>
                                    </p:set>
                                    <p:animEffect transition="in" filter="fade">
                                      <p:cBhvr>
                                        <p:cTn id="97" dur="800" decel="100000"/>
                                        <p:tgtEl>
                                          <p:spTgt spid="2281"/>
                                        </p:tgtEl>
                                      </p:cBhvr>
                                    </p:animEffect>
                                    <p:anim calcmode="lin" valueType="num">
                                      <p:cBhvr>
                                        <p:cTn id="98" dur="800" decel="100000" fill="hold"/>
                                        <p:tgtEl>
                                          <p:spTgt spid="2281"/>
                                        </p:tgtEl>
                                        <p:attrNameLst>
                                          <p:attrName>style.rotation</p:attrName>
                                        </p:attrNameLst>
                                      </p:cBhvr>
                                      <p:tavLst>
                                        <p:tav tm="0">
                                          <p:val>
                                            <p:fltVal val="-90"/>
                                          </p:val>
                                        </p:tav>
                                        <p:tav tm="100000">
                                          <p:val>
                                            <p:fltVal val="0"/>
                                          </p:val>
                                        </p:tav>
                                      </p:tavLst>
                                    </p:anim>
                                    <p:anim calcmode="lin" valueType="num">
                                      <p:cBhvr>
                                        <p:cTn id="99" dur="800" decel="100000" fill="hold"/>
                                        <p:tgtEl>
                                          <p:spTgt spid="2281"/>
                                        </p:tgtEl>
                                        <p:attrNameLst>
                                          <p:attrName>ppt_x</p:attrName>
                                        </p:attrNameLst>
                                      </p:cBhvr>
                                      <p:tavLst>
                                        <p:tav tm="0">
                                          <p:val>
                                            <p:strVal val="#ppt_x+0.4"/>
                                          </p:val>
                                        </p:tav>
                                        <p:tav tm="100000">
                                          <p:val>
                                            <p:strVal val="#ppt_x-0.05"/>
                                          </p:val>
                                        </p:tav>
                                      </p:tavLst>
                                    </p:anim>
                                    <p:anim calcmode="lin" valueType="num">
                                      <p:cBhvr>
                                        <p:cTn id="100" dur="800" decel="100000" fill="hold"/>
                                        <p:tgtEl>
                                          <p:spTgt spid="2281"/>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2281"/>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2281"/>
                                        </p:tgtEl>
                                        <p:attrNameLst>
                                          <p:attrName>ppt_y</p:attrName>
                                        </p:attrNameLst>
                                      </p:cBhvr>
                                      <p:tavLst>
                                        <p:tav tm="0">
                                          <p:val>
                                            <p:strVal val="#ppt_y+0.1"/>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2282"/>
                                        </p:tgtEl>
                                        <p:attrNameLst>
                                          <p:attrName>style.visibility</p:attrName>
                                        </p:attrNameLst>
                                      </p:cBhvr>
                                      <p:to>
                                        <p:strVal val="visible"/>
                                      </p:to>
                                    </p:set>
                                    <p:animEffect transition="in" filter="fade">
                                      <p:cBhvr>
                                        <p:cTn id="107" dur="800" decel="100000"/>
                                        <p:tgtEl>
                                          <p:spTgt spid="2282"/>
                                        </p:tgtEl>
                                      </p:cBhvr>
                                    </p:animEffect>
                                    <p:anim calcmode="lin" valueType="num">
                                      <p:cBhvr>
                                        <p:cTn id="108" dur="800" decel="100000" fill="hold"/>
                                        <p:tgtEl>
                                          <p:spTgt spid="2282"/>
                                        </p:tgtEl>
                                        <p:attrNameLst>
                                          <p:attrName>style.rotation</p:attrName>
                                        </p:attrNameLst>
                                      </p:cBhvr>
                                      <p:tavLst>
                                        <p:tav tm="0">
                                          <p:val>
                                            <p:fltVal val="-90"/>
                                          </p:val>
                                        </p:tav>
                                        <p:tav tm="100000">
                                          <p:val>
                                            <p:fltVal val="0"/>
                                          </p:val>
                                        </p:tav>
                                      </p:tavLst>
                                    </p:anim>
                                    <p:anim calcmode="lin" valueType="num">
                                      <p:cBhvr>
                                        <p:cTn id="109" dur="800" decel="100000" fill="hold"/>
                                        <p:tgtEl>
                                          <p:spTgt spid="2282"/>
                                        </p:tgtEl>
                                        <p:attrNameLst>
                                          <p:attrName>ppt_x</p:attrName>
                                        </p:attrNameLst>
                                      </p:cBhvr>
                                      <p:tavLst>
                                        <p:tav tm="0">
                                          <p:val>
                                            <p:strVal val="#ppt_x+0.4"/>
                                          </p:val>
                                        </p:tav>
                                        <p:tav tm="100000">
                                          <p:val>
                                            <p:strVal val="#ppt_x-0.05"/>
                                          </p:val>
                                        </p:tav>
                                      </p:tavLst>
                                    </p:anim>
                                    <p:anim calcmode="lin" valueType="num">
                                      <p:cBhvr>
                                        <p:cTn id="110" dur="800" decel="100000" fill="hold"/>
                                        <p:tgtEl>
                                          <p:spTgt spid="2282"/>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2282"/>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2282"/>
                                        </p:tgtEl>
                                        <p:attrNameLst>
                                          <p:attrName>ppt_y</p:attrName>
                                        </p:attrNameLst>
                                      </p:cBhvr>
                                      <p:tavLst>
                                        <p:tav tm="0">
                                          <p:val>
                                            <p:strVal val="#ppt_y+0.1"/>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2283"/>
                                        </p:tgtEl>
                                        <p:attrNameLst>
                                          <p:attrName>style.visibility</p:attrName>
                                        </p:attrNameLst>
                                      </p:cBhvr>
                                      <p:to>
                                        <p:strVal val="visible"/>
                                      </p:to>
                                    </p:set>
                                    <p:animEffect transition="in" filter="fade">
                                      <p:cBhvr>
                                        <p:cTn id="117" dur="800" decel="100000"/>
                                        <p:tgtEl>
                                          <p:spTgt spid="2283"/>
                                        </p:tgtEl>
                                      </p:cBhvr>
                                    </p:animEffect>
                                    <p:anim calcmode="lin" valueType="num">
                                      <p:cBhvr>
                                        <p:cTn id="118" dur="800" decel="100000" fill="hold"/>
                                        <p:tgtEl>
                                          <p:spTgt spid="2283"/>
                                        </p:tgtEl>
                                        <p:attrNameLst>
                                          <p:attrName>style.rotation</p:attrName>
                                        </p:attrNameLst>
                                      </p:cBhvr>
                                      <p:tavLst>
                                        <p:tav tm="0">
                                          <p:val>
                                            <p:fltVal val="-90"/>
                                          </p:val>
                                        </p:tav>
                                        <p:tav tm="100000">
                                          <p:val>
                                            <p:fltVal val="0"/>
                                          </p:val>
                                        </p:tav>
                                      </p:tavLst>
                                    </p:anim>
                                    <p:anim calcmode="lin" valueType="num">
                                      <p:cBhvr>
                                        <p:cTn id="119" dur="800" decel="100000" fill="hold"/>
                                        <p:tgtEl>
                                          <p:spTgt spid="2283"/>
                                        </p:tgtEl>
                                        <p:attrNameLst>
                                          <p:attrName>ppt_x</p:attrName>
                                        </p:attrNameLst>
                                      </p:cBhvr>
                                      <p:tavLst>
                                        <p:tav tm="0">
                                          <p:val>
                                            <p:strVal val="#ppt_x+0.4"/>
                                          </p:val>
                                        </p:tav>
                                        <p:tav tm="100000">
                                          <p:val>
                                            <p:strVal val="#ppt_x-0.05"/>
                                          </p:val>
                                        </p:tav>
                                      </p:tavLst>
                                    </p:anim>
                                    <p:anim calcmode="lin" valueType="num">
                                      <p:cBhvr>
                                        <p:cTn id="120" dur="800" decel="100000" fill="hold"/>
                                        <p:tgtEl>
                                          <p:spTgt spid="2283"/>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2283"/>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2283"/>
                                        </p:tgtEl>
                                        <p:attrNameLst>
                                          <p:attrName>ppt_y</p:attrName>
                                        </p:attrNameLst>
                                      </p:cBhvr>
                                      <p:tavLst>
                                        <p:tav tm="0">
                                          <p:val>
                                            <p:strVal val="#ppt_y+0.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2289"/>
                                        </p:tgtEl>
                                        <p:attrNameLst>
                                          <p:attrName>style.visibility</p:attrName>
                                        </p:attrNameLst>
                                      </p:cBhvr>
                                      <p:to>
                                        <p:strVal val="visible"/>
                                      </p:to>
                                    </p:set>
                                    <p:anim calcmode="lin" valueType="num">
                                      <p:cBhvr>
                                        <p:cTn id="127" dur="1000" fill="hold"/>
                                        <p:tgtEl>
                                          <p:spTgt spid="2289"/>
                                        </p:tgtEl>
                                        <p:attrNameLst>
                                          <p:attrName>ppt_x</p:attrName>
                                        </p:attrNameLst>
                                      </p:cBhvr>
                                      <p:tavLst>
                                        <p:tav tm="0">
                                          <p:val>
                                            <p:strVal val="#ppt_x-.2"/>
                                          </p:val>
                                        </p:tav>
                                        <p:tav tm="100000">
                                          <p:val>
                                            <p:strVal val="#ppt_x"/>
                                          </p:val>
                                        </p:tav>
                                      </p:tavLst>
                                    </p:anim>
                                    <p:anim calcmode="lin" valueType="num">
                                      <p:cBhvr>
                                        <p:cTn id="128" dur="1000" fill="hold"/>
                                        <p:tgtEl>
                                          <p:spTgt spid="2289"/>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2289"/>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0" presetClass="entr" presetSubtype="0" fill="hold" grpId="0" nodeType="clickEffect">
                                  <p:stCondLst>
                                    <p:cond delay="0"/>
                                  </p:stCondLst>
                                  <p:childTnLst>
                                    <p:set>
                                      <p:cBhvr>
                                        <p:cTn id="133" dur="1" fill="hold">
                                          <p:stCondLst>
                                            <p:cond delay="0"/>
                                          </p:stCondLst>
                                        </p:cTn>
                                        <p:tgtEl>
                                          <p:spTgt spid="2290"/>
                                        </p:tgtEl>
                                        <p:attrNameLst>
                                          <p:attrName>style.visibility</p:attrName>
                                        </p:attrNameLst>
                                      </p:cBhvr>
                                      <p:to>
                                        <p:strVal val="visible"/>
                                      </p:to>
                                    </p:set>
                                    <p:animEffect transition="in" filter="fade">
                                      <p:cBhvr>
                                        <p:cTn id="134" dur="800" decel="100000"/>
                                        <p:tgtEl>
                                          <p:spTgt spid="2290"/>
                                        </p:tgtEl>
                                      </p:cBhvr>
                                    </p:animEffect>
                                    <p:anim calcmode="lin" valueType="num">
                                      <p:cBhvr>
                                        <p:cTn id="135" dur="800" decel="100000" fill="hold"/>
                                        <p:tgtEl>
                                          <p:spTgt spid="2290"/>
                                        </p:tgtEl>
                                        <p:attrNameLst>
                                          <p:attrName>style.rotation</p:attrName>
                                        </p:attrNameLst>
                                      </p:cBhvr>
                                      <p:tavLst>
                                        <p:tav tm="0">
                                          <p:val>
                                            <p:fltVal val="-90"/>
                                          </p:val>
                                        </p:tav>
                                        <p:tav tm="100000">
                                          <p:val>
                                            <p:fltVal val="0"/>
                                          </p:val>
                                        </p:tav>
                                      </p:tavLst>
                                    </p:anim>
                                    <p:anim calcmode="lin" valueType="num">
                                      <p:cBhvr>
                                        <p:cTn id="136" dur="800" decel="100000" fill="hold"/>
                                        <p:tgtEl>
                                          <p:spTgt spid="2290"/>
                                        </p:tgtEl>
                                        <p:attrNameLst>
                                          <p:attrName>ppt_x</p:attrName>
                                        </p:attrNameLst>
                                      </p:cBhvr>
                                      <p:tavLst>
                                        <p:tav tm="0">
                                          <p:val>
                                            <p:strVal val="#ppt_x+0.4"/>
                                          </p:val>
                                        </p:tav>
                                        <p:tav tm="100000">
                                          <p:val>
                                            <p:strVal val="#ppt_x-0.05"/>
                                          </p:val>
                                        </p:tav>
                                      </p:tavLst>
                                    </p:anim>
                                    <p:anim calcmode="lin" valueType="num">
                                      <p:cBhvr>
                                        <p:cTn id="137" dur="800" decel="100000" fill="hold"/>
                                        <p:tgtEl>
                                          <p:spTgt spid="2290"/>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2290"/>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2290"/>
                                        </p:tgtEl>
                                        <p:attrNameLst>
                                          <p:attrName>ppt_y</p:attrName>
                                        </p:attrNameLst>
                                      </p:cBhvr>
                                      <p:tavLst>
                                        <p:tav tm="0">
                                          <p:val>
                                            <p:strVal val="#ppt_y+0.1"/>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8" presetClass="exit" presetSubtype="12" fill="hold" nodeType="clickEffect">
                                  <p:stCondLst>
                                    <p:cond delay="0"/>
                                  </p:stCondLst>
                                  <p:childTnLst>
                                    <p:animEffect transition="out" filter="strips(downLeft)">
                                      <p:cBhvr>
                                        <p:cTn id="143" dur="1000"/>
                                        <p:tgtEl>
                                          <p:spTgt spid="2300"/>
                                        </p:tgtEl>
                                      </p:cBhvr>
                                    </p:animEffect>
                                    <p:set>
                                      <p:cBhvr>
                                        <p:cTn id="144" dur="1" fill="hold">
                                          <p:stCondLst>
                                            <p:cond delay="999"/>
                                          </p:stCondLst>
                                        </p:cTn>
                                        <p:tgtEl>
                                          <p:spTgt spid="2300"/>
                                        </p:tgtEl>
                                        <p:attrNameLst>
                                          <p:attrName>style.visibility</p:attrName>
                                        </p:attrNameLst>
                                      </p:cBhvr>
                                      <p:to>
                                        <p:strVal val="hidden"/>
                                      </p:to>
                                    </p:set>
                                  </p:childTnLst>
                                </p:cTn>
                              </p:par>
                              <p:par>
                                <p:cTn id="145" presetID="22" presetClass="entr" presetSubtype="4" fill="hold" nodeType="withEffect">
                                  <p:stCondLst>
                                    <p:cond delay="0"/>
                                  </p:stCondLst>
                                  <p:childTnLst>
                                    <p:set>
                                      <p:cBhvr>
                                        <p:cTn id="146" dur="1" fill="hold">
                                          <p:stCondLst>
                                            <p:cond delay="0"/>
                                          </p:stCondLst>
                                        </p:cTn>
                                        <p:tgtEl>
                                          <p:spTgt spid="2306"/>
                                        </p:tgtEl>
                                        <p:attrNameLst>
                                          <p:attrName>style.visibility</p:attrName>
                                        </p:attrNameLst>
                                      </p:cBhvr>
                                      <p:to>
                                        <p:strVal val="visible"/>
                                      </p:to>
                                    </p:set>
                                    <p:animEffect transition="in" filter="wipe(down)">
                                      <p:cBhvr>
                                        <p:cTn id="147" dur="2000"/>
                                        <p:tgtEl>
                                          <p:spTgt spid="230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0" presetClass="entr" presetSubtype="0" fill="hold" grpId="0" nodeType="clickEffect">
                                  <p:stCondLst>
                                    <p:cond delay="0"/>
                                  </p:stCondLst>
                                  <p:childTnLst>
                                    <p:set>
                                      <p:cBhvr>
                                        <p:cTn id="151" dur="1" fill="hold">
                                          <p:stCondLst>
                                            <p:cond delay="0"/>
                                          </p:stCondLst>
                                        </p:cTn>
                                        <p:tgtEl>
                                          <p:spTgt spid="2284"/>
                                        </p:tgtEl>
                                        <p:attrNameLst>
                                          <p:attrName>style.visibility</p:attrName>
                                        </p:attrNameLst>
                                      </p:cBhvr>
                                      <p:to>
                                        <p:strVal val="visible"/>
                                      </p:to>
                                    </p:set>
                                    <p:animEffect transition="in" filter="fade">
                                      <p:cBhvr>
                                        <p:cTn id="152" dur="800" decel="100000"/>
                                        <p:tgtEl>
                                          <p:spTgt spid="2284"/>
                                        </p:tgtEl>
                                      </p:cBhvr>
                                    </p:animEffect>
                                    <p:anim calcmode="lin" valueType="num">
                                      <p:cBhvr>
                                        <p:cTn id="153" dur="800" decel="100000" fill="hold"/>
                                        <p:tgtEl>
                                          <p:spTgt spid="2284"/>
                                        </p:tgtEl>
                                        <p:attrNameLst>
                                          <p:attrName>style.rotation</p:attrName>
                                        </p:attrNameLst>
                                      </p:cBhvr>
                                      <p:tavLst>
                                        <p:tav tm="0">
                                          <p:val>
                                            <p:fltVal val="-90"/>
                                          </p:val>
                                        </p:tav>
                                        <p:tav tm="100000">
                                          <p:val>
                                            <p:fltVal val="0"/>
                                          </p:val>
                                        </p:tav>
                                      </p:tavLst>
                                    </p:anim>
                                    <p:anim calcmode="lin" valueType="num">
                                      <p:cBhvr>
                                        <p:cTn id="154" dur="800" decel="100000" fill="hold"/>
                                        <p:tgtEl>
                                          <p:spTgt spid="2284"/>
                                        </p:tgtEl>
                                        <p:attrNameLst>
                                          <p:attrName>ppt_x</p:attrName>
                                        </p:attrNameLst>
                                      </p:cBhvr>
                                      <p:tavLst>
                                        <p:tav tm="0">
                                          <p:val>
                                            <p:strVal val="#ppt_x+0.4"/>
                                          </p:val>
                                        </p:tav>
                                        <p:tav tm="100000">
                                          <p:val>
                                            <p:strVal val="#ppt_x-0.05"/>
                                          </p:val>
                                        </p:tav>
                                      </p:tavLst>
                                    </p:anim>
                                    <p:anim calcmode="lin" valueType="num">
                                      <p:cBhvr>
                                        <p:cTn id="155" dur="800" decel="100000" fill="hold"/>
                                        <p:tgtEl>
                                          <p:spTgt spid="2284"/>
                                        </p:tgtEl>
                                        <p:attrNameLst>
                                          <p:attrName>ppt_y</p:attrName>
                                        </p:attrNameLst>
                                      </p:cBhvr>
                                      <p:tavLst>
                                        <p:tav tm="0">
                                          <p:val>
                                            <p:strVal val="#ppt_y-0.4"/>
                                          </p:val>
                                        </p:tav>
                                        <p:tav tm="100000">
                                          <p:val>
                                            <p:strVal val="#ppt_y+0.1"/>
                                          </p:val>
                                        </p:tav>
                                      </p:tavLst>
                                    </p:anim>
                                    <p:anim calcmode="lin" valueType="num">
                                      <p:cBhvr>
                                        <p:cTn id="156" dur="200" accel="100000" fill="hold">
                                          <p:stCondLst>
                                            <p:cond delay="800"/>
                                          </p:stCondLst>
                                        </p:cTn>
                                        <p:tgtEl>
                                          <p:spTgt spid="2284"/>
                                        </p:tgtEl>
                                        <p:attrNameLst>
                                          <p:attrName>ppt_x</p:attrName>
                                        </p:attrNameLst>
                                      </p:cBhvr>
                                      <p:tavLst>
                                        <p:tav tm="0">
                                          <p:val>
                                            <p:strVal val="#ppt_x-0.05"/>
                                          </p:val>
                                        </p:tav>
                                        <p:tav tm="100000">
                                          <p:val>
                                            <p:strVal val="#ppt_x"/>
                                          </p:val>
                                        </p:tav>
                                      </p:tavLst>
                                    </p:anim>
                                    <p:anim calcmode="lin" valueType="num">
                                      <p:cBhvr>
                                        <p:cTn id="157" dur="200" accel="100000" fill="hold">
                                          <p:stCondLst>
                                            <p:cond delay="800"/>
                                          </p:stCondLst>
                                        </p:cTn>
                                        <p:tgtEl>
                                          <p:spTgt spid="2284"/>
                                        </p:tgtEl>
                                        <p:attrNameLst>
                                          <p:attrName>ppt_y</p:attrName>
                                        </p:attrNameLst>
                                      </p:cBhvr>
                                      <p:tavLst>
                                        <p:tav tm="0">
                                          <p:val>
                                            <p:strVal val="#ppt_y+0.1"/>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0" presetClass="entr" presetSubtype="0" fill="hold" grpId="0" nodeType="clickEffect">
                                  <p:stCondLst>
                                    <p:cond delay="0"/>
                                  </p:stCondLst>
                                  <p:childTnLst>
                                    <p:set>
                                      <p:cBhvr>
                                        <p:cTn id="161" dur="1" fill="hold">
                                          <p:stCondLst>
                                            <p:cond delay="0"/>
                                          </p:stCondLst>
                                        </p:cTn>
                                        <p:tgtEl>
                                          <p:spTgt spid="2285"/>
                                        </p:tgtEl>
                                        <p:attrNameLst>
                                          <p:attrName>style.visibility</p:attrName>
                                        </p:attrNameLst>
                                      </p:cBhvr>
                                      <p:to>
                                        <p:strVal val="visible"/>
                                      </p:to>
                                    </p:set>
                                    <p:animEffect transition="in" filter="fade">
                                      <p:cBhvr>
                                        <p:cTn id="162" dur="800" decel="100000"/>
                                        <p:tgtEl>
                                          <p:spTgt spid="2285"/>
                                        </p:tgtEl>
                                      </p:cBhvr>
                                    </p:animEffect>
                                    <p:anim calcmode="lin" valueType="num">
                                      <p:cBhvr>
                                        <p:cTn id="163" dur="800" decel="100000" fill="hold"/>
                                        <p:tgtEl>
                                          <p:spTgt spid="2285"/>
                                        </p:tgtEl>
                                        <p:attrNameLst>
                                          <p:attrName>style.rotation</p:attrName>
                                        </p:attrNameLst>
                                      </p:cBhvr>
                                      <p:tavLst>
                                        <p:tav tm="0">
                                          <p:val>
                                            <p:fltVal val="-90"/>
                                          </p:val>
                                        </p:tav>
                                        <p:tav tm="100000">
                                          <p:val>
                                            <p:fltVal val="0"/>
                                          </p:val>
                                        </p:tav>
                                      </p:tavLst>
                                    </p:anim>
                                    <p:anim calcmode="lin" valueType="num">
                                      <p:cBhvr>
                                        <p:cTn id="164" dur="800" decel="100000" fill="hold"/>
                                        <p:tgtEl>
                                          <p:spTgt spid="2285"/>
                                        </p:tgtEl>
                                        <p:attrNameLst>
                                          <p:attrName>ppt_x</p:attrName>
                                        </p:attrNameLst>
                                      </p:cBhvr>
                                      <p:tavLst>
                                        <p:tav tm="0">
                                          <p:val>
                                            <p:strVal val="#ppt_x+0.4"/>
                                          </p:val>
                                        </p:tav>
                                        <p:tav tm="100000">
                                          <p:val>
                                            <p:strVal val="#ppt_x-0.05"/>
                                          </p:val>
                                        </p:tav>
                                      </p:tavLst>
                                    </p:anim>
                                    <p:anim calcmode="lin" valueType="num">
                                      <p:cBhvr>
                                        <p:cTn id="165" dur="800" decel="100000" fill="hold"/>
                                        <p:tgtEl>
                                          <p:spTgt spid="2285"/>
                                        </p:tgtEl>
                                        <p:attrNameLst>
                                          <p:attrName>ppt_y</p:attrName>
                                        </p:attrNameLst>
                                      </p:cBhvr>
                                      <p:tavLst>
                                        <p:tav tm="0">
                                          <p:val>
                                            <p:strVal val="#ppt_y-0.4"/>
                                          </p:val>
                                        </p:tav>
                                        <p:tav tm="100000">
                                          <p:val>
                                            <p:strVal val="#ppt_y+0.1"/>
                                          </p:val>
                                        </p:tav>
                                      </p:tavLst>
                                    </p:anim>
                                    <p:anim calcmode="lin" valueType="num">
                                      <p:cBhvr>
                                        <p:cTn id="166" dur="200" accel="100000" fill="hold">
                                          <p:stCondLst>
                                            <p:cond delay="800"/>
                                          </p:stCondLst>
                                        </p:cTn>
                                        <p:tgtEl>
                                          <p:spTgt spid="2285"/>
                                        </p:tgtEl>
                                        <p:attrNameLst>
                                          <p:attrName>ppt_x</p:attrName>
                                        </p:attrNameLst>
                                      </p:cBhvr>
                                      <p:tavLst>
                                        <p:tav tm="0">
                                          <p:val>
                                            <p:strVal val="#ppt_x-0.05"/>
                                          </p:val>
                                        </p:tav>
                                        <p:tav tm="100000">
                                          <p:val>
                                            <p:strVal val="#ppt_x"/>
                                          </p:val>
                                        </p:tav>
                                      </p:tavLst>
                                    </p:anim>
                                    <p:anim calcmode="lin" valueType="num">
                                      <p:cBhvr>
                                        <p:cTn id="167" dur="200" accel="100000" fill="hold">
                                          <p:stCondLst>
                                            <p:cond delay="800"/>
                                          </p:stCondLst>
                                        </p:cTn>
                                        <p:tgtEl>
                                          <p:spTgt spid="2285"/>
                                        </p:tgtEl>
                                        <p:attrNameLst>
                                          <p:attrName>ppt_y</p:attrName>
                                        </p:attrNameLst>
                                      </p:cBhvr>
                                      <p:tavLst>
                                        <p:tav tm="0">
                                          <p:val>
                                            <p:strVal val="#ppt_y+0.1"/>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0" presetClass="entr" presetSubtype="0" fill="hold" grpId="0" nodeType="clickEffect">
                                  <p:stCondLst>
                                    <p:cond delay="0"/>
                                  </p:stCondLst>
                                  <p:childTnLst>
                                    <p:set>
                                      <p:cBhvr>
                                        <p:cTn id="171" dur="1" fill="hold">
                                          <p:stCondLst>
                                            <p:cond delay="0"/>
                                          </p:stCondLst>
                                        </p:cTn>
                                        <p:tgtEl>
                                          <p:spTgt spid="2286"/>
                                        </p:tgtEl>
                                        <p:attrNameLst>
                                          <p:attrName>style.visibility</p:attrName>
                                        </p:attrNameLst>
                                      </p:cBhvr>
                                      <p:to>
                                        <p:strVal val="visible"/>
                                      </p:to>
                                    </p:set>
                                    <p:animEffect transition="in" filter="fade">
                                      <p:cBhvr>
                                        <p:cTn id="172" dur="800" decel="100000"/>
                                        <p:tgtEl>
                                          <p:spTgt spid="2286"/>
                                        </p:tgtEl>
                                      </p:cBhvr>
                                    </p:animEffect>
                                    <p:anim calcmode="lin" valueType="num">
                                      <p:cBhvr>
                                        <p:cTn id="173" dur="800" decel="100000" fill="hold"/>
                                        <p:tgtEl>
                                          <p:spTgt spid="2286"/>
                                        </p:tgtEl>
                                        <p:attrNameLst>
                                          <p:attrName>style.rotation</p:attrName>
                                        </p:attrNameLst>
                                      </p:cBhvr>
                                      <p:tavLst>
                                        <p:tav tm="0">
                                          <p:val>
                                            <p:fltVal val="-90"/>
                                          </p:val>
                                        </p:tav>
                                        <p:tav tm="100000">
                                          <p:val>
                                            <p:fltVal val="0"/>
                                          </p:val>
                                        </p:tav>
                                      </p:tavLst>
                                    </p:anim>
                                    <p:anim calcmode="lin" valueType="num">
                                      <p:cBhvr>
                                        <p:cTn id="174" dur="800" decel="100000" fill="hold"/>
                                        <p:tgtEl>
                                          <p:spTgt spid="2286"/>
                                        </p:tgtEl>
                                        <p:attrNameLst>
                                          <p:attrName>ppt_x</p:attrName>
                                        </p:attrNameLst>
                                      </p:cBhvr>
                                      <p:tavLst>
                                        <p:tav tm="0">
                                          <p:val>
                                            <p:strVal val="#ppt_x+0.4"/>
                                          </p:val>
                                        </p:tav>
                                        <p:tav tm="100000">
                                          <p:val>
                                            <p:strVal val="#ppt_x-0.05"/>
                                          </p:val>
                                        </p:tav>
                                      </p:tavLst>
                                    </p:anim>
                                    <p:anim calcmode="lin" valueType="num">
                                      <p:cBhvr>
                                        <p:cTn id="175" dur="800" decel="100000" fill="hold"/>
                                        <p:tgtEl>
                                          <p:spTgt spid="2286"/>
                                        </p:tgtEl>
                                        <p:attrNameLst>
                                          <p:attrName>ppt_y</p:attrName>
                                        </p:attrNameLst>
                                      </p:cBhvr>
                                      <p:tavLst>
                                        <p:tav tm="0">
                                          <p:val>
                                            <p:strVal val="#ppt_y-0.4"/>
                                          </p:val>
                                        </p:tav>
                                        <p:tav tm="100000">
                                          <p:val>
                                            <p:strVal val="#ppt_y+0.1"/>
                                          </p:val>
                                        </p:tav>
                                      </p:tavLst>
                                    </p:anim>
                                    <p:anim calcmode="lin" valueType="num">
                                      <p:cBhvr>
                                        <p:cTn id="176" dur="200" accel="100000" fill="hold">
                                          <p:stCondLst>
                                            <p:cond delay="800"/>
                                          </p:stCondLst>
                                        </p:cTn>
                                        <p:tgtEl>
                                          <p:spTgt spid="2286"/>
                                        </p:tgtEl>
                                        <p:attrNameLst>
                                          <p:attrName>ppt_x</p:attrName>
                                        </p:attrNameLst>
                                      </p:cBhvr>
                                      <p:tavLst>
                                        <p:tav tm="0">
                                          <p:val>
                                            <p:strVal val="#ppt_x-0.05"/>
                                          </p:val>
                                        </p:tav>
                                        <p:tav tm="100000">
                                          <p:val>
                                            <p:strVal val="#ppt_x"/>
                                          </p:val>
                                        </p:tav>
                                      </p:tavLst>
                                    </p:anim>
                                    <p:anim calcmode="lin" valueType="num">
                                      <p:cBhvr>
                                        <p:cTn id="177" dur="200" accel="100000" fill="hold">
                                          <p:stCondLst>
                                            <p:cond delay="800"/>
                                          </p:stCondLst>
                                        </p:cTn>
                                        <p:tgtEl>
                                          <p:spTgt spid="2286"/>
                                        </p:tgtEl>
                                        <p:attrNameLst>
                                          <p:attrName>ppt_y</p:attrName>
                                        </p:attrNameLst>
                                      </p:cBhvr>
                                      <p:tavLst>
                                        <p:tav tm="0">
                                          <p:val>
                                            <p:strVal val="#ppt_y+0.1"/>
                                          </p:val>
                                        </p:tav>
                                        <p:tav tm="100000">
                                          <p:val>
                                            <p:strVal val="#ppt_y"/>
                                          </p:val>
                                        </p:tav>
                                      </p:tavLst>
                                    </p:anim>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9" presetClass="entr" presetSubtype="0" fill="hold" grpId="0" nodeType="clickEffect">
                                  <p:stCondLst>
                                    <p:cond delay="0"/>
                                  </p:stCondLst>
                                  <p:childTnLst>
                                    <p:set>
                                      <p:cBhvr>
                                        <p:cTn id="181" dur="1" fill="hold">
                                          <p:stCondLst>
                                            <p:cond delay="0"/>
                                          </p:stCondLst>
                                        </p:cTn>
                                        <p:tgtEl>
                                          <p:spTgt spid="2291"/>
                                        </p:tgtEl>
                                        <p:attrNameLst>
                                          <p:attrName>style.visibility</p:attrName>
                                        </p:attrNameLst>
                                      </p:cBhvr>
                                      <p:to>
                                        <p:strVal val="visible"/>
                                      </p:to>
                                    </p:set>
                                    <p:anim calcmode="lin" valueType="num">
                                      <p:cBhvr>
                                        <p:cTn id="182" dur="1000" fill="hold"/>
                                        <p:tgtEl>
                                          <p:spTgt spid="2291"/>
                                        </p:tgtEl>
                                        <p:attrNameLst>
                                          <p:attrName>ppt_x</p:attrName>
                                        </p:attrNameLst>
                                      </p:cBhvr>
                                      <p:tavLst>
                                        <p:tav tm="0">
                                          <p:val>
                                            <p:strVal val="#ppt_x-.2"/>
                                          </p:val>
                                        </p:tav>
                                        <p:tav tm="100000">
                                          <p:val>
                                            <p:strVal val="#ppt_x"/>
                                          </p:val>
                                        </p:tav>
                                      </p:tavLst>
                                    </p:anim>
                                    <p:anim calcmode="lin" valueType="num">
                                      <p:cBhvr>
                                        <p:cTn id="183" dur="1000" fill="hold"/>
                                        <p:tgtEl>
                                          <p:spTgt spid="2291"/>
                                        </p:tgtEl>
                                        <p:attrNameLst>
                                          <p:attrName>ppt_y</p:attrName>
                                        </p:attrNameLst>
                                      </p:cBhvr>
                                      <p:tavLst>
                                        <p:tav tm="0">
                                          <p:val>
                                            <p:strVal val="#ppt_y"/>
                                          </p:val>
                                        </p:tav>
                                        <p:tav tm="100000">
                                          <p:val>
                                            <p:strVal val="#ppt_y"/>
                                          </p:val>
                                        </p:tav>
                                      </p:tavLst>
                                    </p:anim>
                                    <p:animEffect transition="in" filter="wipe(right)" prLst="gradientSize: 0.1">
                                      <p:cBhvr>
                                        <p:cTn id="184" dur="1000"/>
                                        <p:tgtEl>
                                          <p:spTgt spid="2291"/>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0" presetClass="entr" presetSubtype="0" fill="hold" grpId="0" nodeType="clickEffect">
                                  <p:stCondLst>
                                    <p:cond delay="0"/>
                                  </p:stCondLst>
                                  <p:childTnLst>
                                    <p:set>
                                      <p:cBhvr>
                                        <p:cTn id="188" dur="1" fill="hold">
                                          <p:stCondLst>
                                            <p:cond delay="0"/>
                                          </p:stCondLst>
                                        </p:cTn>
                                        <p:tgtEl>
                                          <p:spTgt spid="2292"/>
                                        </p:tgtEl>
                                        <p:attrNameLst>
                                          <p:attrName>style.visibility</p:attrName>
                                        </p:attrNameLst>
                                      </p:cBhvr>
                                      <p:to>
                                        <p:strVal val="visible"/>
                                      </p:to>
                                    </p:set>
                                    <p:animEffect transition="in" filter="fade">
                                      <p:cBhvr>
                                        <p:cTn id="189" dur="800" decel="100000"/>
                                        <p:tgtEl>
                                          <p:spTgt spid="2292"/>
                                        </p:tgtEl>
                                      </p:cBhvr>
                                    </p:animEffect>
                                    <p:anim calcmode="lin" valueType="num">
                                      <p:cBhvr>
                                        <p:cTn id="190" dur="800" decel="100000" fill="hold"/>
                                        <p:tgtEl>
                                          <p:spTgt spid="2292"/>
                                        </p:tgtEl>
                                        <p:attrNameLst>
                                          <p:attrName>style.rotation</p:attrName>
                                        </p:attrNameLst>
                                      </p:cBhvr>
                                      <p:tavLst>
                                        <p:tav tm="0">
                                          <p:val>
                                            <p:fltVal val="-90"/>
                                          </p:val>
                                        </p:tav>
                                        <p:tav tm="100000">
                                          <p:val>
                                            <p:fltVal val="0"/>
                                          </p:val>
                                        </p:tav>
                                      </p:tavLst>
                                    </p:anim>
                                    <p:anim calcmode="lin" valueType="num">
                                      <p:cBhvr>
                                        <p:cTn id="191" dur="800" decel="100000" fill="hold"/>
                                        <p:tgtEl>
                                          <p:spTgt spid="2292"/>
                                        </p:tgtEl>
                                        <p:attrNameLst>
                                          <p:attrName>ppt_x</p:attrName>
                                        </p:attrNameLst>
                                      </p:cBhvr>
                                      <p:tavLst>
                                        <p:tav tm="0">
                                          <p:val>
                                            <p:strVal val="#ppt_x+0.4"/>
                                          </p:val>
                                        </p:tav>
                                        <p:tav tm="100000">
                                          <p:val>
                                            <p:strVal val="#ppt_x-0.05"/>
                                          </p:val>
                                        </p:tav>
                                      </p:tavLst>
                                    </p:anim>
                                    <p:anim calcmode="lin" valueType="num">
                                      <p:cBhvr>
                                        <p:cTn id="192" dur="800" decel="100000" fill="hold"/>
                                        <p:tgtEl>
                                          <p:spTgt spid="2292"/>
                                        </p:tgtEl>
                                        <p:attrNameLst>
                                          <p:attrName>ppt_y</p:attrName>
                                        </p:attrNameLst>
                                      </p:cBhvr>
                                      <p:tavLst>
                                        <p:tav tm="0">
                                          <p:val>
                                            <p:strVal val="#ppt_y-0.4"/>
                                          </p:val>
                                        </p:tav>
                                        <p:tav tm="100000">
                                          <p:val>
                                            <p:strVal val="#ppt_y+0.1"/>
                                          </p:val>
                                        </p:tav>
                                      </p:tavLst>
                                    </p:anim>
                                    <p:anim calcmode="lin" valueType="num">
                                      <p:cBhvr>
                                        <p:cTn id="193" dur="200" accel="100000" fill="hold">
                                          <p:stCondLst>
                                            <p:cond delay="800"/>
                                          </p:stCondLst>
                                        </p:cTn>
                                        <p:tgtEl>
                                          <p:spTgt spid="2292"/>
                                        </p:tgtEl>
                                        <p:attrNameLst>
                                          <p:attrName>ppt_x</p:attrName>
                                        </p:attrNameLst>
                                      </p:cBhvr>
                                      <p:tavLst>
                                        <p:tav tm="0">
                                          <p:val>
                                            <p:strVal val="#ppt_x-0.05"/>
                                          </p:val>
                                        </p:tav>
                                        <p:tav tm="100000">
                                          <p:val>
                                            <p:strVal val="#ppt_x"/>
                                          </p:val>
                                        </p:tav>
                                      </p:tavLst>
                                    </p:anim>
                                    <p:anim calcmode="lin" valueType="num">
                                      <p:cBhvr>
                                        <p:cTn id="194" dur="200" accel="100000" fill="hold">
                                          <p:stCondLst>
                                            <p:cond delay="800"/>
                                          </p:stCondLst>
                                        </p:cTn>
                                        <p:tgtEl>
                                          <p:spTgt spid="2292"/>
                                        </p:tgtEl>
                                        <p:attrNameLst>
                                          <p:attrName>ppt_y</p:attrName>
                                        </p:attrNameLst>
                                      </p:cBhvr>
                                      <p:tavLst>
                                        <p:tav tm="0">
                                          <p:val>
                                            <p:strVal val="#ppt_y+0.1"/>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5" presetClass="entr" presetSubtype="0" fill="hold" grpId="0" nodeType="clickEffect">
                                  <p:stCondLst>
                                    <p:cond delay="0"/>
                                  </p:stCondLst>
                                  <p:childTnLst>
                                    <p:set>
                                      <p:cBhvr>
                                        <p:cTn id="198" dur="1" fill="hold">
                                          <p:stCondLst>
                                            <p:cond delay="0"/>
                                          </p:stCondLst>
                                        </p:cTn>
                                        <p:tgtEl>
                                          <p:spTgt spid="2293"/>
                                        </p:tgtEl>
                                        <p:attrNameLst>
                                          <p:attrName>style.visibility</p:attrName>
                                        </p:attrNameLst>
                                      </p:cBhvr>
                                      <p:to>
                                        <p:strVal val="visible"/>
                                      </p:to>
                                    </p:set>
                                    <p:animEffect transition="in" filter="fade">
                                      <p:cBhvr>
                                        <p:cTn id="199" dur="1000"/>
                                        <p:tgtEl>
                                          <p:spTgt spid="2293"/>
                                        </p:tgtEl>
                                      </p:cBhvr>
                                    </p:animEffect>
                                    <p:anim calcmode="lin" valueType="num">
                                      <p:cBhvr>
                                        <p:cTn id="200" dur="1000" fill="hold"/>
                                        <p:tgtEl>
                                          <p:spTgt spid="2293"/>
                                        </p:tgtEl>
                                        <p:attrNameLst>
                                          <p:attrName>style.rotation</p:attrName>
                                        </p:attrNameLst>
                                      </p:cBhvr>
                                      <p:tavLst>
                                        <p:tav tm="0">
                                          <p:val>
                                            <p:fltVal val="720"/>
                                          </p:val>
                                        </p:tav>
                                        <p:tav tm="100000">
                                          <p:val>
                                            <p:fltVal val="0"/>
                                          </p:val>
                                        </p:tav>
                                      </p:tavLst>
                                    </p:anim>
                                    <p:anim calcmode="lin" valueType="num">
                                      <p:cBhvr>
                                        <p:cTn id="201" dur="1000" fill="hold"/>
                                        <p:tgtEl>
                                          <p:spTgt spid="2293"/>
                                        </p:tgtEl>
                                        <p:attrNameLst>
                                          <p:attrName>ppt_h</p:attrName>
                                        </p:attrNameLst>
                                      </p:cBhvr>
                                      <p:tavLst>
                                        <p:tav tm="0">
                                          <p:val>
                                            <p:fltVal val="0"/>
                                          </p:val>
                                        </p:tav>
                                        <p:tav tm="100000">
                                          <p:val>
                                            <p:strVal val="#ppt_h"/>
                                          </p:val>
                                        </p:tav>
                                      </p:tavLst>
                                    </p:anim>
                                    <p:anim calcmode="lin" valueType="num">
                                      <p:cBhvr>
                                        <p:cTn id="202" dur="1000" fill="hold"/>
                                        <p:tgtEl>
                                          <p:spTgt spid="2293"/>
                                        </p:tgtEl>
                                        <p:attrNameLst>
                                          <p:attrName>ppt_w</p:attrName>
                                        </p:attrNameLst>
                                      </p:cBhvr>
                                      <p:tavLst>
                                        <p:tav tm="0">
                                          <p:val>
                                            <p:fltVal val="0"/>
                                          </p:val>
                                        </p:tav>
                                        <p:tav tm="100000">
                                          <p:val>
                                            <p:strVal val="#ppt_w"/>
                                          </p:val>
                                        </p:tav>
                                      </p:tavLst>
                                    </p:anim>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0" presetClass="entr" presetSubtype="0" fill="hold" grpId="0" nodeType="clickEffect">
                                  <p:stCondLst>
                                    <p:cond delay="0"/>
                                  </p:stCondLst>
                                  <p:childTnLst>
                                    <p:set>
                                      <p:cBhvr>
                                        <p:cTn id="206" dur="1" fill="hold">
                                          <p:stCondLst>
                                            <p:cond delay="0"/>
                                          </p:stCondLst>
                                        </p:cTn>
                                        <p:tgtEl>
                                          <p:spTgt spid="2294"/>
                                        </p:tgtEl>
                                        <p:attrNameLst>
                                          <p:attrName>style.visibility</p:attrName>
                                        </p:attrNameLst>
                                      </p:cBhvr>
                                      <p:to>
                                        <p:strVal val="visible"/>
                                      </p:to>
                                    </p:set>
                                    <p:animEffect transition="in" filter="wedge">
                                      <p:cBhvr>
                                        <p:cTn id="207" dur="1000"/>
                                        <p:tgtEl>
                                          <p:spTgt spid="2294"/>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29" presetClass="entr" presetSubtype="0" fill="hold" grpId="0" nodeType="clickEffect">
                                  <p:stCondLst>
                                    <p:cond delay="0"/>
                                  </p:stCondLst>
                                  <p:childTnLst>
                                    <p:set>
                                      <p:cBhvr>
                                        <p:cTn id="211" dur="1" fill="hold">
                                          <p:stCondLst>
                                            <p:cond delay="0"/>
                                          </p:stCondLst>
                                        </p:cTn>
                                        <p:tgtEl>
                                          <p:spTgt spid="2295"/>
                                        </p:tgtEl>
                                        <p:attrNameLst>
                                          <p:attrName>style.visibility</p:attrName>
                                        </p:attrNameLst>
                                      </p:cBhvr>
                                      <p:to>
                                        <p:strVal val="visible"/>
                                      </p:to>
                                    </p:set>
                                    <p:anim calcmode="lin" valueType="num">
                                      <p:cBhvr>
                                        <p:cTn id="212" dur="1000" fill="hold"/>
                                        <p:tgtEl>
                                          <p:spTgt spid="2295"/>
                                        </p:tgtEl>
                                        <p:attrNameLst>
                                          <p:attrName>ppt_x</p:attrName>
                                        </p:attrNameLst>
                                      </p:cBhvr>
                                      <p:tavLst>
                                        <p:tav tm="0">
                                          <p:val>
                                            <p:strVal val="#ppt_x-.2"/>
                                          </p:val>
                                        </p:tav>
                                        <p:tav tm="100000">
                                          <p:val>
                                            <p:strVal val="#ppt_x"/>
                                          </p:val>
                                        </p:tav>
                                      </p:tavLst>
                                    </p:anim>
                                    <p:anim calcmode="lin" valueType="num">
                                      <p:cBhvr>
                                        <p:cTn id="213" dur="1000" fill="hold"/>
                                        <p:tgtEl>
                                          <p:spTgt spid="2295"/>
                                        </p:tgtEl>
                                        <p:attrNameLst>
                                          <p:attrName>ppt_y</p:attrName>
                                        </p:attrNameLst>
                                      </p:cBhvr>
                                      <p:tavLst>
                                        <p:tav tm="0">
                                          <p:val>
                                            <p:strVal val="#ppt_y"/>
                                          </p:val>
                                        </p:tav>
                                        <p:tav tm="100000">
                                          <p:val>
                                            <p:strVal val="#ppt_y"/>
                                          </p:val>
                                        </p:tav>
                                      </p:tavLst>
                                    </p:anim>
                                    <p:animEffect transition="in" filter="wipe(right)" prLst="gradientSize: 0.1">
                                      <p:cBhvr>
                                        <p:cTn id="214" dur="1000"/>
                                        <p:tgtEl>
                                          <p:spTgt spid="2295"/>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9" presetClass="entr" presetSubtype="0" fill="hold" grpId="0" nodeType="clickEffect">
                                  <p:stCondLst>
                                    <p:cond delay="0"/>
                                  </p:stCondLst>
                                  <p:childTnLst>
                                    <p:set>
                                      <p:cBhvr>
                                        <p:cTn id="218" dur="1" fill="hold">
                                          <p:stCondLst>
                                            <p:cond delay="0"/>
                                          </p:stCondLst>
                                        </p:cTn>
                                        <p:tgtEl>
                                          <p:spTgt spid="2296"/>
                                        </p:tgtEl>
                                        <p:attrNameLst>
                                          <p:attrName>style.visibility</p:attrName>
                                        </p:attrNameLst>
                                      </p:cBhvr>
                                      <p:to>
                                        <p:strVal val="visible"/>
                                      </p:to>
                                    </p:set>
                                    <p:anim calcmode="lin" valueType="num">
                                      <p:cBhvr>
                                        <p:cTn id="219" dur="1000" fill="hold"/>
                                        <p:tgtEl>
                                          <p:spTgt spid="2296"/>
                                        </p:tgtEl>
                                        <p:attrNameLst>
                                          <p:attrName>ppt_x</p:attrName>
                                        </p:attrNameLst>
                                      </p:cBhvr>
                                      <p:tavLst>
                                        <p:tav tm="0">
                                          <p:val>
                                            <p:strVal val="#ppt_x-.2"/>
                                          </p:val>
                                        </p:tav>
                                        <p:tav tm="100000">
                                          <p:val>
                                            <p:strVal val="#ppt_x"/>
                                          </p:val>
                                        </p:tav>
                                      </p:tavLst>
                                    </p:anim>
                                    <p:anim calcmode="lin" valueType="num">
                                      <p:cBhvr>
                                        <p:cTn id="220" dur="1000" fill="hold"/>
                                        <p:tgtEl>
                                          <p:spTgt spid="2296"/>
                                        </p:tgtEl>
                                        <p:attrNameLst>
                                          <p:attrName>ppt_y</p:attrName>
                                        </p:attrNameLst>
                                      </p:cBhvr>
                                      <p:tavLst>
                                        <p:tav tm="0">
                                          <p:val>
                                            <p:strVal val="#ppt_y"/>
                                          </p:val>
                                        </p:tav>
                                        <p:tav tm="100000">
                                          <p:val>
                                            <p:strVal val="#ppt_y"/>
                                          </p:val>
                                        </p:tav>
                                      </p:tavLst>
                                    </p:anim>
                                    <p:animEffect transition="in" filter="wipe(right)" prLst="gradientSize: 0.1">
                                      <p:cBhvr>
                                        <p:cTn id="221" dur="1000"/>
                                        <p:tgtEl>
                                          <p:spTgt spid="2296"/>
                                        </p:tgtEl>
                                      </p:cBhvr>
                                    </p:animEffect>
                                  </p:childTnLst>
                                </p:cTn>
                              </p:par>
                              <p:par>
                                <p:cTn id="222" presetID="29" presetClass="entr" presetSubtype="0" fill="hold" grpId="0" nodeType="withEffect">
                                  <p:stCondLst>
                                    <p:cond delay="0"/>
                                  </p:stCondLst>
                                  <p:childTnLst>
                                    <p:set>
                                      <p:cBhvr>
                                        <p:cTn id="223" dur="1" fill="hold">
                                          <p:stCondLst>
                                            <p:cond delay="0"/>
                                          </p:stCondLst>
                                        </p:cTn>
                                        <p:tgtEl>
                                          <p:spTgt spid="2297"/>
                                        </p:tgtEl>
                                        <p:attrNameLst>
                                          <p:attrName>style.visibility</p:attrName>
                                        </p:attrNameLst>
                                      </p:cBhvr>
                                      <p:to>
                                        <p:strVal val="visible"/>
                                      </p:to>
                                    </p:set>
                                    <p:anim calcmode="lin" valueType="num">
                                      <p:cBhvr>
                                        <p:cTn id="224" dur="1000" fill="hold"/>
                                        <p:tgtEl>
                                          <p:spTgt spid="2297"/>
                                        </p:tgtEl>
                                        <p:attrNameLst>
                                          <p:attrName>ppt_x</p:attrName>
                                        </p:attrNameLst>
                                      </p:cBhvr>
                                      <p:tavLst>
                                        <p:tav tm="0">
                                          <p:val>
                                            <p:strVal val="#ppt_x-.2"/>
                                          </p:val>
                                        </p:tav>
                                        <p:tav tm="100000">
                                          <p:val>
                                            <p:strVal val="#ppt_x"/>
                                          </p:val>
                                        </p:tav>
                                      </p:tavLst>
                                    </p:anim>
                                    <p:anim calcmode="lin" valueType="num">
                                      <p:cBhvr>
                                        <p:cTn id="225" dur="1000" fill="hold"/>
                                        <p:tgtEl>
                                          <p:spTgt spid="2297"/>
                                        </p:tgtEl>
                                        <p:attrNameLst>
                                          <p:attrName>ppt_y</p:attrName>
                                        </p:attrNameLst>
                                      </p:cBhvr>
                                      <p:tavLst>
                                        <p:tav tm="0">
                                          <p:val>
                                            <p:strVal val="#ppt_y"/>
                                          </p:val>
                                        </p:tav>
                                        <p:tav tm="100000">
                                          <p:val>
                                            <p:strVal val="#ppt_y"/>
                                          </p:val>
                                        </p:tav>
                                      </p:tavLst>
                                    </p:anim>
                                    <p:animEffect transition="in" filter="wipe(right)" prLst="gradientSize: 0.1">
                                      <p:cBhvr>
                                        <p:cTn id="226" dur="1000"/>
                                        <p:tgtEl>
                                          <p:spTgt spid="2297"/>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2307"/>
                                        </p:tgtEl>
                                        <p:attrNameLst>
                                          <p:attrName>style.visibility</p:attrName>
                                        </p:attrNameLst>
                                      </p:cBhvr>
                                      <p:to>
                                        <p:strVal val="visible"/>
                                      </p:to>
                                    </p:set>
                                    <p:anim calcmode="lin" valueType="num">
                                      <p:cBhvr additive="base">
                                        <p:cTn id="231" dur="1000" fill="hold"/>
                                        <p:tgtEl>
                                          <p:spTgt spid="2307"/>
                                        </p:tgtEl>
                                        <p:attrNameLst>
                                          <p:attrName>ppt_x</p:attrName>
                                        </p:attrNameLst>
                                      </p:cBhvr>
                                      <p:tavLst>
                                        <p:tav tm="0">
                                          <p:val>
                                            <p:strVal val="#ppt_x"/>
                                          </p:val>
                                        </p:tav>
                                        <p:tav tm="100000">
                                          <p:val>
                                            <p:strVal val="#ppt_x"/>
                                          </p:val>
                                        </p:tav>
                                      </p:tavLst>
                                    </p:anim>
                                    <p:anim calcmode="lin" valueType="num">
                                      <p:cBhvr additive="base">
                                        <p:cTn id="232" dur="1000" fill="hold"/>
                                        <p:tgtEl>
                                          <p:spTgt spid="2307"/>
                                        </p:tgtEl>
                                        <p:attrNameLst>
                                          <p:attrName>ppt_y</p:attrName>
                                        </p:attrNameLst>
                                      </p:cBhvr>
                                      <p:tavLst>
                                        <p:tav tm="0">
                                          <p:val>
                                            <p:strVal val="1+#ppt_h/2"/>
                                          </p:val>
                                        </p:tav>
                                        <p:tav tm="100000">
                                          <p:val>
                                            <p:strVal val="#ppt_y"/>
                                          </p:val>
                                        </p:tav>
                                      </p:tavLst>
                                    </p:anim>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9" presetClass="entr" presetSubtype="0" fill="hold" grpId="0" nodeType="clickEffect">
                                  <p:stCondLst>
                                    <p:cond delay="0"/>
                                  </p:stCondLst>
                                  <p:childTnLst>
                                    <p:set>
                                      <p:cBhvr>
                                        <p:cTn id="236" dur="1" fill="hold">
                                          <p:stCondLst>
                                            <p:cond delay="0"/>
                                          </p:stCondLst>
                                        </p:cTn>
                                        <p:tgtEl>
                                          <p:spTgt spid="2308"/>
                                        </p:tgtEl>
                                        <p:attrNameLst>
                                          <p:attrName>style.visibility</p:attrName>
                                        </p:attrNameLst>
                                      </p:cBhvr>
                                      <p:to>
                                        <p:strVal val="visible"/>
                                      </p:to>
                                    </p:set>
                                    <p:anim calcmode="lin" valueType="num">
                                      <p:cBhvr>
                                        <p:cTn id="237" dur="1000" fill="hold"/>
                                        <p:tgtEl>
                                          <p:spTgt spid="2308"/>
                                        </p:tgtEl>
                                        <p:attrNameLst>
                                          <p:attrName>ppt_x</p:attrName>
                                        </p:attrNameLst>
                                      </p:cBhvr>
                                      <p:tavLst>
                                        <p:tav tm="0">
                                          <p:val>
                                            <p:strVal val="#ppt_x-.2"/>
                                          </p:val>
                                        </p:tav>
                                        <p:tav tm="100000">
                                          <p:val>
                                            <p:strVal val="#ppt_x"/>
                                          </p:val>
                                        </p:tav>
                                      </p:tavLst>
                                    </p:anim>
                                    <p:anim calcmode="lin" valueType="num">
                                      <p:cBhvr>
                                        <p:cTn id="238" dur="1000" fill="hold"/>
                                        <p:tgtEl>
                                          <p:spTgt spid="2308"/>
                                        </p:tgtEl>
                                        <p:attrNameLst>
                                          <p:attrName>ppt_y</p:attrName>
                                        </p:attrNameLst>
                                      </p:cBhvr>
                                      <p:tavLst>
                                        <p:tav tm="0">
                                          <p:val>
                                            <p:strVal val="#ppt_y"/>
                                          </p:val>
                                        </p:tav>
                                        <p:tav tm="100000">
                                          <p:val>
                                            <p:strVal val="#ppt_y"/>
                                          </p:val>
                                        </p:tav>
                                      </p:tavLst>
                                    </p:anim>
                                    <p:animEffect transition="in" filter="wipe(right)" prLst="gradientSize: 0.1">
                                      <p:cBhvr>
                                        <p:cTn id="239" dur="1000"/>
                                        <p:tgtEl>
                                          <p:spTgt spid="2308"/>
                                        </p:tgtEl>
                                      </p:cBhvr>
                                    </p:animEffec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30" presetClass="entr" presetSubtype="0" fill="hold" grpId="0" nodeType="clickEffect">
                                  <p:stCondLst>
                                    <p:cond delay="0"/>
                                  </p:stCondLst>
                                  <p:childTnLst>
                                    <p:set>
                                      <p:cBhvr>
                                        <p:cTn id="243" dur="1" fill="hold">
                                          <p:stCondLst>
                                            <p:cond delay="0"/>
                                          </p:stCondLst>
                                        </p:cTn>
                                        <p:tgtEl>
                                          <p:spTgt spid="2311"/>
                                        </p:tgtEl>
                                        <p:attrNameLst>
                                          <p:attrName>style.visibility</p:attrName>
                                        </p:attrNameLst>
                                      </p:cBhvr>
                                      <p:to>
                                        <p:strVal val="visible"/>
                                      </p:to>
                                    </p:set>
                                    <p:animEffect transition="in" filter="fade">
                                      <p:cBhvr>
                                        <p:cTn id="244" dur="800" decel="100000"/>
                                        <p:tgtEl>
                                          <p:spTgt spid="2311"/>
                                        </p:tgtEl>
                                      </p:cBhvr>
                                    </p:animEffect>
                                    <p:anim calcmode="lin" valueType="num">
                                      <p:cBhvr>
                                        <p:cTn id="245" dur="800" decel="100000" fill="hold"/>
                                        <p:tgtEl>
                                          <p:spTgt spid="2311"/>
                                        </p:tgtEl>
                                        <p:attrNameLst>
                                          <p:attrName>style.rotation</p:attrName>
                                        </p:attrNameLst>
                                      </p:cBhvr>
                                      <p:tavLst>
                                        <p:tav tm="0">
                                          <p:val>
                                            <p:fltVal val="-90"/>
                                          </p:val>
                                        </p:tav>
                                        <p:tav tm="100000">
                                          <p:val>
                                            <p:fltVal val="0"/>
                                          </p:val>
                                        </p:tav>
                                      </p:tavLst>
                                    </p:anim>
                                    <p:anim calcmode="lin" valueType="num">
                                      <p:cBhvr>
                                        <p:cTn id="246" dur="800" decel="100000" fill="hold"/>
                                        <p:tgtEl>
                                          <p:spTgt spid="2311"/>
                                        </p:tgtEl>
                                        <p:attrNameLst>
                                          <p:attrName>ppt_x</p:attrName>
                                        </p:attrNameLst>
                                      </p:cBhvr>
                                      <p:tavLst>
                                        <p:tav tm="0">
                                          <p:val>
                                            <p:strVal val="#ppt_x+0.4"/>
                                          </p:val>
                                        </p:tav>
                                        <p:tav tm="100000">
                                          <p:val>
                                            <p:strVal val="#ppt_x-0.05"/>
                                          </p:val>
                                        </p:tav>
                                      </p:tavLst>
                                    </p:anim>
                                    <p:anim calcmode="lin" valueType="num">
                                      <p:cBhvr>
                                        <p:cTn id="247" dur="800" decel="100000" fill="hold"/>
                                        <p:tgtEl>
                                          <p:spTgt spid="2311"/>
                                        </p:tgtEl>
                                        <p:attrNameLst>
                                          <p:attrName>ppt_y</p:attrName>
                                        </p:attrNameLst>
                                      </p:cBhvr>
                                      <p:tavLst>
                                        <p:tav tm="0">
                                          <p:val>
                                            <p:strVal val="#ppt_y-0.4"/>
                                          </p:val>
                                        </p:tav>
                                        <p:tav tm="100000">
                                          <p:val>
                                            <p:strVal val="#ppt_y+0.1"/>
                                          </p:val>
                                        </p:tav>
                                      </p:tavLst>
                                    </p:anim>
                                    <p:anim calcmode="lin" valueType="num">
                                      <p:cBhvr>
                                        <p:cTn id="248" dur="200" accel="100000" fill="hold">
                                          <p:stCondLst>
                                            <p:cond delay="800"/>
                                          </p:stCondLst>
                                        </p:cTn>
                                        <p:tgtEl>
                                          <p:spTgt spid="2311"/>
                                        </p:tgtEl>
                                        <p:attrNameLst>
                                          <p:attrName>ppt_x</p:attrName>
                                        </p:attrNameLst>
                                      </p:cBhvr>
                                      <p:tavLst>
                                        <p:tav tm="0">
                                          <p:val>
                                            <p:strVal val="#ppt_x-0.05"/>
                                          </p:val>
                                        </p:tav>
                                        <p:tav tm="100000">
                                          <p:val>
                                            <p:strVal val="#ppt_x"/>
                                          </p:val>
                                        </p:tav>
                                      </p:tavLst>
                                    </p:anim>
                                    <p:anim calcmode="lin" valueType="num">
                                      <p:cBhvr>
                                        <p:cTn id="249" dur="200" accel="100000" fill="hold">
                                          <p:stCondLst>
                                            <p:cond delay="800"/>
                                          </p:stCondLst>
                                        </p:cTn>
                                        <p:tgtEl>
                                          <p:spTgt spid="2311"/>
                                        </p:tgtEl>
                                        <p:attrNameLst>
                                          <p:attrName>ppt_y</p:attrName>
                                        </p:attrNameLst>
                                      </p:cBhvr>
                                      <p:tavLst>
                                        <p:tav tm="0">
                                          <p:val>
                                            <p:strVal val="#ppt_y+0.1"/>
                                          </p:val>
                                        </p:tav>
                                        <p:tav tm="100000">
                                          <p:val>
                                            <p:strVal val="#ppt_y"/>
                                          </p:val>
                                        </p:tav>
                                      </p:tavLst>
                                    </p:anim>
                                  </p:childTnLst>
                                </p:cTn>
                              </p:par>
                            </p:childTnLst>
                          </p:cTn>
                        </p:par>
                      </p:childTnLst>
                    </p:cTn>
                  </p:par>
                  <p:par>
                    <p:cTn id="250" fill="hold" nodeType="clickPar">
                      <p:stCondLst>
                        <p:cond delay="indefinite"/>
                      </p:stCondLst>
                      <p:childTnLst>
                        <p:par>
                          <p:cTn id="251" fill="hold" nodeType="withGroup">
                            <p:stCondLst>
                              <p:cond delay="0"/>
                            </p:stCondLst>
                            <p:childTnLst>
                              <p:par>
                                <p:cTn id="252" presetID="0" presetClass="path" presetSubtype="0" accel="50000" decel="50000" fill="hold" grpId="1" nodeType="clickEffect">
                                  <p:stCondLst>
                                    <p:cond delay="0"/>
                                  </p:stCondLst>
                                  <p:childTnLst>
                                    <p:animMotion origin="layout" path="M 0 0 L 0.22049 0.30943 " pathEditMode="relative" ptsTypes="AA">
                                      <p:cBhvr>
                                        <p:cTn id="253" dur="1000" fill="hold"/>
                                        <p:tgtEl>
                                          <p:spTgt spid="2311"/>
                                        </p:tgtEl>
                                        <p:attrNameLst>
                                          <p:attrName>ppt_x</p:attrName>
                                          <p:attrName>ppt_y</p:attrName>
                                        </p:attrNameLst>
                                      </p:cBhvr>
                                    </p:animMotion>
                                  </p:childTnLst>
                                </p:cTn>
                              </p:par>
                            </p:childTnLst>
                          </p:cTn>
                        </p:par>
                        <p:par>
                          <p:cTn id="254" fill="hold" nodeType="afterGroup">
                            <p:stCondLst>
                              <p:cond delay="1000"/>
                            </p:stCondLst>
                            <p:childTnLst>
                              <p:par>
                                <p:cTn id="255" presetID="2" presetClass="exit" presetSubtype="4" fill="hold" grpId="1" nodeType="afterEffect">
                                  <p:stCondLst>
                                    <p:cond delay="0"/>
                                  </p:stCondLst>
                                  <p:childTnLst>
                                    <p:anim calcmode="lin" valueType="num">
                                      <p:cBhvr additive="base">
                                        <p:cTn id="256" dur="1000"/>
                                        <p:tgtEl>
                                          <p:spTgt spid="2296"/>
                                        </p:tgtEl>
                                        <p:attrNameLst>
                                          <p:attrName>ppt_x</p:attrName>
                                        </p:attrNameLst>
                                      </p:cBhvr>
                                      <p:tavLst>
                                        <p:tav tm="0">
                                          <p:val>
                                            <p:strVal val="ppt_x"/>
                                          </p:val>
                                        </p:tav>
                                        <p:tav tm="100000">
                                          <p:val>
                                            <p:strVal val="ppt_x"/>
                                          </p:val>
                                        </p:tav>
                                      </p:tavLst>
                                    </p:anim>
                                    <p:anim calcmode="lin" valueType="num">
                                      <p:cBhvr additive="base">
                                        <p:cTn id="257" dur="1000"/>
                                        <p:tgtEl>
                                          <p:spTgt spid="2296"/>
                                        </p:tgtEl>
                                        <p:attrNameLst>
                                          <p:attrName>ppt_y</p:attrName>
                                        </p:attrNameLst>
                                      </p:cBhvr>
                                      <p:tavLst>
                                        <p:tav tm="0">
                                          <p:val>
                                            <p:strVal val="ppt_y"/>
                                          </p:val>
                                        </p:tav>
                                        <p:tav tm="100000">
                                          <p:val>
                                            <p:strVal val="1+ppt_h/2"/>
                                          </p:val>
                                        </p:tav>
                                      </p:tavLst>
                                    </p:anim>
                                    <p:set>
                                      <p:cBhvr>
                                        <p:cTn id="258" dur="1" fill="hold">
                                          <p:stCondLst>
                                            <p:cond delay="999"/>
                                          </p:stCondLst>
                                        </p:cTn>
                                        <p:tgtEl>
                                          <p:spTgt spid="2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7" grpId="0"/>
      <p:bldP spid="2278" grpId="0"/>
      <p:bldP spid="2279" grpId="0"/>
      <p:bldP spid="2280" grpId="0"/>
      <p:bldP spid="2281" grpId="0"/>
      <p:bldP spid="2282" grpId="0"/>
      <p:bldP spid="2283" grpId="0"/>
      <p:bldP spid="2284" grpId="0"/>
      <p:bldP spid="2285" grpId="0"/>
      <p:bldP spid="2286" grpId="0"/>
      <p:bldP spid="2287" grpId="0"/>
      <p:bldP spid="2288" grpId="0"/>
      <p:bldP spid="2289" grpId="0"/>
      <p:bldP spid="2290" grpId="0"/>
      <p:bldP spid="2291" grpId="0"/>
      <p:bldP spid="2292" grpId="0"/>
      <p:bldP spid="2293" grpId="0" animBg="1"/>
      <p:bldP spid="2294" grpId="0" animBg="1"/>
      <p:bldP spid="2295" grpId="0"/>
      <p:bldP spid="2296" grpId="0"/>
      <p:bldP spid="2296" grpId="1"/>
      <p:bldP spid="2297" grpId="0"/>
      <p:bldP spid="2307" grpId="0" animBg="1"/>
      <p:bldP spid="2308" grpId="0"/>
      <p:bldP spid="2311" grpId="0"/>
      <p:bldP spid="23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صورة 22">
            <a:extLst>
              <a:ext uri="{FF2B5EF4-FFF2-40B4-BE49-F238E27FC236}">
                <a16:creationId xmlns:a16="http://schemas.microsoft.com/office/drawing/2014/main" id="{938946CF-78DD-D621-04C7-B50B1DF39616}"/>
              </a:ext>
            </a:extLst>
          </p:cNvPr>
          <p:cNvPicPr>
            <a:picLocks noChangeAspect="1"/>
          </p:cNvPicPr>
          <p:nvPr/>
        </p:nvPicPr>
        <p:blipFill>
          <a:blip r:embed="rId2"/>
          <a:stretch>
            <a:fillRect/>
          </a:stretch>
        </p:blipFill>
        <p:spPr>
          <a:xfrm>
            <a:off x="1723937" y="3004458"/>
            <a:ext cx="9760158" cy="3813271"/>
          </a:xfrm>
          <a:prstGeom prst="rect">
            <a:avLst/>
          </a:prstGeom>
        </p:spPr>
      </p:pic>
      <p:pic>
        <p:nvPicPr>
          <p:cNvPr id="5" name="صورة 4">
            <a:extLst>
              <a:ext uri="{FF2B5EF4-FFF2-40B4-BE49-F238E27FC236}">
                <a16:creationId xmlns:a16="http://schemas.microsoft.com/office/drawing/2014/main" id="{B324D716-5ED1-6963-E1A7-99A10F692688}"/>
              </a:ext>
            </a:extLst>
          </p:cNvPr>
          <p:cNvPicPr>
            <a:picLocks noChangeAspect="1"/>
          </p:cNvPicPr>
          <p:nvPr/>
        </p:nvPicPr>
        <p:blipFill>
          <a:blip r:embed="rId3"/>
          <a:stretch>
            <a:fillRect/>
          </a:stretch>
        </p:blipFill>
        <p:spPr>
          <a:xfrm>
            <a:off x="10524492" y="690286"/>
            <a:ext cx="975153" cy="514034"/>
          </a:xfrm>
          <a:prstGeom prst="rect">
            <a:avLst/>
          </a:prstGeom>
        </p:spPr>
      </p:pic>
      <p:pic>
        <p:nvPicPr>
          <p:cNvPr id="9" name="صورة 8">
            <a:extLst>
              <a:ext uri="{FF2B5EF4-FFF2-40B4-BE49-F238E27FC236}">
                <a16:creationId xmlns:a16="http://schemas.microsoft.com/office/drawing/2014/main" id="{85DC2EE6-5009-CDBC-8110-3578FAD5CF7B}"/>
              </a:ext>
            </a:extLst>
          </p:cNvPr>
          <p:cNvPicPr>
            <a:picLocks noChangeAspect="1"/>
          </p:cNvPicPr>
          <p:nvPr/>
        </p:nvPicPr>
        <p:blipFill>
          <a:blip r:embed="rId4"/>
          <a:stretch>
            <a:fillRect/>
          </a:stretch>
        </p:blipFill>
        <p:spPr>
          <a:xfrm>
            <a:off x="4256710" y="600335"/>
            <a:ext cx="6141809" cy="514033"/>
          </a:xfrm>
          <a:prstGeom prst="rect">
            <a:avLst/>
          </a:prstGeom>
        </p:spPr>
      </p:pic>
      <p:pic>
        <p:nvPicPr>
          <p:cNvPr id="11" name="صورة 10">
            <a:extLst>
              <a:ext uri="{FF2B5EF4-FFF2-40B4-BE49-F238E27FC236}">
                <a16:creationId xmlns:a16="http://schemas.microsoft.com/office/drawing/2014/main" id="{7FD315CA-B0AF-643F-3B7D-1EC53A0DC45C}"/>
              </a:ext>
            </a:extLst>
          </p:cNvPr>
          <p:cNvPicPr>
            <a:picLocks noChangeAspect="1"/>
          </p:cNvPicPr>
          <p:nvPr/>
        </p:nvPicPr>
        <p:blipFill>
          <a:blip r:embed="rId5"/>
          <a:stretch>
            <a:fillRect/>
          </a:stretch>
        </p:blipFill>
        <p:spPr>
          <a:xfrm>
            <a:off x="6420036" y="1276560"/>
            <a:ext cx="3852428" cy="493044"/>
          </a:xfrm>
          <a:prstGeom prst="rect">
            <a:avLst/>
          </a:prstGeom>
        </p:spPr>
      </p:pic>
      <p:pic>
        <p:nvPicPr>
          <p:cNvPr id="13" name="صورة 12">
            <a:extLst>
              <a:ext uri="{FF2B5EF4-FFF2-40B4-BE49-F238E27FC236}">
                <a16:creationId xmlns:a16="http://schemas.microsoft.com/office/drawing/2014/main" id="{3D05ADC3-F440-7B39-2109-45406A81FF75}"/>
              </a:ext>
            </a:extLst>
          </p:cNvPr>
          <p:cNvPicPr>
            <a:picLocks noChangeAspect="1"/>
          </p:cNvPicPr>
          <p:nvPr/>
        </p:nvPicPr>
        <p:blipFill>
          <a:blip r:embed="rId6"/>
          <a:stretch>
            <a:fillRect/>
          </a:stretch>
        </p:blipFill>
        <p:spPr>
          <a:xfrm>
            <a:off x="2891644" y="1323738"/>
            <a:ext cx="3429880" cy="525807"/>
          </a:xfrm>
          <a:prstGeom prst="rect">
            <a:avLst/>
          </a:prstGeom>
        </p:spPr>
      </p:pic>
      <p:pic>
        <p:nvPicPr>
          <p:cNvPr id="15" name="صورة 14">
            <a:extLst>
              <a:ext uri="{FF2B5EF4-FFF2-40B4-BE49-F238E27FC236}">
                <a16:creationId xmlns:a16="http://schemas.microsoft.com/office/drawing/2014/main" id="{09B8A503-00AF-8561-E796-B75605C8FD7F}"/>
              </a:ext>
            </a:extLst>
          </p:cNvPr>
          <p:cNvPicPr>
            <a:picLocks noChangeAspect="1"/>
          </p:cNvPicPr>
          <p:nvPr/>
        </p:nvPicPr>
        <p:blipFill>
          <a:blip r:embed="rId7"/>
          <a:stretch>
            <a:fillRect/>
          </a:stretch>
        </p:blipFill>
        <p:spPr>
          <a:xfrm>
            <a:off x="3059748" y="1872942"/>
            <a:ext cx="3260526" cy="537987"/>
          </a:xfrm>
          <a:prstGeom prst="rect">
            <a:avLst/>
          </a:prstGeom>
        </p:spPr>
      </p:pic>
      <p:pic>
        <p:nvPicPr>
          <p:cNvPr id="17" name="صورة 16">
            <a:extLst>
              <a:ext uri="{FF2B5EF4-FFF2-40B4-BE49-F238E27FC236}">
                <a16:creationId xmlns:a16="http://schemas.microsoft.com/office/drawing/2014/main" id="{CDB67642-DD8F-74F4-DD7B-80C0E5C095C0}"/>
              </a:ext>
            </a:extLst>
          </p:cNvPr>
          <p:cNvPicPr>
            <a:picLocks noChangeAspect="1"/>
          </p:cNvPicPr>
          <p:nvPr/>
        </p:nvPicPr>
        <p:blipFill>
          <a:blip r:embed="rId8"/>
          <a:stretch>
            <a:fillRect/>
          </a:stretch>
        </p:blipFill>
        <p:spPr>
          <a:xfrm>
            <a:off x="3214815" y="2485644"/>
            <a:ext cx="2950392" cy="519269"/>
          </a:xfrm>
          <a:prstGeom prst="rect">
            <a:avLst/>
          </a:prstGeom>
        </p:spPr>
      </p:pic>
      <p:pic>
        <p:nvPicPr>
          <p:cNvPr id="19" name="صورة 18">
            <a:extLst>
              <a:ext uri="{FF2B5EF4-FFF2-40B4-BE49-F238E27FC236}">
                <a16:creationId xmlns:a16="http://schemas.microsoft.com/office/drawing/2014/main" id="{5D4E7737-D945-47C0-8B18-192F6362E554}"/>
              </a:ext>
            </a:extLst>
          </p:cNvPr>
          <p:cNvPicPr>
            <a:picLocks noChangeAspect="1"/>
          </p:cNvPicPr>
          <p:nvPr/>
        </p:nvPicPr>
        <p:blipFill>
          <a:blip r:embed="rId9"/>
          <a:stretch>
            <a:fillRect/>
          </a:stretch>
        </p:blipFill>
        <p:spPr>
          <a:xfrm>
            <a:off x="5771964" y="3739635"/>
            <a:ext cx="3492388" cy="1504148"/>
          </a:xfrm>
          <a:prstGeom prst="rect">
            <a:avLst/>
          </a:prstGeom>
        </p:spPr>
      </p:pic>
      <p:pic>
        <p:nvPicPr>
          <p:cNvPr id="21" name="صورة 20">
            <a:extLst>
              <a:ext uri="{FF2B5EF4-FFF2-40B4-BE49-F238E27FC236}">
                <a16:creationId xmlns:a16="http://schemas.microsoft.com/office/drawing/2014/main" id="{EDC1ACC2-6B91-23B1-72A3-65EFE04508CE}"/>
              </a:ext>
            </a:extLst>
          </p:cNvPr>
          <p:cNvPicPr>
            <a:picLocks noChangeAspect="1"/>
          </p:cNvPicPr>
          <p:nvPr/>
        </p:nvPicPr>
        <p:blipFill>
          <a:blip r:embed="rId10"/>
          <a:stretch>
            <a:fillRect/>
          </a:stretch>
        </p:blipFill>
        <p:spPr>
          <a:xfrm>
            <a:off x="8342464" y="5673705"/>
            <a:ext cx="1181100" cy="609600"/>
          </a:xfrm>
          <a:prstGeom prst="rect">
            <a:avLst/>
          </a:prstGeom>
        </p:spPr>
      </p:pic>
      <p:pic>
        <p:nvPicPr>
          <p:cNvPr id="24" name="Picture 3">
            <a:extLst>
              <a:ext uri="{FF2B5EF4-FFF2-40B4-BE49-F238E27FC236}">
                <a16:creationId xmlns:a16="http://schemas.microsoft.com/office/drawing/2014/main" id="{56086E6B-EBB6-AA89-0C7E-30A5B1B4E07D}"/>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1944" y="151345"/>
            <a:ext cx="1872208" cy="3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929A0194-8ADE-9099-92F0-D81A832F86C6}"/>
              </a:ext>
            </a:extLst>
          </p:cNvPr>
          <p:cNvPicPr>
            <a:picLocks noChangeAspect="1"/>
          </p:cNvPicPr>
          <p:nvPr/>
        </p:nvPicPr>
        <p:blipFill>
          <a:blip r:embed="rId12"/>
          <a:stretch>
            <a:fillRect/>
          </a:stretch>
        </p:blipFill>
        <p:spPr>
          <a:xfrm>
            <a:off x="191344" y="190921"/>
            <a:ext cx="1433513" cy="1943101"/>
          </a:xfrm>
          <a:prstGeom prst="rect">
            <a:avLst/>
          </a:prstGeom>
        </p:spPr>
      </p:pic>
    </p:spTree>
    <p:extLst>
      <p:ext uri="{BB962C8B-B14F-4D97-AF65-F5344CB8AC3E}">
        <p14:creationId xmlns:p14="http://schemas.microsoft.com/office/powerpoint/2010/main" val="282093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817D16B-6A5E-E4B9-9CA5-E37C8EEC4209}"/>
              </a:ext>
            </a:extLst>
          </p:cNvPr>
          <p:cNvPicPr>
            <a:picLocks noChangeAspect="1"/>
          </p:cNvPicPr>
          <p:nvPr/>
        </p:nvPicPr>
        <p:blipFill>
          <a:blip r:embed="rId2"/>
          <a:stretch>
            <a:fillRect/>
          </a:stretch>
        </p:blipFill>
        <p:spPr>
          <a:xfrm>
            <a:off x="2279576" y="764704"/>
            <a:ext cx="8372475" cy="4356484"/>
          </a:xfrm>
          <a:prstGeom prst="rect">
            <a:avLst/>
          </a:prstGeom>
        </p:spPr>
      </p:pic>
    </p:spTree>
    <p:extLst>
      <p:ext uri="{BB962C8B-B14F-4D97-AF65-F5344CB8AC3E}">
        <p14:creationId xmlns:p14="http://schemas.microsoft.com/office/powerpoint/2010/main" val="220743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8"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25" y="558802"/>
            <a:ext cx="1403350"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15" name="Picture 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8" y="1412875"/>
            <a:ext cx="24130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16" name="Rectangle 96"/>
          <p:cNvSpPr>
            <a:spLocks noChangeArrowheads="1"/>
          </p:cNvSpPr>
          <p:nvPr/>
        </p:nvSpPr>
        <p:spPr bwMode="auto">
          <a:xfrm>
            <a:off x="6383338" y="1987550"/>
            <a:ext cx="38163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17" name="Text Box 97"/>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218" name="Text Box 98"/>
          <p:cNvSpPr txBox="1">
            <a:spLocks noChangeArrowheads="1"/>
          </p:cNvSpPr>
          <p:nvPr/>
        </p:nvSpPr>
        <p:spPr bwMode="auto">
          <a:xfrm>
            <a:off x="7535863" y="2779714"/>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9 × 5 =</a:t>
            </a:r>
            <a:endParaRPr lang="en-US" sz="2000" b="1"/>
          </a:p>
        </p:txBody>
      </p:sp>
      <p:sp>
        <p:nvSpPr>
          <p:cNvPr id="5221" name="Text Box 101"/>
          <p:cNvSpPr txBox="1">
            <a:spLocks noChangeArrowheads="1"/>
          </p:cNvSpPr>
          <p:nvPr/>
        </p:nvSpPr>
        <p:spPr bwMode="auto">
          <a:xfrm>
            <a:off x="6600825" y="2779714"/>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45 م2</a:t>
            </a:r>
            <a:endParaRPr lang="en-US" sz="2000" b="1"/>
          </a:p>
        </p:txBody>
      </p:sp>
      <p:sp>
        <p:nvSpPr>
          <p:cNvPr id="5222" name="Text Box 102"/>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223" name="Text Box 103"/>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6.5 م</a:t>
            </a:r>
            <a:endParaRPr lang="en-US" sz="2000" b="1"/>
          </a:p>
        </p:txBody>
      </p:sp>
      <p:sp>
        <p:nvSpPr>
          <p:cNvPr id="5224" name="Rectangle 104"/>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25" name="Text Box 105"/>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226" name="Text Box 106"/>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227" name="Text Box 107"/>
          <p:cNvSpPr txBox="1">
            <a:spLocks noChangeArrowheads="1"/>
          </p:cNvSpPr>
          <p:nvPr/>
        </p:nvSpPr>
        <p:spPr bwMode="auto">
          <a:xfrm>
            <a:off x="7356476" y="5513389"/>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45 × 6.5 =</a:t>
            </a:r>
            <a:endParaRPr lang="en-US" sz="2000" b="1"/>
          </a:p>
        </p:txBody>
      </p:sp>
      <p:sp>
        <p:nvSpPr>
          <p:cNvPr id="5228" name="Text Box 108"/>
          <p:cNvSpPr txBox="1">
            <a:spLocks noChangeArrowheads="1"/>
          </p:cNvSpPr>
          <p:nvPr/>
        </p:nvSpPr>
        <p:spPr bwMode="auto">
          <a:xfrm>
            <a:off x="5880101" y="5514976"/>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292.5 م3</a:t>
            </a:r>
            <a:endParaRPr lang="en-US" sz="2000" b="1"/>
          </a:p>
        </p:txBody>
      </p:sp>
      <p:sp>
        <p:nvSpPr>
          <p:cNvPr id="5229" name="Text Box 109"/>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مستطيل</a:t>
            </a:r>
            <a:endParaRPr lang="en-US" sz="2000" b="1">
              <a:solidFill>
                <a:srgbClr val="FF0000"/>
              </a:solidFill>
            </a:endParaRPr>
          </a:p>
        </p:txBody>
      </p:sp>
      <p:pic>
        <p:nvPicPr>
          <p:cNvPr id="2" name="صورة 1">
            <a:extLst>
              <a:ext uri="{FF2B5EF4-FFF2-40B4-BE49-F238E27FC236}">
                <a16:creationId xmlns:a16="http://schemas.microsoft.com/office/drawing/2014/main" id="{89C520CA-2CBD-584E-7C8F-150BCEDE873A}"/>
              </a:ext>
            </a:extLst>
          </p:cNvPr>
          <p:cNvPicPr>
            <a:picLocks noChangeAspect="1"/>
          </p:cNvPicPr>
          <p:nvPr/>
        </p:nvPicPr>
        <p:blipFill>
          <a:blip r:embed="rId4">
            <a:duotone>
              <a:prstClr val="black"/>
              <a:schemeClr val="accent1">
                <a:lumMod val="90000"/>
                <a:tint val="45000"/>
                <a:satMod val="400000"/>
              </a:schemeClr>
            </a:duotone>
          </a:blip>
          <a:stretch>
            <a:fillRect/>
          </a:stretch>
        </p:blipFill>
        <p:spPr>
          <a:xfrm>
            <a:off x="5930900" y="1166020"/>
            <a:ext cx="4219575" cy="523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صورة 2">
            <a:extLst>
              <a:ext uri="{FF2B5EF4-FFF2-40B4-BE49-F238E27FC236}">
                <a16:creationId xmlns:a16="http://schemas.microsoft.com/office/drawing/2014/main" id="{D55AB6C6-BBC0-E901-A4C7-F23D081427C9}"/>
              </a:ext>
            </a:extLst>
          </p:cNvPr>
          <p:cNvPicPr>
            <a:picLocks noChangeAspect="1"/>
          </p:cNvPicPr>
          <p:nvPr/>
        </p:nvPicPr>
        <p:blipFill>
          <a:blip r:embed="rId5"/>
          <a:stretch>
            <a:fillRect/>
          </a:stretch>
        </p:blipFill>
        <p:spPr>
          <a:xfrm>
            <a:off x="7105650" y="744484"/>
            <a:ext cx="1534282" cy="22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215"/>
                                        </p:tgtEl>
                                        <p:attrNameLst>
                                          <p:attrName>style.visibility</p:attrName>
                                        </p:attrNameLst>
                                      </p:cBhvr>
                                      <p:to>
                                        <p:strVal val="visible"/>
                                      </p:to>
                                    </p:set>
                                    <p:animEffect transition="in" filter="fade">
                                      <p:cBhvr>
                                        <p:cTn id="7" dur="800" decel="100000"/>
                                        <p:tgtEl>
                                          <p:spTgt spid="5215"/>
                                        </p:tgtEl>
                                      </p:cBhvr>
                                    </p:animEffect>
                                    <p:anim calcmode="lin" valueType="num">
                                      <p:cBhvr>
                                        <p:cTn id="8" dur="800" decel="100000" fill="hold"/>
                                        <p:tgtEl>
                                          <p:spTgt spid="5215"/>
                                        </p:tgtEl>
                                        <p:attrNameLst>
                                          <p:attrName>style.rotation</p:attrName>
                                        </p:attrNameLst>
                                      </p:cBhvr>
                                      <p:tavLst>
                                        <p:tav tm="0">
                                          <p:val>
                                            <p:fltVal val="-90"/>
                                          </p:val>
                                        </p:tav>
                                        <p:tav tm="100000">
                                          <p:val>
                                            <p:fltVal val="0"/>
                                          </p:val>
                                        </p:tav>
                                      </p:tavLst>
                                    </p:anim>
                                    <p:anim calcmode="lin" valueType="num">
                                      <p:cBhvr>
                                        <p:cTn id="9" dur="800" decel="100000" fill="hold"/>
                                        <p:tgtEl>
                                          <p:spTgt spid="5215"/>
                                        </p:tgtEl>
                                        <p:attrNameLst>
                                          <p:attrName>ppt_x</p:attrName>
                                        </p:attrNameLst>
                                      </p:cBhvr>
                                      <p:tavLst>
                                        <p:tav tm="0">
                                          <p:val>
                                            <p:strVal val="#ppt_x+0.4"/>
                                          </p:val>
                                        </p:tav>
                                        <p:tav tm="100000">
                                          <p:val>
                                            <p:strVal val="#ppt_x-0.05"/>
                                          </p:val>
                                        </p:tav>
                                      </p:tavLst>
                                    </p:anim>
                                    <p:anim calcmode="lin" valueType="num">
                                      <p:cBhvr>
                                        <p:cTn id="10" dur="800" decel="100000" fill="hold"/>
                                        <p:tgtEl>
                                          <p:spTgt spid="52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1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216"/>
                                        </p:tgtEl>
                                        <p:attrNameLst>
                                          <p:attrName>style.visibility</p:attrName>
                                        </p:attrNameLst>
                                      </p:cBhvr>
                                      <p:to>
                                        <p:strVal val="visible"/>
                                      </p:to>
                                    </p:set>
                                    <p:animEffect transition="in" filter="plus(in)">
                                      <p:cBhvr>
                                        <p:cTn id="17" dur="1000"/>
                                        <p:tgtEl>
                                          <p:spTgt spid="52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229"/>
                                        </p:tgtEl>
                                        <p:attrNameLst>
                                          <p:attrName>style.visibility</p:attrName>
                                        </p:attrNameLst>
                                      </p:cBhvr>
                                      <p:to>
                                        <p:strVal val="visible"/>
                                      </p:to>
                                    </p:set>
                                    <p:anim calcmode="lin" valueType="num">
                                      <p:cBhvr>
                                        <p:cTn id="22" dur="1000" fill="hold"/>
                                        <p:tgtEl>
                                          <p:spTgt spid="5229"/>
                                        </p:tgtEl>
                                        <p:attrNameLst>
                                          <p:attrName>ppt_x</p:attrName>
                                        </p:attrNameLst>
                                      </p:cBhvr>
                                      <p:tavLst>
                                        <p:tav tm="0">
                                          <p:val>
                                            <p:strVal val="#ppt_x-.2"/>
                                          </p:val>
                                        </p:tav>
                                        <p:tav tm="100000">
                                          <p:val>
                                            <p:strVal val="#ppt_x"/>
                                          </p:val>
                                        </p:tav>
                                      </p:tavLst>
                                    </p:anim>
                                    <p:anim calcmode="lin" valueType="num">
                                      <p:cBhvr>
                                        <p:cTn id="23" dur="1000" fill="hold"/>
                                        <p:tgtEl>
                                          <p:spTgt spid="522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2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217"/>
                                        </p:tgtEl>
                                        <p:attrNameLst>
                                          <p:attrName>style.visibility</p:attrName>
                                        </p:attrNameLst>
                                      </p:cBhvr>
                                      <p:to>
                                        <p:strVal val="visible"/>
                                      </p:to>
                                    </p:set>
                                    <p:anim calcmode="lin" valueType="num">
                                      <p:cBhvr>
                                        <p:cTn id="29" dur="1000" fill="hold"/>
                                        <p:tgtEl>
                                          <p:spTgt spid="5217"/>
                                        </p:tgtEl>
                                        <p:attrNameLst>
                                          <p:attrName>ppt_x</p:attrName>
                                        </p:attrNameLst>
                                      </p:cBhvr>
                                      <p:tavLst>
                                        <p:tav tm="0">
                                          <p:val>
                                            <p:strVal val="#ppt_x-.2"/>
                                          </p:val>
                                        </p:tav>
                                        <p:tav tm="100000">
                                          <p:val>
                                            <p:strVal val="#ppt_x"/>
                                          </p:val>
                                        </p:tav>
                                      </p:tavLst>
                                    </p:anim>
                                    <p:anim calcmode="lin" valueType="num">
                                      <p:cBhvr>
                                        <p:cTn id="30" dur="1000" fill="hold"/>
                                        <p:tgtEl>
                                          <p:spTgt spid="52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2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218"/>
                                        </p:tgtEl>
                                        <p:attrNameLst>
                                          <p:attrName>style.visibility</p:attrName>
                                        </p:attrNameLst>
                                      </p:cBhvr>
                                      <p:to>
                                        <p:strVal val="visible"/>
                                      </p:to>
                                    </p:set>
                                    <p:anim calcmode="lin" valueType="num">
                                      <p:cBhvr>
                                        <p:cTn id="36" dur="1000" fill="hold"/>
                                        <p:tgtEl>
                                          <p:spTgt spid="5218"/>
                                        </p:tgtEl>
                                        <p:attrNameLst>
                                          <p:attrName>ppt_x</p:attrName>
                                        </p:attrNameLst>
                                      </p:cBhvr>
                                      <p:tavLst>
                                        <p:tav tm="0">
                                          <p:val>
                                            <p:strVal val="#ppt_x-.2"/>
                                          </p:val>
                                        </p:tav>
                                        <p:tav tm="100000">
                                          <p:val>
                                            <p:strVal val="#ppt_x"/>
                                          </p:val>
                                        </p:tav>
                                      </p:tavLst>
                                    </p:anim>
                                    <p:anim calcmode="lin" valueType="num">
                                      <p:cBhvr>
                                        <p:cTn id="37" dur="1000" fill="hold"/>
                                        <p:tgtEl>
                                          <p:spTgt spid="521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2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221"/>
                                        </p:tgtEl>
                                        <p:attrNameLst>
                                          <p:attrName>style.visibility</p:attrName>
                                        </p:attrNameLst>
                                      </p:cBhvr>
                                      <p:to>
                                        <p:strVal val="visible"/>
                                      </p:to>
                                    </p:set>
                                    <p:anim calcmode="lin" valueType="num">
                                      <p:cBhvr>
                                        <p:cTn id="43" dur="1000" fill="hold"/>
                                        <p:tgtEl>
                                          <p:spTgt spid="5221"/>
                                        </p:tgtEl>
                                        <p:attrNameLst>
                                          <p:attrName>ppt_x</p:attrName>
                                        </p:attrNameLst>
                                      </p:cBhvr>
                                      <p:tavLst>
                                        <p:tav tm="0">
                                          <p:val>
                                            <p:strVal val="#ppt_x-.2"/>
                                          </p:val>
                                        </p:tav>
                                        <p:tav tm="100000">
                                          <p:val>
                                            <p:strVal val="#ppt_x"/>
                                          </p:val>
                                        </p:tav>
                                      </p:tavLst>
                                    </p:anim>
                                    <p:anim calcmode="lin" valueType="num">
                                      <p:cBhvr>
                                        <p:cTn id="44" dur="1000" fill="hold"/>
                                        <p:tgtEl>
                                          <p:spTgt spid="522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2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5222"/>
                                        </p:tgtEl>
                                        <p:attrNameLst>
                                          <p:attrName>style.visibility</p:attrName>
                                        </p:attrNameLst>
                                      </p:cBhvr>
                                      <p:to>
                                        <p:strVal val="visible"/>
                                      </p:to>
                                    </p:set>
                                    <p:anim calcmode="lin" valueType="num">
                                      <p:cBhvr>
                                        <p:cTn id="50" dur="1000" fill="hold"/>
                                        <p:tgtEl>
                                          <p:spTgt spid="5222"/>
                                        </p:tgtEl>
                                        <p:attrNameLst>
                                          <p:attrName>ppt_x</p:attrName>
                                        </p:attrNameLst>
                                      </p:cBhvr>
                                      <p:tavLst>
                                        <p:tav tm="0">
                                          <p:val>
                                            <p:strVal val="#ppt_x-.2"/>
                                          </p:val>
                                        </p:tav>
                                        <p:tav tm="100000">
                                          <p:val>
                                            <p:strVal val="#ppt_x"/>
                                          </p:val>
                                        </p:tav>
                                      </p:tavLst>
                                    </p:anim>
                                    <p:anim calcmode="lin" valueType="num">
                                      <p:cBhvr>
                                        <p:cTn id="51" dur="1000" fill="hold"/>
                                        <p:tgtEl>
                                          <p:spTgt spid="5222"/>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2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223"/>
                                        </p:tgtEl>
                                        <p:attrNameLst>
                                          <p:attrName>style.visibility</p:attrName>
                                        </p:attrNameLst>
                                      </p:cBhvr>
                                      <p:to>
                                        <p:strVal val="visible"/>
                                      </p:to>
                                    </p:set>
                                    <p:anim calcmode="lin" valueType="num">
                                      <p:cBhvr>
                                        <p:cTn id="57" dur="1000" fill="hold"/>
                                        <p:tgtEl>
                                          <p:spTgt spid="5223"/>
                                        </p:tgtEl>
                                        <p:attrNameLst>
                                          <p:attrName>ppt_x</p:attrName>
                                        </p:attrNameLst>
                                      </p:cBhvr>
                                      <p:tavLst>
                                        <p:tav tm="0">
                                          <p:val>
                                            <p:strVal val="#ppt_x-.2"/>
                                          </p:val>
                                        </p:tav>
                                        <p:tav tm="100000">
                                          <p:val>
                                            <p:strVal val="#ppt_x"/>
                                          </p:val>
                                        </p:tav>
                                      </p:tavLst>
                                    </p:anim>
                                    <p:anim calcmode="lin" valueType="num">
                                      <p:cBhvr>
                                        <p:cTn id="58" dur="1000" fill="hold"/>
                                        <p:tgtEl>
                                          <p:spTgt spid="522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22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5224"/>
                                        </p:tgtEl>
                                        <p:attrNameLst>
                                          <p:attrName>style.visibility</p:attrName>
                                        </p:attrNameLst>
                                      </p:cBhvr>
                                      <p:to>
                                        <p:strVal val="visible"/>
                                      </p:to>
                                    </p:set>
                                    <p:animEffect transition="in" filter="plus(in)">
                                      <p:cBhvr>
                                        <p:cTn id="64" dur="1000"/>
                                        <p:tgtEl>
                                          <p:spTgt spid="522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5225"/>
                                        </p:tgtEl>
                                        <p:attrNameLst>
                                          <p:attrName>style.visibility</p:attrName>
                                        </p:attrNameLst>
                                      </p:cBhvr>
                                      <p:to>
                                        <p:strVal val="visible"/>
                                      </p:to>
                                    </p:set>
                                    <p:anim calcmode="lin" valueType="num">
                                      <p:cBhvr>
                                        <p:cTn id="69" dur="1000" fill="hold"/>
                                        <p:tgtEl>
                                          <p:spTgt spid="5225"/>
                                        </p:tgtEl>
                                        <p:attrNameLst>
                                          <p:attrName>ppt_x</p:attrName>
                                        </p:attrNameLst>
                                      </p:cBhvr>
                                      <p:tavLst>
                                        <p:tav tm="0">
                                          <p:val>
                                            <p:strVal val="#ppt_x-.2"/>
                                          </p:val>
                                        </p:tav>
                                        <p:tav tm="100000">
                                          <p:val>
                                            <p:strVal val="#ppt_x"/>
                                          </p:val>
                                        </p:tav>
                                      </p:tavLst>
                                    </p:anim>
                                    <p:anim calcmode="lin" valueType="num">
                                      <p:cBhvr>
                                        <p:cTn id="70" dur="1000" fill="hold"/>
                                        <p:tgtEl>
                                          <p:spTgt spid="522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2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5226"/>
                                        </p:tgtEl>
                                        <p:attrNameLst>
                                          <p:attrName>style.visibility</p:attrName>
                                        </p:attrNameLst>
                                      </p:cBhvr>
                                      <p:to>
                                        <p:strVal val="visible"/>
                                      </p:to>
                                    </p:set>
                                    <p:anim calcmode="lin" valueType="num">
                                      <p:cBhvr>
                                        <p:cTn id="76" dur="1000" fill="hold"/>
                                        <p:tgtEl>
                                          <p:spTgt spid="5226"/>
                                        </p:tgtEl>
                                        <p:attrNameLst>
                                          <p:attrName>ppt_x</p:attrName>
                                        </p:attrNameLst>
                                      </p:cBhvr>
                                      <p:tavLst>
                                        <p:tav tm="0">
                                          <p:val>
                                            <p:strVal val="#ppt_x-.2"/>
                                          </p:val>
                                        </p:tav>
                                        <p:tav tm="100000">
                                          <p:val>
                                            <p:strVal val="#ppt_x"/>
                                          </p:val>
                                        </p:tav>
                                      </p:tavLst>
                                    </p:anim>
                                    <p:anim calcmode="lin" valueType="num">
                                      <p:cBhvr>
                                        <p:cTn id="77" dur="1000" fill="hold"/>
                                        <p:tgtEl>
                                          <p:spTgt spid="5226"/>
                                        </p:tgtEl>
                                        <p:attrNameLst>
                                          <p:attrName>ppt_y</p:attrName>
                                        </p:attrNameLst>
                                      </p:cBhvr>
                                      <p:tavLst>
                                        <p:tav tm="0">
                                          <p:val>
                                            <p:strVal val="#ppt_y"/>
                                          </p:val>
                                        </p:tav>
                                        <p:tav tm="100000">
                                          <p:val>
                                            <p:strVal val="#ppt_y"/>
                                          </p:val>
                                        </p:tav>
                                      </p:tavLst>
                                    </p:anim>
                                    <p:animEffect transition="in" filter="wipe(right)" prLst="gradientSize: 0.1">
                                      <p:cBhvr>
                                        <p:cTn id="78" dur="1000"/>
                                        <p:tgtEl>
                                          <p:spTgt spid="522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5227"/>
                                        </p:tgtEl>
                                        <p:attrNameLst>
                                          <p:attrName>style.visibility</p:attrName>
                                        </p:attrNameLst>
                                      </p:cBhvr>
                                      <p:to>
                                        <p:strVal val="visible"/>
                                      </p:to>
                                    </p:set>
                                    <p:anim calcmode="lin" valueType="num">
                                      <p:cBhvr>
                                        <p:cTn id="83" dur="1000" fill="hold"/>
                                        <p:tgtEl>
                                          <p:spTgt spid="5227"/>
                                        </p:tgtEl>
                                        <p:attrNameLst>
                                          <p:attrName>ppt_x</p:attrName>
                                        </p:attrNameLst>
                                      </p:cBhvr>
                                      <p:tavLst>
                                        <p:tav tm="0">
                                          <p:val>
                                            <p:strVal val="#ppt_x-.2"/>
                                          </p:val>
                                        </p:tav>
                                        <p:tav tm="100000">
                                          <p:val>
                                            <p:strVal val="#ppt_x"/>
                                          </p:val>
                                        </p:tav>
                                      </p:tavLst>
                                    </p:anim>
                                    <p:anim calcmode="lin" valueType="num">
                                      <p:cBhvr>
                                        <p:cTn id="84" dur="1000" fill="hold"/>
                                        <p:tgtEl>
                                          <p:spTgt spid="5227"/>
                                        </p:tgtEl>
                                        <p:attrNameLst>
                                          <p:attrName>ppt_y</p:attrName>
                                        </p:attrNameLst>
                                      </p:cBhvr>
                                      <p:tavLst>
                                        <p:tav tm="0">
                                          <p:val>
                                            <p:strVal val="#ppt_y"/>
                                          </p:val>
                                        </p:tav>
                                        <p:tav tm="100000">
                                          <p:val>
                                            <p:strVal val="#ppt_y"/>
                                          </p:val>
                                        </p:tav>
                                      </p:tavLst>
                                    </p:anim>
                                    <p:animEffect transition="in" filter="wipe(right)" prLst="gradientSize: 0.1">
                                      <p:cBhvr>
                                        <p:cTn id="85" dur="1000"/>
                                        <p:tgtEl>
                                          <p:spTgt spid="522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5228"/>
                                        </p:tgtEl>
                                        <p:attrNameLst>
                                          <p:attrName>style.visibility</p:attrName>
                                        </p:attrNameLst>
                                      </p:cBhvr>
                                      <p:to>
                                        <p:strVal val="visible"/>
                                      </p:to>
                                    </p:set>
                                    <p:anim calcmode="lin" valueType="num">
                                      <p:cBhvr>
                                        <p:cTn id="90" dur="1000" fill="hold"/>
                                        <p:tgtEl>
                                          <p:spTgt spid="5228"/>
                                        </p:tgtEl>
                                        <p:attrNameLst>
                                          <p:attrName>ppt_x</p:attrName>
                                        </p:attrNameLst>
                                      </p:cBhvr>
                                      <p:tavLst>
                                        <p:tav tm="0">
                                          <p:val>
                                            <p:strVal val="#ppt_x-.2"/>
                                          </p:val>
                                        </p:tav>
                                        <p:tav tm="100000">
                                          <p:val>
                                            <p:strVal val="#ppt_x"/>
                                          </p:val>
                                        </p:tav>
                                      </p:tavLst>
                                    </p:anim>
                                    <p:anim calcmode="lin" valueType="num">
                                      <p:cBhvr>
                                        <p:cTn id="91" dur="1000" fill="hold"/>
                                        <p:tgtEl>
                                          <p:spTgt spid="5228"/>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6" grpId="0" animBg="1"/>
      <p:bldP spid="5217" grpId="0"/>
      <p:bldP spid="5218" grpId="0"/>
      <p:bldP spid="5221" grpId="0"/>
      <p:bldP spid="5222" grpId="0"/>
      <p:bldP spid="5223" grpId="0"/>
      <p:bldP spid="5224" grpId="0" animBg="1"/>
      <p:bldP spid="5225" grpId="0"/>
      <p:bldP spid="5226" grpId="0"/>
      <p:bldP spid="5227" grpId="0"/>
      <p:bldP spid="5228" grpId="0"/>
      <p:bldP spid="52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693A8A4-338C-D985-3284-75AEA4588371}"/>
              </a:ext>
            </a:extLst>
          </p:cNvPr>
          <p:cNvPicPr>
            <a:picLocks noChangeAspect="1"/>
          </p:cNvPicPr>
          <p:nvPr/>
        </p:nvPicPr>
        <p:blipFill>
          <a:blip r:embed="rId2">
            <a:duotone>
              <a:prstClr val="black"/>
              <a:schemeClr val="accent1">
                <a:lumMod val="90000"/>
                <a:tint val="45000"/>
                <a:satMod val="400000"/>
              </a:schemeClr>
            </a:duotone>
          </a:blip>
          <a:stretch>
            <a:fillRect/>
          </a:stretch>
        </p:blipFill>
        <p:spPr>
          <a:xfrm>
            <a:off x="6564052" y="1472703"/>
            <a:ext cx="4219575" cy="523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صورة 6">
            <a:extLst>
              <a:ext uri="{FF2B5EF4-FFF2-40B4-BE49-F238E27FC236}">
                <a16:creationId xmlns:a16="http://schemas.microsoft.com/office/drawing/2014/main" id="{4D530D42-6D71-6E6A-2DC0-D61F493D8192}"/>
              </a:ext>
            </a:extLst>
          </p:cNvPr>
          <p:cNvPicPr>
            <a:picLocks noChangeAspect="1"/>
          </p:cNvPicPr>
          <p:nvPr/>
        </p:nvPicPr>
        <p:blipFill>
          <a:blip r:embed="rId3"/>
          <a:stretch>
            <a:fillRect/>
          </a:stretch>
        </p:blipFill>
        <p:spPr>
          <a:xfrm>
            <a:off x="6779132" y="1018829"/>
            <a:ext cx="1534282" cy="224686"/>
          </a:xfrm>
          <a:prstGeom prst="rect">
            <a:avLst/>
          </a:prstGeom>
        </p:spPr>
      </p:pic>
      <p:pic>
        <p:nvPicPr>
          <p:cNvPr id="9" name="صورة 8">
            <a:extLst>
              <a:ext uri="{FF2B5EF4-FFF2-40B4-BE49-F238E27FC236}">
                <a16:creationId xmlns:a16="http://schemas.microsoft.com/office/drawing/2014/main" id="{9108F9AA-6416-C69C-D564-11D509DD4B58}"/>
              </a:ext>
            </a:extLst>
          </p:cNvPr>
          <p:cNvPicPr>
            <a:picLocks noChangeAspect="1"/>
          </p:cNvPicPr>
          <p:nvPr/>
        </p:nvPicPr>
        <p:blipFill>
          <a:blip r:embed="rId4"/>
          <a:stretch>
            <a:fillRect/>
          </a:stretch>
        </p:blipFill>
        <p:spPr>
          <a:xfrm>
            <a:off x="9087877" y="2768318"/>
            <a:ext cx="1076325" cy="381000"/>
          </a:xfrm>
          <a:prstGeom prst="rect">
            <a:avLst/>
          </a:prstGeom>
        </p:spPr>
      </p:pic>
      <p:pic>
        <p:nvPicPr>
          <p:cNvPr id="11" name="صورة 10">
            <a:extLst>
              <a:ext uri="{FF2B5EF4-FFF2-40B4-BE49-F238E27FC236}">
                <a16:creationId xmlns:a16="http://schemas.microsoft.com/office/drawing/2014/main" id="{2F1DD60E-6015-97EA-7018-F4AF4999AF2F}"/>
              </a:ext>
            </a:extLst>
          </p:cNvPr>
          <p:cNvPicPr>
            <a:picLocks noChangeAspect="1"/>
          </p:cNvPicPr>
          <p:nvPr/>
        </p:nvPicPr>
        <p:blipFill>
          <a:blip r:embed="rId5"/>
          <a:stretch>
            <a:fillRect/>
          </a:stretch>
        </p:blipFill>
        <p:spPr>
          <a:xfrm>
            <a:off x="7891250" y="3233806"/>
            <a:ext cx="2219325" cy="457200"/>
          </a:xfrm>
          <a:prstGeom prst="rect">
            <a:avLst/>
          </a:prstGeom>
        </p:spPr>
      </p:pic>
      <p:pic>
        <p:nvPicPr>
          <p:cNvPr id="13" name="صورة 12">
            <a:extLst>
              <a:ext uri="{FF2B5EF4-FFF2-40B4-BE49-F238E27FC236}">
                <a16:creationId xmlns:a16="http://schemas.microsoft.com/office/drawing/2014/main" id="{186A9B98-21DB-0ACF-08A7-1859AFE7AE09}"/>
              </a:ext>
            </a:extLst>
          </p:cNvPr>
          <p:cNvPicPr>
            <a:picLocks noChangeAspect="1"/>
          </p:cNvPicPr>
          <p:nvPr/>
        </p:nvPicPr>
        <p:blipFill>
          <a:blip r:embed="rId6"/>
          <a:stretch>
            <a:fillRect/>
          </a:stretch>
        </p:blipFill>
        <p:spPr>
          <a:xfrm>
            <a:off x="7765928" y="3983426"/>
            <a:ext cx="2390775" cy="419100"/>
          </a:xfrm>
          <a:prstGeom prst="rect">
            <a:avLst/>
          </a:prstGeom>
        </p:spPr>
      </p:pic>
      <p:pic>
        <p:nvPicPr>
          <p:cNvPr id="15" name="صورة 14">
            <a:extLst>
              <a:ext uri="{FF2B5EF4-FFF2-40B4-BE49-F238E27FC236}">
                <a16:creationId xmlns:a16="http://schemas.microsoft.com/office/drawing/2014/main" id="{AA14FD8B-33D6-FFBF-9330-199458E892C1}"/>
              </a:ext>
            </a:extLst>
          </p:cNvPr>
          <p:cNvPicPr>
            <a:picLocks noChangeAspect="1"/>
          </p:cNvPicPr>
          <p:nvPr/>
        </p:nvPicPr>
        <p:blipFill>
          <a:blip r:embed="rId7"/>
          <a:stretch>
            <a:fillRect/>
          </a:stretch>
        </p:blipFill>
        <p:spPr>
          <a:xfrm>
            <a:off x="8566028" y="4548736"/>
            <a:ext cx="1590675" cy="447675"/>
          </a:xfrm>
          <a:prstGeom prst="rect">
            <a:avLst/>
          </a:prstGeom>
        </p:spPr>
      </p:pic>
      <p:pic>
        <p:nvPicPr>
          <p:cNvPr id="17" name="صورة 16">
            <a:extLst>
              <a:ext uri="{FF2B5EF4-FFF2-40B4-BE49-F238E27FC236}">
                <a16:creationId xmlns:a16="http://schemas.microsoft.com/office/drawing/2014/main" id="{C4F60257-E11D-429B-910F-93CAB5CE1C10}"/>
              </a:ext>
            </a:extLst>
          </p:cNvPr>
          <p:cNvPicPr>
            <a:picLocks noChangeAspect="1"/>
          </p:cNvPicPr>
          <p:nvPr/>
        </p:nvPicPr>
        <p:blipFill>
          <a:blip r:embed="rId8"/>
          <a:stretch>
            <a:fillRect/>
          </a:stretch>
        </p:blipFill>
        <p:spPr>
          <a:xfrm>
            <a:off x="7746878" y="5288831"/>
            <a:ext cx="2409825" cy="476250"/>
          </a:xfrm>
          <a:prstGeom prst="rect">
            <a:avLst/>
          </a:prstGeom>
        </p:spPr>
      </p:pic>
      <p:pic>
        <p:nvPicPr>
          <p:cNvPr id="19" name="صورة 18">
            <a:extLst>
              <a:ext uri="{FF2B5EF4-FFF2-40B4-BE49-F238E27FC236}">
                <a16:creationId xmlns:a16="http://schemas.microsoft.com/office/drawing/2014/main" id="{25E88F14-2524-5F54-57D6-ADACD102BBE7}"/>
              </a:ext>
            </a:extLst>
          </p:cNvPr>
          <p:cNvPicPr>
            <a:picLocks noChangeAspect="1"/>
          </p:cNvPicPr>
          <p:nvPr/>
        </p:nvPicPr>
        <p:blipFill>
          <a:blip r:embed="rId9"/>
          <a:stretch>
            <a:fillRect/>
          </a:stretch>
        </p:blipFill>
        <p:spPr>
          <a:xfrm>
            <a:off x="6302565" y="5341677"/>
            <a:ext cx="1381125" cy="514350"/>
          </a:xfrm>
          <a:prstGeom prst="rect">
            <a:avLst/>
          </a:prstGeom>
        </p:spPr>
      </p:pic>
      <p:pic>
        <p:nvPicPr>
          <p:cNvPr id="21" name="صورة 20">
            <a:extLst>
              <a:ext uri="{FF2B5EF4-FFF2-40B4-BE49-F238E27FC236}">
                <a16:creationId xmlns:a16="http://schemas.microsoft.com/office/drawing/2014/main" id="{921F694C-6851-316E-C3A8-9CB17D950BC4}"/>
              </a:ext>
            </a:extLst>
          </p:cNvPr>
          <p:cNvPicPr>
            <a:picLocks noChangeAspect="1"/>
          </p:cNvPicPr>
          <p:nvPr/>
        </p:nvPicPr>
        <p:blipFill>
          <a:blip r:embed="rId10"/>
          <a:stretch>
            <a:fillRect/>
          </a:stretch>
        </p:blipFill>
        <p:spPr>
          <a:xfrm>
            <a:off x="5334000" y="2726798"/>
            <a:ext cx="1524000" cy="390525"/>
          </a:xfrm>
          <a:prstGeom prst="rect">
            <a:avLst/>
          </a:prstGeom>
        </p:spPr>
      </p:pic>
      <p:pic>
        <p:nvPicPr>
          <p:cNvPr id="23" name="صورة 22">
            <a:extLst>
              <a:ext uri="{FF2B5EF4-FFF2-40B4-BE49-F238E27FC236}">
                <a16:creationId xmlns:a16="http://schemas.microsoft.com/office/drawing/2014/main" id="{6772EF80-CA6F-0144-2AD0-CC7F930AA4DA}"/>
              </a:ext>
            </a:extLst>
          </p:cNvPr>
          <p:cNvPicPr>
            <a:picLocks noChangeAspect="1"/>
          </p:cNvPicPr>
          <p:nvPr/>
        </p:nvPicPr>
        <p:blipFill>
          <a:blip r:embed="rId11"/>
          <a:stretch>
            <a:fillRect/>
          </a:stretch>
        </p:blipFill>
        <p:spPr>
          <a:xfrm>
            <a:off x="3601830" y="3208673"/>
            <a:ext cx="3552825" cy="419100"/>
          </a:xfrm>
          <a:prstGeom prst="rect">
            <a:avLst/>
          </a:prstGeom>
        </p:spPr>
      </p:pic>
      <p:pic>
        <p:nvPicPr>
          <p:cNvPr id="25" name="صورة 24">
            <a:extLst>
              <a:ext uri="{FF2B5EF4-FFF2-40B4-BE49-F238E27FC236}">
                <a16:creationId xmlns:a16="http://schemas.microsoft.com/office/drawing/2014/main" id="{22B837A0-1A86-7312-68FE-7170EBCB2378}"/>
              </a:ext>
            </a:extLst>
          </p:cNvPr>
          <p:cNvPicPr>
            <a:picLocks noChangeAspect="1"/>
          </p:cNvPicPr>
          <p:nvPr/>
        </p:nvPicPr>
        <p:blipFill>
          <a:blip r:embed="rId12"/>
          <a:stretch>
            <a:fillRect/>
          </a:stretch>
        </p:blipFill>
        <p:spPr>
          <a:xfrm>
            <a:off x="4511824" y="3852984"/>
            <a:ext cx="2705100" cy="476250"/>
          </a:xfrm>
          <a:prstGeom prst="rect">
            <a:avLst/>
          </a:prstGeom>
        </p:spPr>
      </p:pic>
      <p:pic>
        <p:nvPicPr>
          <p:cNvPr id="27" name="صورة 26">
            <a:extLst>
              <a:ext uri="{FF2B5EF4-FFF2-40B4-BE49-F238E27FC236}">
                <a16:creationId xmlns:a16="http://schemas.microsoft.com/office/drawing/2014/main" id="{51BA0D2E-B856-A4F1-5A9D-5689095F808F}"/>
              </a:ext>
            </a:extLst>
          </p:cNvPr>
          <p:cNvPicPr>
            <a:picLocks noChangeAspect="1"/>
          </p:cNvPicPr>
          <p:nvPr/>
        </p:nvPicPr>
        <p:blipFill>
          <a:blip r:embed="rId13"/>
          <a:stretch>
            <a:fillRect/>
          </a:stretch>
        </p:blipFill>
        <p:spPr>
          <a:xfrm>
            <a:off x="6436232" y="4538830"/>
            <a:ext cx="685800" cy="352425"/>
          </a:xfrm>
          <a:prstGeom prst="rect">
            <a:avLst/>
          </a:prstGeom>
        </p:spPr>
      </p:pic>
      <p:pic>
        <p:nvPicPr>
          <p:cNvPr id="29" name="صورة 28">
            <a:extLst>
              <a:ext uri="{FF2B5EF4-FFF2-40B4-BE49-F238E27FC236}">
                <a16:creationId xmlns:a16="http://schemas.microsoft.com/office/drawing/2014/main" id="{2DD551BB-BB7A-A78A-60EC-2F01DC9C9376}"/>
              </a:ext>
            </a:extLst>
          </p:cNvPr>
          <p:cNvPicPr>
            <a:picLocks noChangeAspect="1"/>
          </p:cNvPicPr>
          <p:nvPr/>
        </p:nvPicPr>
        <p:blipFill>
          <a:blip r:embed="rId14"/>
          <a:stretch>
            <a:fillRect/>
          </a:stretch>
        </p:blipFill>
        <p:spPr>
          <a:xfrm>
            <a:off x="3980280" y="727965"/>
            <a:ext cx="2338647" cy="1577786"/>
          </a:xfrm>
          <a:prstGeom prst="rect">
            <a:avLst/>
          </a:prstGeom>
        </p:spPr>
      </p:pic>
      <p:pic>
        <p:nvPicPr>
          <p:cNvPr id="31" name="صورة 30">
            <a:extLst>
              <a:ext uri="{FF2B5EF4-FFF2-40B4-BE49-F238E27FC236}">
                <a16:creationId xmlns:a16="http://schemas.microsoft.com/office/drawing/2014/main" id="{88AF47C4-8F43-5B53-5059-821F7A864F57}"/>
              </a:ext>
            </a:extLst>
          </p:cNvPr>
          <p:cNvPicPr>
            <a:picLocks noChangeAspect="1"/>
          </p:cNvPicPr>
          <p:nvPr/>
        </p:nvPicPr>
        <p:blipFill>
          <a:blip r:embed="rId15"/>
          <a:stretch>
            <a:fillRect/>
          </a:stretch>
        </p:blipFill>
        <p:spPr>
          <a:xfrm>
            <a:off x="8313414" y="730225"/>
            <a:ext cx="2514600" cy="542925"/>
          </a:xfrm>
          <a:prstGeom prst="rect">
            <a:avLst/>
          </a:prstGeom>
        </p:spPr>
      </p:pic>
      <p:pic>
        <p:nvPicPr>
          <p:cNvPr id="2" name="Picture 3">
            <a:extLst>
              <a:ext uri="{FF2B5EF4-FFF2-40B4-BE49-F238E27FC236}">
                <a16:creationId xmlns:a16="http://schemas.microsoft.com/office/drawing/2014/main" id="{5A4C9E5F-5BE2-1DC1-4634-A19C0E379E43}"/>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80628"/>
            <a:ext cx="1466849" cy="18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ربع نص 3">
            <a:extLst>
              <a:ext uri="{FF2B5EF4-FFF2-40B4-BE49-F238E27FC236}">
                <a16:creationId xmlns:a16="http://schemas.microsoft.com/office/drawing/2014/main" id="{37E3B799-DE36-C492-4535-61BCB4A8B4AF}"/>
              </a:ext>
            </a:extLst>
          </p:cNvPr>
          <p:cNvSpPr txBox="1"/>
          <p:nvPr/>
        </p:nvSpPr>
        <p:spPr>
          <a:xfrm>
            <a:off x="6858000" y="2356037"/>
            <a:ext cx="3872110" cy="421654"/>
          </a:xfrm>
          <a:prstGeom prst="rect">
            <a:avLst/>
          </a:prstGeom>
          <a:noFill/>
        </p:spPr>
        <p:txBody>
          <a:bodyPr wrap="square">
            <a:spAutoFit/>
          </a:bodyPr>
          <a:lstStyle/>
          <a:p>
            <a:pPr algn="r" rtl="1">
              <a:lnSpc>
                <a:spcPct val="107000"/>
              </a:lnSpc>
              <a:spcAft>
                <a:spcPts val="800"/>
              </a:spcAft>
            </a:pP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حجم المنشور = </a:t>
            </a:r>
            <a:r>
              <a:rPr lang="ar-SA" sz="20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00B05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 </a:t>
            </a:r>
            <a:endParaRPr lang="en-US" sz="2000" kern="100">
              <a:effectLst/>
              <a:latin typeface="Calibri" panose="020F0502020204030204" pitchFamily="34" charset="0"/>
              <a:ea typeface="Calibri" panose="020F0502020204030204" pitchFamily="34" charset="0"/>
            </a:endParaRPr>
          </a:p>
        </p:txBody>
      </p:sp>
      <p:sp>
        <p:nvSpPr>
          <p:cNvPr id="3" name="مربع نص 2">
            <a:extLst>
              <a:ext uri="{FF2B5EF4-FFF2-40B4-BE49-F238E27FC236}">
                <a16:creationId xmlns:a16="http://schemas.microsoft.com/office/drawing/2014/main" id="{D3684908-D300-DD15-FE43-FED5849833FA}"/>
              </a:ext>
            </a:extLst>
          </p:cNvPr>
          <p:cNvSpPr txBox="1"/>
          <p:nvPr/>
        </p:nvSpPr>
        <p:spPr>
          <a:xfrm>
            <a:off x="8566027" y="2073370"/>
            <a:ext cx="1936055" cy="388696"/>
          </a:xfrm>
          <a:prstGeom prst="rect">
            <a:avLst/>
          </a:prstGeom>
          <a:noFill/>
        </p:spPr>
        <p:txBody>
          <a:bodyPr wrap="square">
            <a:spAutoFit/>
          </a:bodyPr>
          <a:lstStyle/>
          <a:p>
            <a:pPr algn="r" rtl="1">
              <a:lnSpc>
                <a:spcPct val="107000"/>
              </a:lnSpc>
              <a:spcAft>
                <a:spcPts val="800"/>
              </a:spcAft>
            </a:pPr>
            <a:r>
              <a:rPr lang="ar-SA" b="1" kern="0">
                <a:effectLst/>
                <a:latin typeface="Calibri" panose="020F0502020204030204" pitchFamily="34" charset="0"/>
                <a:ea typeface="Times New Roman" panose="02020603050405020304" pitchFamily="18" charset="0"/>
                <a:cs typeface="Traditional Arabic" panose="02020603050405020304" pitchFamily="18" charset="-78"/>
              </a:rPr>
              <a:t>القاعدة على شكل مربع</a:t>
            </a:r>
            <a:endParaRPr lang="en-US" kern="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189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ppt_x"/>
                                          </p:val>
                                        </p:tav>
                                        <p:tav tm="100000">
                                          <p:val>
                                            <p:strVal val="#ppt_x"/>
                                          </p:val>
                                        </p:tav>
                                      </p:tavLst>
                                    </p:anim>
                                    <p:anim calcmode="lin" valueType="num">
                                      <p:cBhvr additive="base">
                                        <p:cTn id="5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CF7615C-6DA4-5191-5D34-2D3CB557CB15}"/>
              </a:ext>
            </a:extLst>
          </p:cNvPr>
          <p:cNvPicPr>
            <a:picLocks noChangeAspect="1"/>
          </p:cNvPicPr>
          <p:nvPr/>
        </p:nvPicPr>
        <p:blipFill>
          <a:blip r:embed="rId3">
            <a:duotone>
              <a:prstClr val="black"/>
              <a:schemeClr val="accent1">
                <a:lumMod val="90000"/>
                <a:tint val="45000"/>
                <a:satMod val="400000"/>
              </a:schemeClr>
            </a:duotone>
          </a:blip>
          <a:stretch>
            <a:fillRect/>
          </a:stretch>
        </p:blipFill>
        <p:spPr>
          <a:xfrm>
            <a:off x="6239058" y="1593856"/>
            <a:ext cx="4143375" cy="59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صورة 8">
            <a:extLst>
              <a:ext uri="{FF2B5EF4-FFF2-40B4-BE49-F238E27FC236}">
                <a16:creationId xmlns:a16="http://schemas.microsoft.com/office/drawing/2014/main" id="{693F671A-ACC6-4065-B1B1-3990E3C3C496}"/>
              </a:ext>
            </a:extLst>
          </p:cNvPr>
          <p:cNvPicPr>
            <a:picLocks noChangeAspect="1"/>
          </p:cNvPicPr>
          <p:nvPr/>
        </p:nvPicPr>
        <p:blipFill>
          <a:blip r:embed="rId4"/>
          <a:stretch>
            <a:fillRect/>
          </a:stretch>
        </p:blipFill>
        <p:spPr>
          <a:xfrm>
            <a:off x="6096000" y="2758465"/>
            <a:ext cx="1552575" cy="352425"/>
          </a:xfrm>
          <a:prstGeom prst="rect">
            <a:avLst/>
          </a:prstGeom>
        </p:spPr>
      </p:pic>
      <p:pic>
        <p:nvPicPr>
          <p:cNvPr id="11" name="صورة 10">
            <a:extLst>
              <a:ext uri="{FF2B5EF4-FFF2-40B4-BE49-F238E27FC236}">
                <a16:creationId xmlns:a16="http://schemas.microsoft.com/office/drawing/2014/main" id="{69956F29-507F-389A-F453-73FE7D147000}"/>
              </a:ext>
            </a:extLst>
          </p:cNvPr>
          <p:cNvPicPr>
            <a:picLocks noChangeAspect="1"/>
          </p:cNvPicPr>
          <p:nvPr/>
        </p:nvPicPr>
        <p:blipFill>
          <a:blip r:embed="rId5"/>
          <a:stretch>
            <a:fillRect/>
          </a:stretch>
        </p:blipFill>
        <p:spPr>
          <a:xfrm>
            <a:off x="4225186" y="3287365"/>
            <a:ext cx="3448050" cy="466725"/>
          </a:xfrm>
          <a:prstGeom prst="rect">
            <a:avLst/>
          </a:prstGeom>
        </p:spPr>
      </p:pic>
      <p:pic>
        <p:nvPicPr>
          <p:cNvPr id="13" name="صورة 12">
            <a:extLst>
              <a:ext uri="{FF2B5EF4-FFF2-40B4-BE49-F238E27FC236}">
                <a16:creationId xmlns:a16="http://schemas.microsoft.com/office/drawing/2014/main" id="{F3F56855-E512-924F-4287-B5667F290678}"/>
              </a:ext>
            </a:extLst>
          </p:cNvPr>
          <p:cNvPicPr>
            <a:picLocks noChangeAspect="1"/>
          </p:cNvPicPr>
          <p:nvPr/>
        </p:nvPicPr>
        <p:blipFill>
          <a:blip r:embed="rId6"/>
          <a:stretch>
            <a:fillRect/>
          </a:stretch>
        </p:blipFill>
        <p:spPr>
          <a:xfrm>
            <a:off x="5634886" y="4072525"/>
            <a:ext cx="2038350" cy="428625"/>
          </a:xfrm>
          <a:prstGeom prst="rect">
            <a:avLst/>
          </a:prstGeom>
        </p:spPr>
      </p:pic>
      <p:pic>
        <p:nvPicPr>
          <p:cNvPr id="15" name="صورة 14">
            <a:extLst>
              <a:ext uri="{FF2B5EF4-FFF2-40B4-BE49-F238E27FC236}">
                <a16:creationId xmlns:a16="http://schemas.microsoft.com/office/drawing/2014/main" id="{DAAA4E1A-B6DD-72B2-5DDF-E2CA0756F3A5}"/>
              </a:ext>
            </a:extLst>
          </p:cNvPr>
          <p:cNvPicPr>
            <a:picLocks noChangeAspect="1"/>
          </p:cNvPicPr>
          <p:nvPr/>
        </p:nvPicPr>
        <p:blipFill>
          <a:blip r:embed="rId7"/>
          <a:stretch>
            <a:fillRect/>
          </a:stretch>
        </p:blipFill>
        <p:spPr>
          <a:xfrm>
            <a:off x="7038975" y="4691887"/>
            <a:ext cx="609600" cy="361950"/>
          </a:xfrm>
          <a:prstGeom prst="rect">
            <a:avLst/>
          </a:prstGeom>
        </p:spPr>
      </p:pic>
      <p:pic>
        <p:nvPicPr>
          <p:cNvPr id="17" name="صورة 16">
            <a:extLst>
              <a:ext uri="{FF2B5EF4-FFF2-40B4-BE49-F238E27FC236}">
                <a16:creationId xmlns:a16="http://schemas.microsoft.com/office/drawing/2014/main" id="{C14799E0-4C07-10DD-E3BA-7164A3FBAD1B}"/>
              </a:ext>
            </a:extLst>
          </p:cNvPr>
          <p:cNvPicPr>
            <a:picLocks noChangeAspect="1"/>
          </p:cNvPicPr>
          <p:nvPr/>
        </p:nvPicPr>
        <p:blipFill>
          <a:blip r:embed="rId8">
            <a:duotone>
              <a:schemeClr val="accent6">
                <a:shade val="45000"/>
                <a:satMod val="135000"/>
              </a:schemeClr>
              <a:prstClr val="white"/>
            </a:duotone>
          </a:blip>
          <a:stretch>
            <a:fillRect/>
          </a:stretch>
        </p:blipFill>
        <p:spPr>
          <a:xfrm>
            <a:off x="8080199" y="5403612"/>
            <a:ext cx="2466975" cy="457200"/>
          </a:xfrm>
          <a:prstGeom prst="rect">
            <a:avLst/>
          </a:prstGeom>
        </p:spPr>
      </p:pic>
      <p:pic>
        <p:nvPicPr>
          <p:cNvPr id="19" name="صورة 18">
            <a:extLst>
              <a:ext uri="{FF2B5EF4-FFF2-40B4-BE49-F238E27FC236}">
                <a16:creationId xmlns:a16="http://schemas.microsoft.com/office/drawing/2014/main" id="{22A69288-B79A-D6A4-ED8F-1765E2A13D6C}"/>
              </a:ext>
            </a:extLst>
          </p:cNvPr>
          <p:cNvPicPr>
            <a:picLocks noChangeAspect="1"/>
          </p:cNvPicPr>
          <p:nvPr/>
        </p:nvPicPr>
        <p:blipFill>
          <a:blip r:embed="rId9"/>
          <a:stretch>
            <a:fillRect/>
          </a:stretch>
        </p:blipFill>
        <p:spPr>
          <a:xfrm>
            <a:off x="9313687" y="4825237"/>
            <a:ext cx="1200150" cy="457200"/>
          </a:xfrm>
          <a:prstGeom prst="rect">
            <a:avLst/>
          </a:prstGeom>
        </p:spPr>
      </p:pic>
      <p:pic>
        <p:nvPicPr>
          <p:cNvPr id="21" name="صورة 20">
            <a:extLst>
              <a:ext uri="{FF2B5EF4-FFF2-40B4-BE49-F238E27FC236}">
                <a16:creationId xmlns:a16="http://schemas.microsoft.com/office/drawing/2014/main" id="{3FC5F140-6772-F1F4-0133-DE3A65646E76}"/>
              </a:ext>
            </a:extLst>
          </p:cNvPr>
          <p:cNvPicPr>
            <a:picLocks noChangeAspect="1"/>
          </p:cNvPicPr>
          <p:nvPr/>
        </p:nvPicPr>
        <p:blipFill>
          <a:blip r:embed="rId10"/>
          <a:stretch>
            <a:fillRect/>
          </a:stretch>
        </p:blipFill>
        <p:spPr>
          <a:xfrm>
            <a:off x="7923473" y="4060622"/>
            <a:ext cx="2581275" cy="533400"/>
          </a:xfrm>
          <a:prstGeom prst="rect">
            <a:avLst/>
          </a:prstGeom>
        </p:spPr>
      </p:pic>
      <p:pic>
        <p:nvPicPr>
          <p:cNvPr id="23" name="صورة 22">
            <a:extLst>
              <a:ext uri="{FF2B5EF4-FFF2-40B4-BE49-F238E27FC236}">
                <a16:creationId xmlns:a16="http://schemas.microsoft.com/office/drawing/2014/main" id="{67D6E34B-6C6E-9E06-C895-CC52A2DD9AD1}"/>
              </a:ext>
            </a:extLst>
          </p:cNvPr>
          <p:cNvPicPr>
            <a:picLocks noChangeAspect="1"/>
          </p:cNvPicPr>
          <p:nvPr/>
        </p:nvPicPr>
        <p:blipFill>
          <a:blip r:embed="rId11"/>
          <a:stretch>
            <a:fillRect/>
          </a:stretch>
        </p:blipFill>
        <p:spPr>
          <a:xfrm>
            <a:off x="3022477" y="974731"/>
            <a:ext cx="2857500" cy="1828800"/>
          </a:xfrm>
          <a:prstGeom prst="rect">
            <a:avLst/>
          </a:prstGeom>
        </p:spPr>
      </p:pic>
      <p:graphicFrame>
        <p:nvGraphicFramePr>
          <p:cNvPr id="24" name="عنصر 23">
            <a:extLst>
              <a:ext uri="{FF2B5EF4-FFF2-40B4-BE49-F238E27FC236}">
                <a16:creationId xmlns:a16="http://schemas.microsoft.com/office/drawing/2014/main" id="{2716772B-796E-84F6-158D-B5B67150DA2F}"/>
              </a:ext>
            </a:extLst>
          </p:cNvPr>
          <p:cNvGraphicFramePr>
            <a:graphicFrameLocks noChangeAspect="1"/>
          </p:cNvGraphicFramePr>
          <p:nvPr>
            <p:extLst>
              <p:ext uri="{D42A27DB-BD31-4B8C-83A1-F6EECF244321}">
                <p14:modId xmlns:p14="http://schemas.microsoft.com/office/powerpoint/2010/main" val="1349919537"/>
              </p:ext>
            </p:extLst>
          </p:nvPr>
        </p:nvGraphicFramePr>
        <p:xfrm>
          <a:off x="7960788" y="3265648"/>
          <a:ext cx="2506646" cy="563759"/>
        </p:xfrm>
        <a:graphic>
          <a:graphicData uri="http://schemas.openxmlformats.org/presentationml/2006/ole">
            <mc:AlternateContent xmlns:mc="http://schemas.openxmlformats.org/markup-compatibility/2006">
              <mc:Choice xmlns:v="urn:schemas-microsoft-com:vml" Requires="v">
                <p:oleObj name="صورة نقطية" r:id="rId12" imgW="2103120" imgH="472320" progId="Paint.Picture">
                  <p:embed/>
                </p:oleObj>
              </mc:Choice>
              <mc:Fallback>
                <p:oleObj name="صورة نقطية" r:id="rId12" imgW="2103120" imgH="472320" progId="Paint.Picture">
                  <p:embed/>
                  <p:pic>
                    <p:nvPicPr>
                      <p:cNvPr id="0" name=""/>
                      <p:cNvPicPr/>
                      <p:nvPr/>
                    </p:nvPicPr>
                    <p:blipFill>
                      <a:blip r:embed="rId13"/>
                      <a:stretch>
                        <a:fillRect/>
                      </a:stretch>
                    </p:blipFill>
                    <p:spPr>
                      <a:xfrm>
                        <a:off x="7960788" y="3265648"/>
                        <a:ext cx="2506646" cy="563759"/>
                      </a:xfrm>
                      <a:prstGeom prst="rect">
                        <a:avLst/>
                      </a:prstGeom>
                    </p:spPr>
                  </p:pic>
                </p:oleObj>
              </mc:Fallback>
            </mc:AlternateContent>
          </a:graphicData>
        </a:graphic>
      </p:graphicFrame>
      <p:pic>
        <p:nvPicPr>
          <p:cNvPr id="26" name="صورة 25">
            <a:extLst>
              <a:ext uri="{FF2B5EF4-FFF2-40B4-BE49-F238E27FC236}">
                <a16:creationId xmlns:a16="http://schemas.microsoft.com/office/drawing/2014/main" id="{A73E692E-EBCE-05DE-3FF8-486192B3229E}"/>
              </a:ext>
            </a:extLst>
          </p:cNvPr>
          <p:cNvPicPr>
            <a:picLocks noChangeAspect="1"/>
          </p:cNvPicPr>
          <p:nvPr/>
        </p:nvPicPr>
        <p:blipFill>
          <a:blip r:embed="rId14"/>
          <a:stretch>
            <a:fillRect/>
          </a:stretch>
        </p:blipFill>
        <p:spPr>
          <a:xfrm>
            <a:off x="9219659" y="2655022"/>
            <a:ext cx="1247775" cy="447675"/>
          </a:xfrm>
          <a:prstGeom prst="rect">
            <a:avLst/>
          </a:prstGeom>
        </p:spPr>
      </p:pic>
      <p:pic>
        <p:nvPicPr>
          <p:cNvPr id="2" name="Picture 3">
            <a:extLst>
              <a:ext uri="{FF2B5EF4-FFF2-40B4-BE49-F238E27FC236}">
                <a16:creationId xmlns:a16="http://schemas.microsoft.com/office/drawing/2014/main" id="{7193A7AC-53F6-D954-606D-A2D8F636CD4E}"/>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80628"/>
            <a:ext cx="1466849" cy="18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A4DC1D43-E5AA-3868-1C97-17363FC75FFD}"/>
              </a:ext>
            </a:extLst>
          </p:cNvPr>
          <p:cNvPicPr>
            <a:picLocks noChangeAspect="1"/>
          </p:cNvPicPr>
          <p:nvPr/>
        </p:nvPicPr>
        <p:blipFill>
          <a:blip r:embed="rId16"/>
          <a:stretch>
            <a:fillRect/>
          </a:stretch>
        </p:blipFill>
        <p:spPr>
          <a:xfrm>
            <a:off x="8290520" y="834506"/>
            <a:ext cx="2514600" cy="542925"/>
          </a:xfrm>
          <a:prstGeom prst="rect">
            <a:avLst/>
          </a:prstGeom>
        </p:spPr>
      </p:pic>
      <p:pic>
        <p:nvPicPr>
          <p:cNvPr id="4" name="صورة 3">
            <a:extLst>
              <a:ext uri="{FF2B5EF4-FFF2-40B4-BE49-F238E27FC236}">
                <a16:creationId xmlns:a16="http://schemas.microsoft.com/office/drawing/2014/main" id="{2EB61DFF-A7F1-F492-9755-0FB5AEAD784C}"/>
              </a:ext>
            </a:extLst>
          </p:cNvPr>
          <p:cNvPicPr>
            <a:picLocks noChangeAspect="1"/>
          </p:cNvPicPr>
          <p:nvPr/>
        </p:nvPicPr>
        <p:blipFill>
          <a:blip r:embed="rId17"/>
          <a:stretch>
            <a:fillRect/>
          </a:stretch>
        </p:blipFill>
        <p:spPr>
          <a:xfrm>
            <a:off x="6647256" y="1100672"/>
            <a:ext cx="1534282" cy="224686"/>
          </a:xfrm>
          <a:prstGeom prst="rect">
            <a:avLst/>
          </a:prstGeom>
        </p:spPr>
      </p:pic>
      <p:sp>
        <p:nvSpPr>
          <p:cNvPr id="6" name="مربع نص 5">
            <a:extLst>
              <a:ext uri="{FF2B5EF4-FFF2-40B4-BE49-F238E27FC236}">
                <a16:creationId xmlns:a16="http://schemas.microsoft.com/office/drawing/2014/main" id="{51FA253D-1DAC-C345-05BE-DFA050D6310D}"/>
              </a:ext>
            </a:extLst>
          </p:cNvPr>
          <p:cNvSpPr txBox="1"/>
          <p:nvPr/>
        </p:nvSpPr>
        <p:spPr>
          <a:xfrm>
            <a:off x="7038975" y="2292014"/>
            <a:ext cx="3872110" cy="421654"/>
          </a:xfrm>
          <a:prstGeom prst="rect">
            <a:avLst/>
          </a:prstGeom>
          <a:noFill/>
        </p:spPr>
        <p:txBody>
          <a:bodyPr wrap="square">
            <a:spAutoFit/>
          </a:bodyPr>
          <a:lstStyle/>
          <a:p>
            <a:pPr algn="r" rtl="1">
              <a:lnSpc>
                <a:spcPct val="107000"/>
              </a:lnSpc>
              <a:spcAft>
                <a:spcPts val="800"/>
              </a:spcAft>
            </a:pP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حجم المنشور = </a:t>
            </a:r>
            <a:r>
              <a:rPr lang="ar-SA" sz="2000" b="1" kern="0">
                <a:solidFill>
                  <a:srgbClr val="FF0000"/>
                </a:solidFill>
                <a:effectLst/>
                <a:latin typeface="Calibri" panose="020F0502020204030204" pitchFamily="34" charset="0"/>
                <a:ea typeface="Times New Roman" panose="02020603050405020304" pitchFamily="18" charset="0"/>
                <a:cs typeface="Traditional Arabic" panose="02020603050405020304" pitchFamily="18" charset="-78"/>
              </a:rPr>
              <a:t>مساحة القاعدة </a:t>
            </a:r>
            <a:r>
              <a:rPr lang="ar-SA" sz="2000" b="1" kern="0">
                <a:effectLst/>
                <a:latin typeface="Calibri" panose="020F0502020204030204" pitchFamily="34" charset="0"/>
                <a:ea typeface="Times New Roman" panose="02020603050405020304" pitchFamily="18" charset="0"/>
                <a:cs typeface="Traditional Arabic" panose="02020603050405020304" pitchFamily="18" charset="-78"/>
              </a:rPr>
              <a:t>× </a:t>
            </a:r>
            <a:r>
              <a:rPr lang="ar-SA" sz="2000" b="1" kern="0">
                <a:solidFill>
                  <a:srgbClr val="00B050"/>
                </a:solidFill>
                <a:effectLst/>
                <a:latin typeface="Calibri" panose="020F0502020204030204" pitchFamily="34" charset="0"/>
                <a:ea typeface="Times New Roman" panose="02020603050405020304" pitchFamily="18" charset="0"/>
                <a:cs typeface="Traditional Arabic" panose="02020603050405020304" pitchFamily="18" charset="-78"/>
              </a:rPr>
              <a:t>الارتفاع </a:t>
            </a:r>
            <a:endParaRPr lang="en-US" sz="2000" kern="1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2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righ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8389" y="492127"/>
            <a:ext cx="1403350"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7" name="Rectangle 9"/>
          <p:cNvSpPr>
            <a:spLocks noChangeArrowheads="1"/>
          </p:cNvSpPr>
          <p:nvPr/>
        </p:nvSpPr>
        <p:spPr bwMode="auto">
          <a:xfrm>
            <a:off x="5951538" y="1987550"/>
            <a:ext cx="42481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38" name="Text Box 10"/>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48140" name="Text Box 12"/>
          <p:cNvSpPr txBox="1">
            <a:spLocks noChangeArrowheads="1"/>
          </p:cNvSpPr>
          <p:nvPr/>
        </p:nvSpPr>
        <p:spPr bwMode="auto">
          <a:xfrm>
            <a:off x="6057900" y="279400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21 سم2</a:t>
            </a:r>
            <a:endParaRPr lang="en-US" sz="2000" b="1"/>
          </a:p>
        </p:txBody>
      </p:sp>
      <p:sp>
        <p:nvSpPr>
          <p:cNvPr id="48141" name="Text Box 13"/>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48142" name="Text Box 14"/>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10 سم</a:t>
            </a:r>
            <a:endParaRPr lang="en-US" sz="2000" b="1"/>
          </a:p>
        </p:txBody>
      </p:sp>
      <p:sp>
        <p:nvSpPr>
          <p:cNvPr id="48143" name="Rectangle 15"/>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8144" name="Text Box 16"/>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48145" name="Text Box 17"/>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48146" name="Text Box 18"/>
          <p:cNvSpPr txBox="1">
            <a:spLocks noChangeArrowheads="1"/>
          </p:cNvSpPr>
          <p:nvPr/>
        </p:nvSpPr>
        <p:spPr bwMode="auto">
          <a:xfrm>
            <a:off x="7356476" y="5513389"/>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21 × 10 =</a:t>
            </a:r>
            <a:endParaRPr lang="en-US" sz="2000" b="1"/>
          </a:p>
        </p:txBody>
      </p:sp>
      <p:sp>
        <p:nvSpPr>
          <p:cNvPr id="48147" name="Text Box 19"/>
          <p:cNvSpPr txBox="1">
            <a:spLocks noChangeArrowheads="1"/>
          </p:cNvSpPr>
          <p:nvPr/>
        </p:nvSpPr>
        <p:spPr bwMode="auto">
          <a:xfrm>
            <a:off x="5951539" y="5514976"/>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210 سم3</a:t>
            </a:r>
            <a:endParaRPr lang="en-US" sz="2000" b="1"/>
          </a:p>
        </p:txBody>
      </p:sp>
      <p:sp>
        <p:nvSpPr>
          <p:cNvPr id="48148" name="Text Box 20"/>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مثلث</a:t>
            </a:r>
            <a:endParaRPr lang="en-US" sz="2000" b="1">
              <a:solidFill>
                <a:srgbClr val="FF0000"/>
              </a:solidFill>
            </a:endParaRPr>
          </a:p>
        </p:txBody>
      </p:sp>
      <p:grpSp>
        <p:nvGrpSpPr>
          <p:cNvPr id="48158" name="Group 30"/>
          <p:cNvGrpSpPr>
            <a:grpSpLocks/>
          </p:cNvGrpSpPr>
          <p:nvPr/>
        </p:nvGrpSpPr>
        <p:grpSpPr bwMode="auto">
          <a:xfrm>
            <a:off x="6959601" y="2652714"/>
            <a:ext cx="1585913" cy="719137"/>
            <a:chOff x="3424" y="1671"/>
            <a:chExt cx="999" cy="453"/>
          </a:xfrm>
        </p:grpSpPr>
        <p:sp>
          <p:nvSpPr>
            <p:cNvPr id="48139" name="Text Box 11"/>
            <p:cNvSpPr txBox="1">
              <a:spLocks noChangeArrowheads="1"/>
            </p:cNvSpPr>
            <p:nvPr/>
          </p:nvSpPr>
          <p:spPr bwMode="auto">
            <a:xfrm>
              <a:off x="3424" y="1751"/>
              <a:ext cx="9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 6 × 7 =</a:t>
              </a:r>
              <a:endParaRPr lang="en-US" sz="2000" b="1"/>
            </a:p>
          </p:txBody>
        </p:sp>
        <p:grpSp>
          <p:nvGrpSpPr>
            <p:cNvPr id="48157" name="Group 29"/>
            <p:cNvGrpSpPr>
              <a:grpSpLocks/>
            </p:cNvGrpSpPr>
            <p:nvPr/>
          </p:nvGrpSpPr>
          <p:grpSpPr bwMode="auto">
            <a:xfrm>
              <a:off x="4209" y="1671"/>
              <a:ext cx="182" cy="453"/>
              <a:chOff x="975" y="3090"/>
              <a:chExt cx="182" cy="453"/>
            </a:xfrm>
          </p:grpSpPr>
          <p:sp>
            <p:nvSpPr>
              <p:cNvPr id="48154" name="Text Box 26"/>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48155" name="Line 27"/>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8156" name="Text Box 28"/>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pic>
        <p:nvPicPr>
          <p:cNvPr id="2" name="صورة 1">
            <a:extLst>
              <a:ext uri="{FF2B5EF4-FFF2-40B4-BE49-F238E27FC236}">
                <a16:creationId xmlns:a16="http://schemas.microsoft.com/office/drawing/2014/main" id="{834CCA3A-C157-9DA6-D2BC-CFE42CF5C70D}"/>
              </a:ext>
            </a:extLst>
          </p:cNvPr>
          <p:cNvPicPr>
            <a:picLocks noChangeAspect="1"/>
          </p:cNvPicPr>
          <p:nvPr/>
        </p:nvPicPr>
        <p:blipFill>
          <a:blip r:embed="rId3">
            <a:duotone>
              <a:prstClr val="black"/>
              <a:schemeClr val="accent1">
                <a:lumMod val="90000"/>
                <a:tint val="45000"/>
                <a:satMod val="400000"/>
              </a:schemeClr>
            </a:duotone>
          </a:blip>
          <a:stretch>
            <a:fillRect/>
          </a:stretch>
        </p:blipFill>
        <p:spPr>
          <a:xfrm>
            <a:off x="5965399" y="1146176"/>
            <a:ext cx="4143375" cy="59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صورة 2">
            <a:extLst>
              <a:ext uri="{FF2B5EF4-FFF2-40B4-BE49-F238E27FC236}">
                <a16:creationId xmlns:a16="http://schemas.microsoft.com/office/drawing/2014/main" id="{85DAD1FA-14AD-64A1-3CA5-A901CD0ADC38}"/>
              </a:ext>
            </a:extLst>
          </p:cNvPr>
          <p:cNvPicPr>
            <a:picLocks noChangeAspect="1"/>
          </p:cNvPicPr>
          <p:nvPr/>
        </p:nvPicPr>
        <p:blipFill>
          <a:blip r:embed="rId4"/>
          <a:stretch>
            <a:fillRect/>
          </a:stretch>
        </p:blipFill>
        <p:spPr>
          <a:xfrm>
            <a:off x="2924176" y="1441451"/>
            <a:ext cx="2857500" cy="1828800"/>
          </a:xfrm>
          <a:prstGeom prst="rect">
            <a:avLst/>
          </a:prstGeom>
        </p:spPr>
      </p:pic>
      <p:pic>
        <p:nvPicPr>
          <p:cNvPr id="4" name="Picture 3">
            <a:extLst>
              <a:ext uri="{FF2B5EF4-FFF2-40B4-BE49-F238E27FC236}">
                <a16:creationId xmlns:a16="http://schemas.microsoft.com/office/drawing/2014/main" id="{E45CEA28-4241-C6B5-7E18-BF362C1C154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80628"/>
            <a:ext cx="1466849" cy="2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a:extLst>
              <a:ext uri="{FF2B5EF4-FFF2-40B4-BE49-F238E27FC236}">
                <a16:creationId xmlns:a16="http://schemas.microsoft.com/office/drawing/2014/main" id="{44EC0AE9-777D-BE1D-9CD1-5EBC06E65432}"/>
              </a:ext>
            </a:extLst>
          </p:cNvPr>
          <p:cNvPicPr>
            <a:picLocks noChangeAspect="1"/>
          </p:cNvPicPr>
          <p:nvPr/>
        </p:nvPicPr>
        <p:blipFill>
          <a:blip r:embed="rId6"/>
          <a:stretch>
            <a:fillRect/>
          </a:stretch>
        </p:blipFill>
        <p:spPr>
          <a:xfrm>
            <a:off x="6973131" y="728978"/>
            <a:ext cx="1534282" cy="22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plus(in)">
                                      <p:cBhvr>
                                        <p:cTn id="7" dur="10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8148"/>
                                        </p:tgtEl>
                                        <p:attrNameLst>
                                          <p:attrName>style.visibility</p:attrName>
                                        </p:attrNameLst>
                                      </p:cBhvr>
                                      <p:to>
                                        <p:strVal val="visible"/>
                                      </p:to>
                                    </p:set>
                                    <p:anim calcmode="lin" valueType="num">
                                      <p:cBhvr>
                                        <p:cTn id="12" dur="1000" fill="hold"/>
                                        <p:tgtEl>
                                          <p:spTgt spid="48148"/>
                                        </p:tgtEl>
                                        <p:attrNameLst>
                                          <p:attrName>ppt_x</p:attrName>
                                        </p:attrNameLst>
                                      </p:cBhvr>
                                      <p:tavLst>
                                        <p:tav tm="0">
                                          <p:val>
                                            <p:strVal val="#ppt_x-.2"/>
                                          </p:val>
                                        </p:tav>
                                        <p:tav tm="100000">
                                          <p:val>
                                            <p:strVal val="#ppt_x"/>
                                          </p:val>
                                        </p:tav>
                                      </p:tavLst>
                                    </p:anim>
                                    <p:anim calcmode="lin" valueType="num">
                                      <p:cBhvr>
                                        <p:cTn id="13" dur="1000" fill="hold"/>
                                        <p:tgtEl>
                                          <p:spTgt spid="4814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8138"/>
                                        </p:tgtEl>
                                        <p:attrNameLst>
                                          <p:attrName>style.visibility</p:attrName>
                                        </p:attrNameLst>
                                      </p:cBhvr>
                                      <p:to>
                                        <p:strVal val="visible"/>
                                      </p:to>
                                    </p:set>
                                    <p:anim calcmode="lin" valueType="num">
                                      <p:cBhvr>
                                        <p:cTn id="19" dur="1000" fill="hold"/>
                                        <p:tgtEl>
                                          <p:spTgt spid="48138"/>
                                        </p:tgtEl>
                                        <p:attrNameLst>
                                          <p:attrName>ppt_x</p:attrName>
                                        </p:attrNameLst>
                                      </p:cBhvr>
                                      <p:tavLst>
                                        <p:tav tm="0">
                                          <p:val>
                                            <p:strVal val="#ppt_x-.2"/>
                                          </p:val>
                                        </p:tav>
                                        <p:tav tm="100000">
                                          <p:val>
                                            <p:strVal val="#ppt_x"/>
                                          </p:val>
                                        </p:tav>
                                      </p:tavLst>
                                    </p:anim>
                                    <p:anim calcmode="lin" valueType="num">
                                      <p:cBhvr>
                                        <p:cTn id="20" dur="1000" fill="hold"/>
                                        <p:tgtEl>
                                          <p:spTgt spid="4813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81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48158"/>
                                        </p:tgtEl>
                                        <p:attrNameLst>
                                          <p:attrName>style.visibility</p:attrName>
                                        </p:attrNameLst>
                                      </p:cBhvr>
                                      <p:to>
                                        <p:strVal val="visible"/>
                                      </p:to>
                                    </p:set>
                                    <p:anim calcmode="lin" valueType="num">
                                      <p:cBhvr>
                                        <p:cTn id="26" dur="1000" fill="hold"/>
                                        <p:tgtEl>
                                          <p:spTgt spid="48158"/>
                                        </p:tgtEl>
                                        <p:attrNameLst>
                                          <p:attrName>ppt_x</p:attrName>
                                        </p:attrNameLst>
                                      </p:cBhvr>
                                      <p:tavLst>
                                        <p:tav tm="0">
                                          <p:val>
                                            <p:strVal val="#ppt_x-.2"/>
                                          </p:val>
                                        </p:tav>
                                        <p:tav tm="100000">
                                          <p:val>
                                            <p:strVal val="#ppt_x"/>
                                          </p:val>
                                        </p:tav>
                                      </p:tavLst>
                                    </p:anim>
                                    <p:anim calcmode="lin" valueType="num">
                                      <p:cBhvr>
                                        <p:cTn id="27" dur="1000" fill="hold"/>
                                        <p:tgtEl>
                                          <p:spTgt spid="4815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81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8140"/>
                                        </p:tgtEl>
                                        <p:attrNameLst>
                                          <p:attrName>style.visibility</p:attrName>
                                        </p:attrNameLst>
                                      </p:cBhvr>
                                      <p:to>
                                        <p:strVal val="visible"/>
                                      </p:to>
                                    </p:set>
                                    <p:anim calcmode="lin" valueType="num">
                                      <p:cBhvr>
                                        <p:cTn id="33" dur="1000" fill="hold"/>
                                        <p:tgtEl>
                                          <p:spTgt spid="48140"/>
                                        </p:tgtEl>
                                        <p:attrNameLst>
                                          <p:attrName>ppt_x</p:attrName>
                                        </p:attrNameLst>
                                      </p:cBhvr>
                                      <p:tavLst>
                                        <p:tav tm="0">
                                          <p:val>
                                            <p:strVal val="#ppt_x-.2"/>
                                          </p:val>
                                        </p:tav>
                                        <p:tav tm="100000">
                                          <p:val>
                                            <p:strVal val="#ppt_x"/>
                                          </p:val>
                                        </p:tav>
                                      </p:tavLst>
                                    </p:anim>
                                    <p:anim calcmode="lin" valueType="num">
                                      <p:cBhvr>
                                        <p:cTn id="34" dur="1000" fill="hold"/>
                                        <p:tgtEl>
                                          <p:spTgt spid="4814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81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8141"/>
                                        </p:tgtEl>
                                        <p:attrNameLst>
                                          <p:attrName>style.visibility</p:attrName>
                                        </p:attrNameLst>
                                      </p:cBhvr>
                                      <p:to>
                                        <p:strVal val="visible"/>
                                      </p:to>
                                    </p:set>
                                    <p:anim calcmode="lin" valueType="num">
                                      <p:cBhvr>
                                        <p:cTn id="40" dur="1000" fill="hold"/>
                                        <p:tgtEl>
                                          <p:spTgt spid="48141"/>
                                        </p:tgtEl>
                                        <p:attrNameLst>
                                          <p:attrName>ppt_x</p:attrName>
                                        </p:attrNameLst>
                                      </p:cBhvr>
                                      <p:tavLst>
                                        <p:tav tm="0">
                                          <p:val>
                                            <p:strVal val="#ppt_x-.2"/>
                                          </p:val>
                                        </p:tav>
                                        <p:tav tm="100000">
                                          <p:val>
                                            <p:strVal val="#ppt_x"/>
                                          </p:val>
                                        </p:tav>
                                      </p:tavLst>
                                    </p:anim>
                                    <p:anim calcmode="lin" valueType="num">
                                      <p:cBhvr>
                                        <p:cTn id="41" dur="1000" fill="hold"/>
                                        <p:tgtEl>
                                          <p:spTgt spid="4814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81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8142"/>
                                        </p:tgtEl>
                                        <p:attrNameLst>
                                          <p:attrName>style.visibility</p:attrName>
                                        </p:attrNameLst>
                                      </p:cBhvr>
                                      <p:to>
                                        <p:strVal val="visible"/>
                                      </p:to>
                                    </p:set>
                                    <p:anim calcmode="lin" valueType="num">
                                      <p:cBhvr>
                                        <p:cTn id="47" dur="1000" fill="hold"/>
                                        <p:tgtEl>
                                          <p:spTgt spid="48142"/>
                                        </p:tgtEl>
                                        <p:attrNameLst>
                                          <p:attrName>ppt_x</p:attrName>
                                        </p:attrNameLst>
                                      </p:cBhvr>
                                      <p:tavLst>
                                        <p:tav tm="0">
                                          <p:val>
                                            <p:strVal val="#ppt_x-.2"/>
                                          </p:val>
                                        </p:tav>
                                        <p:tav tm="100000">
                                          <p:val>
                                            <p:strVal val="#ppt_x"/>
                                          </p:val>
                                        </p:tav>
                                      </p:tavLst>
                                    </p:anim>
                                    <p:anim calcmode="lin" valueType="num">
                                      <p:cBhvr>
                                        <p:cTn id="48" dur="1000" fill="hold"/>
                                        <p:tgtEl>
                                          <p:spTgt spid="4814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814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48143"/>
                                        </p:tgtEl>
                                        <p:attrNameLst>
                                          <p:attrName>style.visibility</p:attrName>
                                        </p:attrNameLst>
                                      </p:cBhvr>
                                      <p:to>
                                        <p:strVal val="visible"/>
                                      </p:to>
                                    </p:set>
                                    <p:animEffect transition="in" filter="plus(in)">
                                      <p:cBhvr>
                                        <p:cTn id="54" dur="1000"/>
                                        <p:tgtEl>
                                          <p:spTgt spid="4814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48144"/>
                                        </p:tgtEl>
                                        <p:attrNameLst>
                                          <p:attrName>style.visibility</p:attrName>
                                        </p:attrNameLst>
                                      </p:cBhvr>
                                      <p:to>
                                        <p:strVal val="visible"/>
                                      </p:to>
                                    </p:set>
                                    <p:anim calcmode="lin" valueType="num">
                                      <p:cBhvr>
                                        <p:cTn id="59" dur="1000" fill="hold"/>
                                        <p:tgtEl>
                                          <p:spTgt spid="48144"/>
                                        </p:tgtEl>
                                        <p:attrNameLst>
                                          <p:attrName>ppt_x</p:attrName>
                                        </p:attrNameLst>
                                      </p:cBhvr>
                                      <p:tavLst>
                                        <p:tav tm="0">
                                          <p:val>
                                            <p:strVal val="#ppt_x-.2"/>
                                          </p:val>
                                        </p:tav>
                                        <p:tav tm="100000">
                                          <p:val>
                                            <p:strVal val="#ppt_x"/>
                                          </p:val>
                                        </p:tav>
                                      </p:tavLst>
                                    </p:anim>
                                    <p:anim calcmode="lin" valueType="num">
                                      <p:cBhvr>
                                        <p:cTn id="60" dur="1000" fill="hold"/>
                                        <p:tgtEl>
                                          <p:spTgt spid="4814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814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48145"/>
                                        </p:tgtEl>
                                        <p:attrNameLst>
                                          <p:attrName>style.visibility</p:attrName>
                                        </p:attrNameLst>
                                      </p:cBhvr>
                                      <p:to>
                                        <p:strVal val="visible"/>
                                      </p:to>
                                    </p:set>
                                    <p:anim calcmode="lin" valueType="num">
                                      <p:cBhvr>
                                        <p:cTn id="66" dur="1000" fill="hold"/>
                                        <p:tgtEl>
                                          <p:spTgt spid="48145"/>
                                        </p:tgtEl>
                                        <p:attrNameLst>
                                          <p:attrName>ppt_x</p:attrName>
                                        </p:attrNameLst>
                                      </p:cBhvr>
                                      <p:tavLst>
                                        <p:tav tm="0">
                                          <p:val>
                                            <p:strVal val="#ppt_x-.2"/>
                                          </p:val>
                                        </p:tav>
                                        <p:tav tm="100000">
                                          <p:val>
                                            <p:strVal val="#ppt_x"/>
                                          </p:val>
                                        </p:tav>
                                      </p:tavLst>
                                    </p:anim>
                                    <p:anim calcmode="lin" valueType="num">
                                      <p:cBhvr>
                                        <p:cTn id="67" dur="1000" fill="hold"/>
                                        <p:tgtEl>
                                          <p:spTgt spid="4814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814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48146"/>
                                        </p:tgtEl>
                                        <p:attrNameLst>
                                          <p:attrName>style.visibility</p:attrName>
                                        </p:attrNameLst>
                                      </p:cBhvr>
                                      <p:to>
                                        <p:strVal val="visible"/>
                                      </p:to>
                                    </p:set>
                                    <p:anim calcmode="lin" valueType="num">
                                      <p:cBhvr>
                                        <p:cTn id="73" dur="1000" fill="hold"/>
                                        <p:tgtEl>
                                          <p:spTgt spid="48146"/>
                                        </p:tgtEl>
                                        <p:attrNameLst>
                                          <p:attrName>ppt_x</p:attrName>
                                        </p:attrNameLst>
                                      </p:cBhvr>
                                      <p:tavLst>
                                        <p:tav tm="0">
                                          <p:val>
                                            <p:strVal val="#ppt_x-.2"/>
                                          </p:val>
                                        </p:tav>
                                        <p:tav tm="100000">
                                          <p:val>
                                            <p:strVal val="#ppt_x"/>
                                          </p:val>
                                        </p:tav>
                                      </p:tavLst>
                                    </p:anim>
                                    <p:anim calcmode="lin" valueType="num">
                                      <p:cBhvr>
                                        <p:cTn id="74" dur="1000" fill="hold"/>
                                        <p:tgtEl>
                                          <p:spTgt spid="48146"/>
                                        </p:tgtEl>
                                        <p:attrNameLst>
                                          <p:attrName>ppt_y</p:attrName>
                                        </p:attrNameLst>
                                      </p:cBhvr>
                                      <p:tavLst>
                                        <p:tav tm="0">
                                          <p:val>
                                            <p:strVal val="#ppt_y"/>
                                          </p:val>
                                        </p:tav>
                                        <p:tav tm="100000">
                                          <p:val>
                                            <p:strVal val="#ppt_y"/>
                                          </p:val>
                                        </p:tav>
                                      </p:tavLst>
                                    </p:anim>
                                    <p:animEffect transition="in" filter="wipe(right)" prLst="gradientSize: 0.1">
                                      <p:cBhvr>
                                        <p:cTn id="75" dur="1000"/>
                                        <p:tgtEl>
                                          <p:spTgt spid="481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48147"/>
                                        </p:tgtEl>
                                        <p:attrNameLst>
                                          <p:attrName>style.visibility</p:attrName>
                                        </p:attrNameLst>
                                      </p:cBhvr>
                                      <p:to>
                                        <p:strVal val="visible"/>
                                      </p:to>
                                    </p:set>
                                    <p:anim calcmode="lin" valueType="num">
                                      <p:cBhvr>
                                        <p:cTn id="80" dur="1000" fill="hold"/>
                                        <p:tgtEl>
                                          <p:spTgt spid="48147"/>
                                        </p:tgtEl>
                                        <p:attrNameLst>
                                          <p:attrName>ppt_x</p:attrName>
                                        </p:attrNameLst>
                                      </p:cBhvr>
                                      <p:tavLst>
                                        <p:tav tm="0">
                                          <p:val>
                                            <p:strVal val="#ppt_x-.2"/>
                                          </p:val>
                                        </p:tav>
                                        <p:tav tm="100000">
                                          <p:val>
                                            <p:strVal val="#ppt_x"/>
                                          </p:val>
                                        </p:tav>
                                      </p:tavLst>
                                    </p:anim>
                                    <p:anim calcmode="lin" valueType="num">
                                      <p:cBhvr>
                                        <p:cTn id="81" dur="1000" fill="hold"/>
                                        <p:tgtEl>
                                          <p:spTgt spid="48147"/>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8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38" grpId="0"/>
      <p:bldP spid="48140" grpId="0"/>
      <p:bldP spid="48141" grpId="0"/>
      <p:bldP spid="48142" grpId="0"/>
      <p:bldP spid="48143" grpId="0" animBg="1"/>
      <p:bldP spid="48144" grpId="0"/>
      <p:bldP spid="48145" grpId="0"/>
      <p:bldP spid="48146" grpId="0"/>
      <p:bldP spid="48147" grpId="0"/>
      <p:bldP spid="481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6A8A1-00E5-402B-56D6-07C66F40F938}"/>
            </a:ext>
          </a:extLst>
        </p:cNvPr>
        <p:cNvGrpSpPr/>
        <p:nvPr/>
      </p:nvGrpSpPr>
      <p:grpSpPr>
        <a:xfrm>
          <a:off x="0" y="0"/>
          <a:ext cx="0" cy="0"/>
          <a:chOff x="0" y="0"/>
          <a:chExt cx="0" cy="0"/>
        </a:xfrm>
      </p:grpSpPr>
      <p:pic>
        <p:nvPicPr>
          <p:cNvPr id="6" name="صورة 5">
            <a:extLst>
              <a:ext uri="{FF2B5EF4-FFF2-40B4-BE49-F238E27FC236}">
                <a16:creationId xmlns:a16="http://schemas.microsoft.com/office/drawing/2014/main" id="{D48FA16D-C073-5C27-2641-51841E6B40A5}"/>
              </a:ext>
            </a:extLst>
          </p:cNvPr>
          <p:cNvPicPr>
            <a:picLocks noChangeAspect="1"/>
          </p:cNvPicPr>
          <p:nvPr/>
        </p:nvPicPr>
        <p:blipFill>
          <a:blip r:embed="rId2"/>
          <a:stretch>
            <a:fillRect/>
          </a:stretch>
        </p:blipFill>
        <p:spPr>
          <a:xfrm>
            <a:off x="1331081" y="2275015"/>
            <a:ext cx="3895725" cy="2257425"/>
          </a:xfrm>
          <a:prstGeom prst="rect">
            <a:avLst/>
          </a:prstGeom>
        </p:spPr>
      </p:pic>
      <p:sp>
        <p:nvSpPr>
          <p:cNvPr id="52231" name="Text Box 7">
            <a:extLst>
              <a:ext uri="{FF2B5EF4-FFF2-40B4-BE49-F238E27FC236}">
                <a16:creationId xmlns:a16="http://schemas.microsoft.com/office/drawing/2014/main" id="{EAB3FBC9-1A4E-5AB4-DDBA-26B9DA8FBF2D}"/>
              </a:ext>
            </a:extLst>
          </p:cNvPr>
          <p:cNvSpPr txBox="1">
            <a:spLocks noChangeArrowheads="1"/>
          </p:cNvSpPr>
          <p:nvPr/>
        </p:nvSpPr>
        <p:spPr bwMode="auto">
          <a:xfrm>
            <a:off x="3935760" y="2678124"/>
            <a:ext cx="5930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2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2234" name="Text Box 10">
            <a:extLst>
              <a:ext uri="{FF2B5EF4-FFF2-40B4-BE49-F238E27FC236}">
                <a16:creationId xmlns:a16="http://schemas.microsoft.com/office/drawing/2014/main" id="{DBB06533-1EAB-08B6-B88A-D45DF797174E}"/>
              </a:ext>
            </a:extLst>
          </p:cNvPr>
          <p:cNvSpPr txBox="1">
            <a:spLocks noChangeArrowheads="1"/>
          </p:cNvSpPr>
          <p:nvPr/>
        </p:nvSpPr>
        <p:spPr bwMode="auto">
          <a:xfrm>
            <a:off x="8260088" y="2678124"/>
            <a:ext cx="1912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9900"/>
                </a:solidFill>
                <a:effectLst/>
                <a:uLnTx/>
                <a:uFillTx/>
                <a:latin typeface="Arial" pitchFamily="34" charset="0"/>
                <a:ea typeface="+mn-ea"/>
                <a:cs typeface="Arial" pitchFamily="34" charset="0"/>
              </a:rPr>
              <a:t>حجم المنشور =</a:t>
            </a:r>
            <a:endParaRPr kumimoji="0" lang="en-US" sz="24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sp>
        <p:nvSpPr>
          <p:cNvPr id="52235" name="Text Box 11">
            <a:extLst>
              <a:ext uri="{FF2B5EF4-FFF2-40B4-BE49-F238E27FC236}">
                <a16:creationId xmlns:a16="http://schemas.microsoft.com/office/drawing/2014/main" id="{53172A49-C4ED-7B08-DA05-4C9C20CD5DD9}"/>
              </a:ext>
            </a:extLst>
          </p:cNvPr>
          <p:cNvSpPr txBox="1">
            <a:spLocks noChangeArrowheads="1"/>
          </p:cNvSpPr>
          <p:nvPr/>
        </p:nvSpPr>
        <p:spPr bwMode="auto">
          <a:xfrm>
            <a:off x="5503552" y="2678124"/>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مساحة القاعدة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2236" name="Text Box 12">
            <a:extLst>
              <a:ext uri="{FF2B5EF4-FFF2-40B4-BE49-F238E27FC236}">
                <a16:creationId xmlns:a16="http://schemas.microsoft.com/office/drawing/2014/main" id="{8C9CC890-01C7-97DB-F97F-DEE2115DD069}"/>
              </a:ext>
            </a:extLst>
          </p:cNvPr>
          <p:cNvSpPr txBox="1">
            <a:spLocks noChangeArrowheads="1"/>
          </p:cNvSpPr>
          <p:nvPr/>
        </p:nvSpPr>
        <p:spPr bwMode="auto">
          <a:xfrm>
            <a:off x="7538466" y="3154159"/>
            <a:ext cx="1443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ع</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2237" name="Text Box 13">
            <a:extLst>
              <a:ext uri="{FF2B5EF4-FFF2-40B4-BE49-F238E27FC236}">
                <a16:creationId xmlns:a16="http://schemas.microsoft.com/office/drawing/2014/main" id="{A2DEC9AB-531B-CB20-E5FE-3318A2E9A6E2}"/>
              </a:ext>
            </a:extLst>
          </p:cNvPr>
          <p:cNvSpPr txBox="1">
            <a:spLocks noChangeArrowheads="1"/>
          </p:cNvSpPr>
          <p:nvPr/>
        </p:nvSpPr>
        <p:spPr bwMode="auto">
          <a:xfrm>
            <a:off x="6039004" y="3990203"/>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13 × 3</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8,5</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2238" name="Text Box 14">
            <a:extLst>
              <a:ext uri="{FF2B5EF4-FFF2-40B4-BE49-F238E27FC236}">
                <a16:creationId xmlns:a16="http://schemas.microsoft.com/office/drawing/2014/main" id="{30B34FA0-9477-CB11-C97C-EFB9FD9405A9}"/>
              </a:ext>
            </a:extLst>
          </p:cNvPr>
          <p:cNvSpPr txBox="1">
            <a:spLocks noChangeArrowheads="1"/>
          </p:cNvSpPr>
          <p:nvPr/>
        </p:nvSpPr>
        <p:spPr bwMode="auto">
          <a:xfrm>
            <a:off x="7175501" y="2095501"/>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القاعدة على شكل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مستطيل</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pic>
        <p:nvPicPr>
          <p:cNvPr id="2" name="Picture 3">
            <a:extLst>
              <a:ext uri="{FF2B5EF4-FFF2-40B4-BE49-F238E27FC236}">
                <a16:creationId xmlns:a16="http://schemas.microsoft.com/office/drawing/2014/main" id="{F568365C-85B2-F38D-991A-2A404D208BE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D28608EC-8629-32A7-B8BA-DB1B879BF56D}"/>
              </a:ext>
            </a:extLst>
          </p:cNvPr>
          <p:cNvSpPr txBox="1">
            <a:spLocks noChangeArrowheads="1"/>
          </p:cNvSpPr>
          <p:nvPr/>
        </p:nvSpPr>
        <p:spPr bwMode="auto">
          <a:xfrm>
            <a:off x="6922099" y="4552673"/>
            <a:ext cx="2019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39 × 8,5 </a:t>
            </a:r>
          </a:p>
        </p:txBody>
      </p:sp>
      <p:sp>
        <p:nvSpPr>
          <p:cNvPr id="8" name="Text Box 13">
            <a:extLst>
              <a:ext uri="{FF2B5EF4-FFF2-40B4-BE49-F238E27FC236}">
                <a16:creationId xmlns:a16="http://schemas.microsoft.com/office/drawing/2014/main" id="{D8E17381-71F4-9AB3-C364-8E19EB5949E6}"/>
              </a:ext>
            </a:extLst>
          </p:cNvPr>
          <p:cNvSpPr txBox="1">
            <a:spLocks noChangeArrowheads="1"/>
          </p:cNvSpPr>
          <p:nvPr/>
        </p:nvSpPr>
        <p:spPr bwMode="auto">
          <a:xfrm>
            <a:off x="7072530" y="5077305"/>
            <a:ext cx="1799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ح = 331.5 </a:t>
            </a:r>
            <a:r>
              <a:rPr lang="ar-SA" sz="1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م</a:t>
            </a:r>
            <a:r>
              <a:rPr lang="ar-SA" sz="1400" b="1" baseline="30000">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3</a:t>
            </a:r>
            <a:r>
              <a:rPr lang="ar-SA" sz="1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 </a:t>
            </a:r>
            <a:endParaRPr lang="en-US" sz="1600">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endParaRPr>
          </a:p>
        </p:txBody>
      </p:sp>
      <p:pic>
        <p:nvPicPr>
          <p:cNvPr id="5" name="صورة 4">
            <a:extLst>
              <a:ext uri="{FF2B5EF4-FFF2-40B4-BE49-F238E27FC236}">
                <a16:creationId xmlns:a16="http://schemas.microsoft.com/office/drawing/2014/main" id="{F341A0F3-39E0-0E53-338B-32135600DD3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26972" y="514597"/>
            <a:ext cx="2266950" cy="600075"/>
          </a:xfrm>
          <a:prstGeom prst="rect">
            <a:avLst/>
          </a:prstGeom>
          <a:ln>
            <a:noFill/>
          </a:ln>
          <a:effectLst>
            <a:glow rad="101600">
              <a:srgbClr val="C9FFE4">
                <a:alpha val="60000"/>
              </a:srgbClr>
            </a:glow>
          </a:effectLst>
        </p:spPr>
      </p:pic>
      <p:pic>
        <p:nvPicPr>
          <p:cNvPr id="9" name="صورة 8">
            <a:extLst>
              <a:ext uri="{FF2B5EF4-FFF2-40B4-BE49-F238E27FC236}">
                <a16:creationId xmlns:a16="http://schemas.microsoft.com/office/drawing/2014/main" id="{CF302E81-19FB-A593-DD90-7E3AA6C710D1}"/>
              </a:ext>
            </a:extLst>
          </p:cNvPr>
          <p:cNvPicPr>
            <a:picLocks noChangeAspect="1"/>
          </p:cNvPicPr>
          <p:nvPr/>
        </p:nvPicPr>
        <p:blipFill>
          <a:blip r:embed="rId5">
            <a:duotone>
              <a:prstClr val="black"/>
              <a:srgbClr val="FFD9FF">
                <a:tint val="45000"/>
                <a:satMod val="400000"/>
              </a:srgbClr>
            </a:duotone>
          </a:blip>
          <a:stretch>
            <a:fillRect/>
          </a:stretch>
        </p:blipFill>
        <p:spPr>
          <a:xfrm>
            <a:off x="6096000" y="1248568"/>
            <a:ext cx="3920945" cy="579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 Box 12">
            <a:extLst>
              <a:ext uri="{FF2B5EF4-FFF2-40B4-BE49-F238E27FC236}">
                <a16:creationId xmlns:a16="http://schemas.microsoft.com/office/drawing/2014/main" id="{8A80199F-2DAC-ABF1-9304-41E2A176A877}"/>
              </a:ext>
            </a:extLst>
          </p:cNvPr>
          <p:cNvSpPr txBox="1">
            <a:spLocks noChangeArrowheads="1"/>
          </p:cNvSpPr>
          <p:nvPr/>
        </p:nvSpPr>
        <p:spPr bwMode="auto">
          <a:xfrm>
            <a:off x="6438020" y="3567227"/>
            <a:ext cx="2518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400" b="1">
                <a:solidFill>
                  <a:srgbClr val="000000"/>
                </a:solidFill>
              </a:rPr>
              <a:t>ح = ( </a:t>
            </a:r>
            <a:r>
              <a:rPr lang="ar-SA" sz="2400" b="1">
                <a:solidFill>
                  <a:srgbClr val="FF0000"/>
                </a:solidFill>
              </a:rPr>
              <a:t>ل</a:t>
            </a:r>
            <a:r>
              <a:rPr lang="ar-SA" sz="2400" b="1">
                <a:solidFill>
                  <a:srgbClr val="000000"/>
                </a:solidFill>
              </a:rPr>
              <a:t> × </a:t>
            </a:r>
            <a:r>
              <a:rPr lang="ar-SA" sz="2400" b="1">
                <a:solidFill>
                  <a:srgbClr val="FF0000"/>
                </a:solidFill>
              </a:rPr>
              <a:t>ض</a:t>
            </a:r>
            <a:r>
              <a:rPr lang="ar-SA" sz="2400" b="1">
                <a:solidFill>
                  <a:srgbClr val="000000"/>
                </a:solidFill>
              </a:rPr>
              <a:t> ) × </a:t>
            </a:r>
            <a:r>
              <a:rPr lang="ar-SA" sz="2400" b="1">
                <a:solidFill>
                  <a:srgbClr val="00B0F0"/>
                </a:solidFill>
              </a:rPr>
              <a:t>ع</a:t>
            </a:r>
            <a:r>
              <a:rPr lang="ar-SA" sz="2400" b="1">
                <a:solidFill>
                  <a:srgbClr val="000000"/>
                </a:solidFill>
              </a:rPr>
              <a:t> </a:t>
            </a:r>
          </a:p>
        </p:txBody>
      </p:sp>
    </p:spTree>
    <p:extLst>
      <p:ext uri="{BB962C8B-B14F-4D97-AF65-F5344CB8AC3E}">
        <p14:creationId xmlns:p14="http://schemas.microsoft.com/office/powerpoint/2010/main" val="1982717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1000" fill="hold"/>
                                        <p:tgtEl>
                                          <p:spTgt spid="52238"/>
                                        </p:tgtEl>
                                        <p:attrNameLst>
                                          <p:attrName>ppt_x</p:attrName>
                                        </p:attrNameLst>
                                      </p:cBhvr>
                                      <p:tavLst>
                                        <p:tav tm="0">
                                          <p:val>
                                            <p:strVal val="#ppt_x-.2"/>
                                          </p:val>
                                        </p:tav>
                                        <p:tav tm="100000">
                                          <p:val>
                                            <p:strVal val="#ppt_x"/>
                                          </p:val>
                                        </p:tav>
                                      </p:tavLst>
                                    </p:anim>
                                    <p:anim calcmode="lin" valueType="num">
                                      <p:cBhvr>
                                        <p:cTn id="8" dur="1000" fill="hold"/>
                                        <p:tgtEl>
                                          <p:spTgt spid="522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34"/>
                                        </p:tgtEl>
                                        <p:attrNameLst>
                                          <p:attrName>style.visibility</p:attrName>
                                        </p:attrNameLst>
                                      </p:cBhvr>
                                      <p:to>
                                        <p:strVal val="visible"/>
                                      </p:to>
                                    </p:set>
                                    <p:anim calcmode="lin" valueType="num">
                                      <p:cBhvr>
                                        <p:cTn id="14" dur="1000" fill="hold"/>
                                        <p:tgtEl>
                                          <p:spTgt spid="52234"/>
                                        </p:tgtEl>
                                        <p:attrNameLst>
                                          <p:attrName>ppt_x</p:attrName>
                                        </p:attrNameLst>
                                      </p:cBhvr>
                                      <p:tavLst>
                                        <p:tav tm="0">
                                          <p:val>
                                            <p:strVal val="#ppt_x-.2"/>
                                          </p:val>
                                        </p:tav>
                                        <p:tav tm="100000">
                                          <p:val>
                                            <p:strVal val="#ppt_x"/>
                                          </p:val>
                                        </p:tav>
                                      </p:tavLst>
                                    </p:anim>
                                    <p:anim calcmode="lin" valueType="num">
                                      <p:cBhvr>
                                        <p:cTn id="15" dur="1000" fill="hold"/>
                                        <p:tgtEl>
                                          <p:spTgt spid="522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35"/>
                                        </p:tgtEl>
                                        <p:attrNameLst>
                                          <p:attrName>style.visibility</p:attrName>
                                        </p:attrNameLst>
                                      </p:cBhvr>
                                      <p:to>
                                        <p:strVal val="visible"/>
                                      </p:to>
                                    </p:set>
                                    <p:anim calcmode="lin" valueType="num">
                                      <p:cBhvr>
                                        <p:cTn id="21" dur="1000" fill="hold"/>
                                        <p:tgtEl>
                                          <p:spTgt spid="52235"/>
                                        </p:tgtEl>
                                        <p:attrNameLst>
                                          <p:attrName>ppt_x</p:attrName>
                                        </p:attrNameLst>
                                      </p:cBhvr>
                                      <p:tavLst>
                                        <p:tav tm="0">
                                          <p:val>
                                            <p:strVal val="#ppt_x-.2"/>
                                          </p:val>
                                        </p:tav>
                                        <p:tav tm="100000">
                                          <p:val>
                                            <p:strVal val="#ppt_x"/>
                                          </p:val>
                                        </p:tav>
                                      </p:tavLst>
                                    </p:anim>
                                    <p:anim calcmode="lin" valueType="num">
                                      <p:cBhvr>
                                        <p:cTn id="22" dur="1000" fill="hold"/>
                                        <p:tgtEl>
                                          <p:spTgt spid="522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31"/>
                                        </p:tgtEl>
                                        <p:attrNameLst>
                                          <p:attrName>style.visibility</p:attrName>
                                        </p:attrNameLst>
                                      </p:cBhvr>
                                      <p:to>
                                        <p:strVal val="visible"/>
                                      </p:to>
                                    </p:set>
                                    <p:anim calcmode="lin" valueType="num">
                                      <p:cBhvr>
                                        <p:cTn id="28" dur="1000" fill="hold"/>
                                        <p:tgtEl>
                                          <p:spTgt spid="52231"/>
                                        </p:tgtEl>
                                        <p:attrNameLst>
                                          <p:attrName>ppt_x</p:attrName>
                                        </p:attrNameLst>
                                      </p:cBhvr>
                                      <p:tavLst>
                                        <p:tav tm="0">
                                          <p:val>
                                            <p:strVal val="#ppt_x-.2"/>
                                          </p:val>
                                        </p:tav>
                                        <p:tav tm="100000">
                                          <p:val>
                                            <p:strVal val="#ppt_x"/>
                                          </p:val>
                                        </p:tav>
                                      </p:tavLst>
                                    </p:anim>
                                    <p:anim calcmode="lin" valueType="num">
                                      <p:cBhvr>
                                        <p:cTn id="29"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22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p:cTn id="35" dur="1000" fill="hold"/>
                                        <p:tgtEl>
                                          <p:spTgt spid="52236"/>
                                        </p:tgtEl>
                                        <p:attrNameLst>
                                          <p:attrName>ppt_x</p:attrName>
                                        </p:attrNameLst>
                                      </p:cBhvr>
                                      <p:tavLst>
                                        <p:tav tm="0">
                                          <p:val>
                                            <p:strVal val="#ppt_x-.2"/>
                                          </p:val>
                                        </p:tav>
                                        <p:tav tm="100000">
                                          <p:val>
                                            <p:strVal val="#ppt_x"/>
                                          </p:val>
                                        </p:tav>
                                      </p:tavLst>
                                    </p:anim>
                                    <p:anim calcmode="lin" valueType="num">
                                      <p:cBhvr>
                                        <p:cTn id="36" dur="1000" fill="hold"/>
                                        <p:tgtEl>
                                          <p:spTgt spid="5223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223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ppt_x</p:attrName>
                                        </p:attrNameLst>
                                      </p:cBhvr>
                                      <p:tavLst>
                                        <p:tav tm="0">
                                          <p:val>
                                            <p:strVal val="#ppt_x-.2"/>
                                          </p:val>
                                        </p:tav>
                                        <p:tav tm="100000">
                                          <p:val>
                                            <p:strVal val="#ppt_x"/>
                                          </p:val>
                                        </p:tav>
                                      </p:tavLst>
                                    </p:anim>
                                    <p:anim calcmode="lin" valueType="num">
                                      <p:cBhvr>
                                        <p:cTn id="4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2237"/>
                                        </p:tgtEl>
                                        <p:attrNameLst>
                                          <p:attrName>style.visibility</p:attrName>
                                        </p:attrNameLst>
                                      </p:cBhvr>
                                      <p:to>
                                        <p:strVal val="visible"/>
                                      </p:to>
                                    </p:set>
                                    <p:anim calcmode="lin" valueType="num">
                                      <p:cBhvr>
                                        <p:cTn id="49" dur="1000" fill="hold"/>
                                        <p:tgtEl>
                                          <p:spTgt spid="52237"/>
                                        </p:tgtEl>
                                        <p:attrNameLst>
                                          <p:attrName>ppt_x</p:attrName>
                                        </p:attrNameLst>
                                      </p:cBhvr>
                                      <p:tavLst>
                                        <p:tav tm="0">
                                          <p:val>
                                            <p:strVal val="#ppt_x-.2"/>
                                          </p:val>
                                        </p:tav>
                                        <p:tav tm="100000">
                                          <p:val>
                                            <p:strVal val="#ppt_x"/>
                                          </p:val>
                                        </p:tav>
                                      </p:tavLst>
                                    </p:anim>
                                    <p:anim calcmode="lin" valueType="num">
                                      <p:cBhvr>
                                        <p:cTn id="50" dur="1000" fill="hold"/>
                                        <p:tgtEl>
                                          <p:spTgt spid="5223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2237"/>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ppt_x-.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ppt_x</p:attrName>
                                        </p:attrNameLst>
                                      </p:cBhvr>
                                      <p:tavLst>
                                        <p:tav tm="0">
                                          <p:val>
                                            <p:strVal val="#ppt_x-.2"/>
                                          </p:val>
                                        </p:tav>
                                        <p:tav tm="100000">
                                          <p:val>
                                            <p:strVal val="#ppt_x"/>
                                          </p:val>
                                        </p:tav>
                                      </p:tavLst>
                                    </p:anim>
                                    <p:anim calcmode="lin" valueType="num">
                                      <p:cBhvr>
                                        <p:cTn id="6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4" grpId="0"/>
      <p:bldP spid="52235" grpId="0"/>
      <p:bldP spid="52236" grpId="0"/>
      <p:bldP spid="52237" grpId="0"/>
      <p:bldP spid="52238" grpId="0"/>
      <p:bldP spid="7" grpId="0"/>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2" name="Rectangle 22">
            <a:extLst>
              <a:ext uri="{FF2B5EF4-FFF2-40B4-BE49-F238E27FC236}">
                <a16:creationId xmlns:a16="http://schemas.microsoft.com/office/drawing/2014/main" id="{718C5D1F-27F9-7BAE-A6FF-6C9DA65E53EA}"/>
              </a:ext>
            </a:extLst>
          </p:cNvPr>
          <p:cNvSpPr>
            <a:spLocks noGrp="1" noChangeArrowheads="1"/>
          </p:cNvSpPr>
          <p:nvPr>
            <p:ph type="subTitle" idx="4294967295"/>
          </p:nvPr>
        </p:nvSpPr>
        <p:spPr>
          <a:xfrm>
            <a:off x="3397250" y="3984625"/>
            <a:ext cx="1484313" cy="500063"/>
          </a:xfrm>
          <a:solidFill>
            <a:srgbClr val="66FFFF"/>
          </a:solidFill>
          <a:scene3d>
            <a:camera prst="legacyPerspectiveBottomLeft"/>
            <a:lightRig rig="legacyFlat3" dir="t"/>
          </a:scene3d>
          <a:sp3d extrusionH="887400" prstMaterial="legacyMatte">
            <a:bevelT w="13500" h="13500" prst="angle"/>
            <a:bevelB w="13500" h="13500" prst="angle"/>
            <a:extrusionClr>
              <a:srgbClr val="66FFFF"/>
            </a:extrusionClr>
          </a:sp3d>
        </p:spPr>
        <p:txBody>
          <a:bodyPr rtlCol="0">
            <a:normAutofit fontScale="92500" lnSpcReduction="20000"/>
            <a:flatTx/>
          </a:bodyPr>
          <a:lstStyle/>
          <a:p>
            <a:pPr marL="205740" indent="-205740" eaLnBrk="1" fontAlgn="auto" hangingPunct="1">
              <a:spcBef>
                <a:spcPct val="0"/>
              </a:spcBef>
              <a:spcAft>
                <a:spcPts val="0"/>
              </a:spcAft>
              <a:buClr>
                <a:schemeClr val="accent3"/>
              </a:buClr>
              <a:buFont typeface="Wingdings 2"/>
              <a:buChar char=""/>
              <a:defRPr/>
            </a:pPr>
            <a:r>
              <a:rPr lang="ar-SA" sz="1900"/>
              <a:t>رفع اليد للمشاركة</a:t>
            </a:r>
          </a:p>
          <a:p>
            <a:pPr marL="0" indent="0" eaLnBrk="1" fontAlgn="auto" hangingPunct="1">
              <a:spcBef>
                <a:spcPct val="0"/>
              </a:spcBef>
              <a:spcAft>
                <a:spcPts val="0"/>
              </a:spcAft>
              <a:buClr>
                <a:schemeClr val="accent3"/>
              </a:buClr>
              <a:buFont typeface="Arial" panose="020B0604020202020204" pitchFamily="34" charset="0"/>
              <a:buNone/>
              <a:defRPr/>
            </a:pPr>
            <a:endParaRPr lang="en-US" sz="1238"/>
          </a:p>
        </p:txBody>
      </p:sp>
      <p:sp>
        <p:nvSpPr>
          <p:cNvPr id="184323" name="Line 3">
            <a:extLst>
              <a:ext uri="{FF2B5EF4-FFF2-40B4-BE49-F238E27FC236}">
                <a16:creationId xmlns:a16="http://schemas.microsoft.com/office/drawing/2014/main" id="{AD408BBE-CCAF-9A48-64F1-C55E841A0F1C}"/>
              </a:ext>
            </a:extLst>
          </p:cNvPr>
          <p:cNvSpPr>
            <a:spLocks noChangeShapeType="1"/>
          </p:cNvSpPr>
          <p:nvPr/>
        </p:nvSpPr>
        <p:spPr bwMode="auto">
          <a:xfrm flipH="1">
            <a:off x="5827713" y="2571750"/>
            <a:ext cx="34925" cy="2251075"/>
          </a:xfrm>
          <a:prstGeom prst="line">
            <a:avLst/>
          </a:prstGeom>
          <a:noFill/>
          <a:ln w="9525">
            <a:solidFill>
              <a:srgbClr val="3333CC"/>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4" name="Line 4">
            <a:extLst>
              <a:ext uri="{FF2B5EF4-FFF2-40B4-BE49-F238E27FC236}">
                <a16:creationId xmlns:a16="http://schemas.microsoft.com/office/drawing/2014/main" id="{7BFAADF3-8893-C635-DADE-05228D1187D9}"/>
              </a:ext>
            </a:extLst>
          </p:cNvPr>
          <p:cNvSpPr>
            <a:spLocks noChangeShapeType="1"/>
          </p:cNvSpPr>
          <p:nvPr/>
        </p:nvSpPr>
        <p:spPr bwMode="auto">
          <a:xfrm flipV="1">
            <a:off x="3719513" y="2563813"/>
            <a:ext cx="5184775" cy="0"/>
          </a:xfrm>
          <a:prstGeom prst="line">
            <a:avLst/>
          </a:prstGeom>
          <a:noFill/>
          <a:ln w="9525">
            <a:solidFill>
              <a:srgbClr val="FF00FF"/>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5" name="Line 5">
            <a:extLst>
              <a:ext uri="{FF2B5EF4-FFF2-40B4-BE49-F238E27FC236}">
                <a16:creationId xmlns:a16="http://schemas.microsoft.com/office/drawing/2014/main" id="{E0221BAA-8264-7E62-BD56-7EF61A4EB27B}"/>
              </a:ext>
            </a:extLst>
          </p:cNvPr>
          <p:cNvSpPr>
            <a:spLocks noChangeShapeType="1"/>
          </p:cNvSpPr>
          <p:nvPr/>
        </p:nvSpPr>
        <p:spPr bwMode="auto">
          <a:xfrm>
            <a:off x="3719513" y="2565400"/>
            <a:ext cx="0" cy="377825"/>
          </a:xfrm>
          <a:prstGeom prst="line">
            <a:avLst/>
          </a:prstGeom>
          <a:noFill/>
          <a:ln w="9525">
            <a:solidFill>
              <a:srgbClr val="660033"/>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6" name="Line 6">
            <a:extLst>
              <a:ext uri="{FF2B5EF4-FFF2-40B4-BE49-F238E27FC236}">
                <a16:creationId xmlns:a16="http://schemas.microsoft.com/office/drawing/2014/main" id="{2F35677F-CA13-BA49-8844-BE145676FBCC}"/>
              </a:ext>
            </a:extLst>
          </p:cNvPr>
          <p:cNvSpPr>
            <a:spLocks noChangeShapeType="1"/>
          </p:cNvSpPr>
          <p:nvPr/>
        </p:nvSpPr>
        <p:spPr bwMode="auto">
          <a:xfrm>
            <a:off x="5068888" y="2565400"/>
            <a:ext cx="0" cy="377825"/>
          </a:xfrm>
          <a:prstGeom prst="line">
            <a:avLst/>
          </a:prstGeom>
          <a:noFill/>
          <a:ln w="9525">
            <a:solidFill>
              <a:srgbClr val="FF9900"/>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7" name="Line 7">
            <a:extLst>
              <a:ext uri="{FF2B5EF4-FFF2-40B4-BE49-F238E27FC236}">
                <a16:creationId xmlns:a16="http://schemas.microsoft.com/office/drawing/2014/main" id="{1A9F0E18-5EEE-30D3-E017-CB6E255976D9}"/>
              </a:ext>
            </a:extLst>
          </p:cNvPr>
          <p:cNvSpPr>
            <a:spLocks noChangeShapeType="1"/>
          </p:cNvSpPr>
          <p:nvPr/>
        </p:nvSpPr>
        <p:spPr bwMode="auto">
          <a:xfrm>
            <a:off x="6524625" y="2565400"/>
            <a:ext cx="0" cy="377825"/>
          </a:xfrm>
          <a:prstGeom prst="line">
            <a:avLst/>
          </a:prstGeom>
          <a:noFill/>
          <a:ln w="9525">
            <a:solidFill>
              <a:schemeClr val="hlink"/>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28" name="Line 8">
            <a:extLst>
              <a:ext uri="{FF2B5EF4-FFF2-40B4-BE49-F238E27FC236}">
                <a16:creationId xmlns:a16="http://schemas.microsoft.com/office/drawing/2014/main" id="{EB3332A5-56EE-C5BB-5C6E-C23C5E344F4C}"/>
              </a:ext>
            </a:extLst>
          </p:cNvPr>
          <p:cNvSpPr>
            <a:spLocks noChangeShapeType="1"/>
          </p:cNvSpPr>
          <p:nvPr/>
        </p:nvSpPr>
        <p:spPr bwMode="auto">
          <a:xfrm>
            <a:off x="8904288" y="2565400"/>
            <a:ext cx="0" cy="377825"/>
          </a:xfrm>
          <a:prstGeom prst="line">
            <a:avLst/>
          </a:prstGeom>
          <a:noFill/>
          <a:ln w="9525">
            <a:solidFill>
              <a:schemeClr val="accent1"/>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8921" name="Picture 9" descr="118">
            <a:extLst>
              <a:ext uri="{FF2B5EF4-FFF2-40B4-BE49-F238E27FC236}">
                <a16:creationId xmlns:a16="http://schemas.microsoft.com/office/drawing/2014/main" id="{ABC6F5DA-91C0-8BB5-DC0E-950F0EECDC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64538" y="2457450"/>
            <a:ext cx="99853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118">
            <a:extLst>
              <a:ext uri="{FF2B5EF4-FFF2-40B4-BE49-F238E27FC236}">
                <a16:creationId xmlns:a16="http://schemas.microsoft.com/office/drawing/2014/main" id="{B75BCFE4-F73C-0467-50D1-D8F6F8B754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42025" y="2411413"/>
            <a:ext cx="91916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118">
            <a:extLst>
              <a:ext uri="{FF2B5EF4-FFF2-40B4-BE49-F238E27FC236}">
                <a16:creationId xmlns:a16="http://schemas.microsoft.com/office/drawing/2014/main" id="{056B690E-3FB2-963E-60E8-65B827C785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2457450"/>
            <a:ext cx="91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118">
            <a:extLst>
              <a:ext uri="{FF2B5EF4-FFF2-40B4-BE49-F238E27FC236}">
                <a16:creationId xmlns:a16="http://schemas.microsoft.com/office/drawing/2014/main" id="{242F5279-3154-05C3-91FB-9970D463E6C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3738" y="2511425"/>
            <a:ext cx="9175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118">
            <a:extLst>
              <a:ext uri="{FF2B5EF4-FFF2-40B4-BE49-F238E27FC236}">
                <a16:creationId xmlns:a16="http://schemas.microsoft.com/office/drawing/2014/main" id="{3CA411E1-7E51-0564-141C-ACA2B90BF19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4132263"/>
            <a:ext cx="11350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5" name="Rectangle 15">
            <a:extLst>
              <a:ext uri="{FF2B5EF4-FFF2-40B4-BE49-F238E27FC236}">
                <a16:creationId xmlns:a16="http://schemas.microsoft.com/office/drawing/2014/main" id="{C4CEA45C-82FD-60DE-91FE-78FCB241DCAD}"/>
              </a:ext>
            </a:extLst>
          </p:cNvPr>
          <p:cNvSpPr>
            <a:spLocks noChangeArrowheads="1"/>
          </p:cNvSpPr>
          <p:nvPr/>
        </p:nvSpPr>
        <p:spPr bwMode="auto">
          <a:xfrm>
            <a:off x="7978775" y="3027363"/>
            <a:ext cx="1509713" cy="701675"/>
          </a:xfrm>
          <a:prstGeom prst="rect">
            <a:avLst/>
          </a:prstGeom>
          <a:solidFill>
            <a:srgbClr val="FF00FF"/>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00FF"/>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تجهيز ادواتك المدرسية</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والكتاب المدرسي</a:t>
            </a:r>
          </a:p>
        </p:txBody>
      </p:sp>
      <p:sp>
        <p:nvSpPr>
          <p:cNvPr id="184336" name="Rectangle 16">
            <a:extLst>
              <a:ext uri="{FF2B5EF4-FFF2-40B4-BE49-F238E27FC236}">
                <a16:creationId xmlns:a16="http://schemas.microsoft.com/office/drawing/2014/main" id="{55468CD0-F422-80DC-17FE-FEA16897D213}"/>
              </a:ext>
            </a:extLst>
          </p:cNvPr>
          <p:cNvSpPr>
            <a:spLocks noChangeArrowheads="1"/>
          </p:cNvSpPr>
          <p:nvPr/>
        </p:nvSpPr>
        <p:spPr bwMode="auto">
          <a:xfrm>
            <a:off x="6149975" y="3054350"/>
            <a:ext cx="1403350" cy="763588"/>
          </a:xfrm>
          <a:prstGeom prst="rect">
            <a:avLst/>
          </a:prstGeom>
          <a:solidFill>
            <a:schemeClr val="hlink"/>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الحفاظ على الهدوء </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والانضباط داخل الفصل </a:t>
            </a:r>
            <a:endParaRPr kumimoji="0" lang="en-US" sz="15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endParaRPr>
          </a:p>
        </p:txBody>
      </p:sp>
      <p:sp>
        <p:nvSpPr>
          <p:cNvPr id="184337" name="Rectangle 17">
            <a:extLst>
              <a:ext uri="{FF2B5EF4-FFF2-40B4-BE49-F238E27FC236}">
                <a16:creationId xmlns:a16="http://schemas.microsoft.com/office/drawing/2014/main" id="{F81F4CCA-1451-268D-F7C0-EFB68AD8E00C}"/>
              </a:ext>
            </a:extLst>
          </p:cNvPr>
          <p:cNvSpPr>
            <a:spLocks noChangeArrowheads="1"/>
          </p:cNvSpPr>
          <p:nvPr/>
        </p:nvSpPr>
        <p:spPr bwMode="auto">
          <a:xfrm>
            <a:off x="4713288" y="3046413"/>
            <a:ext cx="1233487" cy="739775"/>
          </a:xfrm>
          <a:prstGeom prst="rect">
            <a:avLst/>
          </a:prstGeom>
          <a:solidFill>
            <a:schemeClr val="accent2"/>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2"/>
            </a:extrusionClr>
          </a:sp3d>
        </p:spPr>
        <p:txBody>
          <a:bodyPr wrap="none" anchor="ctr">
            <a:flatTx/>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Century Gothic" panose="020B0502020202020204" pitchFamily="34" charset="0"/>
                <a:ea typeface="+mn-ea"/>
                <a:cs typeface="Arial" panose="020B0604020202020204" pitchFamily="34" charset="0"/>
              </a:rPr>
              <a:t>الاستماع الجيد</a:t>
            </a:r>
          </a:p>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Century Gothic" panose="020B0502020202020204" pitchFamily="34" charset="0"/>
                <a:ea typeface="+mn-ea"/>
                <a:cs typeface="Arial" panose="020B0604020202020204" pitchFamily="34" charset="0"/>
              </a:rPr>
              <a:t> والانصات</a:t>
            </a:r>
          </a:p>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900" b="0" i="0" u="none" strike="noStrike" kern="1200" cap="none" spc="0" normalizeH="0" baseline="0" noProof="0">
                <a:ln>
                  <a:noFill/>
                </a:ln>
                <a:solidFill>
                  <a:srgbClr val="FFFFFF"/>
                </a:solidFill>
                <a:effectLst>
                  <a:outerShdw blurRad="38100" dist="38100" dir="2700000" algn="tl">
                    <a:srgbClr val="000000"/>
                  </a:outerShdw>
                </a:effectLst>
                <a:uLnTx/>
                <a:uFillTx/>
                <a:latin typeface="Constantia" panose="02030602050306030303" pitchFamily="18" charset="0"/>
                <a:ea typeface="+mn-ea"/>
                <a:cs typeface="Arial" panose="020B0604020202020204" pitchFamily="34" charset="0"/>
              </a:rPr>
              <a:t>الانتباه جيدا للشرح</a:t>
            </a:r>
            <a:endParaRPr kumimoji="0" lang="en-US" altLang="ar-SA" sz="900" b="0" i="0" u="none" strike="noStrike" kern="1200" cap="none" spc="0" normalizeH="0" baseline="0" noProof="0">
              <a:ln>
                <a:noFill/>
              </a:ln>
              <a:solidFill>
                <a:srgbClr val="FFFFFF"/>
              </a:solidFill>
              <a:effectLst>
                <a:outerShdw blurRad="38100" dist="38100" dir="2700000" algn="tl">
                  <a:srgbClr val="000000"/>
                </a:outerShdw>
              </a:effectLst>
              <a:uLnTx/>
              <a:uFillTx/>
              <a:latin typeface="Constantia" panose="02030602050306030303" pitchFamily="18" charset="0"/>
              <a:ea typeface="+mn-ea"/>
              <a:cs typeface="Arial" panose="020B0604020202020204" pitchFamily="34" charset="0"/>
            </a:endParaRPr>
          </a:p>
          <a:p>
            <a:pPr marL="0" marR="0" lvl="0" indent="0" algn="ctr" defTabSz="685800" rtl="1" eaLnBrk="1" fontAlgn="base" latinLnBrk="0" hangingPunct="1">
              <a:lnSpc>
                <a:spcPct val="100000"/>
              </a:lnSpc>
              <a:spcBef>
                <a:spcPct val="0"/>
              </a:spcBef>
              <a:spcAft>
                <a:spcPct val="0"/>
              </a:spcAft>
              <a:buClrTx/>
              <a:buSzTx/>
              <a:buFontTx/>
              <a:buNone/>
              <a:tabLst/>
              <a:defRPr/>
            </a:pPr>
            <a:endParaRPr kumimoji="0" lang="en-US" altLang="ar-SA"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Century Gothic" panose="020B0502020202020204" pitchFamily="34" charset="0"/>
              <a:ea typeface="+mn-ea"/>
              <a:cs typeface="Arial" panose="020B0604020202020204" pitchFamily="34" charset="0"/>
            </a:endParaRPr>
          </a:p>
        </p:txBody>
      </p:sp>
      <p:sp>
        <p:nvSpPr>
          <p:cNvPr id="184338" name="Rectangle 18">
            <a:extLst>
              <a:ext uri="{FF2B5EF4-FFF2-40B4-BE49-F238E27FC236}">
                <a16:creationId xmlns:a16="http://schemas.microsoft.com/office/drawing/2014/main" id="{304EB164-B001-DA5A-11BA-24BF822A8012}"/>
              </a:ext>
            </a:extLst>
          </p:cNvPr>
          <p:cNvSpPr>
            <a:spLocks noChangeArrowheads="1"/>
          </p:cNvSpPr>
          <p:nvPr/>
        </p:nvSpPr>
        <p:spPr bwMode="auto">
          <a:xfrm>
            <a:off x="3309938" y="3051175"/>
            <a:ext cx="1274762" cy="757238"/>
          </a:xfrm>
          <a:prstGeom prst="rect">
            <a:avLst/>
          </a:prstGeom>
          <a:solidFill>
            <a:srgbClr val="FF99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9900"/>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عدم مقاطعة </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الآخرين أثناء الحديث</a:t>
            </a:r>
            <a:endParaRPr kumimoji="0" lang="en-US" sz="15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endParaRPr>
          </a:p>
        </p:txBody>
      </p:sp>
      <p:sp>
        <p:nvSpPr>
          <p:cNvPr id="184339" name="Rectangle 19">
            <a:extLst>
              <a:ext uri="{FF2B5EF4-FFF2-40B4-BE49-F238E27FC236}">
                <a16:creationId xmlns:a16="http://schemas.microsoft.com/office/drawing/2014/main" id="{00C04601-0635-F363-AAEB-4159F27B4DD8}"/>
              </a:ext>
            </a:extLst>
          </p:cNvPr>
          <p:cNvSpPr>
            <a:spLocks noChangeArrowheads="1"/>
          </p:cNvSpPr>
          <p:nvPr/>
        </p:nvSpPr>
        <p:spPr bwMode="auto">
          <a:xfrm>
            <a:off x="4854575" y="4810125"/>
            <a:ext cx="2590800" cy="611188"/>
          </a:xfrm>
          <a:prstGeom prst="rect">
            <a:avLst/>
          </a:prstGeom>
          <a:solidFill>
            <a:srgbClr val="FF99CC"/>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FF99CC"/>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تسليم الواجبات في الوقت المحدد</a:t>
            </a:r>
          </a:p>
        </p:txBody>
      </p:sp>
      <p:pic>
        <p:nvPicPr>
          <p:cNvPr id="38931" name="Picture 20" descr="118">
            <a:extLst>
              <a:ext uri="{FF2B5EF4-FFF2-40B4-BE49-F238E27FC236}">
                <a16:creationId xmlns:a16="http://schemas.microsoft.com/office/drawing/2014/main" id="{C156B687-30E7-7120-174E-200B9FC38A4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7563" y="3160713"/>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1" name="Rectangle 21">
            <a:extLst>
              <a:ext uri="{FF2B5EF4-FFF2-40B4-BE49-F238E27FC236}">
                <a16:creationId xmlns:a16="http://schemas.microsoft.com/office/drawing/2014/main" id="{04FC3A30-F178-D257-0A39-0FDCE0AD95F4}"/>
              </a:ext>
            </a:extLst>
          </p:cNvPr>
          <p:cNvSpPr>
            <a:spLocks noChangeArrowheads="1"/>
          </p:cNvSpPr>
          <p:nvPr/>
        </p:nvSpPr>
        <p:spPr bwMode="auto">
          <a:xfrm>
            <a:off x="6475413" y="3965575"/>
            <a:ext cx="2428875" cy="703263"/>
          </a:xfrm>
          <a:prstGeom prst="rect">
            <a:avLst/>
          </a:prstGeom>
          <a:solidFill>
            <a:srgbClr val="0099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009900"/>
            </a:extrusionClr>
          </a:sp3d>
        </p:spPr>
        <p:txBody>
          <a:bodyPr wrap="none" anchor="ctr">
            <a:flatTx/>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تنفيذالمهام الأدائية في </a:t>
            </a:r>
          </a:p>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a:ln>
                  <a:noFill/>
                </a:ln>
                <a:solidFill>
                  <a:prstClr val="white"/>
                </a:solidFill>
                <a:effectLst>
                  <a:outerShdw blurRad="38100" dist="38100" dir="2700000" algn="tl">
                    <a:srgbClr val="000000"/>
                  </a:outerShdw>
                </a:effectLst>
                <a:uLnTx/>
                <a:uFillTx/>
                <a:latin typeface="Century Gothic"/>
                <a:ea typeface="+mn-ea"/>
                <a:cs typeface="Arial" panose="020B0604020202020204" pitchFamily="34" charset="0"/>
              </a:rPr>
              <a:t>الوقت المحدد</a:t>
            </a:r>
          </a:p>
        </p:txBody>
      </p:sp>
      <p:pic>
        <p:nvPicPr>
          <p:cNvPr id="38933" name="Picture 23" descr="118">
            <a:extLst>
              <a:ext uri="{FF2B5EF4-FFF2-40B4-BE49-F238E27FC236}">
                <a16:creationId xmlns:a16="http://schemas.microsoft.com/office/drawing/2014/main" id="{A5DBDA1D-CC88-658D-412A-53C524F5635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330575"/>
            <a:ext cx="11620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4" name="Line 24">
            <a:extLst>
              <a:ext uri="{FF2B5EF4-FFF2-40B4-BE49-F238E27FC236}">
                <a16:creationId xmlns:a16="http://schemas.microsoft.com/office/drawing/2014/main" id="{DAE10870-DCBC-A2FC-95F1-01D1D24AEF22}"/>
              </a:ext>
            </a:extLst>
          </p:cNvPr>
          <p:cNvSpPr>
            <a:spLocks noChangeShapeType="1"/>
          </p:cNvSpPr>
          <p:nvPr/>
        </p:nvSpPr>
        <p:spPr bwMode="auto">
          <a:xfrm>
            <a:off x="8904288" y="2565400"/>
            <a:ext cx="0" cy="377825"/>
          </a:xfrm>
          <a:prstGeom prst="line">
            <a:avLst/>
          </a:prstGeom>
          <a:noFill/>
          <a:ln w="9525">
            <a:solidFill>
              <a:srgbClr val="FF9900"/>
            </a:solidFill>
            <a:round/>
            <a:headEnd/>
            <a:tailEnd/>
          </a:ln>
        </p:spPr>
        <p:txBody>
          <a:bodyPr/>
          <a:lstStyle/>
          <a:p>
            <a:pPr marL="0" marR="0" lvl="0" indent="0" algn="r" defTabSz="685800" rtl="1" eaLnBrk="1" fontAlgn="base" latinLnBrk="0" hangingPunct="1">
              <a:lnSpc>
                <a:spcPct val="100000"/>
              </a:lnSpc>
              <a:spcBef>
                <a:spcPct val="0"/>
              </a:spcBef>
              <a:spcAft>
                <a:spcPct val="0"/>
              </a:spcAft>
              <a:buClrTx/>
              <a:buSzTx/>
              <a:buFontTx/>
              <a:buNone/>
              <a:tabLst/>
              <a:defRPr/>
            </a:pPr>
            <a:endParaRPr kumimoji="0" lang="ar-SA"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رابط مستقيم 26">
            <a:extLst>
              <a:ext uri="{FF2B5EF4-FFF2-40B4-BE49-F238E27FC236}">
                <a16:creationId xmlns:a16="http://schemas.microsoft.com/office/drawing/2014/main" id="{C652F5A2-539B-EDB4-4D34-C4B7A86A2786}"/>
              </a:ext>
            </a:extLst>
          </p:cNvPr>
          <p:cNvCxnSpPr/>
          <p:nvPr/>
        </p:nvCxnSpPr>
        <p:spPr>
          <a:xfrm rot="5400000">
            <a:off x="7113587" y="3214688"/>
            <a:ext cx="1285875"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WordArt 14">
            <a:extLst>
              <a:ext uri="{FF2B5EF4-FFF2-40B4-BE49-F238E27FC236}">
                <a16:creationId xmlns:a16="http://schemas.microsoft.com/office/drawing/2014/main" id="{C27CE9B3-D96E-C21C-90F4-E4412AB90F76}"/>
              </a:ext>
            </a:extLst>
          </p:cNvPr>
          <p:cNvSpPr>
            <a:spLocks noChangeArrowheads="1" noChangeShapeType="1" noTextEdit="1"/>
          </p:cNvSpPr>
          <p:nvPr/>
        </p:nvSpPr>
        <p:spPr bwMode="auto">
          <a:xfrm>
            <a:off x="4046184" y="1074244"/>
            <a:ext cx="5130395" cy="1235678"/>
          </a:xfrm>
          <a:prstGeom prst="rect">
            <a:avLst/>
          </a:prstGeom>
        </p:spPr>
        <p:txBody>
          <a:bodyPr wrap="none" fromWordArt="1">
            <a:prstTxWarp prst="textPlain">
              <a:avLst>
                <a:gd name="adj" fmla="val 49818"/>
              </a:avLst>
            </a:prstTxWarp>
          </a:bodyPr>
          <a:lstStyle/>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139" b="0" i="0" u="none" strike="noStrike" kern="10" cap="none" spc="0" normalizeH="0" baseline="0" noProof="0">
                <a:ln w="0"/>
                <a:solidFill>
                  <a:srgbClr val="C4220D"/>
                </a:solidFill>
                <a:effectLst>
                  <a:outerShdw blurRad="38100" dist="25400" dir="5400000" algn="ctr" rotWithShape="0">
                    <a:srgbClr val="6E747A">
                      <a:alpha val="43000"/>
                    </a:srgbClr>
                  </a:outerShdw>
                </a:effectLst>
                <a:uLnTx/>
                <a:uFillTx/>
                <a:latin typeface="Arial"/>
                <a:ea typeface="+mn-ea"/>
                <a:cs typeface="Arial" panose="020B0604020202020204" pitchFamily="34" charset="0"/>
              </a:rPr>
              <a:t>لقد تم الاتفاق </a:t>
            </a:r>
          </a:p>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139" b="0" i="0" u="none" strike="noStrike" kern="10" cap="none" spc="0" normalizeH="0" baseline="0" noProof="0">
                <a:ln w="0"/>
                <a:solidFill>
                  <a:srgbClr val="C4220D"/>
                </a:solidFill>
                <a:effectLst>
                  <a:outerShdw blurRad="38100" dist="25400" dir="5400000" algn="ctr" rotWithShape="0">
                    <a:srgbClr val="6E747A">
                      <a:alpha val="43000"/>
                    </a:srgbClr>
                  </a:outerShdw>
                </a:effectLst>
                <a:uLnTx/>
                <a:uFillTx/>
                <a:latin typeface="Arial"/>
                <a:ea typeface="+mn-ea"/>
                <a:cs typeface="Arial" panose="020B0604020202020204" pitchFamily="34" charset="0"/>
              </a:rPr>
              <a:t>بين المعلمة / أسماء العوفي</a:t>
            </a:r>
          </a:p>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139" b="0" i="0" u="none" strike="noStrike" kern="10" cap="none" spc="0" normalizeH="0" baseline="0" noProof="0">
                <a:ln w="0"/>
                <a:solidFill>
                  <a:srgbClr val="C4220D"/>
                </a:solidFill>
                <a:effectLst>
                  <a:outerShdw blurRad="38100" dist="25400" dir="5400000" algn="ctr" rotWithShape="0">
                    <a:srgbClr val="6E747A">
                      <a:alpha val="43000"/>
                    </a:srgbClr>
                  </a:outerShdw>
                </a:effectLst>
                <a:uLnTx/>
                <a:uFillTx/>
                <a:latin typeface="Arial"/>
                <a:ea typeface="+mn-ea"/>
                <a:cs typeface="Arial" panose="020B0604020202020204" pitchFamily="34" charset="0"/>
              </a:rPr>
              <a:t>وتلميذات الصف ثاني متوسط على التالي </a:t>
            </a:r>
            <a:r>
              <a:rPr kumimoji="0" lang="ar-SA" sz="2700" b="0" i="0" u="none" strike="noStrike" kern="10" cap="none" spc="0" normalizeH="0" baseline="0" noProof="0">
                <a:ln w="12700">
                  <a:solidFill>
                    <a:srgbClr val="FF0000"/>
                  </a:solidFill>
                  <a:round/>
                  <a:headEnd/>
                  <a:tailEnd/>
                </a:ln>
                <a:solidFill>
                  <a:srgbClr val="008080"/>
                </a:solidFill>
                <a:effectLst>
                  <a:outerShdw dist="35921" dir="2700000" sy="50000" kx="2115830" algn="bl" rotWithShape="0">
                    <a:srgbClr val="C0C0C0">
                      <a:alpha val="79999"/>
                    </a:srgbClr>
                  </a:outerShdw>
                </a:effectLst>
                <a:uLnTx/>
                <a:uFillTx/>
                <a:latin typeface="Arial"/>
                <a:ea typeface="+mn-ea"/>
                <a:cs typeface="Arial"/>
              </a:rPr>
              <a:t>:</a:t>
            </a:r>
            <a:endParaRPr kumimoji="0" lang="ar-SA" sz="2700" b="0" i="0" u="none" strike="noStrike" kern="10" cap="none" spc="0" normalizeH="0" baseline="0" noProof="0" dirty="0">
              <a:ln w="12700">
                <a:solidFill>
                  <a:srgbClr val="FF0000"/>
                </a:solidFill>
                <a:round/>
                <a:headEnd/>
                <a:tailEnd/>
              </a:ln>
              <a:solidFill>
                <a:srgbClr val="008080"/>
              </a:solidFill>
              <a:effectLst>
                <a:outerShdw dist="35921" dir="2700000" sy="50000" kx="2115830" algn="bl" rotWithShape="0">
                  <a:srgbClr val="C0C0C0">
                    <a:alpha val="79999"/>
                  </a:srgbClr>
                </a:outerShdw>
              </a:effectLst>
              <a:uLnTx/>
              <a:uFillTx/>
              <a:latin typeface="Arial"/>
              <a:ea typeface="+mn-ea"/>
              <a:cs typeface="Arial"/>
            </a:endParaRPr>
          </a:p>
        </p:txBody>
      </p:sp>
      <p:sp>
        <p:nvSpPr>
          <p:cNvPr id="10" name="Rectangle 16">
            <a:extLst>
              <a:ext uri="{FF2B5EF4-FFF2-40B4-BE49-F238E27FC236}">
                <a16:creationId xmlns:a16="http://schemas.microsoft.com/office/drawing/2014/main" id="{7C2756AB-50BE-2239-C0B1-B7CC42992CA1}"/>
              </a:ext>
            </a:extLst>
          </p:cNvPr>
          <p:cNvSpPr>
            <a:spLocks noChangeArrowheads="1"/>
          </p:cNvSpPr>
          <p:nvPr/>
        </p:nvSpPr>
        <p:spPr bwMode="auto">
          <a:xfrm>
            <a:off x="3367088" y="4659313"/>
            <a:ext cx="1346200" cy="434975"/>
          </a:xfrm>
          <a:prstGeom prst="rect">
            <a:avLst/>
          </a:prstGeom>
          <a:solidFill>
            <a:srgbClr val="E2D700"/>
          </a:solidFill>
          <a:ln w="9525">
            <a:noFill/>
            <a:miter lim="800000"/>
            <a:headEnd/>
            <a:tailEnd/>
          </a:ln>
          <a:effectLst/>
          <a:scene3d>
            <a:camera prst="legacyPerspectiveBottomLeft"/>
            <a:lightRig rig="legacyFlat3" dir="t"/>
          </a:scene3d>
          <a:sp3d extrusionH="887400" prstMaterial="legacyMatte">
            <a:bevelT w="13500" h="13500" prst="angle"/>
            <a:bevelB w="13500" h="13500" prst="angle"/>
            <a:extrusionClr>
              <a:srgbClr val="E2D700"/>
            </a:extrusionClr>
          </a:sp3d>
        </p:spPr>
        <p:txBody>
          <a:bodyPr wrap="none" anchor="ctr">
            <a:flatTx/>
          </a:bodyPr>
          <a:lstStyle/>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تدوين الملاحظات </a:t>
            </a:r>
          </a:p>
          <a:p>
            <a:pPr marL="0" marR="0" lvl="0" indent="0" algn="ctr" defTabSz="289322"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rPr>
              <a:t>والحل</a:t>
            </a:r>
            <a:endParaRPr kumimoji="0" lang="en-US" sz="1100" b="0" i="0" u="none" strike="noStrike" kern="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dissolve">
                                      <p:cBhvr>
                                        <p:cTn id="7" dur="500"/>
                                        <p:tgtEl>
                                          <p:spTgt spid="184323"/>
                                        </p:tgtEl>
                                      </p:cBhvr>
                                    </p:animEffect>
                                  </p:childTnLst>
                                </p:cTn>
                              </p:par>
                            </p:childTnLst>
                          </p:cTn>
                        </p:par>
                        <p:par>
                          <p:cTn id="8" fill="hold" nodeType="afterGroup">
                            <p:stCondLst>
                              <p:cond delay="500"/>
                            </p:stCondLst>
                            <p:childTnLst>
                              <p:par>
                                <p:cTn id="9" presetID="13" presetClass="entr" presetSubtype="16" fill="hold" nodeType="afterEffect">
                                  <p:stCondLst>
                                    <p:cond delay="0"/>
                                  </p:stCondLst>
                                  <p:childTnLst>
                                    <p:set>
                                      <p:cBhvr>
                                        <p:cTn id="10" dur="1" fill="hold">
                                          <p:stCondLst>
                                            <p:cond delay="0"/>
                                          </p:stCondLst>
                                        </p:cTn>
                                        <p:tgtEl>
                                          <p:spTgt spid="184324"/>
                                        </p:tgtEl>
                                        <p:attrNameLst>
                                          <p:attrName>style.visibility</p:attrName>
                                        </p:attrNameLst>
                                      </p:cBhvr>
                                      <p:to>
                                        <p:strVal val="visible"/>
                                      </p:to>
                                    </p:set>
                                    <p:animEffect transition="in" filter="plus(in)">
                                      <p:cBhvr>
                                        <p:cTn id="11" dur="500"/>
                                        <p:tgtEl>
                                          <p:spTgt spid="184324"/>
                                        </p:tgtEl>
                                      </p:cBhvr>
                                    </p:animEffect>
                                  </p:childTnLst>
                                </p:cTn>
                              </p:par>
                            </p:childTnLst>
                          </p:cTn>
                        </p:par>
                        <p:par>
                          <p:cTn id="12" fill="hold" nodeType="afterGroup">
                            <p:stCondLst>
                              <p:cond delay="1000"/>
                            </p:stCondLst>
                            <p:childTnLst>
                              <p:par>
                                <p:cTn id="13" presetID="29" presetClass="entr" presetSubtype="0" fill="hold" nodeType="afterEffect">
                                  <p:stCondLst>
                                    <p:cond delay="0"/>
                                  </p:stCondLst>
                                  <p:childTnLst>
                                    <p:set>
                                      <p:cBhvr>
                                        <p:cTn id="14" dur="1" fill="hold">
                                          <p:stCondLst>
                                            <p:cond delay="0"/>
                                          </p:stCondLst>
                                        </p:cTn>
                                        <p:tgtEl>
                                          <p:spTgt spid="184344"/>
                                        </p:tgtEl>
                                        <p:attrNameLst>
                                          <p:attrName>style.visibility</p:attrName>
                                        </p:attrNameLst>
                                      </p:cBhvr>
                                      <p:to>
                                        <p:strVal val="visible"/>
                                      </p:to>
                                    </p:set>
                                    <p:anim calcmode="lin" valueType="num">
                                      <p:cBhvr>
                                        <p:cTn id="15" dur="500" fill="hold"/>
                                        <p:tgtEl>
                                          <p:spTgt spid="184344"/>
                                        </p:tgtEl>
                                        <p:attrNameLst>
                                          <p:attrName>ppt_x</p:attrName>
                                        </p:attrNameLst>
                                      </p:cBhvr>
                                      <p:tavLst>
                                        <p:tav tm="0">
                                          <p:val>
                                            <p:strVal val="#ppt_x-.2"/>
                                          </p:val>
                                        </p:tav>
                                        <p:tav tm="100000">
                                          <p:val>
                                            <p:strVal val="#ppt_x"/>
                                          </p:val>
                                        </p:tav>
                                      </p:tavLst>
                                    </p:anim>
                                    <p:anim calcmode="lin" valueType="num">
                                      <p:cBhvr>
                                        <p:cTn id="16" dur="500" fill="hold"/>
                                        <p:tgtEl>
                                          <p:spTgt spid="184344"/>
                                        </p:tgtEl>
                                        <p:attrNameLst>
                                          <p:attrName>ppt_y</p:attrName>
                                        </p:attrNameLst>
                                      </p:cBhvr>
                                      <p:tavLst>
                                        <p:tav tm="0">
                                          <p:val>
                                            <p:strVal val="#ppt_y"/>
                                          </p:val>
                                        </p:tav>
                                        <p:tav tm="100000">
                                          <p:val>
                                            <p:strVal val="#ppt_y"/>
                                          </p:val>
                                        </p:tav>
                                      </p:tavLst>
                                    </p:anim>
                                    <p:animEffect transition="in" filter="wipe(right)" prLst="gradientSize: 0.1">
                                      <p:cBhvr>
                                        <p:cTn id="17" dur="500"/>
                                        <p:tgtEl>
                                          <p:spTgt spid="184344"/>
                                        </p:tgtEl>
                                      </p:cBhvr>
                                    </p:animEffect>
                                  </p:childTnLst>
                                </p:cTn>
                              </p:par>
                            </p:childTnLst>
                          </p:cTn>
                        </p:par>
                        <p:par>
                          <p:cTn id="18" fill="hold" nodeType="afterGroup">
                            <p:stCondLst>
                              <p:cond delay="1500"/>
                            </p:stCondLst>
                            <p:childTnLst>
                              <p:par>
                                <p:cTn id="19" presetID="29" presetClass="entr" presetSubtype="0" fill="hold" nodeType="afterEffect">
                                  <p:stCondLst>
                                    <p:cond delay="0"/>
                                  </p:stCondLst>
                                  <p:childTnLst>
                                    <p:set>
                                      <p:cBhvr>
                                        <p:cTn id="20" dur="1" fill="hold">
                                          <p:stCondLst>
                                            <p:cond delay="0"/>
                                          </p:stCondLst>
                                        </p:cTn>
                                        <p:tgtEl>
                                          <p:spTgt spid="184328"/>
                                        </p:tgtEl>
                                        <p:attrNameLst>
                                          <p:attrName>style.visibility</p:attrName>
                                        </p:attrNameLst>
                                      </p:cBhvr>
                                      <p:to>
                                        <p:strVal val="visible"/>
                                      </p:to>
                                    </p:set>
                                    <p:anim calcmode="lin" valueType="num">
                                      <p:cBhvr>
                                        <p:cTn id="21" dur="500" fill="hold"/>
                                        <p:tgtEl>
                                          <p:spTgt spid="184328"/>
                                        </p:tgtEl>
                                        <p:attrNameLst>
                                          <p:attrName>ppt_x</p:attrName>
                                        </p:attrNameLst>
                                      </p:cBhvr>
                                      <p:tavLst>
                                        <p:tav tm="0">
                                          <p:val>
                                            <p:strVal val="#ppt_x-.2"/>
                                          </p:val>
                                        </p:tav>
                                        <p:tav tm="100000">
                                          <p:val>
                                            <p:strVal val="#ppt_x"/>
                                          </p:val>
                                        </p:tav>
                                      </p:tavLst>
                                    </p:anim>
                                    <p:anim calcmode="lin" valueType="num">
                                      <p:cBhvr>
                                        <p:cTn id="22" dur="500" fill="hold"/>
                                        <p:tgtEl>
                                          <p:spTgt spid="184328"/>
                                        </p:tgtEl>
                                        <p:attrNameLst>
                                          <p:attrName>ppt_y</p:attrName>
                                        </p:attrNameLst>
                                      </p:cBhvr>
                                      <p:tavLst>
                                        <p:tav tm="0">
                                          <p:val>
                                            <p:strVal val="#ppt_y"/>
                                          </p:val>
                                        </p:tav>
                                        <p:tav tm="100000">
                                          <p:val>
                                            <p:strVal val="#ppt_y"/>
                                          </p:val>
                                        </p:tav>
                                      </p:tavLst>
                                    </p:anim>
                                    <p:animEffect transition="in" filter="wipe(right)" prLst="gradientSize: 0.1">
                                      <p:cBhvr>
                                        <p:cTn id="23" dur="500"/>
                                        <p:tgtEl>
                                          <p:spTgt spid="184328"/>
                                        </p:tgtEl>
                                      </p:cBhvr>
                                    </p:animEffect>
                                  </p:childTnLst>
                                </p:cTn>
                              </p:par>
                            </p:childTnLst>
                          </p:cTn>
                        </p:par>
                        <p:par>
                          <p:cTn id="24" fill="hold" nodeType="afterGroup">
                            <p:stCondLst>
                              <p:cond delay="2000"/>
                            </p:stCondLst>
                            <p:childTnLst>
                              <p:par>
                                <p:cTn id="25" presetID="29" presetClass="entr" presetSubtype="0" fill="hold" nodeType="afterEffect">
                                  <p:stCondLst>
                                    <p:cond delay="0"/>
                                  </p:stCondLst>
                                  <p:childTnLst>
                                    <p:set>
                                      <p:cBhvr>
                                        <p:cTn id="26" dur="1" fill="hold">
                                          <p:stCondLst>
                                            <p:cond delay="0"/>
                                          </p:stCondLst>
                                        </p:cTn>
                                        <p:tgtEl>
                                          <p:spTgt spid="184327"/>
                                        </p:tgtEl>
                                        <p:attrNameLst>
                                          <p:attrName>style.visibility</p:attrName>
                                        </p:attrNameLst>
                                      </p:cBhvr>
                                      <p:to>
                                        <p:strVal val="visible"/>
                                      </p:to>
                                    </p:set>
                                    <p:anim calcmode="lin" valueType="num">
                                      <p:cBhvr>
                                        <p:cTn id="27" dur="500" fill="hold"/>
                                        <p:tgtEl>
                                          <p:spTgt spid="184327"/>
                                        </p:tgtEl>
                                        <p:attrNameLst>
                                          <p:attrName>ppt_x</p:attrName>
                                        </p:attrNameLst>
                                      </p:cBhvr>
                                      <p:tavLst>
                                        <p:tav tm="0">
                                          <p:val>
                                            <p:strVal val="#ppt_x-.2"/>
                                          </p:val>
                                        </p:tav>
                                        <p:tav tm="100000">
                                          <p:val>
                                            <p:strVal val="#ppt_x"/>
                                          </p:val>
                                        </p:tav>
                                      </p:tavLst>
                                    </p:anim>
                                    <p:anim calcmode="lin" valueType="num">
                                      <p:cBhvr>
                                        <p:cTn id="28" dur="5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184327"/>
                                        </p:tgtEl>
                                      </p:cBhvr>
                                    </p:animEffect>
                                  </p:childTnLst>
                                </p:cTn>
                              </p:par>
                            </p:childTnLst>
                          </p:cTn>
                        </p:par>
                        <p:par>
                          <p:cTn id="30" fill="hold" nodeType="afterGroup">
                            <p:stCondLst>
                              <p:cond delay="2500"/>
                            </p:stCondLst>
                            <p:childTnLst>
                              <p:par>
                                <p:cTn id="31" presetID="29" presetClass="entr" presetSubtype="0" fill="hold" nodeType="afterEffect">
                                  <p:stCondLst>
                                    <p:cond delay="0"/>
                                  </p:stCondLst>
                                  <p:childTnLst>
                                    <p:set>
                                      <p:cBhvr>
                                        <p:cTn id="32" dur="1" fill="hold">
                                          <p:stCondLst>
                                            <p:cond delay="0"/>
                                          </p:stCondLst>
                                        </p:cTn>
                                        <p:tgtEl>
                                          <p:spTgt spid="184326"/>
                                        </p:tgtEl>
                                        <p:attrNameLst>
                                          <p:attrName>style.visibility</p:attrName>
                                        </p:attrNameLst>
                                      </p:cBhvr>
                                      <p:to>
                                        <p:strVal val="visible"/>
                                      </p:to>
                                    </p:set>
                                    <p:anim calcmode="lin" valueType="num">
                                      <p:cBhvr>
                                        <p:cTn id="33" dur="500" fill="hold"/>
                                        <p:tgtEl>
                                          <p:spTgt spid="184326"/>
                                        </p:tgtEl>
                                        <p:attrNameLst>
                                          <p:attrName>ppt_x</p:attrName>
                                        </p:attrNameLst>
                                      </p:cBhvr>
                                      <p:tavLst>
                                        <p:tav tm="0">
                                          <p:val>
                                            <p:strVal val="#ppt_x-.2"/>
                                          </p:val>
                                        </p:tav>
                                        <p:tav tm="100000">
                                          <p:val>
                                            <p:strVal val="#ppt_x"/>
                                          </p:val>
                                        </p:tav>
                                      </p:tavLst>
                                    </p:anim>
                                    <p:anim calcmode="lin" valueType="num">
                                      <p:cBhvr>
                                        <p:cTn id="34" dur="500" fill="hold"/>
                                        <p:tgtEl>
                                          <p:spTgt spid="184326"/>
                                        </p:tgtEl>
                                        <p:attrNameLst>
                                          <p:attrName>ppt_y</p:attrName>
                                        </p:attrNameLst>
                                      </p:cBhvr>
                                      <p:tavLst>
                                        <p:tav tm="0">
                                          <p:val>
                                            <p:strVal val="#ppt_y"/>
                                          </p:val>
                                        </p:tav>
                                        <p:tav tm="100000">
                                          <p:val>
                                            <p:strVal val="#ppt_y"/>
                                          </p:val>
                                        </p:tav>
                                      </p:tavLst>
                                    </p:anim>
                                    <p:animEffect transition="in" filter="wipe(right)" prLst="gradientSize: 0.1">
                                      <p:cBhvr>
                                        <p:cTn id="35" dur="500"/>
                                        <p:tgtEl>
                                          <p:spTgt spid="184326"/>
                                        </p:tgtEl>
                                      </p:cBhvr>
                                    </p:animEffect>
                                  </p:childTnLst>
                                </p:cTn>
                              </p:par>
                            </p:childTnLst>
                          </p:cTn>
                        </p:par>
                        <p:par>
                          <p:cTn id="36" fill="hold" nodeType="afterGroup">
                            <p:stCondLst>
                              <p:cond delay="3000"/>
                            </p:stCondLst>
                            <p:childTnLst>
                              <p:par>
                                <p:cTn id="37" presetID="29" presetClass="entr" presetSubtype="0" fill="hold" nodeType="afterEffect">
                                  <p:stCondLst>
                                    <p:cond delay="0"/>
                                  </p:stCondLst>
                                  <p:childTnLst>
                                    <p:set>
                                      <p:cBhvr>
                                        <p:cTn id="38" dur="1" fill="hold">
                                          <p:stCondLst>
                                            <p:cond delay="0"/>
                                          </p:stCondLst>
                                        </p:cTn>
                                        <p:tgtEl>
                                          <p:spTgt spid="184325"/>
                                        </p:tgtEl>
                                        <p:attrNameLst>
                                          <p:attrName>style.visibility</p:attrName>
                                        </p:attrNameLst>
                                      </p:cBhvr>
                                      <p:to>
                                        <p:strVal val="visible"/>
                                      </p:to>
                                    </p:set>
                                    <p:anim calcmode="lin" valueType="num">
                                      <p:cBhvr>
                                        <p:cTn id="39" dur="500" fill="hold"/>
                                        <p:tgtEl>
                                          <p:spTgt spid="184325"/>
                                        </p:tgtEl>
                                        <p:attrNameLst>
                                          <p:attrName>ppt_x</p:attrName>
                                        </p:attrNameLst>
                                      </p:cBhvr>
                                      <p:tavLst>
                                        <p:tav tm="0">
                                          <p:val>
                                            <p:strVal val="#ppt_x-.2"/>
                                          </p:val>
                                        </p:tav>
                                        <p:tav tm="100000">
                                          <p:val>
                                            <p:strVal val="#ppt_x"/>
                                          </p:val>
                                        </p:tav>
                                      </p:tavLst>
                                    </p:anim>
                                    <p:anim calcmode="lin" valueType="num">
                                      <p:cBhvr>
                                        <p:cTn id="40" dur="5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41" dur="500"/>
                                        <p:tgtEl>
                                          <p:spTgt spid="184325"/>
                                        </p:tgtEl>
                                      </p:cBhvr>
                                    </p:animEffect>
                                  </p:childTnLst>
                                </p:cTn>
                              </p:par>
                            </p:childTnLst>
                          </p:cTn>
                        </p:par>
                        <p:par>
                          <p:cTn id="42" fill="hold" nodeType="afterGroup">
                            <p:stCondLst>
                              <p:cond delay="3500"/>
                            </p:stCondLst>
                            <p:childTnLst>
                              <p:par>
                                <p:cTn id="43" presetID="20" presetClass="entr" presetSubtype="0" fill="hold" nodeType="afterEffect">
                                  <p:stCondLst>
                                    <p:cond delay="0"/>
                                  </p:stCondLst>
                                  <p:childTnLst>
                                    <p:set>
                                      <p:cBhvr>
                                        <p:cTn id="44" dur="1" fill="hold">
                                          <p:stCondLst>
                                            <p:cond delay="0"/>
                                          </p:stCondLst>
                                        </p:cTn>
                                        <p:tgtEl>
                                          <p:spTgt spid="184335"/>
                                        </p:tgtEl>
                                        <p:attrNameLst>
                                          <p:attrName>style.visibility</p:attrName>
                                        </p:attrNameLst>
                                      </p:cBhvr>
                                      <p:to>
                                        <p:strVal val="visible"/>
                                      </p:to>
                                    </p:set>
                                    <p:animEffect transition="in" filter="wedge">
                                      <p:cBhvr>
                                        <p:cTn id="45" dur="500"/>
                                        <p:tgtEl>
                                          <p:spTgt spid="184335"/>
                                        </p:tgtEl>
                                      </p:cBhvr>
                                    </p:animEffect>
                                  </p:childTnLst>
                                </p:cTn>
                              </p:par>
                            </p:childTnLst>
                          </p:cTn>
                        </p:par>
                        <p:par>
                          <p:cTn id="46" fill="hold" nodeType="afterGroup">
                            <p:stCondLst>
                              <p:cond delay="40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84336"/>
                                        </p:tgtEl>
                                        <p:attrNameLst>
                                          <p:attrName>style.visibility</p:attrName>
                                        </p:attrNameLst>
                                      </p:cBhvr>
                                      <p:to>
                                        <p:strVal val="visible"/>
                                      </p:to>
                                    </p:set>
                                    <p:anim calcmode="lin" valueType="num">
                                      <p:cBhvr>
                                        <p:cTn id="49" dur="500" fill="hold"/>
                                        <p:tgtEl>
                                          <p:spTgt spid="184336"/>
                                        </p:tgtEl>
                                        <p:attrNameLst>
                                          <p:attrName>ppt_w</p:attrName>
                                        </p:attrNameLst>
                                      </p:cBhvr>
                                      <p:tavLst>
                                        <p:tav tm="0">
                                          <p:val>
                                            <p:fltVal val="0"/>
                                          </p:val>
                                        </p:tav>
                                        <p:tav tm="100000">
                                          <p:val>
                                            <p:strVal val="#ppt_w"/>
                                          </p:val>
                                        </p:tav>
                                      </p:tavLst>
                                    </p:anim>
                                    <p:anim calcmode="lin" valueType="num">
                                      <p:cBhvr>
                                        <p:cTn id="50" dur="500" fill="hold"/>
                                        <p:tgtEl>
                                          <p:spTgt spid="184336"/>
                                        </p:tgtEl>
                                        <p:attrNameLst>
                                          <p:attrName>ppt_h</p:attrName>
                                        </p:attrNameLst>
                                      </p:cBhvr>
                                      <p:tavLst>
                                        <p:tav tm="0">
                                          <p:val>
                                            <p:fltVal val="0"/>
                                          </p:val>
                                        </p:tav>
                                        <p:tav tm="100000">
                                          <p:val>
                                            <p:strVal val="#ppt_h"/>
                                          </p:val>
                                        </p:tav>
                                      </p:tavLst>
                                    </p:anim>
                                    <p:anim calcmode="lin" valueType="num">
                                      <p:cBhvr>
                                        <p:cTn id="51" dur="500" fill="hold"/>
                                        <p:tgtEl>
                                          <p:spTgt spid="184336"/>
                                        </p:tgtEl>
                                        <p:attrNameLst>
                                          <p:attrName>style.rotation</p:attrName>
                                        </p:attrNameLst>
                                      </p:cBhvr>
                                      <p:tavLst>
                                        <p:tav tm="0">
                                          <p:val>
                                            <p:fltVal val="90"/>
                                          </p:val>
                                        </p:tav>
                                        <p:tav tm="100000">
                                          <p:val>
                                            <p:fltVal val="0"/>
                                          </p:val>
                                        </p:tav>
                                      </p:tavLst>
                                    </p:anim>
                                    <p:animEffect transition="in" filter="fade">
                                      <p:cBhvr>
                                        <p:cTn id="52" dur="500"/>
                                        <p:tgtEl>
                                          <p:spTgt spid="184336"/>
                                        </p:tgtEl>
                                      </p:cBhvr>
                                    </p:animEffect>
                                  </p:childTnLst>
                                </p:cTn>
                              </p:par>
                            </p:childTnLst>
                          </p:cTn>
                        </p:par>
                        <p:par>
                          <p:cTn id="53" fill="hold" nodeType="afterGroup">
                            <p:stCondLst>
                              <p:cond delay="5300"/>
                            </p:stCondLst>
                            <p:childTnLst>
                              <p:par>
                                <p:cTn id="54" presetID="35" presetClass="entr" presetSubtype="0" fill="hold" nodeType="afterEffect">
                                  <p:stCondLst>
                                    <p:cond delay="0"/>
                                  </p:stCondLst>
                                  <p:childTnLst>
                                    <p:set>
                                      <p:cBhvr>
                                        <p:cTn id="55" dur="1" fill="hold">
                                          <p:stCondLst>
                                            <p:cond delay="0"/>
                                          </p:stCondLst>
                                        </p:cTn>
                                        <p:tgtEl>
                                          <p:spTgt spid="184337"/>
                                        </p:tgtEl>
                                        <p:attrNameLst>
                                          <p:attrName>style.visibility</p:attrName>
                                        </p:attrNameLst>
                                      </p:cBhvr>
                                      <p:to>
                                        <p:strVal val="visible"/>
                                      </p:to>
                                    </p:set>
                                    <p:animEffect transition="in" filter="fade">
                                      <p:cBhvr>
                                        <p:cTn id="56" dur="500"/>
                                        <p:tgtEl>
                                          <p:spTgt spid="184337"/>
                                        </p:tgtEl>
                                      </p:cBhvr>
                                    </p:animEffect>
                                    <p:anim calcmode="lin" valueType="num">
                                      <p:cBhvr>
                                        <p:cTn id="57" dur="500" fill="hold"/>
                                        <p:tgtEl>
                                          <p:spTgt spid="184337"/>
                                        </p:tgtEl>
                                        <p:attrNameLst>
                                          <p:attrName>style.rotation</p:attrName>
                                        </p:attrNameLst>
                                      </p:cBhvr>
                                      <p:tavLst>
                                        <p:tav tm="0">
                                          <p:val>
                                            <p:fltVal val="720"/>
                                          </p:val>
                                        </p:tav>
                                        <p:tav tm="100000">
                                          <p:val>
                                            <p:fltVal val="0"/>
                                          </p:val>
                                        </p:tav>
                                      </p:tavLst>
                                    </p:anim>
                                    <p:anim calcmode="lin" valueType="num">
                                      <p:cBhvr>
                                        <p:cTn id="58" dur="500" fill="hold"/>
                                        <p:tgtEl>
                                          <p:spTgt spid="184337"/>
                                        </p:tgtEl>
                                        <p:attrNameLst>
                                          <p:attrName>ppt_h</p:attrName>
                                        </p:attrNameLst>
                                      </p:cBhvr>
                                      <p:tavLst>
                                        <p:tav tm="0">
                                          <p:val>
                                            <p:fltVal val="0"/>
                                          </p:val>
                                        </p:tav>
                                        <p:tav tm="100000">
                                          <p:val>
                                            <p:strVal val="#ppt_h"/>
                                          </p:val>
                                        </p:tav>
                                      </p:tavLst>
                                    </p:anim>
                                    <p:anim calcmode="lin" valueType="num">
                                      <p:cBhvr>
                                        <p:cTn id="59" dur="500" fill="hold"/>
                                        <p:tgtEl>
                                          <p:spTgt spid="184337"/>
                                        </p:tgtEl>
                                        <p:attrNameLst>
                                          <p:attrName>ppt_w</p:attrName>
                                        </p:attrNameLst>
                                      </p:cBhvr>
                                      <p:tavLst>
                                        <p:tav tm="0">
                                          <p:val>
                                            <p:fltVal val="0"/>
                                          </p:val>
                                        </p:tav>
                                        <p:tav tm="100000">
                                          <p:val>
                                            <p:strVal val="#ppt_w"/>
                                          </p:val>
                                        </p:tav>
                                      </p:tavLst>
                                    </p:anim>
                                  </p:childTnLst>
                                </p:cTn>
                              </p:par>
                            </p:childTnLst>
                          </p:cTn>
                        </p:par>
                        <p:par>
                          <p:cTn id="60" fill="hold" nodeType="afterGroup">
                            <p:stCondLst>
                              <p:cond delay="5800"/>
                            </p:stCondLst>
                            <p:childTnLst>
                              <p:par>
                                <p:cTn id="61" presetID="26" presetClass="entr" presetSubtype="0" fill="hold" nodeType="afterEffect">
                                  <p:stCondLst>
                                    <p:cond delay="0"/>
                                  </p:stCondLst>
                                  <p:childTnLst>
                                    <p:set>
                                      <p:cBhvr>
                                        <p:cTn id="62" dur="1" fill="hold">
                                          <p:stCondLst>
                                            <p:cond delay="0"/>
                                          </p:stCondLst>
                                        </p:cTn>
                                        <p:tgtEl>
                                          <p:spTgt spid="184338"/>
                                        </p:tgtEl>
                                        <p:attrNameLst>
                                          <p:attrName>style.visibility</p:attrName>
                                        </p:attrNameLst>
                                      </p:cBhvr>
                                      <p:to>
                                        <p:strVal val="visible"/>
                                      </p:to>
                                    </p:set>
                                    <p:animEffect transition="in" filter="wipe(down)">
                                      <p:cBhvr>
                                        <p:cTn id="63" dur="145">
                                          <p:stCondLst>
                                            <p:cond delay="0"/>
                                          </p:stCondLst>
                                        </p:cTn>
                                        <p:tgtEl>
                                          <p:spTgt spid="184338"/>
                                        </p:tgtEl>
                                      </p:cBhvr>
                                    </p:animEffect>
                                    <p:anim calcmode="lin" valueType="num">
                                      <p:cBhvr>
                                        <p:cTn id="64" dur="456" tmFilter="0,0; 0.14,0.36; 0.43,0.73; 0.71,0.91; 1.0,1.0">
                                          <p:stCondLst>
                                            <p:cond delay="0"/>
                                          </p:stCondLst>
                                        </p:cTn>
                                        <p:tgtEl>
                                          <p:spTgt spid="184338"/>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184338"/>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184338"/>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184338"/>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184338"/>
                                        </p:tgtEl>
                                        <p:attrNameLst>
                                          <p:attrName>ppt_y</p:attrName>
                                        </p:attrNameLst>
                                      </p:cBhvr>
                                      <p:tavLst>
                                        <p:tav tm="0" fmla="#ppt_y-sin(pi*$)/81">
                                          <p:val>
                                            <p:fltVal val="0"/>
                                          </p:val>
                                        </p:tav>
                                        <p:tav tm="100000">
                                          <p:val>
                                            <p:fltVal val="1"/>
                                          </p:val>
                                        </p:tav>
                                      </p:tavLst>
                                    </p:anim>
                                    <p:animScale>
                                      <p:cBhvr>
                                        <p:cTn id="69" dur="7">
                                          <p:stCondLst>
                                            <p:cond delay="162"/>
                                          </p:stCondLst>
                                        </p:cTn>
                                        <p:tgtEl>
                                          <p:spTgt spid="184338"/>
                                        </p:tgtEl>
                                      </p:cBhvr>
                                      <p:to x="100000" y="60000"/>
                                    </p:animScale>
                                    <p:animScale>
                                      <p:cBhvr>
                                        <p:cTn id="70" dur="41" decel="50000">
                                          <p:stCondLst>
                                            <p:cond delay="169"/>
                                          </p:stCondLst>
                                        </p:cTn>
                                        <p:tgtEl>
                                          <p:spTgt spid="184338"/>
                                        </p:tgtEl>
                                      </p:cBhvr>
                                      <p:to x="100000" y="100000"/>
                                    </p:animScale>
                                    <p:animScale>
                                      <p:cBhvr>
                                        <p:cTn id="71" dur="7">
                                          <p:stCondLst>
                                            <p:cond delay="328"/>
                                          </p:stCondLst>
                                        </p:cTn>
                                        <p:tgtEl>
                                          <p:spTgt spid="184338"/>
                                        </p:tgtEl>
                                      </p:cBhvr>
                                      <p:to x="100000" y="80000"/>
                                    </p:animScale>
                                    <p:animScale>
                                      <p:cBhvr>
                                        <p:cTn id="72" dur="41" decel="50000">
                                          <p:stCondLst>
                                            <p:cond delay="335"/>
                                          </p:stCondLst>
                                        </p:cTn>
                                        <p:tgtEl>
                                          <p:spTgt spid="184338"/>
                                        </p:tgtEl>
                                      </p:cBhvr>
                                      <p:to x="100000" y="100000"/>
                                    </p:animScale>
                                    <p:animScale>
                                      <p:cBhvr>
                                        <p:cTn id="73" dur="7">
                                          <p:stCondLst>
                                            <p:cond delay="410"/>
                                          </p:stCondLst>
                                        </p:cTn>
                                        <p:tgtEl>
                                          <p:spTgt spid="184338"/>
                                        </p:tgtEl>
                                      </p:cBhvr>
                                      <p:to x="100000" y="90000"/>
                                    </p:animScale>
                                    <p:animScale>
                                      <p:cBhvr>
                                        <p:cTn id="74" dur="41" decel="50000">
                                          <p:stCondLst>
                                            <p:cond delay="417"/>
                                          </p:stCondLst>
                                        </p:cTn>
                                        <p:tgtEl>
                                          <p:spTgt spid="184338"/>
                                        </p:tgtEl>
                                      </p:cBhvr>
                                      <p:to x="100000" y="100000"/>
                                    </p:animScale>
                                    <p:animScale>
                                      <p:cBhvr>
                                        <p:cTn id="75" dur="7">
                                          <p:stCondLst>
                                            <p:cond delay="452"/>
                                          </p:stCondLst>
                                        </p:cTn>
                                        <p:tgtEl>
                                          <p:spTgt spid="184338"/>
                                        </p:tgtEl>
                                      </p:cBhvr>
                                      <p:to x="100000" y="95000"/>
                                    </p:animScale>
                                    <p:animScale>
                                      <p:cBhvr>
                                        <p:cTn id="76" dur="41" decel="50000">
                                          <p:stCondLst>
                                            <p:cond delay="458"/>
                                          </p:stCondLst>
                                        </p:cTn>
                                        <p:tgtEl>
                                          <p:spTgt spid="184338"/>
                                        </p:tgtEl>
                                      </p:cBhvr>
                                      <p:to x="100000" y="100000"/>
                                    </p:animScale>
                                  </p:childTnLst>
                                </p:cTn>
                              </p:par>
                            </p:childTnLst>
                          </p:cTn>
                        </p:par>
                        <p:par>
                          <p:cTn id="77" fill="hold" nodeType="afterGroup">
                            <p:stCondLst>
                              <p:cond delay="6299"/>
                            </p:stCondLst>
                            <p:childTnLst>
                              <p:par>
                                <p:cTn id="78" presetID="31" presetClass="entr" presetSubtype="0" fill="hold" nodeType="afterEffect">
                                  <p:stCondLst>
                                    <p:cond delay="0"/>
                                  </p:stCondLst>
                                  <p:iterate type="lt">
                                    <p:tmPct val="5000"/>
                                  </p:iterate>
                                  <p:childTnLst>
                                    <p:set>
                                      <p:cBhvr>
                                        <p:cTn id="79" dur="1" fill="hold">
                                          <p:stCondLst>
                                            <p:cond delay="0"/>
                                          </p:stCondLst>
                                        </p:cTn>
                                        <p:tgtEl>
                                          <p:spTgt spid="184341"/>
                                        </p:tgtEl>
                                        <p:attrNameLst>
                                          <p:attrName>style.visibility</p:attrName>
                                        </p:attrNameLst>
                                      </p:cBhvr>
                                      <p:to>
                                        <p:strVal val="visible"/>
                                      </p:to>
                                    </p:set>
                                    <p:anim calcmode="lin" valueType="num">
                                      <p:cBhvr>
                                        <p:cTn id="80" dur="500" fill="hold"/>
                                        <p:tgtEl>
                                          <p:spTgt spid="184341"/>
                                        </p:tgtEl>
                                        <p:attrNameLst>
                                          <p:attrName>ppt_w</p:attrName>
                                        </p:attrNameLst>
                                      </p:cBhvr>
                                      <p:tavLst>
                                        <p:tav tm="0">
                                          <p:val>
                                            <p:fltVal val="0"/>
                                          </p:val>
                                        </p:tav>
                                        <p:tav tm="100000">
                                          <p:val>
                                            <p:strVal val="#ppt_w"/>
                                          </p:val>
                                        </p:tav>
                                      </p:tavLst>
                                    </p:anim>
                                    <p:anim calcmode="lin" valueType="num">
                                      <p:cBhvr>
                                        <p:cTn id="81" dur="500" fill="hold"/>
                                        <p:tgtEl>
                                          <p:spTgt spid="184341"/>
                                        </p:tgtEl>
                                        <p:attrNameLst>
                                          <p:attrName>ppt_h</p:attrName>
                                        </p:attrNameLst>
                                      </p:cBhvr>
                                      <p:tavLst>
                                        <p:tav tm="0">
                                          <p:val>
                                            <p:fltVal val="0"/>
                                          </p:val>
                                        </p:tav>
                                        <p:tav tm="100000">
                                          <p:val>
                                            <p:strVal val="#ppt_h"/>
                                          </p:val>
                                        </p:tav>
                                      </p:tavLst>
                                    </p:anim>
                                    <p:anim calcmode="lin" valueType="num">
                                      <p:cBhvr>
                                        <p:cTn id="82" dur="500" fill="hold"/>
                                        <p:tgtEl>
                                          <p:spTgt spid="184341"/>
                                        </p:tgtEl>
                                        <p:attrNameLst>
                                          <p:attrName>style.rotation</p:attrName>
                                        </p:attrNameLst>
                                      </p:cBhvr>
                                      <p:tavLst>
                                        <p:tav tm="0">
                                          <p:val>
                                            <p:fltVal val="90"/>
                                          </p:val>
                                        </p:tav>
                                        <p:tav tm="100000">
                                          <p:val>
                                            <p:fltVal val="0"/>
                                          </p:val>
                                        </p:tav>
                                      </p:tavLst>
                                    </p:anim>
                                    <p:animEffect transition="in" filter="fade">
                                      <p:cBhvr>
                                        <p:cTn id="83" dur="500"/>
                                        <p:tgtEl>
                                          <p:spTgt spid="184341"/>
                                        </p:tgtEl>
                                      </p:cBhvr>
                                    </p:animEffect>
                                  </p:childTnLst>
                                </p:cTn>
                              </p:par>
                            </p:childTnLst>
                          </p:cTn>
                        </p:par>
                        <p:par>
                          <p:cTn id="84" fill="hold" nodeType="afterGroup">
                            <p:stCondLst>
                              <p:cond delay="7574"/>
                            </p:stCondLst>
                            <p:childTnLst>
                              <p:par>
                                <p:cTn id="85" presetID="31" presetClass="entr" presetSubtype="0" fill="hold" nodeType="afterEffect">
                                  <p:stCondLst>
                                    <p:cond delay="0"/>
                                  </p:stCondLst>
                                  <p:iterate type="lt">
                                    <p:tmPct val="5000"/>
                                  </p:iterate>
                                  <p:childTnLst>
                                    <p:set>
                                      <p:cBhvr>
                                        <p:cTn id="86" dur="1" fill="hold">
                                          <p:stCondLst>
                                            <p:cond delay="0"/>
                                          </p:stCondLst>
                                        </p:cTn>
                                        <p:tgtEl>
                                          <p:spTgt spid="184342"/>
                                        </p:tgtEl>
                                        <p:attrNameLst>
                                          <p:attrName>style.visibility</p:attrName>
                                        </p:attrNameLst>
                                      </p:cBhvr>
                                      <p:to>
                                        <p:strVal val="visible"/>
                                      </p:to>
                                    </p:set>
                                    <p:anim calcmode="lin" valueType="num">
                                      <p:cBhvr>
                                        <p:cTn id="87" dur="500" fill="hold"/>
                                        <p:tgtEl>
                                          <p:spTgt spid="184342"/>
                                        </p:tgtEl>
                                        <p:attrNameLst>
                                          <p:attrName>ppt_w</p:attrName>
                                        </p:attrNameLst>
                                      </p:cBhvr>
                                      <p:tavLst>
                                        <p:tav tm="0">
                                          <p:val>
                                            <p:fltVal val="0"/>
                                          </p:val>
                                        </p:tav>
                                        <p:tav tm="100000">
                                          <p:val>
                                            <p:strVal val="#ppt_w"/>
                                          </p:val>
                                        </p:tav>
                                      </p:tavLst>
                                    </p:anim>
                                    <p:anim calcmode="lin" valueType="num">
                                      <p:cBhvr>
                                        <p:cTn id="88" dur="500" fill="hold"/>
                                        <p:tgtEl>
                                          <p:spTgt spid="184342"/>
                                        </p:tgtEl>
                                        <p:attrNameLst>
                                          <p:attrName>ppt_h</p:attrName>
                                        </p:attrNameLst>
                                      </p:cBhvr>
                                      <p:tavLst>
                                        <p:tav tm="0">
                                          <p:val>
                                            <p:fltVal val="0"/>
                                          </p:val>
                                        </p:tav>
                                        <p:tav tm="100000">
                                          <p:val>
                                            <p:strVal val="#ppt_h"/>
                                          </p:val>
                                        </p:tav>
                                      </p:tavLst>
                                    </p:anim>
                                    <p:anim calcmode="lin" valueType="num">
                                      <p:cBhvr>
                                        <p:cTn id="89" dur="500" fill="hold"/>
                                        <p:tgtEl>
                                          <p:spTgt spid="184342"/>
                                        </p:tgtEl>
                                        <p:attrNameLst>
                                          <p:attrName>style.rotation</p:attrName>
                                        </p:attrNameLst>
                                      </p:cBhvr>
                                      <p:tavLst>
                                        <p:tav tm="0">
                                          <p:val>
                                            <p:fltVal val="90"/>
                                          </p:val>
                                        </p:tav>
                                        <p:tav tm="100000">
                                          <p:val>
                                            <p:fltVal val="0"/>
                                          </p:val>
                                        </p:tav>
                                      </p:tavLst>
                                    </p:anim>
                                    <p:animEffect transition="in" filter="fade">
                                      <p:cBhvr>
                                        <p:cTn id="90" dur="500"/>
                                        <p:tgtEl>
                                          <p:spTgt spid="184342"/>
                                        </p:tgtEl>
                                      </p:cBhvr>
                                    </p:animEffect>
                                  </p:childTnLst>
                                </p:cTn>
                              </p:par>
                            </p:childTnLst>
                          </p:cTn>
                        </p:par>
                        <p:par>
                          <p:cTn id="91" fill="hold" nodeType="afterGroup">
                            <p:stCondLst>
                              <p:cond delay="8424"/>
                            </p:stCondLst>
                            <p:childTnLst>
                              <p:par>
                                <p:cTn id="92" presetID="31" presetClass="entr" presetSubtype="0" fill="hold" nodeType="afterEffect">
                                  <p:stCondLst>
                                    <p:cond delay="0"/>
                                  </p:stCondLst>
                                  <p:iterate type="lt">
                                    <p:tmPct val="5000"/>
                                  </p:iterate>
                                  <p:childTnLst>
                                    <p:set>
                                      <p:cBhvr>
                                        <p:cTn id="93" dur="1" fill="hold">
                                          <p:stCondLst>
                                            <p:cond delay="0"/>
                                          </p:stCondLst>
                                        </p:cTn>
                                        <p:tgtEl>
                                          <p:spTgt spid="184339"/>
                                        </p:tgtEl>
                                        <p:attrNameLst>
                                          <p:attrName>style.visibility</p:attrName>
                                        </p:attrNameLst>
                                      </p:cBhvr>
                                      <p:to>
                                        <p:strVal val="visible"/>
                                      </p:to>
                                    </p:set>
                                    <p:anim calcmode="lin" valueType="num">
                                      <p:cBhvr>
                                        <p:cTn id="94" dur="500" fill="hold"/>
                                        <p:tgtEl>
                                          <p:spTgt spid="184339"/>
                                        </p:tgtEl>
                                        <p:attrNameLst>
                                          <p:attrName>ppt_w</p:attrName>
                                        </p:attrNameLst>
                                      </p:cBhvr>
                                      <p:tavLst>
                                        <p:tav tm="0">
                                          <p:val>
                                            <p:fltVal val="0"/>
                                          </p:val>
                                        </p:tav>
                                        <p:tav tm="100000">
                                          <p:val>
                                            <p:strVal val="#ppt_w"/>
                                          </p:val>
                                        </p:tav>
                                      </p:tavLst>
                                    </p:anim>
                                    <p:anim calcmode="lin" valueType="num">
                                      <p:cBhvr>
                                        <p:cTn id="95" dur="500" fill="hold"/>
                                        <p:tgtEl>
                                          <p:spTgt spid="184339"/>
                                        </p:tgtEl>
                                        <p:attrNameLst>
                                          <p:attrName>ppt_h</p:attrName>
                                        </p:attrNameLst>
                                      </p:cBhvr>
                                      <p:tavLst>
                                        <p:tav tm="0">
                                          <p:val>
                                            <p:fltVal val="0"/>
                                          </p:val>
                                        </p:tav>
                                        <p:tav tm="100000">
                                          <p:val>
                                            <p:strVal val="#ppt_h"/>
                                          </p:val>
                                        </p:tav>
                                      </p:tavLst>
                                    </p:anim>
                                    <p:anim calcmode="lin" valueType="num">
                                      <p:cBhvr>
                                        <p:cTn id="96" dur="500" fill="hold"/>
                                        <p:tgtEl>
                                          <p:spTgt spid="184339"/>
                                        </p:tgtEl>
                                        <p:attrNameLst>
                                          <p:attrName>style.rotation</p:attrName>
                                        </p:attrNameLst>
                                      </p:cBhvr>
                                      <p:tavLst>
                                        <p:tav tm="0">
                                          <p:val>
                                            <p:fltVal val="90"/>
                                          </p:val>
                                        </p:tav>
                                        <p:tav tm="100000">
                                          <p:val>
                                            <p:fltVal val="0"/>
                                          </p:val>
                                        </p:tav>
                                      </p:tavLst>
                                    </p:anim>
                                    <p:animEffect transition="in" filter="fade">
                                      <p:cBhvr>
                                        <p:cTn id="97" dur="500"/>
                                        <p:tgtEl>
                                          <p:spTgt spid="184339"/>
                                        </p:tgtEl>
                                      </p:cBhvr>
                                    </p:animEffect>
                                  </p:childTnLst>
                                </p:cTn>
                              </p:par>
                            </p:childTnLst>
                          </p:cTn>
                        </p:par>
                        <p:par>
                          <p:cTn id="98" fill="hold" nodeType="afterGroup">
                            <p:stCondLst>
                              <p:cond delay="9549"/>
                            </p:stCondLst>
                            <p:childTnLst>
                              <p:par>
                                <p:cTn id="99" presetID="6" presetClass="entr" presetSubtype="16"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circle(in)">
                                      <p:cBhvr>
                                        <p:cTn id="101" dur="500"/>
                                        <p:tgtEl>
                                          <p:spTgt spid="28"/>
                                        </p:tgtEl>
                                      </p:cBhvr>
                                    </p:animEffect>
                                  </p:childTnLst>
                                </p:cTn>
                              </p:par>
                            </p:childTnLst>
                          </p:cTn>
                        </p:par>
                        <p:par>
                          <p:cTn id="102" fill="hold" nodeType="afterGroup">
                            <p:stCondLst>
                              <p:cond delay="10049"/>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0">
                                          <p:val>
                                            <p:fltVal val="0"/>
                                          </p:val>
                                        </p:tav>
                                        <p:tav tm="100000">
                                          <p:val>
                                            <p:strVal val="#ppt_w"/>
                                          </p:val>
                                        </p:tav>
                                      </p:tavLst>
                                    </p:anim>
                                    <p:anim calcmode="lin" valueType="num">
                                      <p:cBhvr>
                                        <p:cTn id="106" dur="500" fill="hold"/>
                                        <p:tgtEl>
                                          <p:spTgt spid="10"/>
                                        </p:tgtEl>
                                        <p:attrNameLst>
                                          <p:attrName>ppt_h</p:attrName>
                                        </p:attrNameLst>
                                      </p:cBhvr>
                                      <p:tavLst>
                                        <p:tav tm="0">
                                          <p:val>
                                            <p:fltVal val="0"/>
                                          </p:val>
                                        </p:tav>
                                        <p:tav tm="100000">
                                          <p:val>
                                            <p:strVal val="#ppt_h"/>
                                          </p:val>
                                        </p:tav>
                                      </p:tavLst>
                                    </p:anim>
                                    <p:anim calcmode="lin" valueType="num">
                                      <p:cBhvr>
                                        <p:cTn id="107" dur="500" fill="hold"/>
                                        <p:tgtEl>
                                          <p:spTgt spid="10"/>
                                        </p:tgtEl>
                                        <p:attrNameLst>
                                          <p:attrName>style.rotation</p:attrName>
                                        </p:attrNameLst>
                                      </p:cBhvr>
                                      <p:tavLst>
                                        <p:tav tm="0">
                                          <p:val>
                                            <p:fltVal val="90"/>
                                          </p:val>
                                        </p:tav>
                                        <p:tav tm="100000">
                                          <p:val>
                                            <p:fltVal val="0"/>
                                          </p:val>
                                        </p:tav>
                                      </p:tavLst>
                                    </p:anim>
                                    <p:animEffect transition="in" filter="fade">
                                      <p:cBhvr>
                                        <p:cTn id="10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animBg="1"/>
      <p:bldP spid="184335" grpId="0" animBg="1"/>
      <p:bldP spid="184336" grpId="0" animBg="1"/>
      <p:bldP spid="184337" grpId="0" animBg="1"/>
      <p:bldP spid="184338" grpId="0" animBg="1"/>
      <p:bldP spid="184339" grpId="0" animBg="1"/>
      <p:bldP spid="184341"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5951538" y="1987550"/>
            <a:ext cx="42481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9158" name="Text Box 6"/>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49159" name="Text Box 7"/>
          <p:cNvSpPr txBox="1">
            <a:spLocks noChangeArrowheads="1"/>
          </p:cNvSpPr>
          <p:nvPr/>
        </p:nvSpPr>
        <p:spPr bwMode="auto">
          <a:xfrm>
            <a:off x="6491288" y="279400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39 م2</a:t>
            </a:r>
            <a:endParaRPr lang="en-US" sz="2000" b="1"/>
          </a:p>
        </p:txBody>
      </p:sp>
      <p:sp>
        <p:nvSpPr>
          <p:cNvPr id="49160" name="Text Box 8"/>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49161" name="Text Box 9"/>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8.5 م</a:t>
            </a:r>
            <a:endParaRPr lang="en-US" sz="2000" b="1"/>
          </a:p>
        </p:txBody>
      </p:sp>
      <p:sp>
        <p:nvSpPr>
          <p:cNvPr id="49162" name="Rectangle 10"/>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49163" name="Text Box 11"/>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49164" name="Text Box 12"/>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49165" name="Text Box 13"/>
          <p:cNvSpPr txBox="1">
            <a:spLocks noChangeArrowheads="1"/>
          </p:cNvSpPr>
          <p:nvPr/>
        </p:nvSpPr>
        <p:spPr bwMode="auto">
          <a:xfrm>
            <a:off x="7356476" y="5513389"/>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39 × 8.5 =</a:t>
            </a:r>
            <a:endParaRPr lang="en-US" sz="2000" b="1"/>
          </a:p>
        </p:txBody>
      </p:sp>
      <p:sp>
        <p:nvSpPr>
          <p:cNvPr id="49166" name="Text Box 14"/>
          <p:cNvSpPr txBox="1">
            <a:spLocks noChangeArrowheads="1"/>
          </p:cNvSpPr>
          <p:nvPr/>
        </p:nvSpPr>
        <p:spPr bwMode="auto">
          <a:xfrm>
            <a:off x="5951539" y="5514976"/>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331.5 م3</a:t>
            </a:r>
            <a:endParaRPr lang="en-US" sz="2000" b="1"/>
          </a:p>
        </p:txBody>
      </p:sp>
      <p:sp>
        <p:nvSpPr>
          <p:cNvPr id="49167" name="Text Box 15"/>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مستطيل</a:t>
            </a:r>
            <a:endParaRPr lang="en-US" sz="2000" b="1">
              <a:solidFill>
                <a:srgbClr val="FF0000"/>
              </a:solidFill>
            </a:endParaRPr>
          </a:p>
        </p:txBody>
      </p:sp>
      <p:sp>
        <p:nvSpPr>
          <p:cNvPr id="49184" name="Text Box 32"/>
          <p:cNvSpPr txBox="1">
            <a:spLocks noChangeArrowheads="1"/>
          </p:cNvSpPr>
          <p:nvPr/>
        </p:nvSpPr>
        <p:spPr bwMode="auto">
          <a:xfrm>
            <a:off x="7427913" y="2779714"/>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13 × 3 =</a:t>
            </a:r>
            <a:endParaRPr lang="en-US" sz="2000" b="1"/>
          </a:p>
        </p:txBody>
      </p:sp>
      <p:pic>
        <p:nvPicPr>
          <p:cNvPr id="2" name="Picture 3">
            <a:extLst>
              <a:ext uri="{FF2B5EF4-FFF2-40B4-BE49-F238E27FC236}">
                <a16:creationId xmlns:a16="http://schemas.microsoft.com/office/drawing/2014/main" id="{3FE99531-B9BC-8232-5B64-53A3D193BA8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80628"/>
            <a:ext cx="1466849" cy="2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7E85FE8C-5FF6-1369-3CC3-08940B943A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27913" y="349578"/>
            <a:ext cx="2266950" cy="600075"/>
          </a:xfrm>
          <a:prstGeom prst="rect">
            <a:avLst/>
          </a:prstGeom>
          <a:ln>
            <a:noFill/>
          </a:ln>
          <a:effectLst>
            <a:glow rad="101600">
              <a:srgbClr val="C9FFE4">
                <a:alpha val="60000"/>
              </a:srgbClr>
            </a:glow>
          </a:effectLst>
        </p:spPr>
      </p:pic>
      <p:pic>
        <p:nvPicPr>
          <p:cNvPr id="4" name="صورة 3">
            <a:extLst>
              <a:ext uri="{FF2B5EF4-FFF2-40B4-BE49-F238E27FC236}">
                <a16:creationId xmlns:a16="http://schemas.microsoft.com/office/drawing/2014/main" id="{D7E554D8-831A-8F42-97F1-DCCA2D6B3C64}"/>
              </a:ext>
            </a:extLst>
          </p:cNvPr>
          <p:cNvPicPr>
            <a:picLocks noChangeAspect="1"/>
          </p:cNvPicPr>
          <p:nvPr/>
        </p:nvPicPr>
        <p:blipFill>
          <a:blip r:embed="rId4"/>
          <a:stretch>
            <a:fillRect/>
          </a:stretch>
        </p:blipFill>
        <p:spPr>
          <a:xfrm>
            <a:off x="1587500" y="1810524"/>
            <a:ext cx="3895725" cy="2257425"/>
          </a:xfrm>
          <a:prstGeom prst="rect">
            <a:avLst/>
          </a:prstGeom>
        </p:spPr>
      </p:pic>
      <p:pic>
        <p:nvPicPr>
          <p:cNvPr id="5" name="صورة 4">
            <a:extLst>
              <a:ext uri="{FF2B5EF4-FFF2-40B4-BE49-F238E27FC236}">
                <a16:creationId xmlns:a16="http://schemas.microsoft.com/office/drawing/2014/main" id="{0E982AED-6F1A-4B82-D405-67AA856D6F5D}"/>
              </a:ext>
            </a:extLst>
          </p:cNvPr>
          <p:cNvPicPr>
            <a:picLocks noChangeAspect="1"/>
          </p:cNvPicPr>
          <p:nvPr/>
        </p:nvPicPr>
        <p:blipFill>
          <a:blip r:embed="rId5">
            <a:duotone>
              <a:prstClr val="black"/>
              <a:srgbClr val="FFD9FF">
                <a:tint val="45000"/>
                <a:satMod val="400000"/>
              </a:srgbClr>
            </a:duotone>
          </a:blip>
          <a:stretch>
            <a:fillRect/>
          </a:stretch>
        </p:blipFill>
        <p:spPr>
          <a:xfrm>
            <a:off x="6090997" y="1118044"/>
            <a:ext cx="3920945" cy="579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plus(in)">
                                      <p:cBhvr>
                                        <p:cTn id="7" dur="1000"/>
                                        <p:tgtEl>
                                          <p:spTgt spid="49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9167"/>
                                        </p:tgtEl>
                                        <p:attrNameLst>
                                          <p:attrName>style.visibility</p:attrName>
                                        </p:attrNameLst>
                                      </p:cBhvr>
                                      <p:to>
                                        <p:strVal val="visible"/>
                                      </p:to>
                                    </p:set>
                                    <p:anim calcmode="lin" valueType="num">
                                      <p:cBhvr>
                                        <p:cTn id="12" dur="1000" fill="hold"/>
                                        <p:tgtEl>
                                          <p:spTgt spid="49167"/>
                                        </p:tgtEl>
                                        <p:attrNameLst>
                                          <p:attrName>ppt_x</p:attrName>
                                        </p:attrNameLst>
                                      </p:cBhvr>
                                      <p:tavLst>
                                        <p:tav tm="0">
                                          <p:val>
                                            <p:strVal val="#ppt_x-.2"/>
                                          </p:val>
                                        </p:tav>
                                        <p:tav tm="100000">
                                          <p:val>
                                            <p:strVal val="#ppt_x"/>
                                          </p:val>
                                        </p:tav>
                                      </p:tavLst>
                                    </p:anim>
                                    <p:anim calcmode="lin" valueType="num">
                                      <p:cBhvr>
                                        <p:cTn id="13" dur="1000" fill="hold"/>
                                        <p:tgtEl>
                                          <p:spTgt spid="4916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91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p:cTn id="19" dur="1000" fill="hold"/>
                                        <p:tgtEl>
                                          <p:spTgt spid="49158"/>
                                        </p:tgtEl>
                                        <p:attrNameLst>
                                          <p:attrName>ppt_x</p:attrName>
                                        </p:attrNameLst>
                                      </p:cBhvr>
                                      <p:tavLst>
                                        <p:tav tm="0">
                                          <p:val>
                                            <p:strVal val="#ppt_x-.2"/>
                                          </p:val>
                                        </p:tav>
                                        <p:tav tm="100000">
                                          <p:val>
                                            <p:strVal val="#ppt_x"/>
                                          </p:val>
                                        </p:tav>
                                      </p:tavLst>
                                    </p:anim>
                                    <p:anim calcmode="lin" valueType="num">
                                      <p:cBhvr>
                                        <p:cTn id="20" dur="1000" fill="hold"/>
                                        <p:tgtEl>
                                          <p:spTgt spid="4915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91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9184"/>
                                        </p:tgtEl>
                                        <p:attrNameLst>
                                          <p:attrName>style.visibility</p:attrName>
                                        </p:attrNameLst>
                                      </p:cBhvr>
                                      <p:to>
                                        <p:strVal val="visible"/>
                                      </p:to>
                                    </p:set>
                                    <p:anim calcmode="lin" valueType="num">
                                      <p:cBhvr>
                                        <p:cTn id="26" dur="1000" fill="hold"/>
                                        <p:tgtEl>
                                          <p:spTgt spid="49184"/>
                                        </p:tgtEl>
                                        <p:attrNameLst>
                                          <p:attrName>ppt_x</p:attrName>
                                        </p:attrNameLst>
                                      </p:cBhvr>
                                      <p:tavLst>
                                        <p:tav tm="0">
                                          <p:val>
                                            <p:strVal val="#ppt_x-.2"/>
                                          </p:val>
                                        </p:tav>
                                        <p:tav tm="100000">
                                          <p:val>
                                            <p:strVal val="#ppt_x"/>
                                          </p:val>
                                        </p:tav>
                                      </p:tavLst>
                                    </p:anim>
                                    <p:anim calcmode="lin" valueType="num">
                                      <p:cBhvr>
                                        <p:cTn id="27" dur="1000" fill="hold"/>
                                        <p:tgtEl>
                                          <p:spTgt spid="4918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918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9159"/>
                                        </p:tgtEl>
                                        <p:attrNameLst>
                                          <p:attrName>style.visibility</p:attrName>
                                        </p:attrNameLst>
                                      </p:cBhvr>
                                      <p:to>
                                        <p:strVal val="visible"/>
                                      </p:to>
                                    </p:set>
                                    <p:anim calcmode="lin" valueType="num">
                                      <p:cBhvr>
                                        <p:cTn id="33" dur="1000" fill="hold"/>
                                        <p:tgtEl>
                                          <p:spTgt spid="49159"/>
                                        </p:tgtEl>
                                        <p:attrNameLst>
                                          <p:attrName>ppt_x</p:attrName>
                                        </p:attrNameLst>
                                      </p:cBhvr>
                                      <p:tavLst>
                                        <p:tav tm="0">
                                          <p:val>
                                            <p:strVal val="#ppt_x-.2"/>
                                          </p:val>
                                        </p:tav>
                                        <p:tav tm="100000">
                                          <p:val>
                                            <p:strVal val="#ppt_x"/>
                                          </p:val>
                                        </p:tav>
                                      </p:tavLst>
                                    </p:anim>
                                    <p:anim calcmode="lin" valueType="num">
                                      <p:cBhvr>
                                        <p:cTn id="34" dur="1000" fill="hold"/>
                                        <p:tgtEl>
                                          <p:spTgt spid="4915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915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49160"/>
                                        </p:tgtEl>
                                        <p:attrNameLst>
                                          <p:attrName>style.visibility</p:attrName>
                                        </p:attrNameLst>
                                      </p:cBhvr>
                                      <p:to>
                                        <p:strVal val="visible"/>
                                      </p:to>
                                    </p:set>
                                    <p:anim calcmode="lin" valueType="num">
                                      <p:cBhvr>
                                        <p:cTn id="40" dur="1000" fill="hold"/>
                                        <p:tgtEl>
                                          <p:spTgt spid="49160"/>
                                        </p:tgtEl>
                                        <p:attrNameLst>
                                          <p:attrName>ppt_x</p:attrName>
                                        </p:attrNameLst>
                                      </p:cBhvr>
                                      <p:tavLst>
                                        <p:tav tm="0">
                                          <p:val>
                                            <p:strVal val="#ppt_x-.2"/>
                                          </p:val>
                                        </p:tav>
                                        <p:tav tm="100000">
                                          <p:val>
                                            <p:strVal val="#ppt_x"/>
                                          </p:val>
                                        </p:tav>
                                      </p:tavLst>
                                    </p:anim>
                                    <p:anim calcmode="lin" valueType="num">
                                      <p:cBhvr>
                                        <p:cTn id="41" dur="1000" fill="hold"/>
                                        <p:tgtEl>
                                          <p:spTgt spid="4916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491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9161"/>
                                        </p:tgtEl>
                                        <p:attrNameLst>
                                          <p:attrName>style.visibility</p:attrName>
                                        </p:attrNameLst>
                                      </p:cBhvr>
                                      <p:to>
                                        <p:strVal val="visible"/>
                                      </p:to>
                                    </p:set>
                                    <p:anim calcmode="lin" valueType="num">
                                      <p:cBhvr>
                                        <p:cTn id="47" dur="1000" fill="hold"/>
                                        <p:tgtEl>
                                          <p:spTgt spid="49161"/>
                                        </p:tgtEl>
                                        <p:attrNameLst>
                                          <p:attrName>ppt_x</p:attrName>
                                        </p:attrNameLst>
                                      </p:cBhvr>
                                      <p:tavLst>
                                        <p:tav tm="0">
                                          <p:val>
                                            <p:strVal val="#ppt_x-.2"/>
                                          </p:val>
                                        </p:tav>
                                        <p:tav tm="100000">
                                          <p:val>
                                            <p:strVal val="#ppt_x"/>
                                          </p:val>
                                        </p:tav>
                                      </p:tavLst>
                                    </p:anim>
                                    <p:anim calcmode="lin" valueType="num">
                                      <p:cBhvr>
                                        <p:cTn id="48" dur="1000" fill="hold"/>
                                        <p:tgtEl>
                                          <p:spTgt spid="4916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916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49162"/>
                                        </p:tgtEl>
                                        <p:attrNameLst>
                                          <p:attrName>style.visibility</p:attrName>
                                        </p:attrNameLst>
                                      </p:cBhvr>
                                      <p:to>
                                        <p:strVal val="visible"/>
                                      </p:to>
                                    </p:set>
                                    <p:animEffect transition="in" filter="plus(in)">
                                      <p:cBhvr>
                                        <p:cTn id="54" dur="1000"/>
                                        <p:tgtEl>
                                          <p:spTgt spid="4916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49163"/>
                                        </p:tgtEl>
                                        <p:attrNameLst>
                                          <p:attrName>style.visibility</p:attrName>
                                        </p:attrNameLst>
                                      </p:cBhvr>
                                      <p:to>
                                        <p:strVal val="visible"/>
                                      </p:to>
                                    </p:set>
                                    <p:anim calcmode="lin" valueType="num">
                                      <p:cBhvr>
                                        <p:cTn id="59" dur="1000" fill="hold"/>
                                        <p:tgtEl>
                                          <p:spTgt spid="49163"/>
                                        </p:tgtEl>
                                        <p:attrNameLst>
                                          <p:attrName>ppt_x</p:attrName>
                                        </p:attrNameLst>
                                      </p:cBhvr>
                                      <p:tavLst>
                                        <p:tav tm="0">
                                          <p:val>
                                            <p:strVal val="#ppt_x-.2"/>
                                          </p:val>
                                        </p:tav>
                                        <p:tav tm="100000">
                                          <p:val>
                                            <p:strVal val="#ppt_x"/>
                                          </p:val>
                                        </p:tav>
                                      </p:tavLst>
                                    </p:anim>
                                    <p:anim calcmode="lin" valueType="num">
                                      <p:cBhvr>
                                        <p:cTn id="60" dur="1000" fill="hold"/>
                                        <p:tgtEl>
                                          <p:spTgt spid="4916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916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49164"/>
                                        </p:tgtEl>
                                        <p:attrNameLst>
                                          <p:attrName>style.visibility</p:attrName>
                                        </p:attrNameLst>
                                      </p:cBhvr>
                                      <p:to>
                                        <p:strVal val="visible"/>
                                      </p:to>
                                    </p:set>
                                    <p:anim calcmode="lin" valueType="num">
                                      <p:cBhvr>
                                        <p:cTn id="66" dur="1000" fill="hold"/>
                                        <p:tgtEl>
                                          <p:spTgt spid="49164"/>
                                        </p:tgtEl>
                                        <p:attrNameLst>
                                          <p:attrName>ppt_x</p:attrName>
                                        </p:attrNameLst>
                                      </p:cBhvr>
                                      <p:tavLst>
                                        <p:tav tm="0">
                                          <p:val>
                                            <p:strVal val="#ppt_x-.2"/>
                                          </p:val>
                                        </p:tav>
                                        <p:tav tm="100000">
                                          <p:val>
                                            <p:strVal val="#ppt_x"/>
                                          </p:val>
                                        </p:tav>
                                      </p:tavLst>
                                    </p:anim>
                                    <p:anim calcmode="lin" valueType="num">
                                      <p:cBhvr>
                                        <p:cTn id="67" dur="1000" fill="hold"/>
                                        <p:tgtEl>
                                          <p:spTgt spid="49164"/>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916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49165"/>
                                        </p:tgtEl>
                                        <p:attrNameLst>
                                          <p:attrName>style.visibility</p:attrName>
                                        </p:attrNameLst>
                                      </p:cBhvr>
                                      <p:to>
                                        <p:strVal val="visible"/>
                                      </p:to>
                                    </p:set>
                                    <p:anim calcmode="lin" valueType="num">
                                      <p:cBhvr>
                                        <p:cTn id="73" dur="1000" fill="hold"/>
                                        <p:tgtEl>
                                          <p:spTgt spid="49165"/>
                                        </p:tgtEl>
                                        <p:attrNameLst>
                                          <p:attrName>ppt_x</p:attrName>
                                        </p:attrNameLst>
                                      </p:cBhvr>
                                      <p:tavLst>
                                        <p:tav tm="0">
                                          <p:val>
                                            <p:strVal val="#ppt_x-.2"/>
                                          </p:val>
                                        </p:tav>
                                        <p:tav tm="100000">
                                          <p:val>
                                            <p:strVal val="#ppt_x"/>
                                          </p:val>
                                        </p:tav>
                                      </p:tavLst>
                                    </p:anim>
                                    <p:anim calcmode="lin" valueType="num">
                                      <p:cBhvr>
                                        <p:cTn id="74" dur="1000" fill="hold"/>
                                        <p:tgtEl>
                                          <p:spTgt spid="49165"/>
                                        </p:tgtEl>
                                        <p:attrNameLst>
                                          <p:attrName>ppt_y</p:attrName>
                                        </p:attrNameLst>
                                      </p:cBhvr>
                                      <p:tavLst>
                                        <p:tav tm="0">
                                          <p:val>
                                            <p:strVal val="#ppt_y"/>
                                          </p:val>
                                        </p:tav>
                                        <p:tav tm="100000">
                                          <p:val>
                                            <p:strVal val="#ppt_y"/>
                                          </p:val>
                                        </p:tav>
                                      </p:tavLst>
                                    </p:anim>
                                    <p:animEffect transition="in" filter="wipe(right)" prLst="gradientSize: 0.1">
                                      <p:cBhvr>
                                        <p:cTn id="75" dur="1000"/>
                                        <p:tgtEl>
                                          <p:spTgt spid="4916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49166"/>
                                        </p:tgtEl>
                                        <p:attrNameLst>
                                          <p:attrName>style.visibility</p:attrName>
                                        </p:attrNameLst>
                                      </p:cBhvr>
                                      <p:to>
                                        <p:strVal val="visible"/>
                                      </p:to>
                                    </p:set>
                                    <p:anim calcmode="lin" valueType="num">
                                      <p:cBhvr>
                                        <p:cTn id="80" dur="1000" fill="hold"/>
                                        <p:tgtEl>
                                          <p:spTgt spid="49166"/>
                                        </p:tgtEl>
                                        <p:attrNameLst>
                                          <p:attrName>ppt_x</p:attrName>
                                        </p:attrNameLst>
                                      </p:cBhvr>
                                      <p:tavLst>
                                        <p:tav tm="0">
                                          <p:val>
                                            <p:strVal val="#ppt_x-.2"/>
                                          </p:val>
                                        </p:tav>
                                        <p:tav tm="100000">
                                          <p:val>
                                            <p:strVal val="#ppt_x"/>
                                          </p:val>
                                        </p:tav>
                                      </p:tavLst>
                                    </p:anim>
                                    <p:anim calcmode="lin" valueType="num">
                                      <p:cBhvr>
                                        <p:cTn id="81" dur="1000" fill="hold"/>
                                        <p:tgtEl>
                                          <p:spTgt spid="49166"/>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p:bldP spid="49159" grpId="0"/>
      <p:bldP spid="49160" grpId="0"/>
      <p:bldP spid="49161" grpId="0"/>
      <p:bldP spid="49162" grpId="0" animBg="1"/>
      <p:bldP spid="49163" grpId="0"/>
      <p:bldP spid="49164" grpId="0"/>
      <p:bldP spid="49165" grpId="0"/>
      <p:bldP spid="49166" grpId="0"/>
      <p:bldP spid="49167" grpId="0"/>
      <p:bldP spid="491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D36C-E20D-1D6F-D873-0792917B7574}"/>
            </a:ext>
          </a:extLst>
        </p:cNvPr>
        <p:cNvGrpSpPr/>
        <p:nvPr/>
      </p:nvGrpSpPr>
      <p:grpSpPr>
        <a:xfrm>
          <a:off x="0" y="0"/>
          <a:ext cx="0" cy="0"/>
          <a:chOff x="0" y="0"/>
          <a:chExt cx="0" cy="0"/>
        </a:xfrm>
      </p:grpSpPr>
      <p:pic>
        <p:nvPicPr>
          <p:cNvPr id="10" name="صورة 9">
            <a:extLst>
              <a:ext uri="{FF2B5EF4-FFF2-40B4-BE49-F238E27FC236}">
                <a16:creationId xmlns:a16="http://schemas.microsoft.com/office/drawing/2014/main" id="{35E5A5D4-0F57-584E-E955-04A046EFF9D1}"/>
              </a:ext>
            </a:extLst>
          </p:cNvPr>
          <p:cNvPicPr>
            <a:picLocks noChangeAspect="1"/>
          </p:cNvPicPr>
          <p:nvPr/>
        </p:nvPicPr>
        <p:blipFill>
          <a:blip r:embed="rId2"/>
          <a:stretch>
            <a:fillRect/>
          </a:stretch>
        </p:blipFill>
        <p:spPr>
          <a:xfrm>
            <a:off x="1498203" y="2314771"/>
            <a:ext cx="3518297" cy="2076450"/>
          </a:xfrm>
          <a:prstGeom prst="rect">
            <a:avLst/>
          </a:prstGeom>
        </p:spPr>
      </p:pic>
      <p:sp>
        <p:nvSpPr>
          <p:cNvPr id="52231" name="Text Box 7">
            <a:extLst>
              <a:ext uri="{FF2B5EF4-FFF2-40B4-BE49-F238E27FC236}">
                <a16:creationId xmlns:a16="http://schemas.microsoft.com/office/drawing/2014/main" id="{DC41AB91-97A4-A950-7FDB-4236797908A0}"/>
              </a:ext>
            </a:extLst>
          </p:cNvPr>
          <p:cNvSpPr txBox="1">
            <a:spLocks noChangeArrowheads="1"/>
          </p:cNvSpPr>
          <p:nvPr/>
        </p:nvSpPr>
        <p:spPr bwMode="auto">
          <a:xfrm>
            <a:off x="1498203" y="3477324"/>
            <a:ext cx="5930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2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2234" name="Text Box 10">
            <a:extLst>
              <a:ext uri="{FF2B5EF4-FFF2-40B4-BE49-F238E27FC236}">
                <a16:creationId xmlns:a16="http://schemas.microsoft.com/office/drawing/2014/main" id="{4CCC86EE-EC01-0836-2AB9-29FE2CA84EE3}"/>
              </a:ext>
            </a:extLst>
          </p:cNvPr>
          <p:cNvSpPr txBox="1">
            <a:spLocks noChangeArrowheads="1"/>
          </p:cNvSpPr>
          <p:nvPr/>
        </p:nvSpPr>
        <p:spPr bwMode="auto">
          <a:xfrm>
            <a:off x="8260088" y="2678124"/>
            <a:ext cx="1912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9900"/>
                </a:solidFill>
                <a:effectLst/>
                <a:uLnTx/>
                <a:uFillTx/>
                <a:latin typeface="Arial" pitchFamily="34" charset="0"/>
                <a:ea typeface="+mn-ea"/>
                <a:cs typeface="Arial" pitchFamily="34" charset="0"/>
              </a:rPr>
              <a:t>حجم المنشور =</a:t>
            </a:r>
            <a:endParaRPr kumimoji="0" lang="en-US" sz="24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sp>
        <p:nvSpPr>
          <p:cNvPr id="52235" name="Text Box 11">
            <a:extLst>
              <a:ext uri="{FF2B5EF4-FFF2-40B4-BE49-F238E27FC236}">
                <a16:creationId xmlns:a16="http://schemas.microsoft.com/office/drawing/2014/main" id="{D0BFF18D-DDD0-9EBF-F992-A9D389266D69}"/>
              </a:ext>
            </a:extLst>
          </p:cNvPr>
          <p:cNvSpPr txBox="1">
            <a:spLocks noChangeArrowheads="1"/>
          </p:cNvSpPr>
          <p:nvPr/>
        </p:nvSpPr>
        <p:spPr bwMode="auto">
          <a:xfrm>
            <a:off x="5503552" y="2678124"/>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مساحة القاعدة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2236" name="Text Box 12">
            <a:extLst>
              <a:ext uri="{FF2B5EF4-FFF2-40B4-BE49-F238E27FC236}">
                <a16:creationId xmlns:a16="http://schemas.microsoft.com/office/drawing/2014/main" id="{2F7ED6AA-B3D2-D3D6-2B5D-905D86B5109F}"/>
              </a:ext>
            </a:extLst>
          </p:cNvPr>
          <p:cNvSpPr txBox="1">
            <a:spLocks noChangeArrowheads="1"/>
          </p:cNvSpPr>
          <p:nvPr/>
        </p:nvSpPr>
        <p:spPr bwMode="auto">
          <a:xfrm>
            <a:off x="7538466" y="3154159"/>
            <a:ext cx="1443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ع</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2237" name="Text Box 13">
            <a:extLst>
              <a:ext uri="{FF2B5EF4-FFF2-40B4-BE49-F238E27FC236}">
                <a16:creationId xmlns:a16="http://schemas.microsoft.com/office/drawing/2014/main" id="{2FE307B7-961E-6A88-F161-02B2E73C0702}"/>
              </a:ext>
            </a:extLst>
          </p:cNvPr>
          <p:cNvSpPr txBox="1">
            <a:spLocks noChangeArrowheads="1"/>
          </p:cNvSpPr>
          <p:nvPr/>
        </p:nvSpPr>
        <p:spPr bwMode="auto">
          <a:xfrm>
            <a:off x="5591945" y="3738000"/>
            <a:ext cx="3383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FF0000"/>
                </a:solidFill>
                <a:effectLst/>
                <a:uLnTx/>
                <a:uFillTx/>
                <a:latin typeface="Arial" pitchFamily="34" charset="0"/>
                <a:ea typeface="+mn-ea"/>
                <a:cs typeface="Al-KsorZulfiMath" panose="02010000000000000000" pitchFamily="2" charset="-78"/>
              </a:rPr>
              <a:t>!؛2</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 8 × 5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12</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2238" name="Text Box 14">
            <a:extLst>
              <a:ext uri="{FF2B5EF4-FFF2-40B4-BE49-F238E27FC236}">
                <a16:creationId xmlns:a16="http://schemas.microsoft.com/office/drawing/2014/main" id="{B7E94026-ABF7-22B7-ACB8-8AFBD384F599}"/>
              </a:ext>
            </a:extLst>
          </p:cNvPr>
          <p:cNvSpPr txBox="1">
            <a:spLocks noChangeArrowheads="1"/>
          </p:cNvSpPr>
          <p:nvPr/>
        </p:nvSpPr>
        <p:spPr bwMode="auto">
          <a:xfrm>
            <a:off x="7175501" y="2095501"/>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القاعدة على شكل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مستطيل</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pic>
        <p:nvPicPr>
          <p:cNvPr id="2" name="Picture 3">
            <a:extLst>
              <a:ext uri="{FF2B5EF4-FFF2-40B4-BE49-F238E27FC236}">
                <a16:creationId xmlns:a16="http://schemas.microsoft.com/office/drawing/2014/main" id="{880336E1-EF5E-68D4-466F-997C9901EB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7C8ABE3A-C9E4-E5BB-1218-84C8B7727134}"/>
              </a:ext>
            </a:extLst>
          </p:cNvPr>
          <p:cNvSpPr txBox="1">
            <a:spLocks noChangeArrowheads="1"/>
          </p:cNvSpPr>
          <p:nvPr/>
        </p:nvSpPr>
        <p:spPr bwMode="auto">
          <a:xfrm>
            <a:off x="6672064" y="4797876"/>
            <a:ext cx="22022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20× 12 </a:t>
            </a:r>
          </a:p>
        </p:txBody>
      </p:sp>
      <p:sp>
        <p:nvSpPr>
          <p:cNvPr id="8" name="Text Box 13">
            <a:extLst>
              <a:ext uri="{FF2B5EF4-FFF2-40B4-BE49-F238E27FC236}">
                <a16:creationId xmlns:a16="http://schemas.microsoft.com/office/drawing/2014/main" id="{7ABA5FAF-F032-2CD9-8FD8-6E274D983DD2}"/>
              </a:ext>
            </a:extLst>
          </p:cNvPr>
          <p:cNvSpPr txBox="1">
            <a:spLocks noChangeArrowheads="1"/>
          </p:cNvSpPr>
          <p:nvPr/>
        </p:nvSpPr>
        <p:spPr bwMode="auto">
          <a:xfrm>
            <a:off x="6963749" y="5333058"/>
            <a:ext cx="1799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9900"/>
                </a:solidFill>
                <a:effectLst/>
                <a:uLnTx/>
                <a:uFillTx/>
                <a:latin typeface="Arial" pitchFamily="34" charset="0"/>
                <a:ea typeface="+mn-ea"/>
                <a:cs typeface="Arial" pitchFamily="34" charset="0"/>
              </a:rPr>
              <a:t>ح = 240</a:t>
            </a:r>
            <a:r>
              <a:rPr kumimoji="0" lang="ar-SA" sz="2400" b="1" i="0" u="none" strike="noStrike" kern="1200" cap="none" spc="0" normalizeH="0" baseline="0" noProof="0">
                <a:ln>
                  <a:noFill/>
                </a:ln>
                <a:solidFill>
                  <a:srgbClr val="009900"/>
                </a:solidFill>
                <a:effectLst/>
                <a:uLnTx/>
                <a:uFillTx/>
                <a:cs typeface="+mn-cs"/>
              </a:rPr>
              <a:t>مل</a:t>
            </a:r>
            <a:r>
              <a:rPr kumimoji="0" lang="ar-SA" sz="2400" b="1" i="0" u="none" strike="noStrike" kern="1200" cap="none" spc="0" normalizeH="0" baseline="0" noProof="0">
                <a:ln>
                  <a:noFill/>
                </a:ln>
                <a:solidFill>
                  <a:srgbClr val="009900"/>
                </a:solidFill>
                <a:effectLst/>
                <a:uLnTx/>
                <a:uFillTx/>
                <a:latin typeface="Times New Roman" panose="02020603050405020304" pitchFamily="18" charset="0"/>
                <a:ea typeface="Times New Roman" panose="02020603050405020304" pitchFamily="18" charset="0"/>
                <a:cs typeface="+mn-cs"/>
              </a:rPr>
              <a:t>م</a:t>
            </a:r>
            <a:r>
              <a:rPr kumimoji="0" lang="ar-SA" sz="2400" b="1" i="0" u="none" strike="noStrike" kern="1200" cap="none" spc="0" normalizeH="0" baseline="0" noProof="0">
                <a:ln>
                  <a:noFill/>
                </a:ln>
                <a:solidFill>
                  <a:srgbClr val="0099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 </a:t>
            </a:r>
            <a:r>
              <a:rPr kumimoji="0" lang="ar-SA" sz="2400" b="1" i="0" u="none" strike="noStrike" kern="1200" cap="none" spc="0" normalizeH="0" baseline="30000" noProof="0">
                <a:ln>
                  <a:noFill/>
                </a:ln>
                <a:solidFill>
                  <a:srgbClr val="0099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3</a:t>
            </a:r>
            <a:r>
              <a:rPr kumimoji="0" lang="ar-SA" sz="2400" b="1" i="0" u="none" strike="noStrike" kern="1200" cap="none" spc="0" normalizeH="0" baseline="0" noProof="0">
                <a:ln>
                  <a:noFill/>
                </a:ln>
                <a:solidFill>
                  <a:srgbClr val="0099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 </a:t>
            </a:r>
            <a:endParaRPr kumimoji="0" lang="en-US" sz="24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pic>
        <p:nvPicPr>
          <p:cNvPr id="5" name="صورة 4">
            <a:extLst>
              <a:ext uri="{FF2B5EF4-FFF2-40B4-BE49-F238E27FC236}">
                <a16:creationId xmlns:a16="http://schemas.microsoft.com/office/drawing/2014/main" id="{2C9AB0BF-C51C-D53B-DEAC-74370E0B16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287901" y="453324"/>
            <a:ext cx="2266950" cy="600075"/>
          </a:xfrm>
          <a:prstGeom prst="rect">
            <a:avLst/>
          </a:prstGeom>
          <a:ln>
            <a:noFill/>
          </a:ln>
          <a:effectLst>
            <a:glow rad="101600">
              <a:srgbClr val="C9FFE4">
                <a:alpha val="60000"/>
              </a:srgbClr>
            </a:glow>
          </a:effectLst>
        </p:spPr>
      </p:pic>
      <p:pic>
        <p:nvPicPr>
          <p:cNvPr id="6" name="صورة 5">
            <a:extLst>
              <a:ext uri="{FF2B5EF4-FFF2-40B4-BE49-F238E27FC236}">
                <a16:creationId xmlns:a16="http://schemas.microsoft.com/office/drawing/2014/main" id="{376E0436-035A-ABD9-21C6-4FAE8DEAFA98}"/>
              </a:ext>
            </a:extLst>
          </p:cNvPr>
          <p:cNvPicPr>
            <a:picLocks noChangeAspect="1"/>
          </p:cNvPicPr>
          <p:nvPr/>
        </p:nvPicPr>
        <p:blipFill>
          <a:blip r:embed="rId5">
            <a:duotone>
              <a:prstClr val="black"/>
              <a:srgbClr val="FFD9FF">
                <a:tint val="45000"/>
                <a:satMod val="400000"/>
              </a:srgbClr>
            </a:duotone>
          </a:blip>
          <a:stretch>
            <a:fillRect/>
          </a:stretch>
        </p:blipFill>
        <p:spPr>
          <a:xfrm>
            <a:off x="5812715" y="1207719"/>
            <a:ext cx="3920945" cy="579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 Box 13">
            <a:extLst>
              <a:ext uri="{FF2B5EF4-FFF2-40B4-BE49-F238E27FC236}">
                <a16:creationId xmlns:a16="http://schemas.microsoft.com/office/drawing/2014/main" id="{05FF3734-78C8-A051-B6A7-06B472605275}"/>
              </a:ext>
            </a:extLst>
          </p:cNvPr>
          <p:cNvSpPr txBox="1">
            <a:spLocks noChangeArrowheads="1"/>
          </p:cNvSpPr>
          <p:nvPr/>
        </p:nvSpPr>
        <p:spPr bwMode="auto">
          <a:xfrm>
            <a:off x="5586211" y="4299452"/>
            <a:ext cx="3383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FF0000"/>
                </a:solidFill>
                <a:effectLst/>
                <a:uLnTx/>
                <a:uFillTx/>
                <a:latin typeface="Arial" pitchFamily="34" charset="0"/>
                <a:ea typeface="+mn-ea"/>
                <a:cs typeface="Al-KsorZulfiMath" panose="02010000000000000000" pitchFamily="2" charset="-78"/>
              </a:rPr>
              <a:t>!؛2</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 </a:t>
            </a:r>
            <a:r>
              <a:rPr lang="ar-SA" sz="2400" b="1">
                <a:solidFill>
                  <a:srgbClr val="FF0000"/>
                </a:solidFill>
              </a:rPr>
              <a:t>40</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12</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230397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1000" fill="hold"/>
                                        <p:tgtEl>
                                          <p:spTgt spid="52238"/>
                                        </p:tgtEl>
                                        <p:attrNameLst>
                                          <p:attrName>ppt_x</p:attrName>
                                        </p:attrNameLst>
                                      </p:cBhvr>
                                      <p:tavLst>
                                        <p:tav tm="0">
                                          <p:val>
                                            <p:strVal val="#ppt_x-.2"/>
                                          </p:val>
                                        </p:tav>
                                        <p:tav tm="100000">
                                          <p:val>
                                            <p:strVal val="#ppt_x"/>
                                          </p:val>
                                        </p:tav>
                                      </p:tavLst>
                                    </p:anim>
                                    <p:anim calcmode="lin" valueType="num">
                                      <p:cBhvr>
                                        <p:cTn id="8" dur="1000" fill="hold"/>
                                        <p:tgtEl>
                                          <p:spTgt spid="522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34"/>
                                        </p:tgtEl>
                                        <p:attrNameLst>
                                          <p:attrName>style.visibility</p:attrName>
                                        </p:attrNameLst>
                                      </p:cBhvr>
                                      <p:to>
                                        <p:strVal val="visible"/>
                                      </p:to>
                                    </p:set>
                                    <p:anim calcmode="lin" valueType="num">
                                      <p:cBhvr>
                                        <p:cTn id="14" dur="1000" fill="hold"/>
                                        <p:tgtEl>
                                          <p:spTgt spid="52234"/>
                                        </p:tgtEl>
                                        <p:attrNameLst>
                                          <p:attrName>ppt_x</p:attrName>
                                        </p:attrNameLst>
                                      </p:cBhvr>
                                      <p:tavLst>
                                        <p:tav tm="0">
                                          <p:val>
                                            <p:strVal val="#ppt_x-.2"/>
                                          </p:val>
                                        </p:tav>
                                        <p:tav tm="100000">
                                          <p:val>
                                            <p:strVal val="#ppt_x"/>
                                          </p:val>
                                        </p:tav>
                                      </p:tavLst>
                                    </p:anim>
                                    <p:anim calcmode="lin" valueType="num">
                                      <p:cBhvr>
                                        <p:cTn id="15" dur="1000" fill="hold"/>
                                        <p:tgtEl>
                                          <p:spTgt spid="522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35"/>
                                        </p:tgtEl>
                                        <p:attrNameLst>
                                          <p:attrName>style.visibility</p:attrName>
                                        </p:attrNameLst>
                                      </p:cBhvr>
                                      <p:to>
                                        <p:strVal val="visible"/>
                                      </p:to>
                                    </p:set>
                                    <p:anim calcmode="lin" valueType="num">
                                      <p:cBhvr>
                                        <p:cTn id="21" dur="1000" fill="hold"/>
                                        <p:tgtEl>
                                          <p:spTgt spid="52235"/>
                                        </p:tgtEl>
                                        <p:attrNameLst>
                                          <p:attrName>ppt_x</p:attrName>
                                        </p:attrNameLst>
                                      </p:cBhvr>
                                      <p:tavLst>
                                        <p:tav tm="0">
                                          <p:val>
                                            <p:strVal val="#ppt_x-.2"/>
                                          </p:val>
                                        </p:tav>
                                        <p:tav tm="100000">
                                          <p:val>
                                            <p:strVal val="#ppt_x"/>
                                          </p:val>
                                        </p:tav>
                                      </p:tavLst>
                                    </p:anim>
                                    <p:anim calcmode="lin" valueType="num">
                                      <p:cBhvr>
                                        <p:cTn id="22" dur="1000" fill="hold"/>
                                        <p:tgtEl>
                                          <p:spTgt spid="522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31"/>
                                        </p:tgtEl>
                                        <p:attrNameLst>
                                          <p:attrName>style.visibility</p:attrName>
                                        </p:attrNameLst>
                                      </p:cBhvr>
                                      <p:to>
                                        <p:strVal val="visible"/>
                                      </p:to>
                                    </p:set>
                                    <p:anim calcmode="lin" valueType="num">
                                      <p:cBhvr>
                                        <p:cTn id="28" dur="1000" fill="hold"/>
                                        <p:tgtEl>
                                          <p:spTgt spid="52231"/>
                                        </p:tgtEl>
                                        <p:attrNameLst>
                                          <p:attrName>ppt_x</p:attrName>
                                        </p:attrNameLst>
                                      </p:cBhvr>
                                      <p:tavLst>
                                        <p:tav tm="0">
                                          <p:val>
                                            <p:strVal val="#ppt_x-.2"/>
                                          </p:val>
                                        </p:tav>
                                        <p:tav tm="100000">
                                          <p:val>
                                            <p:strVal val="#ppt_x"/>
                                          </p:val>
                                        </p:tav>
                                      </p:tavLst>
                                    </p:anim>
                                    <p:anim calcmode="lin" valueType="num">
                                      <p:cBhvr>
                                        <p:cTn id="29"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22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p:cTn id="35" dur="1000" fill="hold"/>
                                        <p:tgtEl>
                                          <p:spTgt spid="52236"/>
                                        </p:tgtEl>
                                        <p:attrNameLst>
                                          <p:attrName>ppt_x</p:attrName>
                                        </p:attrNameLst>
                                      </p:cBhvr>
                                      <p:tavLst>
                                        <p:tav tm="0">
                                          <p:val>
                                            <p:strVal val="#ppt_x-.2"/>
                                          </p:val>
                                        </p:tav>
                                        <p:tav tm="100000">
                                          <p:val>
                                            <p:strVal val="#ppt_x"/>
                                          </p:val>
                                        </p:tav>
                                      </p:tavLst>
                                    </p:anim>
                                    <p:anim calcmode="lin" valueType="num">
                                      <p:cBhvr>
                                        <p:cTn id="36" dur="1000" fill="hold"/>
                                        <p:tgtEl>
                                          <p:spTgt spid="5223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22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2237"/>
                                        </p:tgtEl>
                                        <p:attrNameLst>
                                          <p:attrName>style.visibility</p:attrName>
                                        </p:attrNameLst>
                                      </p:cBhvr>
                                      <p:to>
                                        <p:strVal val="visible"/>
                                      </p:to>
                                    </p:set>
                                    <p:anim calcmode="lin" valueType="num">
                                      <p:cBhvr>
                                        <p:cTn id="42" dur="1000" fill="hold"/>
                                        <p:tgtEl>
                                          <p:spTgt spid="52237"/>
                                        </p:tgtEl>
                                        <p:attrNameLst>
                                          <p:attrName>ppt_x</p:attrName>
                                        </p:attrNameLst>
                                      </p:cBhvr>
                                      <p:tavLst>
                                        <p:tav tm="0">
                                          <p:val>
                                            <p:strVal val="#ppt_x-.2"/>
                                          </p:val>
                                        </p:tav>
                                        <p:tav tm="100000">
                                          <p:val>
                                            <p:strVal val="#ppt_x"/>
                                          </p:val>
                                        </p:tav>
                                      </p:tavLst>
                                    </p:anim>
                                    <p:anim calcmode="lin" valueType="num">
                                      <p:cBhvr>
                                        <p:cTn id="43" dur="1000" fill="hold"/>
                                        <p:tgtEl>
                                          <p:spTgt spid="5223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223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ppt_x</p:attrName>
                                        </p:attrNameLst>
                                      </p:cBhvr>
                                      <p:tavLst>
                                        <p:tav tm="0">
                                          <p:val>
                                            <p:strVal val="#ppt_x-.2"/>
                                          </p:val>
                                        </p:tav>
                                        <p:tav tm="100000">
                                          <p:val>
                                            <p:strVal val="#ppt_x"/>
                                          </p:val>
                                        </p:tav>
                                      </p:tavLst>
                                    </p:anim>
                                    <p:anim calcmode="lin" valueType="num">
                                      <p:cBhvr>
                                        <p:cTn id="5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ppt_x</p:attrName>
                                        </p:attrNameLst>
                                      </p:cBhvr>
                                      <p:tavLst>
                                        <p:tav tm="0">
                                          <p:val>
                                            <p:strVal val="#ppt_x-.2"/>
                                          </p:val>
                                        </p:tav>
                                        <p:tav tm="100000">
                                          <p:val>
                                            <p:strVal val="#ppt_x"/>
                                          </p:val>
                                        </p:tav>
                                      </p:tavLst>
                                    </p:anim>
                                    <p:anim calcmode="lin" valueType="num">
                                      <p:cBhvr>
                                        <p:cTn id="5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ppt_x</p:attrName>
                                        </p:attrNameLst>
                                      </p:cBhvr>
                                      <p:tavLst>
                                        <p:tav tm="0">
                                          <p:val>
                                            <p:strVal val="#ppt_x-.2"/>
                                          </p:val>
                                        </p:tav>
                                        <p:tav tm="100000">
                                          <p:val>
                                            <p:strVal val="#ppt_x"/>
                                          </p:val>
                                        </p:tav>
                                      </p:tavLst>
                                    </p:anim>
                                    <p:anim calcmode="lin" valueType="num">
                                      <p:cBhvr>
                                        <p:cTn id="6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4" grpId="0"/>
      <p:bldP spid="52235" grpId="0"/>
      <p:bldP spid="52236" grpId="0"/>
      <p:bldP spid="52237" grpId="0"/>
      <p:bldP spid="52238" grpId="0"/>
      <p:bldP spid="7" grpId="0"/>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5"/>
          <p:cNvSpPr>
            <a:spLocks noChangeArrowheads="1"/>
          </p:cNvSpPr>
          <p:nvPr/>
        </p:nvSpPr>
        <p:spPr bwMode="auto">
          <a:xfrm>
            <a:off x="5951538" y="1987550"/>
            <a:ext cx="42481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0182" name="Text Box 6"/>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0183" name="Text Box 7"/>
          <p:cNvSpPr txBox="1">
            <a:spLocks noChangeArrowheads="1"/>
          </p:cNvSpPr>
          <p:nvPr/>
        </p:nvSpPr>
        <p:spPr bwMode="auto">
          <a:xfrm>
            <a:off x="6057900" y="279400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20 ملم2</a:t>
            </a:r>
            <a:endParaRPr lang="en-US" sz="2000" b="1"/>
          </a:p>
        </p:txBody>
      </p:sp>
      <p:sp>
        <p:nvSpPr>
          <p:cNvPr id="50184" name="Text Box 8"/>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0185" name="Text Box 9"/>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12 ملم</a:t>
            </a:r>
            <a:endParaRPr lang="en-US" sz="2000" b="1"/>
          </a:p>
        </p:txBody>
      </p:sp>
      <p:sp>
        <p:nvSpPr>
          <p:cNvPr id="50186" name="Rectangle 10"/>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0187" name="Text Box 11"/>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0188" name="Text Box 12"/>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0189" name="Text Box 13"/>
          <p:cNvSpPr txBox="1">
            <a:spLocks noChangeArrowheads="1"/>
          </p:cNvSpPr>
          <p:nvPr/>
        </p:nvSpPr>
        <p:spPr bwMode="auto">
          <a:xfrm>
            <a:off x="7356476" y="5513389"/>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20 × 12 =</a:t>
            </a:r>
            <a:endParaRPr lang="en-US" sz="2000" b="1"/>
          </a:p>
        </p:txBody>
      </p:sp>
      <p:sp>
        <p:nvSpPr>
          <p:cNvPr id="50190" name="Text Box 14"/>
          <p:cNvSpPr txBox="1">
            <a:spLocks noChangeArrowheads="1"/>
          </p:cNvSpPr>
          <p:nvPr/>
        </p:nvSpPr>
        <p:spPr bwMode="auto">
          <a:xfrm>
            <a:off x="5951539" y="5514976"/>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240 ملم3</a:t>
            </a:r>
            <a:endParaRPr lang="en-US" sz="2000" b="1"/>
          </a:p>
        </p:txBody>
      </p:sp>
      <p:sp>
        <p:nvSpPr>
          <p:cNvPr id="50191" name="Text Box 15"/>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مثلث</a:t>
            </a:r>
            <a:endParaRPr lang="en-US" sz="2000" b="1">
              <a:solidFill>
                <a:srgbClr val="FF0000"/>
              </a:solidFill>
            </a:endParaRPr>
          </a:p>
        </p:txBody>
      </p:sp>
      <p:grpSp>
        <p:nvGrpSpPr>
          <p:cNvPr id="50196" name="Group 20"/>
          <p:cNvGrpSpPr>
            <a:grpSpLocks/>
          </p:cNvGrpSpPr>
          <p:nvPr/>
        </p:nvGrpSpPr>
        <p:grpSpPr bwMode="auto">
          <a:xfrm>
            <a:off x="6959601" y="2652714"/>
            <a:ext cx="1585913" cy="719137"/>
            <a:chOff x="3424" y="1671"/>
            <a:chExt cx="999" cy="453"/>
          </a:xfrm>
        </p:grpSpPr>
        <p:sp>
          <p:nvSpPr>
            <p:cNvPr id="50197" name="Text Box 21"/>
            <p:cNvSpPr txBox="1">
              <a:spLocks noChangeArrowheads="1"/>
            </p:cNvSpPr>
            <p:nvPr/>
          </p:nvSpPr>
          <p:spPr bwMode="auto">
            <a:xfrm>
              <a:off x="3424" y="1751"/>
              <a:ext cx="9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 8 × 5 =</a:t>
              </a:r>
              <a:endParaRPr lang="en-US" sz="2000" b="1"/>
            </a:p>
          </p:txBody>
        </p:sp>
        <p:grpSp>
          <p:nvGrpSpPr>
            <p:cNvPr id="50198" name="Group 22"/>
            <p:cNvGrpSpPr>
              <a:grpSpLocks/>
            </p:cNvGrpSpPr>
            <p:nvPr/>
          </p:nvGrpSpPr>
          <p:grpSpPr bwMode="auto">
            <a:xfrm>
              <a:off x="4209" y="1671"/>
              <a:ext cx="182" cy="453"/>
              <a:chOff x="975" y="3090"/>
              <a:chExt cx="182" cy="453"/>
            </a:xfrm>
          </p:grpSpPr>
          <p:sp>
            <p:nvSpPr>
              <p:cNvPr id="50199" name="Text Box 23"/>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50200" name="Line 24"/>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0201" name="Text Box 25"/>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pic>
        <p:nvPicPr>
          <p:cNvPr id="2" name="صورة 1">
            <a:extLst>
              <a:ext uri="{FF2B5EF4-FFF2-40B4-BE49-F238E27FC236}">
                <a16:creationId xmlns:a16="http://schemas.microsoft.com/office/drawing/2014/main" id="{96714B5E-8451-9E95-276E-6BDA4E6F5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12039" y="383031"/>
            <a:ext cx="2266950" cy="600075"/>
          </a:xfrm>
          <a:prstGeom prst="rect">
            <a:avLst/>
          </a:prstGeom>
          <a:ln>
            <a:noFill/>
          </a:ln>
          <a:effectLst>
            <a:glow rad="101600">
              <a:srgbClr val="C9FFE4">
                <a:alpha val="60000"/>
              </a:srgbClr>
            </a:glow>
          </a:effectLst>
        </p:spPr>
      </p:pic>
      <p:pic>
        <p:nvPicPr>
          <p:cNvPr id="3" name="صورة 2">
            <a:extLst>
              <a:ext uri="{FF2B5EF4-FFF2-40B4-BE49-F238E27FC236}">
                <a16:creationId xmlns:a16="http://schemas.microsoft.com/office/drawing/2014/main" id="{2E50A06F-8DD2-EB22-BDBA-72627615DC11}"/>
              </a:ext>
            </a:extLst>
          </p:cNvPr>
          <p:cNvPicPr>
            <a:picLocks noChangeAspect="1"/>
          </p:cNvPicPr>
          <p:nvPr/>
        </p:nvPicPr>
        <p:blipFill>
          <a:blip r:embed="rId4"/>
          <a:stretch>
            <a:fillRect/>
          </a:stretch>
        </p:blipFill>
        <p:spPr>
          <a:xfrm>
            <a:off x="2194772" y="1954213"/>
            <a:ext cx="3518297" cy="2076450"/>
          </a:xfrm>
          <a:prstGeom prst="rect">
            <a:avLst/>
          </a:prstGeom>
        </p:spPr>
      </p:pic>
      <p:pic>
        <p:nvPicPr>
          <p:cNvPr id="4" name="صورة 3">
            <a:extLst>
              <a:ext uri="{FF2B5EF4-FFF2-40B4-BE49-F238E27FC236}">
                <a16:creationId xmlns:a16="http://schemas.microsoft.com/office/drawing/2014/main" id="{40E4B6C9-B7EC-A397-4B4E-5EEB58938462}"/>
              </a:ext>
            </a:extLst>
          </p:cNvPr>
          <p:cNvPicPr>
            <a:picLocks noChangeAspect="1"/>
          </p:cNvPicPr>
          <p:nvPr/>
        </p:nvPicPr>
        <p:blipFill>
          <a:blip r:embed="rId5">
            <a:duotone>
              <a:prstClr val="black"/>
              <a:srgbClr val="FFD9FF">
                <a:tint val="45000"/>
                <a:satMod val="400000"/>
              </a:srgbClr>
            </a:duotone>
          </a:blip>
          <a:stretch>
            <a:fillRect/>
          </a:stretch>
        </p:blipFill>
        <p:spPr>
          <a:xfrm>
            <a:off x="6115140" y="1163288"/>
            <a:ext cx="3920945" cy="579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plus(in)">
                                      <p:cBhvr>
                                        <p:cTn id="7" dur="1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0191"/>
                                        </p:tgtEl>
                                        <p:attrNameLst>
                                          <p:attrName>style.visibility</p:attrName>
                                        </p:attrNameLst>
                                      </p:cBhvr>
                                      <p:to>
                                        <p:strVal val="visible"/>
                                      </p:to>
                                    </p:set>
                                    <p:anim calcmode="lin" valueType="num">
                                      <p:cBhvr>
                                        <p:cTn id="12" dur="1000" fill="hold"/>
                                        <p:tgtEl>
                                          <p:spTgt spid="50191"/>
                                        </p:tgtEl>
                                        <p:attrNameLst>
                                          <p:attrName>ppt_x</p:attrName>
                                        </p:attrNameLst>
                                      </p:cBhvr>
                                      <p:tavLst>
                                        <p:tav tm="0">
                                          <p:val>
                                            <p:strVal val="#ppt_x-.2"/>
                                          </p:val>
                                        </p:tav>
                                        <p:tav tm="100000">
                                          <p:val>
                                            <p:strVal val="#ppt_x"/>
                                          </p:val>
                                        </p:tav>
                                      </p:tavLst>
                                    </p:anim>
                                    <p:anim calcmode="lin" valueType="num">
                                      <p:cBhvr>
                                        <p:cTn id="1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019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p:cTn id="19" dur="1000" fill="hold"/>
                                        <p:tgtEl>
                                          <p:spTgt spid="50182"/>
                                        </p:tgtEl>
                                        <p:attrNameLst>
                                          <p:attrName>ppt_x</p:attrName>
                                        </p:attrNameLst>
                                      </p:cBhvr>
                                      <p:tavLst>
                                        <p:tav tm="0">
                                          <p:val>
                                            <p:strVal val="#ppt_x-.2"/>
                                          </p:val>
                                        </p:tav>
                                        <p:tav tm="100000">
                                          <p:val>
                                            <p:strVal val="#ppt_x"/>
                                          </p:val>
                                        </p:tav>
                                      </p:tavLst>
                                    </p:anim>
                                    <p:anim calcmode="lin" valueType="num">
                                      <p:cBhvr>
                                        <p:cTn id="20" dur="1000" fill="hold"/>
                                        <p:tgtEl>
                                          <p:spTgt spid="5018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01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50196"/>
                                        </p:tgtEl>
                                        <p:attrNameLst>
                                          <p:attrName>style.visibility</p:attrName>
                                        </p:attrNameLst>
                                      </p:cBhvr>
                                      <p:to>
                                        <p:strVal val="visible"/>
                                      </p:to>
                                    </p:set>
                                    <p:anim calcmode="lin" valueType="num">
                                      <p:cBhvr>
                                        <p:cTn id="26" dur="1000" fill="hold"/>
                                        <p:tgtEl>
                                          <p:spTgt spid="50196"/>
                                        </p:tgtEl>
                                        <p:attrNameLst>
                                          <p:attrName>ppt_x</p:attrName>
                                        </p:attrNameLst>
                                      </p:cBhvr>
                                      <p:tavLst>
                                        <p:tav tm="0">
                                          <p:val>
                                            <p:strVal val="#ppt_x-.2"/>
                                          </p:val>
                                        </p:tav>
                                        <p:tav tm="100000">
                                          <p:val>
                                            <p:strVal val="#ppt_x"/>
                                          </p:val>
                                        </p:tav>
                                      </p:tavLst>
                                    </p:anim>
                                    <p:anim calcmode="lin" valueType="num">
                                      <p:cBhvr>
                                        <p:cTn id="27" dur="1000" fill="hold"/>
                                        <p:tgtEl>
                                          <p:spTgt spid="5019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0183"/>
                                        </p:tgtEl>
                                        <p:attrNameLst>
                                          <p:attrName>style.visibility</p:attrName>
                                        </p:attrNameLst>
                                      </p:cBhvr>
                                      <p:to>
                                        <p:strVal val="visible"/>
                                      </p:to>
                                    </p:set>
                                    <p:anim calcmode="lin" valueType="num">
                                      <p:cBhvr>
                                        <p:cTn id="33" dur="1000" fill="hold"/>
                                        <p:tgtEl>
                                          <p:spTgt spid="50183"/>
                                        </p:tgtEl>
                                        <p:attrNameLst>
                                          <p:attrName>ppt_x</p:attrName>
                                        </p:attrNameLst>
                                      </p:cBhvr>
                                      <p:tavLst>
                                        <p:tav tm="0">
                                          <p:val>
                                            <p:strVal val="#ppt_x-.2"/>
                                          </p:val>
                                        </p:tav>
                                        <p:tav tm="100000">
                                          <p:val>
                                            <p:strVal val="#ppt_x"/>
                                          </p:val>
                                        </p:tav>
                                      </p:tavLst>
                                    </p:anim>
                                    <p:anim calcmode="lin" valueType="num">
                                      <p:cBhvr>
                                        <p:cTn id="34" dur="1000" fill="hold"/>
                                        <p:tgtEl>
                                          <p:spTgt spid="5018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01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50184"/>
                                        </p:tgtEl>
                                        <p:attrNameLst>
                                          <p:attrName>style.visibility</p:attrName>
                                        </p:attrNameLst>
                                      </p:cBhvr>
                                      <p:to>
                                        <p:strVal val="visible"/>
                                      </p:to>
                                    </p:set>
                                    <p:anim calcmode="lin" valueType="num">
                                      <p:cBhvr>
                                        <p:cTn id="40" dur="1000" fill="hold"/>
                                        <p:tgtEl>
                                          <p:spTgt spid="50184"/>
                                        </p:tgtEl>
                                        <p:attrNameLst>
                                          <p:attrName>ppt_x</p:attrName>
                                        </p:attrNameLst>
                                      </p:cBhvr>
                                      <p:tavLst>
                                        <p:tav tm="0">
                                          <p:val>
                                            <p:strVal val="#ppt_x-.2"/>
                                          </p:val>
                                        </p:tav>
                                        <p:tav tm="100000">
                                          <p:val>
                                            <p:strVal val="#ppt_x"/>
                                          </p:val>
                                        </p:tav>
                                      </p:tavLst>
                                    </p:anim>
                                    <p:anim calcmode="lin" valueType="num">
                                      <p:cBhvr>
                                        <p:cTn id="41" dur="1000" fill="hold"/>
                                        <p:tgtEl>
                                          <p:spTgt spid="5018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01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50185"/>
                                        </p:tgtEl>
                                        <p:attrNameLst>
                                          <p:attrName>style.visibility</p:attrName>
                                        </p:attrNameLst>
                                      </p:cBhvr>
                                      <p:to>
                                        <p:strVal val="visible"/>
                                      </p:to>
                                    </p:set>
                                    <p:anim calcmode="lin" valueType="num">
                                      <p:cBhvr>
                                        <p:cTn id="47" dur="1000" fill="hold"/>
                                        <p:tgtEl>
                                          <p:spTgt spid="50185"/>
                                        </p:tgtEl>
                                        <p:attrNameLst>
                                          <p:attrName>ppt_x</p:attrName>
                                        </p:attrNameLst>
                                      </p:cBhvr>
                                      <p:tavLst>
                                        <p:tav tm="0">
                                          <p:val>
                                            <p:strVal val="#ppt_x-.2"/>
                                          </p:val>
                                        </p:tav>
                                        <p:tav tm="100000">
                                          <p:val>
                                            <p:strVal val="#ppt_x"/>
                                          </p:val>
                                        </p:tav>
                                      </p:tavLst>
                                    </p:anim>
                                    <p:anim calcmode="lin" valueType="num">
                                      <p:cBhvr>
                                        <p:cTn id="48" dur="1000" fill="hold"/>
                                        <p:tgtEl>
                                          <p:spTgt spid="5018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01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50186"/>
                                        </p:tgtEl>
                                        <p:attrNameLst>
                                          <p:attrName>style.visibility</p:attrName>
                                        </p:attrNameLst>
                                      </p:cBhvr>
                                      <p:to>
                                        <p:strVal val="visible"/>
                                      </p:to>
                                    </p:set>
                                    <p:animEffect transition="in" filter="plus(in)">
                                      <p:cBhvr>
                                        <p:cTn id="54" dur="1000"/>
                                        <p:tgtEl>
                                          <p:spTgt spid="501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50187"/>
                                        </p:tgtEl>
                                        <p:attrNameLst>
                                          <p:attrName>style.visibility</p:attrName>
                                        </p:attrNameLst>
                                      </p:cBhvr>
                                      <p:to>
                                        <p:strVal val="visible"/>
                                      </p:to>
                                    </p:set>
                                    <p:anim calcmode="lin" valueType="num">
                                      <p:cBhvr>
                                        <p:cTn id="59" dur="1000" fill="hold"/>
                                        <p:tgtEl>
                                          <p:spTgt spid="50187"/>
                                        </p:tgtEl>
                                        <p:attrNameLst>
                                          <p:attrName>ppt_x</p:attrName>
                                        </p:attrNameLst>
                                      </p:cBhvr>
                                      <p:tavLst>
                                        <p:tav tm="0">
                                          <p:val>
                                            <p:strVal val="#ppt_x-.2"/>
                                          </p:val>
                                        </p:tav>
                                        <p:tav tm="100000">
                                          <p:val>
                                            <p:strVal val="#ppt_x"/>
                                          </p:val>
                                        </p:tav>
                                      </p:tavLst>
                                    </p:anim>
                                    <p:anim calcmode="lin" valueType="num">
                                      <p:cBhvr>
                                        <p:cTn id="60" dur="1000" fill="hold"/>
                                        <p:tgtEl>
                                          <p:spTgt spid="50187"/>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018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50188"/>
                                        </p:tgtEl>
                                        <p:attrNameLst>
                                          <p:attrName>style.visibility</p:attrName>
                                        </p:attrNameLst>
                                      </p:cBhvr>
                                      <p:to>
                                        <p:strVal val="visible"/>
                                      </p:to>
                                    </p:set>
                                    <p:anim calcmode="lin" valueType="num">
                                      <p:cBhvr>
                                        <p:cTn id="66" dur="1000" fill="hold"/>
                                        <p:tgtEl>
                                          <p:spTgt spid="50188"/>
                                        </p:tgtEl>
                                        <p:attrNameLst>
                                          <p:attrName>ppt_x</p:attrName>
                                        </p:attrNameLst>
                                      </p:cBhvr>
                                      <p:tavLst>
                                        <p:tav tm="0">
                                          <p:val>
                                            <p:strVal val="#ppt_x-.2"/>
                                          </p:val>
                                        </p:tav>
                                        <p:tav tm="100000">
                                          <p:val>
                                            <p:strVal val="#ppt_x"/>
                                          </p:val>
                                        </p:tav>
                                      </p:tavLst>
                                    </p:anim>
                                    <p:anim calcmode="lin" valueType="num">
                                      <p:cBhvr>
                                        <p:cTn id="67" dur="1000" fill="hold"/>
                                        <p:tgtEl>
                                          <p:spTgt spid="5018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018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50189"/>
                                        </p:tgtEl>
                                        <p:attrNameLst>
                                          <p:attrName>style.visibility</p:attrName>
                                        </p:attrNameLst>
                                      </p:cBhvr>
                                      <p:to>
                                        <p:strVal val="visible"/>
                                      </p:to>
                                    </p:set>
                                    <p:anim calcmode="lin" valueType="num">
                                      <p:cBhvr>
                                        <p:cTn id="73" dur="1000" fill="hold"/>
                                        <p:tgtEl>
                                          <p:spTgt spid="50189"/>
                                        </p:tgtEl>
                                        <p:attrNameLst>
                                          <p:attrName>ppt_x</p:attrName>
                                        </p:attrNameLst>
                                      </p:cBhvr>
                                      <p:tavLst>
                                        <p:tav tm="0">
                                          <p:val>
                                            <p:strVal val="#ppt_x-.2"/>
                                          </p:val>
                                        </p:tav>
                                        <p:tav tm="100000">
                                          <p:val>
                                            <p:strVal val="#ppt_x"/>
                                          </p:val>
                                        </p:tav>
                                      </p:tavLst>
                                    </p:anim>
                                    <p:anim calcmode="lin" valueType="num">
                                      <p:cBhvr>
                                        <p:cTn id="74" dur="1000" fill="hold"/>
                                        <p:tgtEl>
                                          <p:spTgt spid="50189"/>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018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50190"/>
                                        </p:tgtEl>
                                        <p:attrNameLst>
                                          <p:attrName>style.visibility</p:attrName>
                                        </p:attrNameLst>
                                      </p:cBhvr>
                                      <p:to>
                                        <p:strVal val="visible"/>
                                      </p:to>
                                    </p:set>
                                    <p:anim calcmode="lin" valueType="num">
                                      <p:cBhvr>
                                        <p:cTn id="80" dur="1000" fill="hold"/>
                                        <p:tgtEl>
                                          <p:spTgt spid="50190"/>
                                        </p:tgtEl>
                                        <p:attrNameLst>
                                          <p:attrName>ppt_x</p:attrName>
                                        </p:attrNameLst>
                                      </p:cBhvr>
                                      <p:tavLst>
                                        <p:tav tm="0">
                                          <p:val>
                                            <p:strVal val="#ppt_x-.2"/>
                                          </p:val>
                                        </p:tav>
                                        <p:tav tm="100000">
                                          <p:val>
                                            <p:strVal val="#ppt_x"/>
                                          </p:val>
                                        </p:tav>
                                      </p:tavLst>
                                    </p:anim>
                                    <p:anim calcmode="lin" valueType="num">
                                      <p:cBhvr>
                                        <p:cTn id="81" dur="1000" fill="hold"/>
                                        <p:tgtEl>
                                          <p:spTgt spid="50190"/>
                                        </p:tgtEl>
                                        <p:attrNameLst>
                                          <p:attrName>ppt_y</p:attrName>
                                        </p:attrNameLst>
                                      </p:cBhvr>
                                      <p:tavLst>
                                        <p:tav tm="0">
                                          <p:val>
                                            <p:strVal val="#ppt_y"/>
                                          </p:val>
                                        </p:tav>
                                        <p:tav tm="100000">
                                          <p:val>
                                            <p:strVal val="#ppt_y"/>
                                          </p:val>
                                        </p:tav>
                                      </p:tavLst>
                                    </p:anim>
                                    <p:animEffect transition="in" filter="wipe(right)" prLst="gradientSize: 0.1">
                                      <p:cBhvr>
                                        <p:cTn id="82" dur="1000"/>
                                        <p:tgtEl>
                                          <p:spTgt spid="50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p:bldP spid="50183" grpId="0"/>
      <p:bldP spid="50184" grpId="0"/>
      <p:bldP spid="50185" grpId="0"/>
      <p:bldP spid="50186" grpId="0" animBg="1"/>
      <p:bldP spid="50187" grpId="0"/>
      <p:bldP spid="50188" grpId="0"/>
      <p:bldP spid="50189" grpId="0"/>
      <p:bldP spid="50190" grpId="0"/>
      <p:bldP spid="501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5A4C-3B64-16AE-8F22-8D6EEBA2DA9E}"/>
            </a:ext>
          </a:extLst>
        </p:cNvPr>
        <p:cNvGrpSpPr/>
        <p:nvPr/>
      </p:nvGrpSpPr>
      <p:grpSpPr>
        <a:xfrm>
          <a:off x="0" y="0"/>
          <a:ext cx="0" cy="0"/>
          <a:chOff x="0" y="0"/>
          <a:chExt cx="0" cy="0"/>
        </a:xfrm>
      </p:grpSpPr>
      <p:pic>
        <p:nvPicPr>
          <p:cNvPr id="3" name="صورة 2">
            <a:extLst>
              <a:ext uri="{FF2B5EF4-FFF2-40B4-BE49-F238E27FC236}">
                <a16:creationId xmlns:a16="http://schemas.microsoft.com/office/drawing/2014/main" id="{984BAE89-DF9C-75C4-7415-F5E8B393BE6A}"/>
              </a:ext>
            </a:extLst>
          </p:cNvPr>
          <p:cNvPicPr>
            <a:picLocks noChangeAspect="1"/>
          </p:cNvPicPr>
          <p:nvPr/>
        </p:nvPicPr>
        <p:blipFill>
          <a:blip r:embed="rId2"/>
          <a:stretch>
            <a:fillRect/>
          </a:stretch>
        </p:blipFill>
        <p:spPr>
          <a:xfrm>
            <a:off x="2009103" y="2317053"/>
            <a:ext cx="3457648" cy="1895057"/>
          </a:xfrm>
          <a:prstGeom prst="rect">
            <a:avLst/>
          </a:prstGeom>
        </p:spPr>
      </p:pic>
      <p:sp>
        <p:nvSpPr>
          <p:cNvPr id="52231" name="Text Box 7">
            <a:extLst>
              <a:ext uri="{FF2B5EF4-FFF2-40B4-BE49-F238E27FC236}">
                <a16:creationId xmlns:a16="http://schemas.microsoft.com/office/drawing/2014/main" id="{126DBECA-8730-B305-7E56-3D5D36510AE6}"/>
              </a:ext>
            </a:extLst>
          </p:cNvPr>
          <p:cNvSpPr txBox="1">
            <a:spLocks noChangeArrowheads="1"/>
          </p:cNvSpPr>
          <p:nvPr/>
        </p:nvSpPr>
        <p:spPr bwMode="auto">
          <a:xfrm>
            <a:off x="3971764" y="2862790"/>
            <a:ext cx="5930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12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2234" name="Text Box 10">
            <a:extLst>
              <a:ext uri="{FF2B5EF4-FFF2-40B4-BE49-F238E27FC236}">
                <a16:creationId xmlns:a16="http://schemas.microsoft.com/office/drawing/2014/main" id="{660AE919-030D-B647-50C9-BA9FCD98DDF3}"/>
              </a:ext>
            </a:extLst>
          </p:cNvPr>
          <p:cNvSpPr txBox="1">
            <a:spLocks noChangeArrowheads="1"/>
          </p:cNvSpPr>
          <p:nvPr/>
        </p:nvSpPr>
        <p:spPr bwMode="auto">
          <a:xfrm>
            <a:off x="8260088" y="2678124"/>
            <a:ext cx="1912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9900"/>
                </a:solidFill>
                <a:effectLst/>
                <a:uLnTx/>
                <a:uFillTx/>
                <a:latin typeface="Arial" pitchFamily="34" charset="0"/>
                <a:ea typeface="+mn-ea"/>
                <a:cs typeface="Arial" pitchFamily="34" charset="0"/>
              </a:rPr>
              <a:t>حجم المنشور =</a:t>
            </a:r>
            <a:endParaRPr kumimoji="0" lang="en-US" sz="24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sp>
        <p:nvSpPr>
          <p:cNvPr id="52235" name="Text Box 11">
            <a:extLst>
              <a:ext uri="{FF2B5EF4-FFF2-40B4-BE49-F238E27FC236}">
                <a16:creationId xmlns:a16="http://schemas.microsoft.com/office/drawing/2014/main" id="{2B596651-6922-B047-DAFD-DF05FA428E89}"/>
              </a:ext>
            </a:extLst>
          </p:cNvPr>
          <p:cNvSpPr txBox="1">
            <a:spLocks noChangeArrowheads="1"/>
          </p:cNvSpPr>
          <p:nvPr/>
        </p:nvSpPr>
        <p:spPr bwMode="auto">
          <a:xfrm>
            <a:off x="5503552" y="2678124"/>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مساحة القاعدة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2236" name="Text Box 12">
            <a:extLst>
              <a:ext uri="{FF2B5EF4-FFF2-40B4-BE49-F238E27FC236}">
                <a16:creationId xmlns:a16="http://schemas.microsoft.com/office/drawing/2014/main" id="{8432BADC-BDA8-99AF-839F-7736743ECC99}"/>
              </a:ext>
            </a:extLst>
          </p:cNvPr>
          <p:cNvSpPr txBox="1">
            <a:spLocks noChangeArrowheads="1"/>
          </p:cNvSpPr>
          <p:nvPr/>
        </p:nvSpPr>
        <p:spPr bwMode="auto">
          <a:xfrm>
            <a:off x="7538466" y="3154159"/>
            <a:ext cx="1443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ع</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2237" name="Text Box 13">
            <a:extLst>
              <a:ext uri="{FF2B5EF4-FFF2-40B4-BE49-F238E27FC236}">
                <a16:creationId xmlns:a16="http://schemas.microsoft.com/office/drawing/2014/main" id="{87206D0E-C480-17BD-526B-0D34B866331F}"/>
              </a:ext>
            </a:extLst>
          </p:cNvPr>
          <p:cNvSpPr txBox="1">
            <a:spLocks noChangeArrowheads="1"/>
          </p:cNvSpPr>
          <p:nvPr/>
        </p:nvSpPr>
        <p:spPr bwMode="auto">
          <a:xfrm>
            <a:off x="6039004" y="3990203"/>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10 × 10</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10</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2238" name="Text Box 14">
            <a:extLst>
              <a:ext uri="{FF2B5EF4-FFF2-40B4-BE49-F238E27FC236}">
                <a16:creationId xmlns:a16="http://schemas.microsoft.com/office/drawing/2014/main" id="{8546628F-D122-CC84-6A85-F808E7D3E39A}"/>
              </a:ext>
            </a:extLst>
          </p:cNvPr>
          <p:cNvSpPr txBox="1">
            <a:spLocks noChangeArrowheads="1"/>
          </p:cNvSpPr>
          <p:nvPr/>
        </p:nvSpPr>
        <p:spPr bwMode="auto">
          <a:xfrm>
            <a:off x="7175501" y="2095501"/>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القاعدة على شكل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مستطيل</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pic>
        <p:nvPicPr>
          <p:cNvPr id="2" name="Picture 3">
            <a:extLst>
              <a:ext uri="{FF2B5EF4-FFF2-40B4-BE49-F238E27FC236}">
                <a16:creationId xmlns:a16="http://schemas.microsoft.com/office/drawing/2014/main" id="{C7DBFBDB-657D-F09B-8A85-5AE70B98760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38438117-176F-4886-04E9-EDBC7B3E5491}"/>
              </a:ext>
            </a:extLst>
          </p:cNvPr>
          <p:cNvSpPr txBox="1">
            <a:spLocks noChangeArrowheads="1"/>
          </p:cNvSpPr>
          <p:nvPr/>
        </p:nvSpPr>
        <p:spPr bwMode="auto">
          <a:xfrm>
            <a:off x="6922099" y="4552673"/>
            <a:ext cx="2019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100 × 10 </a:t>
            </a:r>
          </a:p>
        </p:txBody>
      </p:sp>
      <p:sp>
        <p:nvSpPr>
          <p:cNvPr id="8" name="Text Box 13">
            <a:extLst>
              <a:ext uri="{FF2B5EF4-FFF2-40B4-BE49-F238E27FC236}">
                <a16:creationId xmlns:a16="http://schemas.microsoft.com/office/drawing/2014/main" id="{C188520D-F449-8739-97C7-FCE2992588C2}"/>
              </a:ext>
            </a:extLst>
          </p:cNvPr>
          <p:cNvSpPr txBox="1">
            <a:spLocks noChangeArrowheads="1"/>
          </p:cNvSpPr>
          <p:nvPr/>
        </p:nvSpPr>
        <p:spPr bwMode="auto">
          <a:xfrm>
            <a:off x="7072530" y="5077305"/>
            <a:ext cx="1799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ح = 1000 </a:t>
            </a:r>
            <a:r>
              <a:rPr lang="ar-SA" sz="20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سم</a:t>
            </a:r>
            <a:r>
              <a:rPr lang="ar-SA" sz="2000" b="1" baseline="30000">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3</a:t>
            </a:r>
            <a:r>
              <a:rPr lang="ar-SA" sz="20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 </a:t>
            </a:r>
            <a:endParaRPr lang="en-US" sz="2000">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endParaRPr>
          </a:p>
        </p:txBody>
      </p:sp>
      <p:pic>
        <p:nvPicPr>
          <p:cNvPr id="5" name="صورة 4">
            <a:extLst>
              <a:ext uri="{FF2B5EF4-FFF2-40B4-BE49-F238E27FC236}">
                <a16:creationId xmlns:a16="http://schemas.microsoft.com/office/drawing/2014/main" id="{292E9CAE-3C5D-AB16-8D80-8D481A3893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26972" y="514597"/>
            <a:ext cx="2266950" cy="600075"/>
          </a:xfrm>
          <a:prstGeom prst="rect">
            <a:avLst/>
          </a:prstGeom>
          <a:ln>
            <a:noFill/>
          </a:ln>
          <a:effectLst>
            <a:glow rad="101600">
              <a:srgbClr val="C9FFE4">
                <a:alpha val="60000"/>
              </a:srgbClr>
            </a:glow>
          </a:effectLst>
        </p:spPr>
      </p:pic>
      <p:pic>
        <p:nvPicPr>
          <p:cNvPr id="9" name="صورة 8">
            <a:extLst>
              <a:ext uri="{FF2B5EF4-FFF2-40B4-BE49-F238E27FC236}">
                <a16:creationId xmlns:a16="http://schemas.microsoft.com/office/drawing/2014/main" id="{0510D3F1-F686-2450-F32D-5631030FBA06}"/>
              </a:ext>
            </a:extLst>
          </p:cNvPr>
          <p:cNvPicPr>
            <a:picLocks noChangeAspect="1"/>
          </p:cNvPicPr>
          <p:nvPr/>
        </p:nvPicPr>
        <p:blipFill>
          <a:blip r:embed="rId5">
            <a:duotone>
              <a:prstClr val="black"/>
              <a:srgbClr val="FFD9FF">
                <a:tint val="45000"/>
                <a:satMod val="400000"/>
              </a:srgbClr>
            </a:duotone>
          </a:blip>
          <a:stretch>
            <a:fillRect/>
          </a:stretch>
        </p:blipFill>
        <p:spPr>
          <a:xfrm>
            <a:off x="6096000" y="1248568"/>
            <a:ext cx="3920945" cy="579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 Box 12">
            <a:extLst>
              <a:ext uri="{FF2B5EF4-FFF2-40B4-BE49-F238E27FC236}">
                <a16:creationId xmlns:a16="http://schemas.microsoft.com/office/drawing/2014/main" id="{3ADB4C05-54A2-7C49-6AD4-EA83549F9E34}"/>
              </a:ext>
            </a:extLst>
          </p:cNvPr>
          <p:cNvSpPr txBox="1">
            <a:spLocks noChangeArrowheads="1"/>
          </p:cNvSpPr>
          <p:nvPr/>
        </p:nvSpPr>
        <p:spPr bwMode="auto">
          <a:xfrm>
            <a:off x="6438020" y="3567227"/>
            <a:ext cx="2518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400" b="1">
                <a:solidFill>
                  <a:srgbClr val="000000"/>
                </a:solidFill>
              </a:rPr>
              <a:t>ح = ( </a:t>
            </a:r>
            <a:r>
              <a:rPr lang="ar-SA" sz="2400" b="1">
                <a:solidFill>
                  <a:srgbClr val="FF0000"/>
                </a:solidFill>
              </a:rPr>
              <a:t>ل</a:t>
            </a:r>
            <a:r>
              <a:rPr lang="ar-SA" sz="2400" b="1">
                <a:solidFill>
                  <a:srgbClr val="000000"/>
                </a:solidFill>
              </a:rPr>
              <a:t> × </a:t>
            </a:r>
            <a:r>
              <a:rPr lang="ar-SA" sz="2400" b="1">
                <a:solidFill>
                  <a:srgbClr val="FF0000"/>
                </a:solidFill>
              </a:rPr>
              <a:t>ض</a:t>
            </a:r>
            <a:r>
              <a:rPr lang="ar-SA" sz="2400" b="1">
                <a:solidFill>
                  <a:srgbClr val="000000"/>
                </a:solidFill>
              </a:rPr>
              <a:t> ) × </a:t>
            </a:r>
            <a:r>
              <a:rPr lang="ar-SA" sz="2400" b="1">
                <a:solidFill>
                  <a:srgbClr val="00B0F0"/>
                </a:solidFill>
              </a:rPr>
              <a:t>ع</a:t>
            </a:r>
            <a:r>
              <a:rPr lang="ar-SA" sz="2400" b="1">
                <a:solidFill>
                  <a:srgbClr val="000000"/>
                </a:solidFill>
              </a:rPr>
              <a:t> </a:t>
            </a:r>
          </a:p>
        </p:txBody>
      </p:sp>
    </p:spTree>
    <p:extLst>
      <p:ext uri="{BB962C8B-B14F-4D97-AF65-F5344CB8AC3E}">
        <p14:creationId xmlns:p14="http://schemas.microsoft.com/office/powerpoint/2010/main" val="4114041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1000" fill="hold"/>
                                        <p:tgtEl>
                                          <p:spTgt spid="52238"/>
                                        </p:tgtEl>
                                        <p:attrNameLst>
                                          <p:attrName>ppt_x</p:attrName>
                                        </p:attrNameLst>
                                      </p:cBhvr>
                                      <p:tavLst>
                                        <p:tav tm="0">
                                          <p:val>
                                            <p:strVal val="#ppt_x-.2"/>
                                          </p:val>
                                        </p:tav>
                                        <p:tav tm="100000">
                                          <p:val>
                                            <p:strVal val="#ppt_x"/>
                                          </p:val>
                                        </p:tav>
                                      </p:tavLst>
                                    </p:anim>
                                    <p:anim calcmode="lin" valueType="num">
                                      <p:cBhvr>
                                        <p:cTn id="8" dur="1000" fill="hold"/>
                                        <p:tgtEl>
                                          <p:spTgt spid="522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34"/>
                                        </p:tgtEl>
                                        <p:attrNameLst>
                                          <p:attrName>style.visibility</p:attrName>
                                        </p:attrNameLst>
                                      </p:cBhvr>
                                      <p:to>
                                        <p:strVal val="visible"/>
                                      </p:to>
                                    </p:set>
                                    <p:anim calcmode="lin" valueType="num">
                                      <p:cBhvr>
                                        <p:cTn id="14" dur="1000" fill="hold"/>
                                        <p:tgtEl>
                                          <p:spTgt spid="52234"/>
                                        </p:tgtEl>
                                        <p:attrNameLst>
                                          <p:attrName>ppt_x</p:attrName>
                                        </p:attrNameLst>
                                      </p:cBhvr>
                                      <p:tavLst>
                                        <p:tav tm="0">
                                          <p:val>
                                            <p:strVal val="#ppt_x-.2"/>
                                          </p:val>
                                        </p:tav>
                                        <p:tav tm="100000">
                                          <p:val>
                                            <p:strVal val="#ppt_x"/>
                                          </p:val>
                                        </p:tav>
                                      </p:tavLst>
                                    </p:anim>
                                    <p:anim calcmode="lin" valueType="num">
                                      <p:cBhvr>
                                        <p:cTn id="15" dur="1000" fill="hold"/>
                                        <p:tgtEl>
                                          <p:spTgt spid="522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35"/>
                                        </p:tgtEl>
                                        <p:attrNameLst>
                                          <p:attrName>style.visibility</p:attrName>
                                        </p:attrNameLst>
                                      </p:cBhvr>
                                      <p:to>
                                        <p:strVal val="visible"/>
                                      </p:to>
                                    </p:set>
                                    <p:anim calcmode="lin" valueType="num">
                                      <p:cBhvr>
                                        <p:cTn id="21" dur="1000" fill="hold"/>
                                        <p:tgtEl>
                                          <p:spTgt spid="52235"/>
                                        </p:tgtEl>
                                        <p:attrNameLst>
                                          <p:attrName>ppt_x</p:attrName>
                                        </p:attrNameLst>
                                      </p:cBhvr>
                                      <p:tavLst>
                                        <p:tav tm="0">
                                          <p:val>
                                            <p:strVal val="#ppt_x-.2"/>
                                          </p:val>
                                        </p:tav>
                                        <p:tav tm="100000">
                                          <p:val>
                                            <p:strVal val="#ppt_x"/>
                                          </p:val>
                                        </p:tav>
                                      </p:tavLst>
                                    </p:anim>
                                    <p:anim calcmode="lin" valueType="num">
                                      <p:cBhvr>
                                        <p:cTn id="22" dur="1000" fill="hold"/>
                                        <p:tgtEl>
                                          <p:spTgt spid="522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31"/>
                                        </p:tgtEl>
                                        <p:attrNameLst>
                                          <p:attrName>style.visibility</p:attrName>
                                        </p:attrNameLst>
                                      </p:cBhvr>
                                      <p:to>
                                        <p:strVal val="visible"/>
                                      </p:to>
                                    </p:set>
                                    <p:anim calcmode="lin" valueType="num">
                                      <p:cBhvr>
                                        <p:cTn id="28" dur="1000" fill="hold"/>
                                        <p:tgtEl>
                                          <p:spTgt spid="52231"/>
                                        </p:tgtEl>
                                        <p:attrNameLst>
                                          <p:attrName>ppt_x</p:attrName>
                                        </p:attrNameLst>
                                      </p:cBhvr>
                                      <p:tavLst>
                                        <p:tav tm="0">
                                          <p:val>
                                            <p:strVal val="#ppt_x-.2"/>
                                          </p:val>
                                        </p:tav>
                                        <p:tav tm="100000">
                                          <p:val>
                                            <p:strVal val="#ppt_x"/>
                                          </p:val>
                                        </p:tav>
                                      </p:tavLst>
                                    </p:anim>
                                    <p:anim calcmode="lin" valueType="num">
                                      <p:cBhvr>
                                        <p:cTn id="29"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22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p:cTn id="35" dur="1000" fill="hold"/>
                                        <p:tgtEl>
                                          <p:spTgt spid="52236"/>
                                        </p:tgtEl>
                                        <p:attrNameLst>
                                          <p:attrName>ppt_x</p:attrName>
                                        </p:attrNameLst>
                                      </p:cBhvr>
                                      <p:tavLst>
                                        <p:tav tm="0">
                                          <p:val>
                                            <p:strVal val="#ppt_x-.2"/>
                                          </p:val>
                                        </p:tav>
                                        <p:tav tm="100000">
                                          <p:val>
                                            <p:strVal val="#ppt_x"/>
                                          </p:val>
                                        </p:tav>
                                      </p:tavLst>
                                    </p:anim>
                                    <p:anim calcmode="lin" valueType="num">
                                      <p:cBhvr>
                                        <p:cTn id="36" dur="1000" fill="hold"/>
                                        <p:tgtEl>
                                          <p:spTgt spid="5223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2236"/>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ppt_x</p:attrName>
                                        </p:attrNameLst>
                                      </p:cBhvr>
                                      <p:tavLst>
                                        <p:tav tm="0">
                                          <p:val>
                                            <p:strVal val="#ppt_x-.2"/>
                                          </p:val>
                                        </p:tav>
                                        <p:tav tm="100000">
                                          <p:val>
                                            <p:strVal val="#ppt_x"/>
                                          </p:val>
                                        </p:tav>
                                      </p:tavLst>
                                    </p:anim>
                                    <p:anim calcmode="lin" valueType="num">
                                      <p:cBhvr>
                                        <p:cTn id="4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2237"/>
                                        </p:tgtEl>
                                        <p:attrNameLst>
                                          <p:attrName>style.visibility</p:attrName>
                                        </p:attrNameLst>
                                      </p:cBhvr>
                                      <p:to>
                                        <p:strVal val="visible"/>
                                      </p:to>
                                    </p:set>
                                    <p:anim calcmode="lin" valueType="num">
                                      <p:cBhvr>
                                        <p:cTn id="49" dur="1000" fill="hold"/>
                                        <p:tgtEl>
                                          <p:spTgt spid="52237"/>
                                        </p:tgtEl>
                                        <p:attrNameLst>
                                          <p:attrName>ppt_x</p:attrName>
                                        </p:attrNameLst>
                                      </p:cBhvr>
                                      <p:tavLst>
                                        <p:tav tm="0">
                                          <p:val>
                                            <p:strVal val="#ppt_x-.2"/>
                                          </p:val>
                                        </p:tav>
                                        <p:tav tm="100000">
                                          <p:val>
                                            <p:strVal val="#ppt_x"/>
                                          </p:val>
                                        </p:tav>
                                      </p:tavLst>
                                    </p:anim>
                                    <p:anim calcmode="lin" valueType="num">
                                      <p:cBhvr>
                                        <p:cTn id="50" dur="1000" fill="hold"/>
                                        <p:tgtEl>
                                          <p:spTgt spid="5223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2237"/>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ppt_x</p:attrName>
                                        </p:attrNameLst>
                                      </p:cBhvr>
                                      <p:tavLst>
                                        <p:tav tm="0">
                                          <p:val>
                                            <p:strVal val="#ppt_x-.2"/>
                                          </p:val>
                                        </p:tav>
                                        <p:tav tm="100000">
                                          <p:val>
                                            <p:strVal val="#ppt_x"/>
                                          </p:val>
                                        </p:tav>
                                      </p:tavLst>
                                    </p:anim>
                                    <p:anim calcmode="lin" valueType="num">
                                      <p:cBhvr>
                                        <p:cTn id="5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ppt_x</p:attrName>
                                        </p:attrNameLst>
                                      </p:cBhvr>
                                      <p:tavLst>
                                        <p:tav tm="0">
                                          <p:val>
                                            <p:strVal val="#ppt_x-.2"/>
                                          </p:val>
                                        </p:tav>
                                        <p:tav tm="100000">
                                          <p:val>
                                            <p:strVal val="#ppt_x"/>
                                          </p:val>
                                        </p:tav>
                                      </p:tavLst>
                                    </p:anim>
                                    <p:anim calcmode="lin" valueType="num">
                                      <p:cBhvr>
                                        <p:cTn id="6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4" grpId="0"/>
      <p:bldP spid="52235" grpId="0"/>
      <p:bldP spid="52236" grpId="0"/>
      <p:bldP spid="52237" grpId="0"/>
      <p:bldP spid="52238" grpId="0"/>
      <p:bldP spid="7" grpId="0"/>
      <p:bldP spid="8"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5951538" y="1987550"/>
            <a:ext cx="42481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1205" name="Text Box 5"/>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1206" name="Text Box 6"/>
          <p:cNvSpPr txBox="1">
            <a:spLocks noChangeArrowheads="1"/>
          </p:cNvSpPr>
          <p:nvPr/>
        </p:nvSpPr>
        <p:spPr bwMode="auto">
          <a:xfrm>
            <a:off x="6203951" y="2794001"/>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100 سم2</a:t>
            </a:r>
            <a:endParaRPr lang="en-US" sz="2000" b="1"/>
          </a:p>
        </p:txBody>
      </p:sp>
      <p:sp>
        <p:nvSpPr>
          <p:cNvPr id="51207" name="Text Box 7"/>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1208" name="Text Box 8"/>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10 سم</a:t>
            </a:r>
            <a:endParaRPr lang="en-US" sz="2000" b="1"/>
          </a:p>
        </p:txBody>
      </p:sp>
      <p:sp>
        <p:nvSpPr>
          <p:cNvPr id="51209" name="Rectangle 9"/>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1210" name="Text Box 10"/>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1211" name="Text Box 11"/>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1212" name="Text Box 12"/>
          <p:cNvSpPr txBox="1">
            <a:spLocks noChangeArrowheads="1"/>
          </p:cNvSpPr>
          <p:nvPr/>
        </p:nvSpPr>
        <p:spPr bwMode="auto">
          <a:xfrm>
            <a:off x="7319964" y="5513389"/>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100 × 10 =</a:t>
            </a:r>
            <a:endParaRPr lang="en-US" sz="2000" b="1"/>
          </a:p>
        </p:txBody>
      </p:sp>
      <p:sp>
        <p:nvSpPr>
          <p:cNvPr id="51213" name="Text Box 13"/>
          <p:cNvSpPr txBox="1">
            <a:spLocks noChangeArrowheads="1"/>
          </p:cNvSpPr>
          <p:nvPr/>
        </p:nvSpPr>
        <p:spPr bwMode="auto">
          <a:xfrm>
            <a:off x="5808664" y="5529264"/>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1000 سم3</a:t>
            </a:r>
            <a:endParaRPr lang="en-US" sz="2000" b="1"/>
          </a:p>
        </p:txBody>
      </p:sp>
      <p:sp>
        <p:nvSpPr>
          <p:cNvPr id="51214" name="Text Box 14"/>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مربع</a:t>
            </a:r>
            <a:endParaRPr lang="en-US" sz="2000" b="1">
              <a:solidFill>
                <a:srgbClr val="FF0000"/>
              </a:solidFill>
            </a:endParaRPr>
          </a:p>
        </p:txBody>
      </p:sp>
      <p:sp>
        <p:nvSpPr>
          <p:cNvPr id="51220" name="Text Box 20"/>
          <p:cNvSpPr txBox="1">
            <a:spLocks noChangeArrowheads="1"/>
          </p:cNvSpPr>
          <p:nvPr/>
        </p:nvSpPr>
        <p:spPr bwMode="auto">
          <a:xfrm>
            <a:off x="7175501" y="2779714"/>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10 × 10 =</a:t>
            </a:r>
            <a:endParaRPr lang="en-US" sz="2000" b="1"/>
          </a:p>
        </p:txBody>
      </p:sp>
      <p:pic>
        <p:nvPicPr>
          <p:cNvPr id="2" name="Picture 3">
            <a:extLst>
              <a:ext uri="{FF2B5EF4-FFF2-40B4-BE49-F238E27FC236}">
                <a16:creationId xmlns:a16="http://schemas.microsoft.com/office/drawing/2014/main" id="{0C2CF200-FA75-7596-B0E8-6A1F534F307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0F885C2A-FD24-32FE-0586-FB5B314C250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35863" y="430410"/>
            <a:ext cx="2266950" cy="600075"/>
          </a:xfrm>
          <a:prstGeom prst="rect">
            <a:avLst/>
          </a:prstGeom>
          <a:ln>
            <a:noFill/>
          </a:ln>
          <a:effectLst>
            <a:glow rad="101600">
              <a:srgbClr val="C9FFE4">
                <a:alpha val="60000"/>
              </a:srgbClr>
            </a:glow>
          </a:effectLst>
        </p:spPr>
      </p:pic>
      <p:pic>
        <p:nvPicPr>
          <p:cNvPr id="5" name="صورة 4">
            <a:extLst>
              <a:ext uri="{FF2B5EF4-FFF2-40B4-BE49-F238E27FC236}">
                <a16:creationId xmlns:a16="http://schemas.microsoft.com/office/drawing/2014/main" id="{430B2204-3B88-9C6E-4C17-0D56E7373151}"/>
              </a:ext>
            </a:extLst>
          </p:cNvPr>
          <p:cNvPicPr>
            <a:picLocks noChangeAspect="1"/>
          </p:cNvPicPr>
          <p:nvPr/>
        </p:nvPicPr>
        <p:blipFill>
          <a:blip r:embed="rId4">
            <a:duotone>
              <a:prstClr val="black"/>
              <a:srgbClr val="FFD9FF">
                <a:tint val="45000"/>
                <a:satMod val="400000"/>
              </a:srgbClr>
            </a:duotone>
          </a:blip>
          <a:stretch>
            <a:fillRect/>
          </a:stretch>
        </p:blipFill>
        <p:spPr>
          <a:xfrm>
            <a:off x="6115140" y="1183826"/>
            <a:ext cx="3920945" cy="5791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a:extLst>
              <a:ext uri="{FF2B5EF4-FFF2-40B4-BE49-F238E27FC236}">
                <a16:creationId xmlns:a16="http://schemas.microsoft.com/office/drawing/2014/main" id="{38B171F1-EC8F-699E-921D-EEDEE43D1B0A}"/>
              </a:ext>
            </a:extLst>
          </p:cNvPr>
          <p:cNvPicPr>
            <a:picLocks noChangeAspect="1"/>
          </p:cNvPicPr>
          <p:nvPr/>
        </p:nvPicPr>
        <p:blipFill>
          <a:blip r:embed="rId5"/>
          <a:stretch>
            <a:fillRect/>
          </a:stretch>
        </p:blipFill>
        <p:spPr>
          <a:xfrm>
            <a:off x="2134322" y="2044909"/>
            <a:ext cx="3457648" cy="1895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plus(in)">
                                      <p:cBhvr>
                                        <p:cTn id="7" dur="10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14"/>
                                        </p:tgtEl>
                                        <p:attrNameLst>
                                          <p:attrName>style.visibility</p:attrName>
                                        </p:attrNameLst>
                                      </p:cBhvr>
                                      <p:to>
                                        <p:strVal val="visible"/>
                                      </p:to>
                                    </p:set>
                                    <p:anim calcmode="lin" valueType="num">
                                      <p:cBhvr>
                                        <p:cTn id="12" dur="1000" fill="hold"/>
                                        <p:tgtEl>
                                          <p:spTgt spid="51214"/>
                                        </p:tgtEl>
                                        <p:attrNameLst>
                                          <p:attrName>ppt_x</p:attrName>
                                        </p:attrNameLst>
                                      </p:cBhvr>
                                      <p:tavLst>
                                        <p:tav tm="0">
                                          <p:val>
                                            <p:strVal val="#ppt_x-.2"/>
                                          </p:val>
                                        </p:tav>
                                        <p:tav tm="100000">
                                          <p:val>
                                            <p:strVal val="#ppt_x"/>
                                          </p:val>
                                        </p:tav>
                                      </p:tavLst>
                                    </p:anim>
                                    <p:anim calcmode="lin" valueType="num">
                                      <p:cBhvr>
                                        <p:cTn id="13" dur="1000" fill="hold"/>
                                        <p:tgtEl>
                                          <p:spTgt spid="512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p:cTn id="19" dur="1000" fill="hold"/>
                                        <p:tgtEl>
                                          <p:spTgt spid="51205"/>
                                        </p:tgtEl>
                                        <p:attrNameLst>
                                          <p:attrName>ppt_x</p:attrName>
                                        </p:attrNameLst>
                                      </p:cBhvr>
                                      <p:tavLst>
                                        <p:tav tm="0">
                                          <p:val>
                                            <p:strVal val="#ppt_x-.2"/>
                                          </p:val>
                                        </p:tav>
                                        <p:tav tm="100000">
                                          <p:val>
                                            <p:strVal val="#ppt_x"/>
                                          </p:val>
                                        </p:tav>
                                      </p:tavLst>
                                    </p:anim>
                                    <p:anim calcmode="lin" valueType="num">
                                      <p:cBhvr>
                                        <p:cTn id="20" dur="1000" fill="hold"/>
                                        <p:tgtEl>
                                          <p:spTgt spid="5120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0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1220"/>
                                        </p:tgtEl>
                                        <p:attrNameLst>
                                          <p:attrName>style.visibility</p:attrName>
                                        </p:attrNameLst>
                                      </p:cBhvr>
                                      <p:to>
                                        <p:strVal val="visible"/>
                                      </p:to>
                                    </p:set>
                                    <p:anim calcmode="lin" valueType="num">
                                      <p:cBhvr>
                                        <p:cTn id="26" dur="1000" fill="hold"/>
                                        <p:tgtEl>
                                          <p:spTgt spid="51220"/>
                                        </p:tgtEl>
                                        <p:attrNameLst>
                                          <p:attrName>ppt_x</p:attrName>
                                        </p:attrNameLst>
                                      </p:cBhvr>
                                      <p:tavLst>
                                        <p:tav tm="0">
                                          <p:val>
                                            <p:strVal val="#ppt_x-.2"/>
                                          </p:val>
                                        </p:tav>
                                        <p:tav tm="100000">
                                          <p:val>
                                            <p:strVal val="#ppt_x"/>
                                          </p:val>
                                        </p:tav>
                                      </p:tavLst>
                                    </p:anim>
                                    <p:anim calcmode="lin" valueType="num">
                                      <p:cBhvr>
                                        <p:cTn id="27" dur="1000" fill="hold"/>
                                        <p:tgtEl>
                                          <p:spTgt spid="512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2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1206"/>
                                        </p:tgtEl>
                                        <p:attrNameLst>
                                          <p:attrName>style.visibility</p:attrName>
                                        </p:attrNameLst>
                                      </p:cBhvr>
                                      <p:to>
                                        <p:strVal val="visible"/>
                                      </p:to>
                                    </p:set>
                                    <p:anim calcmode="lin" valueType="num">
                                      <p:cBhvr>
                                        <p:cTn id="33" dur="1000" fill="hold"/>
                                        <p:tgtEl>
                                          <p:spTgt spid="51206"/>
                                        </p:tgtEl>
                                        <p:attrNameLst>
                                          <p:attrName>ppt_x</p:attrName>
                                        </p:attrNameLst>
                                      </p:cBhvr>
                                      <p:tavLst>
                                        <p:tav tm="0">
                                          <p:val>
                                            <p:strVal val="#ppt_x-.2"/>
                                          </p:val>
                                        </p:tav>
                                        <p:tav tm="100000">
                                          <p:val>
                                            <p:strVal val="#ppt_x"/>
                                          </p:val>
                                        </p:tav>
                                      </p:tavLst>
                                    </p:anim>
                                    <p:anim calcmode="lin" valueType="num">
                                      <p:cBhvr>
                                        <p:cTn id="34" dur="1000" fill="hold"/>
                                        <p:tgtEl>
                                          <p:spTgt spid="5120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20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51207"/>
                                        </p:tgtEl>
                                        <p:attrNameLst>
                                          <p:attrName>style.visibility</p:attrName>
                                        </p:attrNameLst>
                                      </p:cBhvr>
                                      <p:to>
                                        <p:strVal val="visible"/>
                                      </p:to>
                                    </p:set>
                                    <p:anim calcmode="lin" valueType="num">
                                      <p:cBhvr>
                                        <p:cTn id="40" dur="1000" fill="hold"/>
                                        <p:tgtEl>
                                          <p:spTgt spid="51207"/>
                                        </p:tgtEl>
                                        <p:attrNameLst>
                                          <p:attrName>ppt_x</p:attrName>
                                        </p:attrNameLst>
                                      </p:cBhvr>
                                      <p:tavLst>
                                        <p:tav tm="0">
                                          <p:val>
                                            <p:strVal val="#ppt_x-.2"/>
                                          </p:val>
                                        </p:tav>
                                        <p:tav tm="100000">
                                          <p:val>
                                            <p:strVal val="#ppt_x"/>
                                          </p:val>
                                        </p:tav>
                                      </p:tavLst>
                                    </p:anim>
                                    <p:anim calcmode="lin" valueType="num">
                                      <p:cBhvr>
                                        <p:cTn id="41"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12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51208"/>
                                        </p:tgtEl>
                                        <p:attrNameLst>
                                          <p:attrName>style.visibility</p:attrName>
                                        </p:attrNameLst>
                                      </p:cBhvr>
                                      <p:to>
                                        <p:strVal val="visible"/>
                                      </p:to>
                                    </p:set>
                                    <p:anim calcmode="lin" valueType="num">
                                      <p:cBhvr>
                                        <p:cTn id="47" dur="1000" fill="hold"/>
                                        <p:tgtEl>
                                          <p:spTgt spid="51208"/>
                                        </p:tgtEl>
                                        <p:attrNameLst>
                                          <p:attrName>ppt_x</p:attrName>
                                        </p:attrNameLst>
                                      </p:cBhvr>
                                      <p:tavLst>
                                        <p:tav tm="0">
                                          <p:val>
                                            <p:strVal val="#ppt_x-.2"/>
                                          </p:val>
                                        </p:tav>
                                        <p:tav tm="100000">
                                          <p:val>
                                            <p:strVal val="#ppt_x"/>
                                          </p:val>
                                        </p:tav>
                                      </p:tavLst>
                                    </p:anim>
                                    <p:anim calcmode="lin" valueType="num">
                                      <p:cBhvr>
                                        <p:cTn id="48" dur="1000" fill="hold"/>
                                        <p:tgtEl>
                                          <p:spTgt spid="5120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12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51209"/>
                                        </p:tgtEl>
                                        <p:attrNameLst>
                                          <p:attrName>style.visibility</p:attrName>
                                        </p:attrNameLst>
                                      </p:cBhvr>
                                      <p:to>
                                        <p:strVal val="visible"/>
                                      </p:to>
                                    </p:set>
                                    <p:animEffect transition="in" filter="plus(in)">
                                      <p:cBhvr>
                                        <p:cTn id="54" dur="1000"/>
                                        <p:tgtEl>
                                          <p:spTgt spid="5120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51210"/>
                                        </p:tgtEl>
                                        <p:attrNameLst>
                                          <p:attrName>style.visibility</p:attrName>
                                        </p:attrNameLst>
                                      </p:cBhvr>
                                      <p:to>
                                        <p:strVal val="visible"/>
                                      </p:to>
                                    </p:set>
                                    <p:anim calcmode="lin" valueType="num">
                                      <p:cBhvr>
                                        <p:cTn id="59" dur="1000" fill="hold"/>
                                        <p:tgtEl>
                                          <p:spTgt spid="51210"/>
                                        </p:tgtEl>
                                        <p:attrNameLst>
                                          <p:attrName>ppt_x</p:attrName>
                                        </p:attrNameLst>
                                      </p:cBhvr>
                                      <p:tavLst>
                                        <p:tav tm="0">
                                          <p:val>
                                            <p:strVal val="#ppt_x-.2"/>
                                          </p:val>
                                        </p:tav>
                                        <p:tav tm="100000">
                                          <p:val>
                                            <p:strVal val="#ppt_x"/>
                                          </p:val>
                                        </p:tav>
                                      </p:tavLst>
                                    </p:anim>
                                    <p:anim calcmode="lin" valueType="num">
                                      <p:cBhvr>
                                        <p:cTn id="60" dur="1000" fill="hold"/>
                                        <p:tgtEl>
                                          <p:spTgt spid="51210"/>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12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51211"/>
                                        </p:tgtEl>
                                        <p:attrNameLst>
                                          <p:attrName>style.visibility</p:attrName>
                                        </p:attrNameLst>
                                      </p:cBhvr>
                                      <p:to>
                                        <p:strVal val="visible"/>
                                      </p:to>
                                    </p:set>
                                    <p:anim calcmode="lin" valueType="num">
                                      <p:cBhvr>
                                        <p:cTn id="66" dur="1000" fill="hold"/>
                                        <p:tgtEl>
                                          <p:spTgt spid="51211"/>
                                        </p:tgtEl>
                                        <p:attrNameLst>
                                          <p:attrName>ppt_x</p:attrName>
                                        </p:attrNameLst>
                                      </p:cBhvr>
                                      <p:tavLst>
                                        <p:tav tm="0">
                                          <p:val>
                                            <p:strVal val="#ppt_x-.2"/>
                                          </p:val>
                                        </p:tav>
                                        <p:tav tm="100000">
                                          <p:val>
                                            <p:strVal val="#ppt_x"/>
                                          </p:val>
                                        </p:tav>
                                      </p:tavLst>
                                    </p:anim>
                                    <p:anim calcmode="lin" valueType="num">
                                      <p:cBhvr>
                                        <p:cTn id="67" dur="1000" fill="hold"/>
                                        <p:tgtEl>
                                          <p:spTgt spid="51211"/>
                                        </p:tgtEl>
                                        <p:attrNameLst>
                                          <p:attrName>ppt_y</p:attrName>
                                        </p:attrNameLst>
                                      </p:cBhvr>
                                      <p:tavLst>
                                        <p:tav tm="0">
                                          <p:val>
                                            <p:strVal val="#ppt_y"/>
                                          </p:val>
                                        </p:tav>
                                        <p:tav tm="100000">
                                          <p:val>
                                            <p:strVal val="#ppt_y"/>
                                          </p:val>
                                        </p:tav>
                                      </p:tavLst>
                                    </p:anim>
                                    <p:animEffect transition="in" filter="wipe(right)" prLst="gradientSize: 0.1">
                                      <p:cBhvr>
                                        <p:cTn id="68" dur="1000"/>
                                        <p:tgtEl>
                                          <p:spTgt spid="5121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51212"/>
                                        </p:tgtEl>
                                        <p:attrNameLst>
                                          <p:attrName>style.visibility</p:attrName>
                                        </p:attrNameLst>
                                      </p:cBhvr>
                                      <p:to>
                                        <p:strVal val="visible"/>
                                      </p:to>
                                    </p:set>
                                    <p:anim calcmode="lin" valueType="num">
                                      <p:cBhvr>
                                        <p:cTn id="73" dur="1000" fill="hold"/>
                                        <p:tgtEl>
                                          <p:spTgt spid="51212"/>
                                        </p:tgtEl>
                                        <p:attrNameLst>
                                          <p:attrName>ppt_x</p:attrName>
                                        </p:attrNameLst>
                                      </p:cBhvr>
                                      <p:tavLst>
                                        <p:tav tm="0">
                                          <p:val>
                                            <p:strVal val="#ppt_x-.2"/>
                                          </p:val>
                                        </p:tav>
                                        <p:tav tm="100000">
                                          <p:val>
                                            <p:strVal val="#ppt_x"/>
                                          </p:val>
                                        </p:tav>
                                      </p:tavLst>
                                    </p:anim>
                                    <p:anim calcmode="lin" valueType="num">
                                      <p:cBhvr>
                                        <p:cTn id="74" dur="1000" fill="hold"/>
                                        <p:tgtEl>
                                          <p:spTgt spid="5121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12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51213"/>
                                        </p:tgtEl>
                                        <p:attrNameLst>
                                          <p:attrName>style.visibility</p:attrName>
                                        </p:attrNameLst>
                                      </p:cBhvr>
                                      <p:to>
                                        <p:strVal val="visible"/>
                                      </p:to>
                                    </p:set>
                                    <p:anim calcmode="lin" valueType="num">
                                      <p:cBhvr>
                                        <p:cTn id="80" dur="1000" fill="hold"/>
                                        <p:tgtEl>
                                          <p:spTgt spid="51213"/>
                                        </p:tgtEl>
                                        <p:attrNameLst>
                                          <p:attrName>ppt_x</p:attrName>
                                        </p:attrNameLst>
                                      </p:cBhvr>
                                      <p:tavLst>
                                        <p:tav tm="0">
                                          <p:val>
                                            <p:strVal val="#ppt_x-.2"/>
                                          </p:val>
                                        </p:tav>
                                        <p:tav tm="100000">
                                          <p:val>
                                            <p:strVal val="#ppt_x"/>
                                          </p:val>
                                        </p:tav>
                                      </p:tavLst>
                                    </p:anim>
                                    <p:anim calcmode="lin" valueType="num">
                                      <p:cBhvr>
                                        <p:cTn id="81" dur="1000" fill="hold"/>
                                        <p:tgtEl>
                                          <p:spTgt spid="51213"/>
                                        </p:tgtEl>
                                        <p:attrNameLst>
                                          <p:attrName>ppt_y</p:attrName>
                                        </p:attrNameLst>
                                      </p:cBhvr>
                                      <p:tavLst>
                                        <p:tav tm="0">
                                          <p:val>
                                            <p:strVal val="#ppt_y"/>
                                          </p:val>
                                        </p:tav>
                                        <p:tav tm="100000">
                                          <p:val>
                                            <p:strVal val="#ppt_y"/>
                                          </p:val>
                                        </p:tav>
                                      </p:tavLst>
                                    </p:anim>
                                    <p:animEffect transition="in" filter="wipe(right)" prLst="gradientSize: 0.1">
                                      <p:cBhvr>
                                        <p:cTn id="82" dur="10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p:bldP spid="51205" grpId="0"/>
      <p:bldP spid="51206" grpId="0"/>
      <p:bldP spid="51207" grpId="0"/>
      <p:bldP spid="51208" grpId="0"/>
      <p:bldP spid="51209" grpId="0" animBg="1"/>
      <p:bldP spid="51210" grpId="0"/>
      <p:bldP spid="51211" grpId="0"/>
      <p:bldP spid="51212" grpId="0"/>
      <p:bldP spid="51213" grpId="0"/>
      <p:bldP spid="51214" grpId="0"/>
      <p:bldP spid="512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11" name="Picture 2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9151" y="188914"/>
            <a:ext cx="305117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2" name="AutoShape 28" descr="ورق معاد تصنيعه"/>
          <p:cNvSpPr>
            <a:spLocks noChangeArrowheads="1"/>
          </p:cNvSpPr>
          <p:nvPr/>
        </p:nvSpPr>
        <p:spPr bwMode="auto">
          <a:xfrm>
            <a:off x="9228139" y="981076"/>
            <a:ext cx="1296987" cy="684213"/>
          </a:xfrm>
          <a:prstGeom prst="can">
            <a:avLst>
              <a:gd name="adj" fmla="val 250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t>الأسطوانة</a:t>
            </a:r>
            <a:endParaRPr lang="en-US" sz="2400" b="1"/>
          </a:p>
        </p:txBody>
      </p:sp>
      <p:sp>
        <p:nvSpPr>
          <p:cNvPr id="42013" name="AutoShape 29" descr="رق"/>
          <p:cNvSpPr>
            <a:spLocks noChangeArrowheads="1"/>
          </p:cNvSpPr>
          <p:nvPr/>
        </p:nvSpPr>
        <p:spPr bwMode="auto">
          <a:xfrm>
            <a:off x="1811338" y="981076"/>
            <a:ext cx="7237412" cy="684213"/>
          </a:xfrm>
          <a:prstGeom prst="can">
            <a:avLst>
              <a:gd name="adj" fmla="val 16704"/>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ar-SA" sz="2400" b="1"/>
              <a:t>مجسم قاعدتاه دائرتان متطابقتان ومتوازيتان متصلتان معا بجانب منحنٍ .</a:t>
            </a:r>
            <a:endParaRPr lang="en-US" sz="2400" b="1"/>
          </a:p>
        </p:txBody>
      </p:sp>
      <p:sp>
        <p:nvSpPr>
          <p:cNvPr id="42014" name="AutoShape 30"/>
          <p:cNvSpPr>
            <a:spLocks noChangeArrowheads="1"/>
          </p:cNvSpPr>
          <p:nvPr/>
        </p:nvSpPr>
        <p:spPr bwMode="auto">
          <a:xfrm>
            <a:off x="2459039" y="3068638"/>
            <a:ext cx="1296987" cy="1873250"/>
          </a:xfrm>
          <a:prstGeom prst="can">
            <a:avLst>
              <a:gd name="adj" fmla="val 36108"/>
            </a:avLst>
          </a:prstGeom>
          <a:solidFill>
            <a:srgbClr val="FF5050">
              <a:alpha val="27000"/>
            </a:srgbClr>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42015" name="Oval 31"/>
          <p:cNvSpPr>
            <a:spLocks noChangeArrowheads="1"/>
          </p:cNvSpPr>
          <p:nvPr/>
        </p:nvSpPr>
        <p:spPr bwMode="auto">
          <a:xfrm>
            <a:off x="2459039" y="3068638"/>
            <a:ext cx="1296987" cy="468312"/>
          </a:xfrm>
          <a:prstGeom prst="ellipse">
            <a:avLst/>
          </a:prstGeom>
          <a:solidFill>
            <a:srgbClr val="FF5050">
              <a:alpha val="28000"/>
            </a:srgbClr>
          </a:solidFill>
          <a:ln w="28575">
            <a:solidFill>
              <a:srgbClr val="0000FF"/>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t>قاعدة</a:t>
            </a:r>
            <a:endParaRPr lang="en-US" sz="2400" b="1"/>
          </a:p>
        </p:txBody>
      </p:sp>
      <p:sp>
        <p:nvSpPr>
          <p:cNvPr id="42016" name="Oval 32"/>
          <p:cNvSpPr>
            <a:spLocks noChangeArrowheads="1"/>
          </p:cNvSpPr>
          <p:nvPr/>
        </p:nvSpPr>
        <p:spPr bwMode="auto">
          <a:xfrm>
            <a:off x="2459039" y="4473576"/>
            <a:ext cx="1296987" cy="468313"/>
          </a:xfrm>
          <a:prstGeom prst="ellipse">
            <a:avLst/>
          </a:prstGeom>
          <a:solidFill>
            <a:srgbClr val="FF5050">
              <a:alpha val="28000"/>
            </a:srgbClr>
          </a:solidFill>
          <a:ln w="28575">
            <a:solidFill>
              <a:srgbClr val="0000FF"/>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a:t>قاعدة</a:t>
            </a:r>
            <a:endParaRPr lang="en-US" sz="2400" b="1"/>
          </a:p>
        </p:txBody>
      </p:sp>
      <p:grpSp>
        <p:nvGrpSpPr>
          <p:cNvPr id="42021" name="Group 37"/>
          <p:cNvGrpSpPr>
            <a:grpSpLocks/>
          </p:cNvGrpSpPr>
          <p:nvPr/>
        </p:nvGrpSpPr>
        <p:grpSpPr bwMode="auto">
          <a:xfrm>
            <a:off x="3756025" y="3573463"/>
            <a:ext cx="1187450" cy="684212"/>
            <a:chOff x="1656" y="2251"/>
            <a:chExt cx="748" cy="431"/>
          </a:xfrm>
        </p:grpSpPr>
        <p:sp>
          <p:nvSpPr>
            <p:cNvPr id="42017" name="Text Box 33"/>
            <p:cNvSpPr txBox="1">
              <a:spLocks noChangeArrowheads="1"/>
            </p:cNvSpPr>
            <p:nvPr/>
          </p:nvSpPr>
          <p:spPr bwMode="auto">
            <a:xfrm>
              <a:off x="1860" y="2394"/>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ارتفاع</a:t>
              </a:r>
              <a:endParaRPr lang="en-US" sz="2400" b="1"/>
            </a:p>
          </p:txBody>
        </p:sp>
        <p:sp>
          <p:nvSpPr>
            <p:cNvPr id="42018" name="Line 34"/>
            <p:cNvSpPr>
              <a:spLocks noChangeShapeType="1"/>
            </p:cNvSpPr>
            <p:nvPr/>
          </p:nvSpPr>
          <p:spPr bwMode="auto">
            <a:xfrm flipH="1">
              <a:off x="1656" y="2553"/>
              <a:ext cx="24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42020" name="Text Box 36"/>
            <p:cNvSpPr txBox="1">
              <a:spLocks noChangeArrowheads="1"/>
            </p:cNvSpPr>
            <p:nvPr/>
          </p:nvSpPr>
          <p:spPr bwMode="auto">
            <a:xfrm>
              <a:off x="1701" y="2251"/>
              <a:ext cx="2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400" b="1"/>
                <a:t>ع</a:t>
              </a:r>
              <a:endParaRPr lang="en-US" sz="2400" b="1"/>
            </a:p>
          </p:txBody>
        </p:sp>
      </p:grpSp>
      <p:sp>
        <p:nvSpPr>
          <p:cNvPr id="42022" name="Text Box 38"/>
          <p:cNvSpPr txBox="1">
            <a:spLocks noChangeArrowheads="1"/>
          </p:cNvSpPr>
          <p:nvPr/>
        </p:nvSpPr>
        <p:spPr bwMode="auto">
          <a:xfrm>
            <a:off x="8401051" y="3908425"/>
            <a:ext cx="1979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حجم الأسطوانة =</a:t>
            </a:r>
            <a:endParaRPr lang="en-US" sz="2400" b="1"/>
          </a:p>
        </p:txBody>
      </p:sp>
      <p:sp>
        <p:nvSpPr>
          <p:cNvPr id="42023" name="Text Box 39"/>
          <p:cNvSpPr txBox="1">
            <a:spLocks noChangeArrowheads="1"/>
          </p:cNvSpPr>
          <p:nvPr/>
        </p:nvSpPr>
        <p:spPr bwMode="auto">
          <a:xfrm>
            <a:off x="6888163" y="3908425"/>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مساحة القاعدة</a:t>
            </a:r>
            <a:endParaRPr lang="en-US" sz="2400" b="1"/>
          </a:p>
        </p:txBody>
      </p:sp>
      <p:sp>
        <p:nvSpPr>
          <p:cNvPr id="42024" name="Text Box 40"/>
          <p:cNvSpPr txBox="1">
            <a:spLocks noChangeArrowheads="1"/>
          </p:cNvSpPr>
          <p:nvPr/>
        </p:nvSpPr>
        <p:spPr bwMode="auto">
          <a:xfrm>
            <a:off x="6672264" y="3908425"/>
            <a:ext cx="35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a:t>
            </a:r>
            <a:endParaRPr lang="en-US" sz="2400" b="1"/>
          </a:p>
        </p:txBody>
      </p:sp>
      <p:sp>
        <p:nvSpPr>
          <p:cNvPr id="42025" name="Text Box 41"/>
          <p:cNvSpPr txBox="1">
            <a:spLocks noChangeArrowheads="1"/>
          </p:cNvSpPr>
          <p:nvPr/>
        </p:nvSpPr>
        <p:spPr bwMode="auto">
          <a:xfrm>
            <a:off x="5735638" y="39084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الارتفاع</a:t>
            </a:r>
            <a:endParaRPr lang="en-US" sz="2400" b="1"/>
          </a:p>
        </p:txBody>
      </p:sp>
      <p:sp>
        <p:nvSpPr>
          <p:cNvPr id="42026" name="Text Box 42"/>
          <p:cNvSpPr txBox="1">
            <a:spLocks noChangeArrowheads="1"/>
          </p:cNvSpPr>
          <p:nvPr/>
        </p:nvSpPr>
        <p:spPr bwMode="auto">
          <a:xfrm>
            <a:off x="7104064" y="2276475"/>
            <a:ext cx="1908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مساحة القاعدة =</a:t>
            </a:r>
            <a:endParaRPr lang="en-US" sz="2400" b="1"/>
          </a:p>
        </p:txBody>
      </p:sp>
      <p:sp>
        <p:nvSpPr>
          <p:cNvPr id="42027" name="Text Box 43"/>
          <p:cNvSpPr txBox="1">
            <a:spLocks noChangeArrowheads="1"/>
          </p:cNvSpPr>
          <p:nvPr/>
        </p:nvSpPr>
        <p:spPr bwMode="auto">
          <a:xfrm>
            <a:off x="6203951" y="2276475"/>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ط نـق2</a:t>
            </a:r>
            <a:endParaRPr lang="en-US" sz="2400" b="1"/>
          </a:p>
        </p:txBody>
      </p:sp>
      <p:sp>
        <p:nvSpPr>
          <p:cNvPr id="42028" name="Text Box 44"/>
          <p:cNvSpPr txBox="1">
            <a:spLocks noChangeArrowheads="1"/>
          </p:cNvSpPr>
          <p:nvPr/>
        </p:nvSpPr>
        <p:spPr bwMode="auto">
          <a:xfrm>
            <a:off x="7788276" y="2827338"/>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الارتفاع =</a:t>
            </a:r>
            <a:endParaRPr lang="en-US" sz="2400" b="1"/>
          </a:p>
        </p:txBody>
      </p:sp>
      <p:sp>
        <p:nvSpPr>
          <p:cNvPr id="42029" name="Text Box 45"/>
          <p:cNvSpPr txBox="1">
            <a:spLocks noChangeArrowheads="1"/>
          </p:cNvSpPr>
          <p:nvPr/>
        </p:nvSpPr>
        <p:spPr bwMode="auto">
          <a:xfrm>
            <a:off x="7535863" y="2827338"/>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ع</a:t>
            </a:r>
            <a:endParaRPr lang="en-US" sz="2400" b="1"/>
          </a:p>
        </p:txBody>
      </p:sp>
      <p:sp>
        <p:nvSpPr>
          <p:cNvPr id="42030" name="Text Box 46"/>
          <p:cNvSpPr txBox="1">
            <a:spLocks noChangeArrowheads="1"/>
          </p:cNvSpPr>
          <p:nvPr/>
        </p:nvSpPr>
        <p:spPr bwMode="auto">
          <a:xfrm>
            <a:off x="9480550" y="2492375"/>
            <a:ext cx="935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3600" b="1">
                <a:solidFill>
                  <a:srgbClr val="FF5050"/>
                </a:solidFill>
              </a:rPr>
              <a:t>ولكن</a:t>
            </a:r>
            <a:endParaRPr lang="en-US" sz="3600" b="1">
              <a:solidFill>
                <a:srgbClr val="FF5050"/>
              </a:solidFill>
            </a:endParaRPr>
          </a:p>
        </p:txBody>
      </p:sp>
      <p:pic>
        <p:nvPicPr>
          <p:cNvPr id="2" name="Picture 3">
            <a:extLst>
              <a:ext uri="{FF2B5EF4-FFF2-40B4-BE49-F238E27FC236}">
                <a16:creationId xmlns:a16="http://schemas.microsoft.com/office/drawing/2014/main" id="{9977E34F-5BFF-16B0-0049-D7BAFFA1BC7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2012"/>
                                        </p:tgtEl>
                                        <p:attrNameLst>
                                          <p:attrName>style.visibility</p:attrName>
                                        </p:attrNameLst>
                                      </p:cBhvr>
                                      <p:to>
                                        <p:strVal val="visible"/>
                                      </p:to>
                                    </p:set>
                                    <p:animEffect transition="in" filter="fade">
                                      <p:cBhvr>
                                        <p:cTn id="7" dur="1000"/>
                                        <p:tgtEl>
                                          <p:spTgt spid="42012"/>
                                        </p:tgtEl>
                                      </p:cBhvr>
                                    </p:animEffect>
                                    <p:anim calcmode="lin" valueType="num">
                                      <p:cBhvr>
                                        <p:cTn id="8" dur="1000" fill="hold"/>
                                        <p:tgtEl>
                                          <p:spTgt spid="42012"/>
                                        </p:tgtEl>
                                        <p:attrNameLst>
                                          <p:attrName>style.rotation</p:attrName>
                                        </p:attrNameLst>
                                      </p:cBhvr>
                                      <p:tavLst>
                                        <p:tav tm="0">
                                          <p:val>
                                            <p:fltVal val="720"/>
                                          </p:val>
                                        </p:tav>
                                        <p:tav tm="100000">
                                          <p:val>
                                            <p:fltVal val="0"/>
                                          </p:val>
                                        </p:tav>
                                      </p:tavLst>
                                    </p:anim>
                                    <p:anim calcmode="lin" valueType="num">
                                      <p:cBhvr>
                                        <p:cTn id="9" dur="1000" fill="hold"/>
                                        <p:tgtEl>
                                          <p:spTgt spid="42012"/>
                                        </p:tgtEl>
                                        <p:attrNameLst>
                                          <p:attrName>ppt_h</p:attrName>
                                        </p:attrNameLst>
                                      </p:cBhvr>
                                      <p:tavLst>
                                        <p:tav tm="0">
                                          <p:val>
                                            <p:fltVal val="0"/>
                                          </p:val>
                                        </p:tav>
                                        <p:tav tm="100000">
                                          <p:val>
                                            <p:strVal val="#ppt_h"/>
                                          </p:val>
                                        </p:tav>
                                      </p:tavLst>
                                    </p:anim>
                                    <p:anim calcmode="lin" valueType="num">
                                      <p:cBhvr>
                                        <p:cTn id="10" dur="1000" fill="hold"/>
                                        <p:tgtEl>
                                          <p:spTgt spid="4201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2013"/>
                                        </p:tgtEl>
                                        <p:attrNameLst>
                                          <p:attrName>style.visibility</p:attrName>
                                        </p:attrNameLst>
                                      </p:cBhvr>
                                      <p:to>
                                        <p:strVal val="visible"/>
                                      </p:to>
                                    </p:set>
                                    <p:anim by="(-#ppt_w*2)" calcmode="lin" valueType="num">
                                      <p:cBhvr rctx="PPT">
                                        <p:cTn id="15" dur="500" autoRev="1" fill="hold">
                                          <p:stCondLst>
                                            <p:cond delay="0"/>
                                          </p:stCondLst>
                                        </p:cTn>
                                        <p:tgtEl>
                                          <p:spTgt spid="42013"/>
                                        </p:tgtEl>
                                        <p:attrNameLst>
                                          <p:attrName>ppt_w</p:attrName>
                                        </p:attrNameLst>
                                      </p:cBhvr>
                                    </p:anim>
                                    <p:anim by="(#ppt_w*0.50)" calcmode="lin" valueType="num">
                                      <p:cBhvr>
                                        <p:cTn id="16" dur="500" decel="50000" autoRev="1" fill="hold">
                                          <p:stCondLst>
                                            <p:cond delay="0"/>
                                          </p:stCondLst>
                                        </p:cTn>
                                        <p:tgtEl>
                                          <p:spTgt spid="42013"/>
                                        </p:tgtEl>
                                        <p:attrNameLst>
                                          <p:attrName>ppt_x</p:attrName>
                                        </p:attrNameLst>
                                      </p:cBhvr>
                                    </p:anim>
                                    <p:anim from="(-#ppt_h/2)" to="(#ppt_y)" calcmode="lin" valueType="num">
                                      <p:cBhvr>
                                        <p:cTn id="17" dur="1000" fill="hold">
                                          <p:stCondLst>
                                            <p:cond delay="0"/>
                                          </p:stCondLst>
                                        </p:cTn>
                                        <p:tgtEl>
                                          <p:spTgt spid="42013"/>
                                        </p:tgtEl>
                                        <p:attrNameLst>
                                          <p:attrName>ppt_y</p:attrName>
                                        </p:attrNameLst>
                                      </p:cBhvr>
                                    </p:anim>
                                    <p:animRot by="21600000">
                                      <p:cBhvr>
                                        <p:cTn id="18" dur="1000" fill="hold">
                                          <p:stCondLst>
                                            <p:cond delay="0"/>
                                          </p:stCondLst>
                                        </p:cTn>
                                        <p:tgtEl>
                                          <p:spTgt spid="42013"/>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42014"/>
                                        </p:tgtEl>
                                        <p:attrNameLst>
                                          <p:attrName>style.visibility</p:attrName>
                                        </p:attrNameLst>
                                      </p:cBhvr>
                                      <p:to>
                                        <p:strVal val="visible"/>
                                      </p:to>
                                    </p:set>
                                    <p:animEffect transition="in" filter="fade">
                                      <p:cBhvr>
                                        <p:cTn id="23" dur="800" decel="100000"/>
                                        <p:tgtEl>
                                          <p:spTgt spid="42014"/>
                                        </p:tgtEl>
                                      </p:cBhvr>
                                    </p:animEffect>
                                    <p:anim calcmode="lin" valueType="num">
                                      <p:cBhvr>
                                        <p:cTn id="24" dur="800" decel="100000" fill="hold"/>
                                        <p:tgtEl>
                                          <p:spTgt spid="42014"/>
                                        </p:tgtEl>
                                        <p:attrNameLst>
                                          <p:attrName>style.rotation</p:attrName>
                                        </p:attrNameLst>
                                      </p:cBhvr>
                                      <p:tavLst>
                                        <p:tav tm="0">
                                          <p:val>
                                            <p:fltVal val="-90"/>
                                          </p:val>
                                        </p:tav>
                                        <p:tav tm="100000">
                                          <p:val>
                                            <p:fltVal val="0"/>
                                          </p:val>
                                        </p:tav>
                                      </p:tavLst>
                                    </p:anim>
                                    <p:anim calcmode="lin" valueType="num">
                                      <p:cBhvr>
                                        <p:cTn id="25" dur="800" decel="100000" fill="hold"/>
                                        <p:tgtEl>
                                          <p:spTgt spid="42014"/>
                                        </p:tgtEl>
                                        <p:attrNameLst>
                                          <p:attrName>ppt_x</p:attrName>
                                        </p:attrNameLst>
                                      </p:cBhvr>
                                      <p:tavLst>
                                        <p:tav tm="0">
                                          <p:val>
                                            <p:strVal val="#ppt_x+0.4"/>
                                          </p:val>
                                        </p:tav>
                                        <p:tav tm="100000">
                                          <p:val>
                                            <p:strVal val="#ppt_x-0.05"/>
                                          </p:val>
                                        </p:tav>
                                      </p:tavLst>
                                    </p:anim>
                                    <p:anim calcmode="lin" valueType="num">
                                      <p:cBhvr>
                                        <p:cTn id="26" dur="800" decel="100000" fill="hold"/>
                                        <p:tgtEl>
                                          <p:spTgt spid="420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20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2014"/>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42015"/>
                                        </p:tgtEl>
                                        <p:attrNameLst>
                                          <p:attrName>style.visibility</p:attrName>
                                        </p:attrNameLst>
                                      </p:cBhvr>
                                      <p:to>
                                        <p:strVal val="visible"/>
                                      </p:to>
                                    </p:set>
                                    <p:animEffect transition="in" filter="fade">
                                      <p:cBhvr>
                                        <p:cTn id="33" dur="800" decel="100000"/>
                                        <p:tgtEl>
                                          <p:spTgt spid="42015"/>
                                        </p:tgtEl>
                                      </p:cBhvr>
                                    </p:animEffect>
                                    <p:anim calcmode="lin" valueType="num">
                                      <p:cBhvr>
                                        <p:cTn id="34" dur="800" decel="100000" fill="hold"/>
                                        <p:tgtEl>
                                          <p:spTgt spid="42015"/>
                                        </p:tgtEl>
                                        <p:attrNameLst>
                                          <p:attrName>style.rotation</p:attrName>
                                        </p:attrNameLst>
                                      </p:cBhvr>
                                      <p:tavLst>
                                        <p:tav tm="0">
                                          <p:val>
                                            <p:fltVal val="-90"/>
                                          </p:val>
                                        </p:tav>
                                        <p:tav tm="100000">
                                          <p:val>
                                            <p:fltVal val="0"/>
                                          </p:val>
                                        </p:tav>
                                      </p:tavLst>
                                    </p:anim>
                                    <p:anim calcmode="lin" valueType="num">
                                      <p:cBhvr>
                                        <p:cTn id="35" dur="800" decel="100000" fill="hold"/>
                                        <p:tgtEl>
                                          <p:spTgt spid="42015"/>
                                        </p:tgtEl>
                                        <p:attrNameLst>
                                          <p:attrName>ppt_x</p:attrName>
                                        </p:attrNameLst>
                                      </p:cBhvr>
                                      <p:tavLst>
                                        <p:tav tm="0">
                                          <p:val>
                                            <p:strVal val="#ppt_x+0.4"/>
                                          </p:val>
                                        </p:tav>
                                        <p:tav tm="100000">
                                          <p:val>
                                            <p:strVal val="#ppt_x-0.05"/>
                                          </p:val>
                                        </p:tav>
                                      </p:tavLst>
                                    </p:anim>
                                    <p:anim calcmode="lin" valueType="num">
                                      <p:cBhvr>
                                        <p:cTn id="36" dur="800" decel="100000" fill="hold"/>
                                        <p:tgtEl>
                                          <p:spTgt spid="42015"/>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2015"/>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2015"/>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2016"/>
                                        </p:tgtEl>
                                        <p:attrNameLst>
                                          <p:attrName>style.visibility</p:attrName>
                                        </p:attrNameLst>
                                      </p:cBhvr>
                                      <p:to>
                                        <p:strVal val="visible"/>
                                      </p:to>
                                    </p:set>
                                    <p:animEffect transition="in" filter="fade">
                                      <p:cBhvr>
                                        <p:cTn id="43" dur="800" decel="100000"/>
                                        <p:tgtEl>
                                          <p:spTgt spid="42016"/>
                                        </p:tgtEl>
                                      </p:cBhvr>
                                    </p:animEffect>
                                    <p:anim calcmode="lin" valueType="num">
                                      <p:cBhvr>
                                        <p:cTn id="44" dur="800" decel="100000" fill="hold"/>
                                        <p:tgtEl>
                                          <p:spTgt spid="42016"/>
                                        </p:tgtEl>
                                        <p:attrNameLst>
                                          <p:attrName>style.rotation</p:attrName>
                                        </p:attrNameLst>
                                      </p:cBhvr>
                                      <p:tavLst>
                                        <p:tav tm="0">
                                          <p:val>
                                            <p:fltVal val="-90"/>
                                          </p:val>
                                        </p:tav>
                                        <p:tav tm="100000">
                                          <p:val>
                                            <p:fltVal val="0"/>
                                          </p:val>
                                        </p:tav>
                                      </p:tavLst>
                                    </p:anim>
                                    <p:anim calcmode="lin" valueType="num">
                                      <p:cBhvr>
                                        <p:cTn id="45" dur="800" decel="100000" fill="hold"/>
                                        <p:tgtEl>
                                          <p:spTgt spid="42016"/>
                                        </p:tgtEl>
                                        <p:attrNameLst>
                                          <p:attrName>ppt_x</p:attrName>
                                        </p:attrNameLst>
                                      </p:cBhvr>
                                      <p:tavLst>
                                        <p:tav tm="0">
                                          <p:val>
                                            <p:strVal val="#ppt_x+0.4"/>
                                          </p:val>
                                        </p:tav>
                                        <p:tav tm="100000">
                                          <p:val>
                                            <p:strVal val="#ppt_x-0.05"/>
                                          </p:val>
                                        </p:tav>
                                      </p:tavLst>
                                    </p:anim>
                                    <p:anim calcmode="lin" valueType="num">
                                      <p:cBhvr>
                                        <p:cTn id="46" dur="800" decel="100000" fill="hold"/>
                                        <p:tgtEl>
                                          <p:spTgt spid="4201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201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2016"/>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nodeType="clickEffect">
                                  <p:stCondLst>
                                    <p:cond delay="0"/>
                                  </p:stCondLst>
                                  <p:childTnLst>
                                    <p:set>
                                      <p:cBhvr>
                                        <p:cTn id="52" dur="1" fill="hold">
                                          <p:stCondLst>
                                            <p:cond delay="0"/>
                                          </p:stCondLst>
                                        </p:cTn>
                                        <p:tgtEl>
                                          <p:spTgt spid="42021"/>
                                        </p:tgtEl>
                                        <p:attrNameLst>
                                          <p:attrName>style.visibility</p:attrName>
                                        </p:attrNameLst>
                                      </p:cBhvr>
                                      <p:to>
                                        <p:strVal val="visible"/>
                                      </p:to>
                                    </p:set>
                                    <p:animEffect transition="in" filter="wipe(right)">
                                      <p:cBhvr>
                                        <p:cTn id="53" dur="1000"/>
                                        <p:tgtEl>
                                          <p:spTgt spid="420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42022"/>
                                        </p:tgtEl>
                                        <p:attrNameLst>
                                          <p:attrName>style.visibility</p:attrName>
                                        </p:attrNameLst>
                                      </p:cBhvr>
                                      <p:to>
                                        <p:strVal val="visible"/>
                                      </p:to>
                                    </p:set>
                                    <p:anim calcmode="lin" valueType="num">
                                      <p:cBhvr>
                                        <p:cTn id="58" dur="1000" fill="hold"/>
                                        <p:tgtEl>
                                          <p:spTgt spid="42022"/>
                                        </p:tgtEl>
                                        <p:attrNameLst>
                                          <p:attrName>ppt_x</p:attrName>
                                        </p:attrNameLst>
                                      </p:cBhvr>
                                      <p:tavLst>
                                        <p:tav tm="0">
                                          <p:val>
                                            <p:strVal val="#ppt_x-.2"/>
                                          </p:val>
                                        </p:tav>
                                        <p:tav tm="100000">
                                          <p:val>
                                            <p:strVal val="#ppt_x"/>
                                          </p:val>
                                        </p:tav>
                                      </p:tavLst>
                                    </p:anim>
                                    <p:anim calcmode="lin" valueType="num">
                                      <p:cBhvr>
                                        <p:cTn id="59" dur="1000" fill="hold"/>
                                        <p:tgtEl>
                                          <p:spTgt spid="4202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20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42024"/>
                                        </p:tgtEl>
                                        <p:attrNameLst>
                                          <p:attrName>style.visibility</p:attrName>
                                        </p:attrNameLst>
                                      </p:cBhvr>
                                      <p:to>
                                        <p:strVal val="visible"/>
                                      </p:to>
                                    </p:set>
                                    <p:anim calcmode="lin" valueType="num">
                                      <p:cBhvr>
                                        <p:cTn id="65" dur="1000" fill="hold"/>
                                        <p:tgtEl>
                                          <p:spTgt spid="42024"/>
                                        </p:tgtEl>
                                        <p:attrNameLst>
                                          <p:attrName>ppt_x</p:attrName>
                                        </p:attrNameLst>
                                      </p:cBhvr>
                                      <p:tavLst>
                                        <p:tav tm="0">
                                          <p:val>
                                            <p:strVal val="#ppt_x-.2"/>
                                          </p:val>
                                        </p:tav>
                                        <p:tav tm="100000">
                                          <p:val>
                                            <p:strVal val="#ppt_x"/>
                                          </p:val>
                                        </p:tav>
                                      </p:tavLst>
                                    </p:anim>
                                    <p:anim calcmode="lin" valueType="num">
                                      <p:cBhvr>
                                        <p:cTn id="66" dur="1000" fill="hold"/>
                                        <p:tgtEl>
                                          <p:spTgt spid="42024"/>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2024"/>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42023"/>
                                        </p:tgtEl>
                                        <p:attrNameLst>
                                          <p:attrName>style.visibility</p:attrName>
                                        </p:attrNameLst>
                                      </p:cBhvr>
                                      <p:to>
                                        <p:strVal val="visible"/>
                                      </p:to>
                                    </p:set>
                                    <p:anim calcmode="lin" valueType="num">
                                      <p:cBhvr>
                                        <p:cTn id="70" dur="1000" fill="hold"/>
                                        <p:tgtEl>
                                          <p:spTgt spid="42023"/>
                                        </p:tgtEl>
                                        <p:attrNameLst>
                                          <p:attrName>ppt_x</p:attrName>
                                        </p:attrNameLst>
                                      </p:cBhvr>
                                      <p:tavLst>
                                        <p:tav tm="0">
                                          <p:val>
                                            <p:strVal val="#ppt_x-.2"/>
                                          </p:val>
                                        </p:tav>
                                        <p:tav tm="100000">
                                          <p:val>
                                            <p:strVal val="#ppt_x"/>
                                          </p:val>
                                        </p:tav>
                                      </p:tavLst>
                                    </p:anim>
                                    <p:anim calcmode="lin" valueType="num">
                                      <p:cBhvr>
                                        <p:cTn id="71" dur="1000" fill="hold"/>
                                        <p:tgtEl>
                                          <p:spTgt spid="42023"/>
                                        </p:tgtEl>
                                        <p:attrNameLst>
                                          <p:attrName>ppt_y</p:attrName>
                                        </p:attrNameLst>
                                      </p:cBhvr>
                                      <p:tavLst>
                                        <p:tav tm="0">
                                          <p:val>
                                            <p:strVal val="#ppt_y"/>
                                          </p:val>
                                        </p:tav>
                                        <p:tav tm="100000">
                                          <p:val>
                                            <p:strVal val="#ppt_y"/>
                                          </p:val>
                                        </p:tav>
                                      </p:tavLst>
                                    </p:anim>
                                    <p:animEffect transition="in" filter="wipe(right)" prLst="gradientSize: 0.1">
                                      <p:cBhvr>
                                        <p:cTn id="72" dur="1000"/>
                                        <p:tgtEl>
                                          <p:spTgt spid="42023"/>
                                        </p:tgtEl>
                                      </p:cBhvr>
                                    </p:animEffect>
                                  </p:childTnLst>
                                </p:cTn>
                              </p:par>
                              <p:par>
                                <p:cTn id="73" presetID="29" presetClass="entr" presetSubtype="0" fill="hold" grpId="0" nodeType="withEffect">
                                  <p:stCondLst>
                                    <p:cond delay="0"/>
                                  </p:stCondLst>
                                  <p:childTnLst>
                                    <p:set>
                                      <p:cBhvr>
                                        <p:cTn id="74" dur="1" fill="hold">
                                          <p:stCondLst>
                                            <p:cond delay="0"/>
                                          </p:stCondLst>
                                        </p:cTn>
                                        <p:tgtEl>
                                          <p:spTgt spid="42025"/>
                                        </p:tgtEl>
                                        <p:attrNameLst>
                                          <p:attrName>style.visibility</p:attrName>
                                        </p:attrNameLst>
                                      </p:cBhvr>
                                      <p:to>
                                        <p:strVal val="visible"/>
                                      </p:to>
                                    </p:set>
                                    <p:anim calcmode="lin" valueType="num">
                                      <p:cBhvr>
                                        <p:cTn id="75" dur="1000" fill="hold"/>
                                        <p:tgtEl>
                                          <p:spTgt spid="42025"/>
                                        </p:tgtEl>
                                        <p:attrNameLst>
                                          <p:attrName>ppt_x</p:attrName>
                                        </p:attrNameLst>
                                      </p:cBhvr>
                                      <p:tavLst>
                                        <p:tav tm="0">
                                          <p:val>
                                            <p:strVal val="#ppt_x-.2"/>
                                          </p:val>
                                        </p:tav>
                                        <p:tav tm="100000">
                                          <p:val>
                                            <p:strVal val="#ppt_x"/>
                                          </p:val>
                                        </p:tav>
                                      </p:tavLst>
                                    </p:anim>
                                    <p:anim calcmode="lin" valueType="num">
                                      <p:cBhvr>
                                        <p:cTn id="76" dur="1000" fill="hold"/>
                                        <p:tgtEl>
                                          <p:spTgt spid="42025"/>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20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42030"/>
                                        </p:tgtEl>
                                        <p:attrNameLst>
                                          <p:attrName>style.visibility</p:attrName>
                                        </p:attrNameLst>
                                      </p:cBhvr>
                                      <p:to>
                                        <p:strVal val="visible"/>
                                      </p:to>
                                    </p:set>
                                    <p:animEffect transition="in" filter="fade">
                                      <p:cBhvr>
                                        <p:cTn id="82" dur="800" decel="100000"/>
                                        <p:tgtEl>
                                          <p:spTgt spid="42030"/>
                                        </p:tgtEl>
                                      </p:cBhvr>
                                    </p:animEffect>
                                    <p:anim calcmode="lin" valueType="num">
                                      <p:cBhvr>
                                        <p:cTn id="83" dur="800" decel="100000" fill="hold"/>
                                        <p:tgtEl>
                                          <p:spTgt spid="42030"/>
                                        </p:tgtEl>
                                        <p:attrNameLst>
                                          <p:attrName>style.rotation</p:attrName>
                                        </p:attrNameLst>
                                      </p:cBhvr>
                                      <p:tavLst>
                                        <p:tav tm="0">
                                          <p:val>
                                            <p:fltVal val="-90"/>
                                          </p:val>
                                        </p:tav>
                                        <p:tav tm="100000">
                                          <p:val>
                                            <p:fltVal val="0"/>
                                          </p:val>
                                        </p:tav>
                                      </p:tavLst>
                                    </p:anim>
                                    <p:anim calcmode="lin" valueType="num">
                                      <p:cBhvr>
                                        <p:cTn id="84" dur="800" decel="100000" fill="hold"/>
                                        <p:tgtEl>
                                          <p:spTgt spid="42030"/>
                                        </p:tgtEl>
                                        <p:attrNameLst>
                                          <p:attrName>ppt_x</p:attrName>
                                        </p:attrNameLst>
                                      </p:cBhvr>
                                      <p:tavLst>
                                        <p:tav tm="0">
                                          <p:val>
                                            <p:strVal val="#ppt_x+0.4"/>
                                          </p:val>
                                        </p:tav>
                                        <p:tav tm="100000">
                                          <p:val>
                                            <p:strVal val="#ppt_x-0.05"/>
                                          </p:val>
                                        </p:tav>
                                      </p:tavLst>
                                    </p:anim>
                                    <p:anim calcmode="lin" valueType="num">
                                      <p:cBhvr>
                                        <p:cTn id="85" dur="800" decel="100000" fill="hold"/>
                                        <p:tgtEl>
                                          <p:spTgt spid="42030"/>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42030"/>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42030"/>
                                        </p:tgtEl>
                                        <p:attrNameLst>
                                          <p:attrName>ppt_y</p:attrName>
                                        </p:attrNameLst>
                                      </p:cBhvr>
                                      <p:tavLst>
                                        <p:tav tm="0">
                                          <p:val>
                                            <p:strVal val="#ppt_y+0.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42026"/>
                                        </p:tgtEl>
                                        <p:attrNameLst>
                                          <p:attrName>style.visibility</p:attrName>
                                        </p:attrNameLst>
                                      </p:cBhvr>
                                      <p:to>
                                        <p:strVal val="visible"/>
                                      </p:to>
                                    </p:set>
                                    <p:anim calcmode="lin" valueType="num">
                                      <p:cBhvr>
                                        <p:cTn id="92" dur="1000" fill="hold"/>
                                        <p:tgtEl>
                                          <p:spTgt spid="42026"/>
                                        </p:tgtEl>
                                        <p:attrNameLst>
                                          <p:attrName>ppt_x</p:attrName>
                                        </p:attrNameLst>
                                      </p:cBhvr>
                                      <p:tavLst>
                                        <p:tav tm="0">
                                          <p:val>
                                            <p:strVal val="#ppt_x-.2"/>
                                          </p:val>
                                        </p:tav>
                                        <p:tav tm="100000">
                                          <p:val>
                                            <p:strVal val="#ppt_x"/>
                                          </p:val>
                                        </p:tav>
                                      </p:tavLst>
                                    </p:anim>
                                    <p:anim calcmode="lin" valueType="num">
                                      <p:cBhvr>
                                        <p:cTn id="93" dur="1000" fill="hold"/>
                                        <p:tgtEl>
                                          <p:spTgt spid="4202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202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9" presetClass="entr" presetSubtype="0" fill="hold" grpId="0" nodeType="clickEffect">
                                  <p:stCondLst>
                                    <p:cond delay="0"/>
                                  </p:stCondLst>
                                  <p:childTnLst>
                                    <p:set>
                                      <p:cBhvr>
                                        <p:cTn id="98" dur="1" fill="hold">
                                          <p:stCondLst>
                                            <p:cond delay="0"/>
                                          </p:stCondLst>
                                        </p:cTn>
                                        <p:tgtEl>
                                          <p:spTgt spid="42027"/>
                                        </p:tgtEl>
                                        <p:attrNameLst>
                                          <p:attrName>style.visibility</p:attrName>
                                        </p:attrNameLst>
                                      </p:cBhvr>
                                      <p:to>
                                        <p:strVal val="visible"/>
                                      </p:to>
                                    </p:set>
                                    <p:anim calcmode="lin" valueType="num">
                                      <p:cBhvr>
                                        <p:cTn id="99" dur="1000" fill="hold"/>
                                        <p:tgtEl>
                                          <p:spTgt spid="42027"/>
                                        </p:tgtEl>
                                        <p:attrNameLst>
                                          <p:attrName>ppt_x</p:attrName>
                                        </p:attrNameLst>
                                      </p:cBhvr>
                                      <p:tavLst>
                                        <p:tav tm="0">
                                          <p:val>
                                            <p:strVal val="#ppt_x-.2"/>
                                          </p:val>
                                        </p:tav>
                                        <p:tav tm="100000">
                                          <p:val>
                                            <p:strVal val="#ppt_x"/>
                                          </p:val>
                                        </p:tav>
                                      </p:tavLst>
                                    </p:anim>
                                    <p:anim calcmode="lin" valueType="num">
                                      <p:cBhvr>
                                        <p:cTn id="100" dur="1000" fill="hold"/>
                                        <p:tgtEl>
                                          <p:spTgt spid="42027"/>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420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0" presetClass="path" presetSubtype="0" accel="50000" decel="50000" fill="hold" grpId="1" nodeType="clickEffect">
                                  <p:stCondLst>
                                    <p:cond delay="0"/>
                                  </p:stCondLst>
                                  <p:childTnLst>
                                    <p:animMotion origin="layout" path="M 0 0 L 0.11025 0.23612 " pathEditMode="relative" ptsTypes="AA">
                                      <p:cBhvr>
                                        <p:cTn id="105" dur="2000" fill="hold"/>
                                        <p:tgtEl>
                                          <p:spTgt spid="42027"/>
                                        </p:tgtEl>
                                        <p:attrNameLst>
                                          <p:attrName>ppt_x</p:attrName>
                                          <p:attrName>ppt_y</p:attrName>
                                        </p:attrNameLst>
                                      </p:cBhvr>
                                    </p:animMotion>
                                  </p:childTnLst>
                                </p:cTn>
                              </p:par>
                            </p:childTnLst>
                          </p:cTn>
                        </p:par>
                        <p:par>
                          <p:cTn id="106" fill="hold" nodeType="afterGroup">
                            <p:stCondLst>
                              <p:cond delay="2000"/>
                            </p:stCondLst>
                            <p:childTnLst>
                              <p:par>
                                <p:cTn id="107" presetID="2" presetClass="exit" presetSubtype="4" fill="hold" grpId="1" nodeType="afterEffect">
                                  <p:stCondLst>
                                    <p:cond delay="0"/>
                                  </p:stCondLst>
                                  <p:childTnLst>
                                    <p:anim calcmode="lin" valueType="num">
                                      <p:cBhvr additive="base">
                                        <p:cTn id="108" dur="1000"/>
                                        <p:tgtEl>
                                          <p:spTgt spid="42023"/>
                                        </p:tgtEl>
                                        <p:attrNameLst>
                                          <p:attrName>ppt_x</p:attrName>
                                        </p:attrNameLst>
                                      </p:cBhvr>
                                      <p:tavLst>
                                        <p:tav tm="0">
                                          <p:val>
                                            <p:strVal val="ppt_x"/>
                                          </p:val>
                                        </p:tav>
                                        <p:tav tm="100000">
                                          <p:val>
                                            <p:strVal val="ppt_x"/>
                                          </p:val>
                                        </p:tav>
                                      </p:tavLst>
                                    </p:anim>
                                    <p:anim calcmode="lin" valueType="num">
                                      <p:cBhvr additive="base">
                                        <p:cTn id="109" dur="1000"/>
                                        <p:tgtEl>
                                          <p:spTgt spid="42023"/>
                                        </p:tgtEl>
                                        <p:attrNameLst>
                                          <p:attrName>ppt_y</p:attrName>
                                        </p:attrNameLst>
                                      </p:cBhvr>
                                      <p:tavLst>
                                        <p:tav tm="0">
                                          <p:val>
                                            <p:strVal val="ppt_y"/>
                                          </p:val>
                                        </p:tav>
                                        <p:tav tm="100000">
                                          <p:val>
                                            <p:strVal val="1+ppt_h/2"/>
                                          </p:val>
                                        </p:tav>
                                      </p:tavLst>
                                    </p:anim>
                                    <p:set>
                                      <p:cBhvr>
                                        <p:cTn id="110" dur="1" fill="hold">
                                          <p:stCondLst>
                                            <p:cond delay="999"/>
                                          </p:stCondLst>
                                        </p:cTn>
                                        <p:tgtEl>
                                          <p:spTgt spid="42023"/>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42028"/>
                                        </p:tgtEl>
                                        <p:attrNameLst>
                                          <p:attrName>style.visibility</p:attrName>
                                        </p:attrNameLst>
                                      </p:cBhvr>
                                      <p:to>
                                        <p:strVal val="visible"/>
                                      </p:to>
                                    </p:set>
                                    <p:anim calcmode="lin" valueType="num">
                                      <p:cBhvr>
                                        <p:cTn id="115" dur="1000" fill="hold"/>
                                        <p:tgtEl>
                                          <p:spTgt spid="42028"/>
                                        </p:tgtEl>
                                        <p:attrNameLst>
                                          <p:attrName>ppt_x</p:attrName>
                                        </p:attrNameLst>
                                      </p:cBhvr>
                                      <p:tavLst>
                                        <p:tav tm="0">
                                          <p:val>
                                            <p:strVal val="#ppt_x-.2"/>
                                          </p:val>
                                        </p:tav>
                                        <p:tav tm="100000">
                                          <p:val>
                                            <p:strVal val="#ppt_x"/>
                                          </p:val>
                                        </p:tav>
                                      </p:tavLst>
                                    </p:anim>
                                    <p:anim calcmode="lin" valueType="num">
                                      <p:cBhvr>
                                        <p:cTn id="116" dur="1000" fill="hold"/>
                                        <p:tgtEl>
                                          <p:spTgt spid="42028"/>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4202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42029"/>
                                        </p:tgtEl>
                                        <p:attrNameLst>
                                          <p:attrName>style.visibility</p:attrName>
                                        </p:attrNameLst>
                                      </p:cBhvr>
                                      <p:to>
                                        <p:strVal val="visible"/>
                                      </p:to>
                                    </p:set>
                                    <p:anim calcmode="lin" valueType="num">
                                      <p:cBhvr>
                                        <p:cTn id="122" dur="1000" fill="hold"/>
                                        <p:tgtEl>
                                          <p:spTgt spid="42029"/>
                                        </p:tgtEl>
                                        <p:attrNameLst>
                                          <p:attrName>ppt_x</p:attrName>
                                        </p:attrNameLst>
                                      </p:cBhvr>
                                      <p:tavLst>
                                        <p:tav tm="0">
                                          <p:val>
                                            <p:strVal val="#ppt_x-.2"/>
                                          </p:val>
                                        </p:tav>
                                        <p:tav tm="100000">
                                          <p:val>
                                            <p:strVal val="#ppt_x"/>
                                          </p:val>
                                        </p:tav>
                                      </p:tavLst>
                                    </p:anim>
                                    <p:anim calcmode="lin" valueType="num">
                                      <p:cBhvr>
                                        <p:cTn id="123" dur="1000" fill="hold"/>
                                        <p:tgtEl>
                                          <p:spTgt spid="42029"/>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202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0" presetClass="path" presetSubtype="0" accel="50000" decel="50000" fill="hold" grpId="1" nodeType="clickEffect">
                                  <p:stCondLst>
                                    <p:cond delay="0"/>
                                  </p:stCondLst>
                                  <p:childTnLst>
                                    <p:animMotion origin="layout" path="M -3.33333E-6 0.00416 L -0.13003 0.15102 " pathEditMode="relative" rAng="0" ptsTypes="AA">
                                      <p:cBhvr>
                                        <p:cTn id="128" dur="2000" fill="hold"/>
                                        <p:tgtEl>
                                          <p:spTgt spid="42029"/>
                                        </p:tgtEl>
                                        <p:attrNameLst>
                                          <p:attrName>ppt_x</p:attrName>
                                          <p:attrName>ppt_y</p:attrName>
                                        </p:attrNameLst>
                                      </p:cBhvr>
                                      <p:rCtr x="-6510" y="7331"/>
                                    </p:animMotion>
                                  </p:childTnLst>
                                </p:cTn>
                              </p:par>
                            </p:childTnLst>
                          </p:cTn>
                        </p:par>
                        <p:par>
                          <p:cTn id="129" fill="hold" nodeType="afterGroup">
                            <p:stCondLst>
                              <p:cond delay="2000"/>
                            </p:stCondLst>
                            <p:childTnLst>
                              <p:par>
                                <p:cTn id="130" presetID="2" presetClass="exit" presetSubtype="4" fill="hold" grpId="1" nodeType="afterEffect">
                                  <p:stCondLst>
                                    <p:cond delay="0"/>
                                  </p:stCondLst>
                                  <p:childTnLst>
                                    <p:anim calcmode="lin" valueType="num">
                                      <p:cBhvr additive="base">
                                        <p:cTn id="131" dur="1000"/>
                                        <p:tgtEl>
                                          <p:spTgt spid="42025"/>
                                        </p:tgtEl>
                                        <p:attrNameLst>
                                          <p:attrName>ppt_x</p:attrName>
                                        </p:attrNameLst>
                                      </p:cBhvr>
                                      <p:tavLst>
                                        <p:tav tm="0">
                                          <p:val>
                                            <p:strVal val="ppt_x"/>
                                          </p:val>
                                        </p:tav>
                                        <p:tav tm="100000">
                                          <p:val>
                                            <p:strVal val="ppt_x"/>
                                          </p:val>
                                        </p:tav>
                                      </p:tavLst>
                                    </p:anim>
                                    <p:anim calcmode="lin" valueType="num">
                                      <p:cBhvr additive="base">
                                        <p:cTn id="132" dur="1000"/>
                                        <p:tgtEl>
                                          <p:spTgt spid="42025"/>
                                        </p:tgtEl>
                                        <p:attrNameLst>
                                          <p:attrName>ppt_y</p:attrName>
                                        </p:attrNameLst>
                                      </p:cBhvr>
                                      <p:tavLst>
                                        <p:tav tm="0">
                                          <p:val>
                                            <p:strVal val="ppt_y"/>
                                          </p:val>
                                        </p:tav>
                                        <p:tav tm="100000">
                                          <p:val>
                                            <p:strVal val="1+ppt_h/2"/>
                                          </p:val>
                                        </p:tav>
                                      </p:tavLst>
                                    </p:anim>
                                    <p:set>
                                      <p:cBhvr>
                                        <p:cTn id="133" dur="1" fill="hold">
                                          <p:stCondLst>
                                            <p:cond delay="999"/>
                                          </p:stCondLst>
                                        </p:cTn>
                                        <p:tgtEl>
                                          <p:spTgt spid="420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2" grpId="0" animBg="1"/>
      <p:bldP spid="42013" grpId="0" animBg="1"/>
      <p:bldP spid="42014" grpId="0" animBg="1"/>
      <p:bldP spid="42015" grpId="0" animBg="1"/>
      <p:bldP spid="42016" grpId="0" animBg="1"/>
      <p:bldP spid="42022" grpId="0"/>
      <p:bldP spid="42023" grpId="0"/>
      <p:bldP spid="42023" grpId="1"/>
      <p:bldP spid="42024" grpId="0"/>
      <p:bldP spid="42025" grpId="0"/>
      <p:bldP spid="42025" grpId="1"/>
      <p:bldP spid="42026" grpId="0"/>
      <p:bldP spid="42027" grpId="0"/>
      <p:bldP spid="42027" grpId="1"/>
      <p:bldP spid="42028" grpId="0"/>
      <p:bldP spid="42029" grpId="0"/>
      <p:bldP spid="42029" grpId="1"/>
      <p:bldP spid="420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a:extLst>
              <a:ext uri="{FF2B5EF4-FFF2-40B4-BE49-F238E27FC236}">
                <a16:creationId xmlns:a16="http://schemas.microsoft.com/office/drawing/2014/main" id="{A26E86C2-98DE-3AC1-8EBC-FB71D5CBA173}"/>
              </a:ext>
            </a:extLst>
          </p:cNvPr>
          <p:cNvPicPr>
            <a:picLocks noChangeAspect="1"/>
          </p:cNvPicPr>
          <p:nvPr/>
        </p:nvPicPr>
        <p:blipFill>
          <a:blip r:embed="rId2"/>
          <a:stretch>
            <a:fillRect/>
          </a:stretch>
        </p:blipFill>
        <p:spPr>
          <a:xfrm>
            <a:off x="985775" y="2374325"/>
            <a:ext cx="10220449" cy="3428026"/>
          </a:xfrm>
          <a:prstGeom prst="rect">
            <a:avLst/>
          </a:prstGeom>
        </p:spPr>
      </p:pic>
      <p:pic>
        <p:nvPicPr>
          <p:cNvPr id="5" name="صورة 4">
            <a:extLst>
              <a:ext uri="{FF2B5EF4-FFF2-40B4-BE49-F238E27FC236}">
                <a16:creationId xmlns:a16="http://schemas.microsoft.com/office/drawing/2014/main" id="{0F446689-38C4-A558-4A5B-44F895A469CB}"/>
              </a:ext>
            </a:extLst>
          </p:cNvPr>
          <p:cNvPicPr>
            <a:picLocks noChangeAspect="1"/>
          </p:cNvPicPr>
          <p:nvPr/>
        </p:nvPicPr>
        <p:blipFill>
          <a:blip r:embed="rId3"/>
          <a:stretch>
            <a:fillRect/>
          </a:stretch>
        </p:blipFill>
        <p:spPr>
          <a:xfrm>
            <a:off x="9902655" y="848558"/>
            <a:ext cx="1224136" cy="511911"/>
          </a:xfrm>
          <a:prstGeom prst="rect">
            <a:avLst/>
          </a:prstGeom>
        </p:spPr>
      </p:pic>
      <p:pic>
        <p:nvPicPr>
          <p:cNvPr id="7" name="صورة 6">
            <a:extLst>
              <a:ext uri="{FF2B5EF4-FFF2-40B4-BE49-F238E27FC236}">
                <a16:creationId xmlns:a16="http://schemas.microsoft.com/office/drawing/2014/main" id="{17372EE0-63EA-647F-F2EB-C1DCA659D3F0}"/>
              </a:ext>
            </a:extLst>
          </p:cNvPr>
          <p:cNvPicPr>
            <a:picLocks noChangeAspect="1"/>
          </p:cNvPicPr>
          <p:nvPr/>
        </p:nvPicPr>
        <p:blipFill>
          <a:blip r:embed="rId4"/>
          <a:stretch>
            <a:fillRect/>
          </a:stretch>
        </p:blipFill>
        <p:spPr>
          <a:xfrm>
            <a:off x="1235460" y="875153"/>
            <a:ext cx="8676964" cy="501082"/>
          </a:xfrm>
          <a:prstGeom prst="rect">
            <a:avLst/>
          </a:prstGeom>
        </p:spPr>
      </p:pic>
      <p:pic>
        <p:nvPicPr>
          <p:cNvPr id="9" name="صورة 8">
            <a:extLst>
              <a:ext uri="{FF2B5EF4-FFF2-40B4-BE49-F238E27FC236}">
                <a16:creationId xmlns:a16="http://schemas.microsoft.com/office/drawing/2014/main" id="{8D09890F-929F-6145-6426-851A4A2BAF9A}"/>
              </a:ext>
            </a:extLst>
          </p:cNvPr>
          <p:cNvPicPr>
            <a:picLocks noChangeAspect="1"/>
          </p:cNvPicPr>
          <p:nvPr/>
        </p:nvPicPr>
        <p:blipFill>
          <a:blip r:embed="rId5"/>
          <a:stretch>
            <a:fillRect/>
          </a:stretch>
        </p:blipFill>
        <p:spPr>
          <a:xfrm>
            <a:off x="7150326" y="1442111"/>
            <a:ext cx="2772308" cy="400361"/>
          </a:xfrm>
          <a:prstGeom prst="rect">
            <a:avLst/>
          </a:prstGeom>
        </p:spPr>
      </p:pic>
      <p:pic>
        <p:nvPicPr>
          <p:cNvPr id="11" name="صورة 10">
            <a:extLst>
              <a:ext uri="{FF2B5EF4-FFF2-40B4-BE49-F238E27FC236}">
                <a16:creationId xmlns:a16="http://schemas.microsoft.com/office/drawing/2014/main" id="{A2051215-F0A6-953A-29C8-940BD1D12DC6}"/>
              </a:ext>
            </a:extLst>
          </p:cNvPr>
          <p:cNvPicPr>
            <a:picLocks noChangeAspect="1"/>
          </p:cNvPicPr>
          <p:nvPr/>
        </p:nvPicPr>
        <p:blipFill>
          <a:blip r:embed="rId6"/>
          <a:stretch>
            <a:fillRect/>
          </a:stretch>
        </p:blipFill>
        <p:spPr>
          <a:xfrm>
            <a:off x="5924364" y="1360469"/>
            <a:ext cx="1152128" cy="517282"/>
          </a:xfrm>
          <a:prstGeom prst="rect">
            <a:avLst/>
          </a:prstGeom>
        </p:spPr>
      </p:pic>
      <p:pic>
        <p:nvPicPr>
          <p:cNvPr id="13" name="صورة 12">
            <a:extLst>
              <a:ext uri="{FF2B5EF4-FFF2-40B4-BE49-F238E27FC236}">
                <a16:creationId xmlns:a16="http://schemas.microsoft.com/office/drawing/2014/main" id="{F9B7536D-E4D4-8E85-52DA-AEE4A121579B}"/>
              </a:ext>
            </a:extLst>
          </p:cNvPr>
          <p:cNvPicPr>
            <a:picLocks noChangeAspect="1"/>
          </p:cNvPicPr>
          <p:nvPr/>
        </p:nvPicPr>
        <p:blipFill>
          <a:blip r:embed="rId7"/>
          <a:stretch>
            <a:fillRect/>
          </a:stretch>
        </p:blipFill>
        <p:spPr>
          <a:xfrm>
            <a:off x="1350380" y="1385999"/>
            <a:ext cx="4500150" cy="501082"/>
          </a:xfrm>
          <a:prstGeom prst="rect">
            <a:avLst/>
          </a:prstGeom>
        </p:spPr>
      </p:pic>
      <p:pic>
        <p:nvPicPr>
          <p:cNvPr id="15" name="صورة 14">
            <a:extLst>
              <a:ext uri="{FF2B5EF4-FFF2-40B4-BE49-F238E27FC236}">
                <a16:creationId xmlns:a16="http://schemas.microsoft.com/office/drawing/2014/main" id="{6470609E-DB12-D8CB-B881-C730A33DD8ED}"/>
              </a:ext>
            </a:extLst>
          </p:cNvPr>
          <p:cNvPicPr>
            <a:picLocks noChangeAspect="1"/>
          </p:cNvPicPr>
          <p:nvPr/>
        </p:nvPicPr>
        <p:blipFill>
          <a:blip r:embed="rId8"/>
          <a:stretch>
            <a:fillRect/>
          </a:stretch>
        </p:blipFill>
        <p:spPr>
          <a:xfrm>
            <a:off x="4331804" y="3039066"/>
            <a:ext cx="4610653" cy="1146477"/>
          </a:xfrm>
          <a:prstGeom prst="rect">
            <a:avLst/>
          </a:prstGeom>
        </p:spPr>
      </p:pic>
      <p:pic>
        <p:nvPicPr>
          <p:cNvPr id="17" name="صورة 16">
            <a:extLst>
              <a:ext uri="{FF2B5EF4-FFF2-40B4-BE49-F238E27FC236}">
                <a16:creationId xmlns:a16="http://schemas.microsoft.com/office/drawing/2014/main" id="{E8E7C50E-7324-710B-0A5E-4BBF4273B76A}"/>
              </a:ext>
            </a:extLst>
          </p:cNvPr>
          <p:cNvPicPr>
            <a:picLocks noChangeAspect="1"/>
          </p:cNvPicPr>
          <p:nvPr/>
        </p:nvPicPr>
        <p:blipFill>
          <a:blip r:embed="rId9"/>
          <a:stretch>
            <a:fillRect/>
          </a:stretch>
        </p:blipFill>
        <p:spPr>
          <a:xfrm>
            <a:off x="7964980" y="4931220"/>
            <a:ext cx="1143000" cy="504825"/>
          </a:xfrm>
          <a:prstGeom prst="rect">
            <a:avLst/>
          </a:prstGeom>
        </p:spPr>
      </p:pic>
      <p:pic>
        <p:nvPicPr>
          <p:cNvPr id="20" name="Picture 3">
            <a:extLst>
              <a:ext uri="{FF2B5EF4-FFF2-40B4-BE49-F238E27FC236}">
                <a16:creationId xmlns:a16="http://schemas.microsoft.com/office/drawing/2014/main" id="{DBEF74D8-93E9-F8E4-B484-6E66B3587DAD}"/>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صورة 1">
            <a:extLst>
              <a:ext uri="{FF2B5EF4-FFF2-40B4-BE49-F238E27FC236}">
                <a16:creationId xmlns:a16="http://schemas.microsoft.com/office/drawing/2014/main" id="{B1EF968F-48AB-860C-844B-B1EF31CA7A21}"/>
              </a:ext>
            </a:extLst>
          </p:cNvPr>
          <p:cNvPicPr>
            <a:picLocks noChangeAspect="1"/>
          </p:cNvPicPr>
          <p:nvPr/>
        </p:nvPicPr>
        <p:blipFill>
          <a:blip r:embed="rId11"/>
          <a:stretch>
            <a:fillRect/>
          </a:stretch>
        </p:blipFill>
        <p:spPr>
          <a:xfrm>
            <a:off x="10956540" y="31838"/>
            <a:ext cx="1235020" cy="1103419"/>
          </a:xfrm>
          <a:prstGeom prst="rect">
            <a:avLst/>
          </a:prstGeom>
        </p:spPr>
      </p:pic>
    </p:spTree>
    <p:extLst>
      <p:ext uri="{BB962C8B-B14F-4D97-AF65-F5344CB8AC3E}">
        <p14:creationId xmlns:p14="http://schemas.microsoft.com/office/powerpoint/2010/main" val="30747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8B9EED6B-9993-6745-9C44-970E9F9BEBB4}"/>
              </a:ext>
            </a:extLst>
          </p:cNvPr>
          <p:cNvPicPr>
            <a:picLocks noChangeAspect="1"/>
          </p:cNvPicPr>
          <p:nvPr/>
        </p:nvPicPr>
        <p:blipFill>
          <a:blip r:embed="rId3"/>
          <a:stretch>
            <a:fillRect/>
          </a:stretch>
        </p:blipFill>
        <p:spPr>
          <a:xfrm>
            <a:off x="1966912" y="1160748"/>
            <a:ext cx="8258175" cy="1114425"/>
          </a:xfrm>
          <a:prstGeom prst="rect">
            <a:avLst/>
          </a:prstGeom>
        </p:spPr>
      </p:pic>
      <p:pic>
        <p:nvPicPr>
          <p:cNvPr id="10" name="صورة 9">
            <a:extLst>
              <a:ext uri="{FF2B5EF4-FFF2-40B4-BE49-F238E27FC236}">
                <a16:creationId xmlns:a16="http://schemas.microsoft.com/office/drawing/2014/main" id="{0DEC3EEF-C7CA-629D-8A5A-0CCBD6FD3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091" y="2420888"/>
            <a:ext cx="7050207" cy="3167063"/>
          </a:xfrm>
          <a:prstGeom prst="rect">
            <a:avLst/>
          </a:prstGeom>
        </p:spPr>
      </p:pic>
      <p:pic>
        <p:nvPicPr>
          <p:cNvPr id="12" name="صورة 11">
            <a:extLst>
              <a:ext uri="{FF2B5EF4-FFF2-40B4-BE49-F238E27FC236}">
                <a16:creationId xmlns:a16="http://schemas.microsoft.com/office/drawing/2014/main" id="{89A0E4C8-67EF-6450-7375-C7BD9961FC6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6340" y="2996952"/>
            <a:ext cx="1847850" cy="2466975"/>
          </a:xfrm>
          <a:prstGeom prst="rect">
            <a:avLst/>
          </a:prstGeom>
        </p:spPr>
      </p:pic>
      <p:pic>
        <p:nvPicPr>
          <p:cNvPr id="6" name="صورة 5">
            <a:extLst>
              <a:ext uri="{FF2B5EF4-FFF2-40B4-BE49-F238E27FC236}">
                <a16:creationId xmlns:a16="http://schemas.microsoft.com/office/drawing/2014/main" id="{9D94A7B2-47E8-9E91-7BD4-F06E81E5C2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521" y="5463927"/>
            <a:ext cx="1694026" cy="806679"/>
          </a:xfrm>
          <a:prstGeom prst="rect">
            <a:avLst/>
          </a:prstGeom>
        </p:spPr>
      </p:pic>
      <p:grpSp>
        <p:nvGrpSpPr>
          <p:cNvPr id="9" name="Group 5">
            <a:extLst>
              <a:ext uri="{FF2B5EF4-FFF2-40B4-BE49-F238E27FC236}">
                <a16:creationId xmlns:a16="http://schemas.microsoft.com/office/drawing/2014/main" id="{78BFB6E8-8372-F9CB-AE5D-2732F2FD3215}"/>
              </a:ext>
            </a:extLst>
          </p:cNvPr>
          <p:cNvGrpSpPr/>
          <p:nvPr/>
        </p:nvGrpSpPr>
        <p:grpSpPr>
          <a:xfrm>
            <a:off x="5471307" y="3532373"/>
            <a:ext cx="3881602" cy="1296447"/>
            <a:chOff x="1219200" y="700538"/>
            <a:chExt cx="3881602" cy="1033012"/>
          </a:xfrm>
        </p:grpSpPr>
        <p:sp>
          <p:nvSpPr>
            <p:cNvPr id="11" name="Rectangle: Rounded Corners 3">
              <a:extLst>
                <a:ext uri="{FF2B5EF4-FFF2-40B4-BE49-F238E27FC236}">
                  <a16:creationId xmlns:a16="http://schemas.microsoft.com/office/drawing/2014/main" id="{68A730DD-E70A-8EBB-F1A1-B7134CC24D90}"/>
                </a:ext>
              </a:extLst>
            </p:cNvPr>
            <p:cNvSpPr/>
            <p:nvPr/>
          </p:nvSpPr>
          <p:spPr>
            <a:xfrm>
              <a:off x="1219200" y="700538"/>
              <a:ext cx="3733800" cy="1033012"/>
            </a:xfrm>
            <a:prstGeom prst="roundRect">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22">
              <a:extLst>
                <a:ext uri="{FF2B5EF4-FFF2-40B4-BE49-F238E27FC236}">
                  <a16:creationId xmlns:a16="http://schemas.microsoft.com/office/drawing/2014/main" id="{32E30A1E-EA95-161D-0E14-1F1011EB385D}"/>
                </a:ext>
              </a:extLst>
            </p:cNvPr>
            <p:cNvSpPr txBox="1"/>
            <p:nvPr/>
          </p:nvSpPr>
          <p:spPr>
            <a:xfrm>
              <a:off x="1367002" y="700538"/>
              <a:ext cx="3733800" cy="858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a:ln>
                    <a:noFill/>
                  </a:ln>
                  <a:solidFill>
                    <a:prstClr val="white"/>
                  </a:solidFill>
                  <a:effectLst/>
                  <a:uLnTx/>
                  <a:uFillTx/>
                  <a:latin typeface="djadli_OTFAures" panose="02000000000000000000" pitchFamily="2" charset="-78"/>
                  <a:cs typeface="djadli_OTFAures" panose="02000000000000000000" pitchFamily="2" charset="-78"/>
                </a:rPr>
                <a:t>ما القياسان اللذان تحتاج إلى معرفتهما لإيجاد حجم أسطوانة؟ </a:t>
              </a:r>
            </a:p>
          </p:txBody>
        </p:sp>
      </p:grpSp>
    </p:spTree>
    <p:extLst>
      <p:ext uri="{BB962C8B-B14F-4D97-AF65-F5344CB8AC3E}">
        <p14:creationId xmlns:p14="http://schemas.microsoft.com/office/powerpoint/2010/main" val="3807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8B9EED6B-9993-6745-9C44-970E9F9BEBB4}"/>
              </a:ext>
            </a:extLst>
          </p:cNvPr>
          <p:cNvPicPr>
            <a:picLocks noChangeAspect="1"/>
          </p:cNvPicPr>
          <p:nvPr/>
        </p:nvPicPr>
        <p:blipFill>
          <a:blip r:embed="rId3"/>
          <a:stretch>
            <a:fillRect/>
          </a:stretch>
        </p:blipFill>
        <p:spPr>
          <a:xfrm>
            <a:off x="1966912" y="1160748"/>
            <a:ext cx="8258175" cy="1114425"/>
          </a:xfrm>
          <a:prstGeom prst="rect">
            <a:avLst/>
          </a:prstGeom>
        </p:spPr>
      </p:pic>
      <p:pic>
        <p:nvPicPr>
          <p:cNvPr id="10" name="صورة 9">
            <a:extLst>
              <a:ext uri="{FF2B5EF4-FFF2-40B4-BE49-F238E27FC236}">
                <a16:creationId xmlns:a16="http://schemas.microsoft.com/office/drawing/2014/main" id="{0DEC3EEF-C7CA-629D-8A5A-0CCBD6FD3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091" y="2420888"/>
            <a:ext cx="7050207" cy="3167063"/>
          </a:xfrm>
          <a:prstGeom prst="rect">
            <a:avLst/>
          </a:prstGeom>
        </p:spPr>
      </p:pic>
      <p:pic>
        <p:nvPicPr>
          <p:cNvPr id="12" name="صورة 11">
            <a:extLst>
              <a:ext uri="{FF2B5EF4-FFF2-40B4-BE49-F238E27FC236}">
                <a16:creationId xmlns:a16="http://schemas.microsoft.com/office/drawing/2014/main" id="{89A0E4C8-67EF-6450-7375-C7BD9961FC6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56340" y="2996952"/>
            <a:ext cx="1847850" cy="2466975"/>
          </a:xfrm>
          <a:prstGeom prst="rect">
            <a:avLst/>
          </a:prstGeom>
        </p:spPr>
      </p:pic>
      <p:pic>
        <p:nvPicPr>
          <p:cNvPr id="6" name="صورة 5">
            <a:extLst>
              <a:ext uri="{FF2B5EF4-FFF2-40B4-BE49-F238E27FC236}">
                <a16:creationId xmlns:a16="http://schemas.microsoft.com/office/drawing/2014/main" id="{9D94A7B2-47E8-9E91-7BD4-F06E81E5C2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521" y="5463927"/>
            <a:ext cx="1694026" cy="806679"/>
          </a:xfrm>
          <a:prstGeom prst="rect">
            <a:avLst/>
          </a:prstGeom>
        </p:spPr>
      </p:pic>
      <p:grpSp>
        <p:nvGrpSpPr>
          <p:cNvPr id="9" name="Group 5">
            <a:extLst>
              <a:ext uri="{FF2B5EF4-FFF2-40B4-BE49-F238E27FC236}">
                <a16:creationId xmlns:a16="http://schemas.microsoft.com/office/drawing/2014/main" id="{78BFB6E8-8372-F9CB-AE5D-2732F2FD3215}"/>
              </a:ext>
            </a:extLst>
          </p:cNvPr>
          <p:cNvGrpSpPr/>
          <p:nvPr/>
        </p:nvGrpSpPr>
        <p:grpSpPr>
          <a:xfrm>
            <a:off x="5471307" y="3532373"/>
            <a:ext cx="3881602" cy="1296447"/>
            <a:chOff x="1219200" y="700538"/>
            <a:chExt cx="3881602" cy="1033012"/>
          </a:xfrm>
        </p:grpSpPr>
        <p:sp>
          <p:nvSpPr>
            <p:cNvPr id="11" name="Rectangle: Rounded Corners 3">
              <a:extLst>
                <a:ext uri="{FF2B5EF4-FFF2-40B4-BE49-F238E27FC236}">
                  <a16:creationId xmlns:a16="http://schemas.microsoft.com/office/drawing/2014/main" id="{68A730DD-E70A-8EBB-F1A1-B7134CC24D90}"/>
                </a:ext>
              </a:extLst>
            </p:cNvPr>
            <p:cNvSpPr/>
            <p:nvPr/>
          </p:nvSpPr>
          <p:spPr>
            <a:xfrm>
              <a:off x="1219200" y="700538"/>
              <a:ext cx="3733800" cy="1033012"/>
            </a:xfrm>
            <a:prstGeom prst="roundRect">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22">
              <a:extLst>
                <a:ext uri="{FF2B5EF4-FFF2-40B4-BE49-F238E27FC236}">
                  <a16:creationId xmlns:a16="http://schemas.microsoft.com/office/drawing/2014/main" id="{32E30A1E-EA95-161D-0E14-1F1011EB385D}"/>
                </a:ext>
              </a:extLst>
            </p:cNvPr>
            <p:cNvSpPr txBox="1"/>
            <p:nvPr/>
          </p:nvSpPr>
          <p:spPr>
            <a:xfrm>
              <a:off x="1367002" y="700538"/>
              <a:ext cx="3733800" cy="858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a:ln>
                    <a:noFill/>
                  </a:ln>
                  <a:solidFill>
                    <a:prstClr val="white"/>
                  </a:solidFill>
                  <a:effectLst/>
                  <a:uLnTx/>
                  <a:uFillTx/>
                  <a:latin typeface="djadli_OTFAures" panose="02000000000000000000" pitchFamily="2" charset="-78"/>
                  <a:cs typeface="djadli_OTFAures" panose="02000000000000000000" pitchFamily="2" charset="-78"/>
                </a:rPr>
                <a:t>ما القياسان اللذان تحتاج إلى معرفتهما لإيجاد حجم أسطوانة؟ </a:t>
              </a:r>
            </a:p>
          </p:txBody>
        </p:sp>
      </p:grpSp>
    </p:spTree>
    <p:extLst>
      <p:ext uri="{BB962C8B-B14F-4D97-AF65-F5344CB8AC3E}">
        <p14:creationId xmlns:p14="http://schemas.microsoft.com/office/powerpoint/2010/main" val="211971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AB97-0124-D022-73BE-987B753EF145}"/>
            </a:ext>
          </a:extLst>
        </p:cNvPr>
        <p:cNvGrpSpPr/>
        <p:nvPr/>
      </p:nvGrpSpPr>
      <p:grpSpPr>
        <a:xfrm>
          <a:off x="0" y="0"/>
          <a:ext cx="0" cy="0"/>
          <a:chOff x="0" y="0"/>
          <a:chExt cx="0" cy="0"/>
        </a:xfrm>
      </p:grpSpPr>
      <p:pic>
        <p:nvPicPr>
          <p:cNvPr id="2" name="Picture 3">
            <a:extLst>
              <a:ext uri="{FF2B5EF4-FFF2-40B4-BE49-F238E27FC236}">
                <a16:creationId xmlns:a16="http://schemas.microsoft.com/office/drawing/2014/main" id="{AF6B57A7-4E5B-8F4B-1B75-2E08D0415DA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80628"/>
            <a:ext cx="1466849" cy="2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a:extLst>
              <a:ext uri="{FF2B5EF4-FFF2-40B4-BE49-F238E27FC236}">
                <a16:creationId xmlns:a16="http://schemas.microsoft.com/office/drawing/2014/main" id="{E55CC139-E863-1369-D700-E114F2B29F2B}"/>
              </a:ext>
            </a:extLst>
          </p:cNvPr>
          <p:cNvPicPr>
            <a:picLocks noChangeAspect="1"/>
          </p:cNvPicPr>
          <p:nvPr/>
        </p:nvPicPr>
        <p:blipFill>
          <a:blip r:embed="rId3"/>
          <a:stretch>
            <a:fillRect/>
          </a:stretch>
        </p:blipFill>
        <p:spPr>
          <a:xfrm>
            <a:off x="8112224" y="1175449"/>
            <a:ext cx="1702977" cy="367406"/>
          </a:xfrm>
          <a:prstGeom prst="rect">
            <a:avLst/>
          </a:prstGeom>
        </p:spPr>
      </p:pic>
      <p:pic>
        <p:nvPicPr>
          <p:cNvPr id="6" name="صورة 5">
            <a:extLst>
              <a:ext uri="{FF2B5EF4-FFF2-40B4-BE49-F238E27FC236}">
                <a16:creationId xmlns:a16="http://schemas.microsoft.com/office/drawing/2014/main" id="{C51DAC4E-71F4-E511-DA86-D6D2723059A5}"/>
              </a:ext>
            </a:extLst>
          </p:cNvPr>
          <p:cNvPicPr>
            <a:picLocks noChangeAspect="1"/>
          </p:cNvPicPr>
          <p:nvPr/>
        </p:nvPicPr>
        <p:blipFill>
          <a:blip r:embed="rId4"/>
          <a:stretch>
            <a:fillRect/>
          </a:stretch>
        </p:blipFill>
        <p:spPr>
          <a:xfrm>
            <a:off x="2135560" y="1542855"/>
            <a:ext cx="2781073" cy="1417936"/>
          </a:xfrm>
          <a:prstGeom prst="rect">
            <a:avLst/>
          </a:prstGeom>
        </p:spPr>
      </p:pic>
      <p:pic>
        <p:nvPicPr>
          <p:cNvPr id="8" name="صورة 7">
            <a:extLst>
              <a:ext uri="{FF2B5EF4-FFF2-40B4-BE49-F238E27FC236}">
                <a16:creationId xmlns:a16="http://schemas.microsoft.com/office/drawing/2014/main" id="{849963A7-06DB-E059-BD9E-C5E9622C8F01}"/>
              </a:ext>
            </a:extLst>
          </p:cNvPr>
          <p:cNvPicPr>
            <a:picLocks noChangeAspect="1"/>
          </p:cNvPicPr>
          <p:nvPr/>
        </p:nvPicPr>
        <p:blipFill>
          <a:blip r:embed="rId5"/>
          <a:stretch>
            <a:fillRect/>
          </a:stretch>
        </p:blipFill>
        <p:spPr>
          <a:xfrm>
            <a:off x="6543409" y="1253785"/>
            <a:ext cx="1552575" cy="233363"/>
          </a:xfrm>
          <a:prstGeom prst="rect">
            <a:avLst/>
          </a:prstGeom>
        </p:spPr>
      </p:pic>
      <p:pic>
        <p:nvPicPr>
          <p:cNvPr id="10" name="صورة 9">
            <a:extLst>
              <a:ext uri="{FF2B5EF4-FFF2-40B4-BE49-F238E27FC236}">
                <a16:creationId xmlns:a16="http://schemas.microsoft.com/office/drawing/2014/main" id="{35D68CF6-9834-BE90-AC70-2BA5A4D00FCA}"/>
              </a:ext>
            </a:extLst>
          </p:cNvPr>
          <p:cNvPicPr>
            <a:picLocks noChangeAspect="1"/>
          </p:cNvPicPr>
          <p:nvPr/>
        </p:nvPicPr>
        <p:blipFill>
          <a:blip r:embed="rId6">
            <a:duotone>
              <a:prstClr val="black"/>
              <a:schemeClr val="accent1">
                <a:lumMod val="90000"/>
                <a:tint val="45000"/>
                <a:satMod val="400000"/>
              </a:schemeClr>
            </a:duotone>
          </a:blip>
          <a:stretch>
            <a:fillRect/>
          </a:stretch>
        </p:blipFill>
        <p:spPr>
          <a:xfrm>
            <a:off x="5411924" y="1664804"/>
            <a:ext cx="4525715" cy="99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صورة 11">
            <a:extLst>
              <a:ext uri="{FF2B5EF4-FFF2-40B4-BE49-F238E27FC236}">
                <a16:creationId xmlns:a16="http://schemas.microsoft.com/office/drawing/2014/main" id="{558F19D9-CD5A-41F1-FA79-2E8B92664C5D}"/>
              </a:ext>
            </a:extLst>
          </p:cNvPr>
          <p:cNvPicPr>
            <a:picLocks noChangeAspect="1"/>
          </p:cNvPicPr>
          <p:nvPr/>
        </p:nvPicPr>
        <p:blipFill>
          <a:blip r:embed="rId7"/>
          <a:stretch>
            <a:fillRect/>
          </a:stretch>
        </p:blipFill>
        <p:spPr>
          <a:xfrm>
            <a:off x="7599090" y="2962362"/>
            <a:ext cx="2304256" cy="380519"/>
          </a:xfrm>
          <a:prstGeom prst="rect">
            <a:avLst/>
          </a:prstGeom>
        </p:spPr>
      </p:pic>
      <p:pic>
        <p:nvPicPr>
          <p:cNvPr id="14" name="صورة 13">
            <a:extLst>
              <a:ext uri="{FF2B5EF4-FFF2-40B4-BE49-F238E27FC236}">
                <a16:creationId xmlns:a16="http://schemas.microsoft.com/office/drawing/2014/main" id="{B956C402-815B-B31C-5FE4-15F328798E9B}"/>
              </a:ext>
            </a:extLst>
          </p:cNvPr>
          <p:cNvPicPr>
            <a:picLocks noChangeAspect="1"/>
          </p:cNvPicPr>
          <p:nvPr/>
        </p:nvPicPr>
        <p:blipFill>
          <a:blip r:embed="rId8"/>
          <a:stretch>
            <a:fillRect/>
          </a:stretch>
        </p:blipFill>
        <p:spPr>
          <a:xfrm>
            <a:off x="6052209" y="3004169"/>
            <a:ext cx="1510246" cy="351363"/>
          </a:xfrm>
          <a:prstGeom prst="rect">
            <a:avLst/>
          </a:prstGeom>
        </p:spPr>
      </p:pic>
      <p:pic>
        <p:nvPicPr>
          <p:cNvPr id="16" name="صورة 15">
            <a:extLst>
              <a:ext uri="{FF2B5EF4-FFF2-40B4-BE49-F238E27FC236}">
                <a16:creationId xmlns:a16="http://schemas.microsoft.com/office/drawing/2014/main" id="{A4D654E6-ED7A-7B88-48F3-1FD5C0D37124}"/>
              </a:ext>
            </a:extLst>
          </p:cNvPr>
          <p:cNvPicPr>
            <a:picLocks noChangeAspect="1"/>
          </p:cNvPicPr>
          <p:nvPr/>
        </p:nvPicPr>
        <p:blipFill>
          <a:blip r:embed="rId9"/>
          <a:stretch>
            <a:fillRect/>
          </a:stretch>
        </p:blipFill>
        <p:spPr>
          <a:xfrm>
            <a:off x="4403812" y="3041024"/>
            <a:ext cx="1510247" cy="338801"/>
          </a:xfrm>
          <a:prstGeom prst="rect">
            <a:avLst/>
          </a:prstGeom>
        </p:spPr>
      </p:pic>
      <p:pic>
        <p:nvPicPr>
          <p:cNvPr id="18" name="صورة 17">
            <a:extLst>
              <a:ext uri="{FF2B5EF4-FFF2-40B4-BE49-F238E27FC236}">
                <a16:creationId xmlns:a16="http://schemas.microsoft.com/office/drawing/2014/main" id="{9C7EFA86-8B5A-6279-3689-5683A522F726}"/>
              </a:ext>
            </a:extLst>
          </p:cNvPr>
          <p:cNvPicPr>
            <a:picLocks noChangeAspect="1"/>
          </p:cNvPicPr>
          <p:nvPr/>
        </p:nvPicPr>
        <p:blipFill>
          <a:blip r:embed="rId10"/>
          <a:stretch>
            <a:fillRect/>
          </a:stretch>
        </p:blipFill>
        <p:spPr>
          <a:xfrm>
            <a:off x="8868308" y="3677134"/>
            <a:ext cx="704850" cy="533400"/>
          </a:xfrm>
          <a:prstGeom prst="rect">
            <a:avLst/>
          </a:prstGeom>
        </p:spPr>
      </p:pic>
      <p:pic>
        <p:nvPicPr>
          <p:cNvPr id="20" name="صورة 19">
            <a:extLst>
              <a:ext uri="{FF2B5EF4-FFF2-40B4-BE49-F238E27FC236}">
                <a16:creationId xmlns:a16="http://schemas.microsoft.com/office/drawing/2014/main" id="{8FB6A341-3D81-43B1-4B77-7816E5AF258C}"/>
              </a:ext>
            </a:extLst>
          </p:cNvPr>
          <p:cNvPicPr>
            <a:picLocks noChangeAspect="1"/>
          </p:cNvPicPr>
          <p:nvPr/>
        </p:nvPicPr>
        <p:blipFill>
          <a:blip r:embed="rId11"/>
          <a:stretch>
            <a:fillRect/>
          </a:stretch>
        </p:blipFill>
        <p:spPr>
          <a:xfrm>
            <a:off x="7562455" y="3581884"/>
            <a:ext cx="1228725" cy="628650"/>
          </a:xfrm>
          <a:prstGeom prst="rect">
            <a:avLst/>
          </a:prstGeom>
        </p:spPr>
      </p:pic>
      <p:pic>
        <p:nvPicPr>
          <p:cNvPr id="22" name="صورة 21">
            <a:extLst>
              <a:ext uri="{FF2B5EF4-FFF2-40B4-BE49-F238E27FC236}">
                <a16:creationId xmlns:a16="http://schemas.microsoft.com/office/drawing/2014/main" id="{62D446A6-7BDC-B685-60BC-62B36A184A6B}"/>
              </a:ext>
            </a:extLst>
          </p:cNvPr>
          <p:cNvPicPr>
            <a:picLocks noChangeAspect="1"/>
          </p:cNvPicPr>
          <p:nvPr/>
        </p:nvPicPr>
        <p:blipFill>
          <a:blip r:embed="rId12"/>
          <a:stretch>
            <a:fillRect/>
          </a:stretch>
        </p:blipFill>
        <p:spPr>
          <a:xfrm>
            <a:off x="4711903" y="3717280"/>
            <a:ext cx="1400041" cy="357858"/>
          </a:xfrm>
          <a:prstGeom prst="rect">
            <a:avLst/>
          </a:prstGeom>
        </p:spPr>
      </p:pic>
      <p:pic>
        <p:nvPicPr>
          <p:cNvPr id="24" name="صورة 23">
            <a:extLst>
              <a:ext uri="{FF2B5EF4-FFF2-40B4-BE49-F238E27FC236}">
                <a16:creationId xmlns:a16="http://schemas.microsoft.com/office/drawing/2014/main" id="{7F4827AD-19CD-7227-810B-D91F73F83A4B}"/>
              </a:ext>
            </a:extLst>
          </p:cNvPr>
          <p:cNvPicPr>
            <a:picLocks noChangeAspect="1"/>
          </p:cNvPicPr>
          <p:nvPr/>
        </p:nvPicPr>
        <p:blipFill>
          <a:blip r:embed="rId13"/>
          <a:stretch>
            <a:fillRect/>
          </a:stretch>
        </p:blipFill>
        <p:spPr>
          <a:xfrm>
            <a:off x="6439433" y="4400360"/>
            <a:ext cx="3133725" cy="600075"/>
          </a:xfrm>
          <a:prstGeom prst="rect">
            <a:avLst/>
          </a:prstGeom>
        </p:spPr>
      </p:pic>
      <p:pic>
        <p:nvPicPr>
          <p:cNvPr id="26" name="صورة 25">
            <a:extLst>
              <a:ext uri="{FF2B5EF4-FFF2-40B4-BE49-F238E27FC236}">
                <a16:creationId xmlns:a16="http://schemas.microsoft.com/office/drawing/2014/main" id="{DE182F09-503E-CCFF-05B3-39C8B3FA3315}"/>
              </a:ext>
            </a:extLst>
          </p:cNvPr>
          <p:cNvPicPr>
            <a:picLocks noChangeAspect="1"/>
          </p:cNvPicPr>
          <p:nvPr/>
        </p:nvPicPr>
        <p:blipFill>
          <a:blip r:embed="rId14"/>
          <a:stretch>
            <a:fillRect/>
          </a:stretch>
        </p:blipFill>
        <p:spPr>
          <a:xfrm>
            <a:off x="2862712" y="4342702"/>
            <a:ext cx="3189497" cy="452789"/>
          </a:xfrm>
          <a:prstGeom prst="rect">
            <a:avLst/>
          </a:prstGeom>
        </p:spPr>
      </p:pic>
      <p:pic>
        <p:nvPicPr>
          <p:cNvPr id="28" name="صورة 27">
            <a:extLst>
              <a:ext uri="{FF2B5EF4-FFF2-40B4-BE49-F238E27FC236}">
                <a16:creationId xmlns:a16="http://schemas.microsoft.com/office/drawing/2014/main" id="{AF401274-3C53-4D8A-0B4D-37644A077450}"/>
              </a:ext>
            </a:extLst>
          </p:cNvPr>
          <p:cNvPicPr>
            <a:picLocks noChangeAspect="1"/>
          </p:cNvPicPr>
          <p:nvPr/>
        </p:nvPicPr>
        <p:blipFill>
          <a:blip r:embed="rId15"/>
          <a:stretch>
            <a:fillRect/>
          </a:stretch>
        </p:blipFill>
        <p:spPr>
          <a:xfrm>
            <a:off x="7068108" y="5130351"/>
            <a:ext cx="2362200" cy="523875"/>
          </a:xfrm>
          <a:prstGeom prst="rect">
            <a:avLst/>
          </a:prstGeom>
        </p:spPr>
      </p:pic>
      <p:pic>
        <p:nvPicPr>
          <p:cNvPr id="30" name="صورة 29">
            <a:extLst>
              <a:ext uri="{FF2B5EF4-FFF2-40B4-BE49-F238E27FC236}">
                <a16:creationId xmlns:a16="http://schemas.microsoft.com/office/drawing/2014/main" id="{E1F4EF03-B1D3-9A7C-9086-9FAF98ECABAA}"/>
              </a:ext>
            </a:extLst>
          </p:cNvPr>
          <p:cNvPicPr>
            <a:picLocks noChangeAspect="1"/>
          </p:cNvPicPr>
          <p:nvPr/>
        </p:nvPicPr>
        <p:blipFill>
          <a:blip r:embed="rId16"/>
          <a:stretch>
            <a:fillRect/>
          </a:stretch>
        </p:blipFill>
        <p:spPr>
          <a:xfrm>
            <a:off x="3284161" y="5112886"/>
            <a:ext cx="2855484" cy="446879"/>
          </a:xfrm>
          <a:prstGeom prst="rect">
            <a:avLst/>
          </a:prstGeom>
        </p:spPr>
      </p:pic>
      <p:pic>
        <p:nvPicPr>
          <p:cNvPr id="32" name="صورة 31">
            <a:extLst>
              <a:ext uri="{FF2B5EF4-FFF2-40B4-BE49-F238E27FC236}">
                <a16:creationId xmlns:a16="http://schemas.microsoft.com/office/drawing/2014/main" id="{6355788B-E416-5310-612E-B771336BE025}"/>
              </a:ext>
            </a:extLst>
          </p:cNvPr>
          <p:cNvPicPr>
            <a:picLocks noChangeAspect="1"/>
          </p:cNvPicPr>
          <p:nvPr/>
        </p:nvPicPr>
        <p:blipFill>
          <a:blip r:embed="rId17">
            <a:duotone>
              <a:schemeClr val="accent6">
                <a:shade val="45000"/>
                <a:satMod val="135000"/>
              </a:schemeClr>
              <a:prstClr val="white"/>
            </a:duotone>
          </a:blip>
          <a:stretch>
            <a:fillRect/>
          </a:stretch>
        </p:blipFill>
        <p:spPr>
          <a:xfrm>
            <a:off x="4714237" y="5814367"/>
            <a:ext cx="4079039" cy="398485"/>
          </a:xfrm>
          <a:prstGeom prst="rect">
            <a:avLst/>
          </a:prstGeom>
        </p:spPr>
      </p:pic>
    </p:spTree>
    <p:extLst>
      <p:ext uri="{BB962C8B-B14F-4D97-AF65-F5344CB8AC3E}">
        <p14:creationId xmlns:p14="http://schemas.microsoft.com/office/powerpoint/2010/main" val="159131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صورة 1">
            <a:extLst>
              <a:ext uri="{FF2B5EF4-FFF2-40B4-BE49-F238E27FC236}">
                <a16:creationId xmlns:a16="http://schemas.microsoft.com/office/drawing/2014/main" id="{135CC86E-094A-E88D-CDDB-6E465A193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68263"/>
            <a:ext cx="9120187"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مربع نص 3">
            <a:extLst>
              <a:ext uri="{FF2B5EF4-FFF2-40B4-BE49-F238E27FC236}">
                <a16:creationId xmlns:a16="http://schemas.microsoft.com/office/drawing/2014/main" id="{E2EFBEC6-1766-6B33-10C9-DDAFB2D1AE3D}"/>
              </a:ext>
            </a:extLst>
          </p:cNvPr>
          <p:cNvSpPr txBox="1">
            <a:spLocks noChangeArrowheads="1"/>
          </p:cNvSpPr>
          <p:nvPr/>
        </p:nvSpPr>
        <p:spPr bwMode="auto">
          <a:xfrm>
            <a:off x="10417175" y="692150"/>
            <a:ext cx="6540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defTabSz="685800"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1" eaLnBrk="1" fontAlgn="base" latinLnBrk="0" hangingPunct="1">
              <a:lnSpc>
                <a:spcPct val="100000"/>
              </a:lnSpc>
              <a:spcBef>
                <a:spcPct val="0"/>
              </a:spcBef>
              <a:spcAft>
                <a:spcPct val="0"/>
              </a:spcAft>
              <a:buClrTx/>
              <a:buSzTx/>
              <a:buFontTx/>
              <a:buNone/>
              <a:tabLst/>
              <a:defRPr/>
            </a:pPr>
            <a:r>
              <a:rPr kumimoji="0" lang="ar-SA" altLang="ar-SA"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8</a:t>
            </a:r>
          </a:p>
        </p:txBody>
      </p:sp>
      <p:sp>
        <p:nvSpPr>
          <p:cNvPr id="5" name="مربع نص 4">
            <a:extLst>
              <a:ext uri="{FF2B5EF4-FFF2-40B4-BE49-F238E27FC236}">
                <a16:creationId xmlns:a16="http://schemas.microsoft.com/office/drawing/2014/main" id="{268BA91B-42B2-EAAD-20C8-0C11F687BA82}"/>
              </a:ext>
            </a:extLst>
          </p:cNvPr>
          <p:cNvSpPr txBox="1"/>
          <p:nvPr/>
        </p:nvSpPr>
        <p:spPr>
          <a:xfrm>
            <a:off x="5951538" y="4365625"/>
            <a:ext cx="685800" cy="300038"/>
          </a:xfrm>
          <a:prstGeom prst="rect">
            <a:avLst/>
          </a:prstGeom>
          <a:solidFill>
            <a:schemeClr val="accent5"/>
          </a:solidFill>
        </p:spPr>
        <p:txBody>
          <a:bodyPr rtlCol="1">
            <a:spAutoFit/>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ar-SA" sz="1350" b="0" i="0" u="none" strike="noStrike" kern="1200" cap="none" spc="0" normalizeH="0" baseline="0" noProof="0">
              <a:ln>
                <a:noFill/>
              </a:ln>
              <a:solidFill>
                <a:srgbClr val="000000"/>
              </a:solidFill>
              <a:effectLst/>
              <a:uLnTx/>
              <a:uFillTx/>
              <a:latin typeface="Arial"/>
              <a:ea typeface="+mn-ea"/>
              <a:cs typeface="Arial"/>
            </a:endParaRPr>
          </a:p>
        </p:txBody>
      </p:sp>
      <p:sp>
        <p:nvSpPr>
          <p:cNvPr id="6" name="مربع نص 5">
            <a:extLst>
              <a:ext uri="{FF2B5EF4-FFF2-40B4-BE49-F238E27FC236}">
                <a16:creationId xmlns:a16="http://schemas.microsoft.com/office/drawing/2014/main" id="{11BA9936-F4C4-A96B-3CDD-41D05713D537}"/>
              </a:ext>
            </a:extLst>
          </p:cNvPr>
          <p:cNvSpPr txBox="1"/>
          <p:nvPr/>
        </p:nvSpPr>
        <p:spPr>
          <a:xfrm>
            <a:off x="3756025" y="4065588"/>
            <a:ext cx="1487488" cy="300037"/>
          </a:xfrm>
          <a:prstGeom prst="rect">
            <a:avLst/>
          </a:prstGeom>
          <a:solidFill>
            <a:schemeClr val="accent5"/>
          </a:solidFill>
        </p:spPr>
        <p:txBody>
          <a:bodyPr rtlCol="1">
            <a:spAutoFit/>
          </a:bodyPr>
          <a:lstStyle/>
          <a:p>
            <a:pPr marL="0" marR="0" lvl="0" indent="0" algn="r" defTabSz="685800" rtl="1" eaLnBrk="1" fontAlgn="auto" latinLnBrk="0" hangingPunct="1">
              <a:lnSpc>
                <a:spcPct val="100000"/>
              </a:lnSpc>
              <a:spcBef>
                <a:spcPts val="0"/>
              </a:spcBef>
              <a:spcAft>
                <a:spcPts val="0"/>
              </a:spcAft>
              <a:buClrTx/>
              <a:buSzTx/>
              <a:buFontTx/>
              <a:buNone/>
              <a:tabLst/>
              <a:defRPr/>
            </a:pPr>
            <a:endParaRPr kumimoji="0" lang="ar-SA" sz="1350" b="0" i="0" u="none" strike="noStrike" kern="1200" cap="none" spc="0" normalizeH="0" baseline="0" noProof="0">
              <a:ln>
                <a:noFill/>
              </a:ln>
              <a:solidFill>
                <a:srgbClr val="000000"/>
              </a:solidFill>
              <a:effectLst/>
              <a:uLnTx/>
              <a:uFillTx/>
              <a:latin typeface="Arial"/>
              <a:ea typeface="+mn-ea"/>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27"/>
          <p:cNvSpPr txBox="1">
            <a:spLocks noChangeArrowheads="1"/>
          </p:cNvSpPr>
          <p:nvPr/>
        </p:nvSpPr>
        <p:spPr bwMode="auto">
          <a:xfrm>
            <a:off x="5873927" y="4769699"/>
            <a:ext cx="1625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EE6000"/>
                </a:solidFill>
              </a:rPr>
              <a:t>87.9 سم3</a:t>
            </a:r>
            <a:endParaRPr lang="ar-SA" sz="2400" b="1">
              <a:solidFill>
                <a:srgbClr val="EE6000"/>
              </a:solidFill>
              <a:latin typeface="Arial Unicode MS" pitchFamily="34" charset="-128"/>
              <a:ea typeface="Arial Unicode MS" pitchFamily="34" charset="-128"/>
              <a:cs typeface="Arial Unicode MS" pitchFamily="34" charset="-128"/>
            </a:endParaRPr>
          </a:p>
        </p:txBody>
      </p:sp>
      <p:pic>
        <p:nvPicPr>
          <p:cNvPr id="2" name="Picture 3">
            <a:extLst>
              <a:ext uri="{FF2B5EF4-FFF2-40B4-BE49-F238E27FC236}">
                <a16:creationId xmlns:a16="http://schemas.microsoft.com/office/drawing/2014/main" id="{5386ACD9-8B8E-E204-70E9-B41024DDB6E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a:extLst>
              <a:ext uri="{FF2B5EF4-FFF2-40B4-BE49-F238E27FC236}">
                <a16:creationId xmlns:a16="http://schemas.microsoft.com/office/drawing/2014/main" id="{84BC9151-60D7-553F-3411-1D4974FAE07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3490344" y="1273318"/>
            <a:ext cx="6913512" cy="622236"/>
          </a:xfrm>
          <a:prstGeom prst="rect">
            <a:avLst/>
          </a:prstGeom>
        </p:spPr>
      </p:pic>
      <p:pic>
        <p:nvPicPr>
          <p:cNvPr id="6" name="صورة 5">
            <a:extLst>
              <a:ext uri="{FF2B5EF4-FFF2-40B4-BE49-F238E27FC236}">
                <a16:creationId xmlns:a16="http://schemas.microsoft.com/office/drawing/2014/main" id="{E5572859-C9E0-D229-4CF8-313F88307FCE}"/>
              </a:ext>
            </a:extLst>
          </p:cNvPr>
          <p:cNvPicPr>
            <a:picLocks noChangeAspect="1"/>
          </p:cNvPicPr>
          <p:nvPr/>
        </p:nvPicPr>
        <p:blipFill>
          <a:blip r:embed="rId5">
            <a:duotone>
              <a:prstClr val="black"/>
              <a:srgbClr val="FFD9FF">
                <a:tint val="45000"/>
                <a:satMod val="400000"/>
              </a:srgbClr>
            </a:duotone>
          </a:blip>
          <a:stretch>
            <a:fillRect/>
          </a:stretch>
        </p:blipFill>
        <p:spPr>
          <a:xfrm>
            <a:off x="6863767" y="2168860"/>
            <a:ext cx="3527648" cy="396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 Box 4">
            <a:extLst>
              <a:ext uri="{FF2B5EF4-FFF2-40B4-BE49-F238E27FC236}">
                <a16:creationId xmlns:a16="http://schemas.microsoft.com/office/drawing/2014/main" id="{06CB2C81-146E-BBAB-85A5-C85B0745A6A9}"/>
              </a:ext>
            </a:extLst>
          </p:cNvPr>
          <p:cNvSpPr txBox="1">
            <a:spLocks noChangeArrowheads="1"/>
          </p:cNvSpPr>
          <p:nvPr/>
        </p:nvSpPr>
        <p:spPr bwMode="auto">
          <a:xfrm>
            <a:off x="8400424" y="3002769"/>
            <a:ext cx="2087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6600"/>
                </a:solidFill>
                <a:effectLst/>
                <a:uLnTx/>
                <a:uFillTx/>
                <a:latin typeface="Arial" pitchFamily="34" charset="0"/>
                <a:ea typeface="+mn-ea"/>
                <a:cs typeface="Arial" pitchFamily="34" charset="0"/>
              </a:rPr>
              <a:t>حجم الأسطوانة =</a:t>
            </a:r>
            <a:endParaRPr kumimoji="0" lang="en-US" sz="2400" b="1" i="0" u="none" strike="noStrike" kern="1200" cap="none" spc="0" normalizeH="0" baseline="0" noProof="0">
              <a:ln>
                <a:noFill/>
              </a:ln>
              <a:solidFill>
                <a:srgbClr val="FF6600"/>
              </a:solidFill>
              <a:effectLst/>
              <a:uLnTx/>
              <a:uFillTx/>
              <a:latin typeface="Arial" pitchFamily="34" charset="0"/>
              <a:ea typeface="+mn-ea"/>
              <a:cs typeface="Arial" pitchFamily="34" charset="0"/>
            </a:endParaRPr>
          </a:p>
        </p:txBody>
      </p:sp>
      <p:sp>
        <p:nvSpPr>
          <p:cNvPr id="8" name="Text Box 4">
            <a:extLst>
              <a:ext uri="{FF2B5EF4-FFF2-40B4-BE49-F238E27FC236}">
                <a16:creationId xmlns:a16="http://schemas.microsoft.com/office/drawing/2014/main" id="{F2C99DDF-689C-CFB2-E857-0B825F140BDD}"/>
              </a:ext>
            </a:extLst>
          </p:cNvPr>
          <p:cNvSpPr txBox="1">
            <a:spLocks noChangeArrowheads="1"/>
          </p:cNvSpPr>
          <p:nvPr/>
        </p:nvSpPr>
        <p:spPr bwMode="auto">
          <a:xfrm>
            <a:off x="3637643" y="3020662"/>
            <a:ext cx="2087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6600"/>
                </a:solidFill>
                <a:effectLst/>
                <a:uLnTx/>
                <a:uFillTx/>
                <a:latin typeface="Arial" pitchFamily="34" charset="0"/>
                <a:ea typeface="+mn-ea"/>
                <a:cs typeface="Arial" pitchFamily="34" charset="0"/>
              </a:rPr>
              <a:t>حجم الأسطوانة =</a:t>
            </a:r>
            <a:endParaRPr kumimoji="0" lang="en-US" sz="2400" b="1" i="0" u="none" strike="noStrike" kern="1200" cap="none" spc="0" normalizeH="0" baseline="0" noProof="0">
              <a:ln>
                <a:noFill/>
              </a:ln>
              <a:solidFill>
                <a:srgbClr val="FF6600"/>
              </a:solidFill>
              <a:effectLst/>
              <a:uLnTx/>
              <a:uFillTx/>
              <a:latin typeface="Arial" pitchFamily="34" charset="0"/>
              <a:ea typeface="+mn-ea"/>
              <a:cs typeface="Arial" pitchFamily="34" charset="0"/>
            </a:endParaRPr>
          </a:p>
        </p:txBody>
      </p:sp>
      <p:sp>
        <p:nvSpPr>
          <p:cNvPr id="9" name="Text Box 5">
            <a:extLst>
              <a:ext uri="{FF2B5EF4-FFF2-40B4-BE49-F238E27FC236}">
                <a16:creationId xmlns:a16="http://schemas.microsoft.com/office/drawing/2014/main" id="{C9F1C09F-FC89-9848-DC9D-8E4916615626}"/>
              </a:ext>
            </a:extLst>
          </p:cNvPr>
          <p:cNvSpPr txBox="1">
            <a:spLocks noChangeArrowheads="1"/>
          </p:cNvSpPr>
          <p:nvPr/>
        </p:nvSpPr>
        <p:spPr bwMode="auto">
          <a:xfrm>
            <a:off x="7192525" y="2989588"/>
            <a:ext cx="1367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ط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نـق</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2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10" name="Text Box 5">
            <a:extLst>
              <a:ext uri="{FF2B5EF4-FFF2-40B4-BE49-F238E27FC236}">
                <a16:creationId xmlns:a16="http://schemas.microsoft.com/office/drawing/2014/main" id="{112DC6BC-417C-09DD-92A5-CE703D835AA5}"/>
              </a:ext>
            </a:extLst>
          </p:cNvPr>
          <p:cNvSpPr txBox="1">
            <a:spLocks noChangeArrowheads="1"/>
          </p:cNvSpPr>
          <p:nvPr/>
        </p:nvSpPr>
        <p:spPr bwMode="auto">
          <a:xfrm>
            <a:off x="2456536" y="3020662"/>
            <a:ext cx="1367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ط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نـق</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2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7350" name="Text Box 6">
            <a:extLst>
              <a:ext uri="{FF2B5EF4-FFF2-40B4-BE49-F238E27FC236}">
                <a16:creationId xmlns:a16="http://schemas.microsoft.com/office/drawing/2014/main" id="{E6FC5819-D156-D523-6D89-0BF8A77D2887}"/>
              </a:ext>
            </a:extLst>
          </p:cNvPr>
          <p:cNvSpPr txBox="1">
            <a:spLocks noChangeArrowheads="1"/>
          </p:cNvSpPr>
          <p:nvPr/>
        </p:nvSpPr>
        <p:spPr bwMode="auto">
          <a:xfrm>
            <a:off x="6600056" y="3606049"/>
            <a:ext cx="2303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3.14 × </a:t>
            </a:r>
            <a:r>
              <a:rPr lang="ar-SA" sz="2400" b="1" baseline="30000">
                <a:solidFill>
                  <a:srgbClr val="000000"/>
                </a:solidFill>
                <a:latin typeface="Arial"/>
                <a:ea typeface="Times New Roman" panose="02020603050405020304" pitchFamily="18" charset="0"/>
                <a:cs typeface="Traditional Arabic" panose="02020603050405020304" pitchFamily="18" charset="-78"/>
              </a:rPr>
              <a:t>2</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2</a:t>
            </a:r>
            <a:r>
              <a:rPr kumimoji="0" lang="ar-SA" sz="2400" b="1" i="0" u="none" strike="noStrike" kern="1200" cap="none" spc="0" normalizeH="0" baseline="0" noProof="0">
                <a:ln>
                  <a:noFill/>
                </a:ln>
                <a:solidFill>
                  <a:srgbClr val="000000"/>
                </a:solidFill>
                <a:effectLst/>
                <a:uLnTx/>
                <a:uFillTx/>
                <a:latin typeface="Arial" pitchFamily="34" charset="0"/>
                <a:ea typeface="Times New Roman" panose="02020603050405020304" pitchFamily="18" charset="0"/>
                <a:cs typeface="Traditional Arabic" panose="02020603050405020304" pitchFamily="18" charset="-78"/>
              </a:rPr>
              <a:t>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7 </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11" name="Text Box 6">
            <a:extLst>
              <a:ext uri="{FF2B5EF4-FFF2-40B4-BE49-F238E27FC236}">
                <a16:creationId xmlns:a16="http://schemas.microsoft.com/office/drawing/2014/main" id="{A09EC66B-C5C1-EB92-A056-FDD6681B89C1}"/>
              </a:ext>
            </a:extLst>
          </p:cNvPr>
          <p:cNvSpPr txBox="1">
            <a:spLocks noChangeArrowheads="1"/>
          </p:cNvSpPr>
          <p:nvPr/>
        </p:nvSpPr>
        <p:spPr bwMode="auto">
          <a:xfrm>
            <a:off x="1586185" y="3613837"/>
            <a:ext cx="2526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400" b="1">
                <a:solidFill>
                  <a:srgbClr val="000000"/>
                </a:solidFill>
              </a:rPr>
              <a:t>= 3.14 × </a:t>
            </a:r>
            <a:r>
              <a:rPr lang="ar-SA" sz="2400" b="1" baseline="30000">
                <a:solidFill>
                  <a:srgbClr val="000000"/>
                </a:solidFill>
                <a:latin typeface="Arial"/>
                <a:ea typeface="Times New Roman" panose="02020603050405020304" pitchFamily="18" charset="0"/>
                <a:cs typeface="Traditional Arabic" panose="02020603050405020304" pitchFamily="18" charset="-78"/>
              </a:rPr>
              <a:t>2</a:t>
            </a:r>
            <a:r>
              <a:rPr lang="ar-SA" sz="2400" b="1">
                <a:solidFill>
                  <a:srgbClr val="FF0000"/>
                </a:solidFill>
              </a:rPr>
              <a:t>9</a:t>
            </a:r>
            <a:r>
              <a:rPr lang="ar-SA" sz="2400" b="1">
                <a:solidFill>
                  <a:srgbClr val="000000"/>
                </a:solidFill>
                <a:ea typeface="Times New Roman" panose="02020603050405020304" pitchFamily="18" charset="0"/>
                <a:cs typeface="Traditional Arabic" panose="02020603050405020304" pitchFamily="18" charset="-78"/>
              </a:rPr>
              <a:t> </a:t>
            </a:r>
            <a:r>
              <a:rPr lang="ar-SA" sz="2400" b="1">
                <a:solidFill>
                  <a:srgbClr val="000000"/>
                </a:solidFill>
              </a:rPr>
              <a:t>× </a:t>
            </a:r>
            <a:r>
              <a:rPr lang="ar-SA" sz="2400" b="1">
                <a:solidFill>
                  <a:srgbClr val="00B0F0"/>
                </a:solidFill>
              </a:rPr>
              <a:t>5 </a:t>
            </a:r>
            <a:endParaRPr lang="en-US" sz="2400" b="1">
              <a:solidFill>
                <a:srgbClr val="00B0F0"/>
              </a:solidFill>
            </a:endParaRPr>
          </a:p>
        </p:txBody>
      </p:sp>
      <p:sp>
        <p:nvSpPr>
          <p:cNvPr id="12" name="Text Box 7">
            <a:extLst>
              <a:ext uri="{FF2B5EF4-FFF2-40B4-BE49-F238E27FC236}">
                <a16:creationId xmlns:a16="http://schemas.microsoft.com/office/drawing/2014/main" id="{D8B8807D-BD0F-24ED-B532-ECC99D81F2C0}"/>
              </a:ext>
            </a:extLst>
          </p:cNvPr>
          <p:cNvSpPr txBox="1">
            <a:spLocks noChangeArrowheads="1"/>
          </p:cNvSpPr>
          <p:nvPr/>
        </p:nvSpPr>
        <p:spPr bwMode="auto">
          <a:xfrm>
            <a:off x="6769396" y="4165656"/>
            <a:ext cx="24144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a:t>
            </a:r>
            <a:r>
              <a:rPr lang="ar-SA" sz="2400" b="1">
                <a:solidFill>
                  <a:srgbClr val="000000"/>
                </a:solidFill>
              </a:rPr>
              <a:t>3.14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4 × 7 </a:t>
            </a:r>
          </a:p>
        </p:txBody>
      </p:sp>
      <p:sp>
        <p:nvSpPr>
          <p:cNvPr id="13" name="Text Box 7">
            <a:extLst>
              <a:ext uri="{FF2B5EF4-FFF2-40B4-BE49-F238E27FC236}">
                <a16:creationId xmlns:a16="http://schemas.microsoft.com/office/drawing/2014/main" id="{A1CFFE9B-26DB-A7A9-422B-2471DD7C5FA9}"/>
              </a:ext>
            </a:extLst>
          </p:cNvPr>
          <p:cNvSpPr txBox="1">
            <a:spLocks noChangeArrowheads="1"/>
          </p:cNvSpPr>
          <p:nvPr/>
        </p:nvSpPr>
        <p:spPr bwMode="auto">
          <a:xfrm>
            <a:off x="1933168" y="4190598"/>
            <a:ext cx="24144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ط × 81 × 5 </a:t>
            </a:r>
          </a:p>
        </p:txBody>
      </p:sp>
      <p:sp>
        <p:nvSpPr>
          <p:cNvPr id="14" name="Text Box 7">
            <a:extLst>
              <a:ext uri="{FF2B5EF4-FFF2-40B4-BE49-F238E27FC236}">
                <a16:creationId xmlns:a16="http://schemas.microsoft.com/office/drawing/2014/main" id="{CA8E539B-993B-D744-BC3E-A3FF700D255C}"/>
              </a:ext>
            </a:extLst>
          </p:cNvPr>
          <p:cNvSpPr txBox="1">
            <a:spLocks noChangeArrowheads="1"/>
          </p:cNvSpPr>
          <p:nvPr/>
        </p:nvSpPr>
        <p:spPr bwMode="auto">
          <a:xfrm>
            <a:off x="7328905" y="4755677"/>
            <a:ext cx="16252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ar-SA" sz="2400" b="1"/>
              <a:t>= 87.92 ≈</a:t>
            </a:r>
          </a:p>
        </p:txBody>
      </p:sp>
      <p:sp>
        <p:nvSpPr>
          <p:cNvPr id="15" name="Text Box 7">
            <a:extLst>
              <a:ext uri="{FF2B5EF4-FFF2-40B4-BE49-F238E27FC236}">
                <a16:creationId xmlns:a16="http://schemas.microsoft.com/office/drawing/2014/main" id="{C8F64638-5245-D068-09AF-C8568B5FC2E8}"/>
              </a:ext>
            </a:extLst>
          </p:cNvPr>
          <p:cNvSpPr txBox="1">
            <a:spLocks noChangeArrowheads="1"/>
          </p:cNvSpPr>
          <p:nvPr/>
        </p:nvSpPr>
        <p:spPr bwMode="auto">
          <a:xfrm>
            <a:off x="1933168" y="4829897"/>
            <a:ext cx="2090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400" b="1" i="0" u="none" strike="noStrike" kern="1200" cap="none" spc="0" normalizeH="0" baseline="0" noProof="0">
                <a:ln>
                  <a:noFill/>
                </a:ln>
                <a:solidFill>
                  <a:srgbClr val="EE6000"/>
                </a:solidFill>
                <a:effectLst/>
                <a:uLnTx/>
                <a:uFillTx/>
                <a:latin typeface="Arial" pitchFamily="34" charset="0"/>
                <a:ea typeface="+mn-ea"/>
                <a:cs typeface="Arial" pitchFamily="34" charset="0"/>
              </a:rPr>
              <a:t>= 1271.7 </a:t>
            </a:r>
            <a:r>
              <a:rPr kumimoji="0" lang="ar-SA" sz="2400" b="1" i="0" u="none" strike="noStrike" kern="1200" cap="none" spc="0" normalizeH="0" baseline="0" noProof="0">
                <a:ln>
                  <a:noFill/>
                </a:ln>
                <a:solidFill>
                  <a:srgbClr val="EE6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سم</a:t>
            </a:r>
            <a:r>
              <a:rPr kumimoji="0" lang="ar-SA" sz="2400" b="1" i="0" u="none" strike="noStrike" kern="1200" cap="none" spc="0" normalizeH="0" baseline="30000" noProof="0">
                <a:ln>
                  <a:noFill/>
                </a:ln>
                <a:solidFill>
                  <a:srgbClr val="EE6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3</a:t>
            </a:r>
            <a:r>
              <a:rPr kumimoji="0" lang="ar-SA" sz="2400" b="1" i="0" u="none" strike="noStrike" kern="1200" cap="none" spc="0" normalizeH="0" baseline="0" noProof="0">
                <a:ln>
                  <a:noFill/>
                </a:ln>
                <a:solidFill>
                  <a:srgbClr val="EE6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 </a:t>
            </a:r>
            <a:endParaRPr kumimoji="0" lang="en-US" sz="2800" b="0" i="0" u="none" strike="noStrike" kern="1200" cap="none" spc="0" normalizeH="0" baseline="0" noProof="0">
              <a:ln>
                <a:noFill/>
              </a:ln>
              <a:solidFill>
                <a:srgbClr val="EE6000"/>
              </a:solidFill>
              <a:effectLst/>
              <a:uLnTx/>
              <a:uFillTx/>
              <a:latin typeface="Times New Roman" panose="02020603050405020304" pitchFamily="18" charset="0"/>
              <a:ea typeface="Times New Roman" panose="02020603050405020304" pitchFamily="18" charset="0"/>
              <a:cs typeface="Al-QuranAlKareem" panose="02000000000000000000" pitchFamily="2" charset="-78"/>
            </a:endParaRPr>
          </a:p>
        </p:txBody>
      </p:sp>
      <p:sp>
        <p:nvSpPr>
          <p:cNvPr id="3" name="Text Box 14">
            <a:extLst>
              <a:ext uri="{FF2B5EF4-FFF2-40B4-BE49-F238E27FC236}">
                <a16:creationId xmlns:a16="http://schemas.microsoft.com/office/drawing/2014/main" id="{73A087B1-A7C5-01CB-2807-FD33434CD95D}"/>
              </a:ext>
            </a:extLst>
          </p:cNvPr>
          <p:cNvSpPr txBox="1">
            <a:spLocks noChangeArrowheads="1"/>
          </p:cNvSpPr>
          <p:nvPr/>
        </p:nvSpPr>
        <p:spPr bwMode="auto">
          <a:xfrm>
            <a:off x="8198967" y="758145"/>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القاعدة على شكل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دائرة</a:t>
            </a:r>
            <a:endParaRPr kumimoji="0" lang="en-US" sz="24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6" name="Text Box 10">
            <a:extLst>
              <a:ext uri="{FF2B5EF4-FFF2-40B4-BE49-F238E27FC236}">
                <a16:creationId xmlns:a16="http://schemas.microsoft.com/office/drawing/2014/main" id="{B961768F-9D71-BF58-95AF-6A809AAD6EE6}"/>
              </a:ext>
            </a:extLst>
          </p:cNvPr>
          <p:cNvSpPr txBox="1">
            <a:spLocks noChangeArrowheads="1"/>
          </p:cNvSpPr>
          <p:nvPr/>
        </p:nvSpPr>
        <p:spPr bwMode="auto">
          <a:xfrm>
            <a:off x="8959278" y="2672751"/>
            <a:ext cx="23483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defRPr/>
            </a:pPr>
            <a:r>
              <a:rPr lang="ar-SA" sz="2400" b="1">
                <a:solidFill>
                  <a:srgbClr val="FF6600"/>
                </a:solidFill>
              </a:rPr>
              <a:t>حجم الأسطوانة =</a:t>
            </a:r>
            <a:endParaRPr lang="en-US" sz="2400" b="1">
              <a:solidFill>
                <a:srgbClr val="FF6600"/>
              </a:solidFill>
            </a:endParaRPr>
          </a:p>
        </p:txBody>
      </p:sp>
      <p:sp>
        <p:nvSpPr>
          <p:cNvPr id="17" name="Text Box 11">
            <a:extLst>
              <a:ext uri="{FF2B5EF4-FFF2-40B4-BE49-F238E27FC236}">
                <a16:creationId xmlns:a16="http://schemas.microsoft.com/office/drawing/2014/main" id="{97149666-947A-64CD-7BE8-94CFB5BB7E52}"/>
              </a:ext>
            </a:extLst>
          </p:cNvPr>
          <p:cNvSpPr txBox="1">
            <a:spLocks noChangeArrowheads="1"/>
          </p:cNvSpPr>
          <p:nvPr/>
        </p:nvSpPr>
        <p:spPr bwMode="auto">
          <a:xfrm>
            <a:off x="6561936" y="2643580"/>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مساحة القاعدة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4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pic>
        <p:nvPicPr>
          <p:cNvPr id="19" name="صورة 18">
            <a:extLst>
              <a:ext uri="{FF2B5EF4-FFF2-40B4-BE49-F238E27FC236}">
                <a16:creationId xmlns:a16="http://schemas.microsoft.com/office/drawing/2014/main" id="{021B4C78-44B5-2B96-E2C5-B74244978C2E}"/>
              </a:ext>
            </a:extLst>
          </p:cNvPr>
          <p:cNvPicPr>
            <a:picLocks noChangeAspect="1"/>
          </p:cNvPicPr>
          <p:nvPr/>
        </p:nvPicPr>
        <p:blipFill>
          <a:blip r:embed="rId6">
            <a:duotone>
              <a:prstClr val="black"/>
              <a:srgbClr val="FFD5FF">
                <a:tint val="45000"/>
                <a:satMod val="400000"/>
              </a:srgbClr>
            </a:duotone>
          </a:blip>
          <a:stretch>
            <a:fillRect/>
          </a:stretch>
        </p:blipFill>
        <p:spPr>
          <a:xfrm>
            <a:off x="1933168" y="2220992"/>
            <a:ext cx="3638550" cy="392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ppt_x</p:attrName>
                                        </p:attrNameLst>
                                      </p:cBhvr>
                                      <p:tavLst>
                                        <p:tav tm="0">
                                          <p:val>
                                            <p:strVal val="#ppt_x-.2"/>
                                          </p:val>
                                        </p:tav>
                                        <p:tav tm="100000">
                                          <p:val>
                                            <p:strVal val="#ppt_x"/>
                                          </p:val>
                                        </p:tav>
                                      </p:tavLst>
                                    </p:anim>
                                    <p:anim calcmode="lin" valueType="num">
                                      <p:cBhvr>
                                        <p:cTn id="1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7350"/>
                                        </p:tgtEl>
                                        <p:attrNameLst>
                                          <p:attrName>style.visibility</p:attrName>
                                        </p:attrNameLst>
                                      </p:cBhvr>
                                      <p:to>
                                        <p:strVal val="visible"/>
                                      </p:to>
                                    </p:set>
                                    <p:anim calcmode="lin" valueType="num">
                                      <p:cBhvr>
                                        <p:cTn id="42" dur="1000" fill="hold"/>
                                        <p:tgtEl>
                                          <p:spTgt spid="57350"/>
                                        </p:tgtEl>
                                        <p:attrNameLst>
                                          <p:attrName>ppt_x</p:attrName>
                                        </p:attrNameLst>
                                      </p:cBhvr>
                                      <p:tavLst>
                                        <p:tav tm="0">
                                          <p:val>
                                            <p:strVal val="#ppt_x-.2"/>
                                          </p:val>
                                        </p:tav>
                                        <p:tav tm="100000">
                                          <p:val>
                                            <p:strVal val="#ppt_x"/>
                                          </p:val>
                                        </p:tav>
                                      </p:tavLst>
                                    </p:anim>
                                    <p:anim calcmode="lin" valueType="num">
                                      <p:cBhvr>
                                        <p:cTn id="43" dur="1000" fill="hold"/>
                                        <p:tgtEl>
                                          <p:spTgt spid="5735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735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2"/>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ppt_x</p:attrName>
                                        </p:attrNameLst>
                                      </p:cBhvr>
                                      <p:tavLst>
                                        <p:tav tm="0">
                                          <p:val>
                                            <p:strVal val="#ppt_x-.2"/>
                                          </p:val>
                                        </p:tav>
                                        <p:tav tm="100000">
                                          <p:val>
                                            <p:strVal val="#ppt_x"/>
                                          </p:val>
                                        </p:tav>
                                      </p:tavLst>
                                    </p:anim>
                                    <p:anim calcmode="lin" valueType="num">
                                      <p:cBhvr>
                                        <p:cTn id="5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55323"/>
                                        </p:tgtEl>
                                        <p:attrNameLst>
                                          <p:attrName>style.visibility</p:attrName>
                                        </p:attrNameLst>
                                      </p:cBhvr>
                                      <p:to>
                                        <p:strVal val="visible"/>
                                      </p:to>
                                    </p:set>
                                    <p:anim calcmode="lin" valueType="num">
                                      <p:cBhvr>
                                        <p:cTn id="63" dur="1000" fill="hold"/>
                                        <p:tgtEl>
                                          <p:spTgt spid="55323"/>
                                        </p:tgtEl>
                                        <p:attrNameLst>
                                          <p:attrName>ppt_x</p:attrName>
                                        </p:attrNameLst>
                                      </p:cBhvr>
                                      <p:tavLst>
                                        <p:tav tm="0">
                                          <p:val>
                                            <p:strVal val="#ppt_x-.2"/>
                                          </p:val>
                                        </p:tav>
                                        <p:tav tm="100000">
                                          <p:val>
                                            <p:strVal val="#ppt_x"/>
                                          </p:val>
                                        </p:tav>
                                      </p:tavLst>
                                    </p:anim>
                                    <p:anim calcmode="lin" valueType="num">
                                      <p:cBhvr>
                                        <p:cTn id="64" dur="1000" fill="hold"/>
                                        <p:tgtEl>
                                          <p:spTgt spid="5532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5323"/>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ppt_x</p:attrName>
                                        </p:attrNameLst>
                                      </p:cBhvr>
                                      <p:tavLst>
                                        <p:tav tm="0">
                                          <p:val>
                                            <p:strVal val="#ppt_x-.2"/>
                                          </p:val>
                                        </p:tav>
                                        <p:tav tm="100000">
                                          <p:val>
                                            <p:strVal val="#ppt_x"/>
                                          </p:val>
                                        </p:tav>
                                      </p:tavLst>
                                    </p:anim>
                                    <p:anim calcmode="lin" valueType="num">
                                      <p:cBhvr>
                                        <p:cTn id="7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ppt_x</p:attrName>
                                        </p:attrNameLst>
                                      </p:cBhvr>
                                      <p:tavLst>
                                        <p:tav tm="0">
                                          <p:val>
                                            <p:strVal val="#ppt_x-.2"/>
                                          </p:val>
                                        </p:tav>
                                        <p:tav tm="100000">
                                          <p:val>
                                            <p:strVal val="#ppt_x"/>
                                          </p:val>
                                        </p:tav>
                                      </p:tavLst>
                                    </p:anim>
                                    <p:anim calcmode="lin" valueType="num">
                                      <p:cBhvr>
                                        <p:cTn id="7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1000" fill="hold"/>
                                        <p:tgtEl>
                                          <p:spTgt spid="11"/>
                                        </p:tgtEl>
                                        <p:attrNameLst>
                                          <p:attrName>ppt_x</p:attrName>
                                        </p:attrNameLst>
                                      </p:cBhvr>
                                      <p:tavLst>
                                        <p:tav tm="0">
                                          <p:val>
                                            <p:strVal val="#ppt_x-.2"/>
                                          </p:val>
                                        </p:tav>
                                        <p:tav tm="100000">
                                          <p:val>
                                            <p:strVal val="#ppt_x"/>
                                          </p:val>
                                        </p:tav>
                                      </p:tavLst>
                                    </p:anim>
                                    <p:anim calcmode="lin" valueType="num">
                                      <p:cBhvr>
                                        <p:cTn id="8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1000" fill="hold"/>
                                        <p:tgtEl>
                                          <p:spTgt spid="13"/>
                                        </p:tgtEl>
                                        <p:attrNameLst>
                                          <p:attrName>ppt_x</p:attrName>
                                        </p:attrNameLst>
                                      </p:cBhvr>
                                      <p:tavLst>
                                        <p:tav tm="0">
                                          <p:val>
                                            <p:strVal val="#ppt_x-.2"/>
                                          </p:val>
                                        </p:tav>
                                        <p:tav tm="100000">
                                          <p:val>
                                            <p:strVal val="#ppt_x"/>
                                          </p:val>
                                        </p:tav>
                                      </p:tavLst>
                                    </p:anim>
                                    <p:anim calcmode="lin" valueType="num">
                                      <p:cBhvr>
                                        <p:cTn id="9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1000" fill="hold"/>
                                        <p:tgtEl>
                                          <p:spTgt spid="15"/>
                                        </p:tgtEl>
                                        <p:attrNameLst>
                                          <p:attrName>ppt_x</p:attrName>
                                        </p:attrNameLst>
                                      </p:cBhvr>
                                      <p:tavLst>
                                        <p:tav tm="0">
                                          <p:val>
                                            <p:strVal val="#ppt_x-.2"/>
                                          </p:val>
                                        </p:tav>
                                        <p:tav tm="100000">
                                          <p:val>
                                            <p:strVal val="#ppt_x"/>
                                          </p:val>
                                        </p:tav>
                                      </p:tavLst>
                                    </p:anim>
                                    <p:anim calcmode="lin" valueType="num">
                                      <p:cBhvr>
                                        <p:cTn id="9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p:bldP spid="7" grpId="0"/>
      <p:bldP spid="8" grpId="0"/>
      <p:bldP spid="9" grpId="0"/>
      <p:bldP spid="10" grpId="0"/>
      <p:bldP spid="57350" grpId="0"/>
      <p:bldP spid="11" grpId="0"/>
      <p:bldP spid="12" grpId="0"/>
      <p:bldP spid="13" grpId="0"/>
      <p:bldP spid="14" grpId="0"/>
      <p:bldP spid="15" grpId="0"/>
      <p:bldP spid="3"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9" name="Rectangle 85"/>
          <p:cNvSpPr>
            <a:spLocks noChangeArrowheads="1"/>
          </p:cNvSpPr>
          <p:nvPr/>
        </p:nvSpPr>
        <p:spPr bwMode="auto">
          <a:xfrm>
            <a:off x="6456364" y="2130425"/>
            <a:ext cx="3995737" cy="172720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232" name="Text Box 88"/>
          <p:cNvSpPr txBox="1">
            <a:spLocks noChangeArrowheads="1"/>
          </p:cNvSpPr>
          <p:nvPr/>
        </p:nvSpPr>
        <p:spPr bwMode="auto">
          <a:xfrm>
            <a:off x="9228138" y="3209926"/>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6233" name="Text Box 89"/>
          <p:cNvSpPr txBox="1">
            <a:spLocks noChangeArrowheads="1"/>
          </p:cNvSpPr>
          <p:nvPr/>
        </p:nvSpPr>
        <p:spPr bwMode="auto">
          <a:xfrm>
            <a:off x="8255000" y="3230564"/>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6 سم</a:t>
            </a:r>
            <a:endParaRPr lang="en-US" sz="2000" b="1"/>
          </a:p>
        </p:txBody>
      </p:sp>
      <p:sp>
        <p:nvSpPr>
          <p:cNvPr id="6234" name="Rectangle 90"/>
          <p:cNvSpPr>
            <a:spLocks noChangeArrowheads="1"/>
          </p:cNvSpPr>
          <p:nvPr/>
        </p:nvSpPr>
        <p:spPr bwMode="auto">
          <a:xfrm>
            <a:off x="6456364" y="3967164"/>
            <a:ext cx="3995737"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235" name="Text Box 91"/>
          <p:cNvSpPr txBox="1">
            <a:spLocks noChangeArrowheads="1"/>
          </p:cNvSpPr>
          <p:nvPr/>
        </p:nvSpPr>
        <p:spPr bwMode="auto">
          <a:xfrm>
            <a:off x="8724900" y="4252914"/>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6236" name="Text Box 92"/>
          <p:cNvSpPr txBox="1">
            <a:spLocks noChangeArrowheads="1"/>
          </p:cNvSpPr>
          <p:nvPr/>
        </p:nvSpPr>
        <p:spPr bwMode="auto">
          <a:xfrm>
            <a:off x="6492876" y="42545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6237" name="Text Box 93"/>
          <p:cNvSpPr txBox="1">
            <a:spLocks noChangeArrowheads="1"/>
          </p:cNvSpPr>
          <p:nvPr/>
        </p:nvSpPr>
        <p:spPr bwMode="auto">
          <a:xfrm>
            <a:off x="7572375" y="5043489"/>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6 × 6 =</a:t>
            </a:r>
            <a:endParaRPr lang="en-US" sz="2000" b="1"/>
          </a:p>
        </p:txBody>
      </p:sp>
      <p:sp>
        <p:nvSpPr>
          <p:cNvPr id="6238" name="Text Box 94"/>
          <p:cNvSpPr txBox="1">
            <a:spLocks noChangeArrowheads="1"/>
          </p:cNvSpPr>
          <p:nvPr/>
        </p:nvSpPr>
        <p:spPr bwMode="auto">
          <a:xfrm>
            <a:off x="6456364" y="5059364"/>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36 سم3</a:t>
            </a:r>
            <a:endParaRPr lang="en-US" sz="2000" b="1"/>
          </a:p>
        </p:txBody>
      </p:sp>
      <p:sp>
        <p:nvSpPr>
          <p:cNvPr id="6239" name="Text Box 95"/>
          <p:cNvSpPr txBox="1">
            <a:spLocks noChangeArrowheads="1"/>
          </p:cNvSpPr>
          <p:nvPr/>
        </p:nvSpPr>
        <p:spPr bwMode="auto">
          <a:xfrm>
            <a:off x="6996114" y="2238376"/>
            <a:ext cx="334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قاعدة المنشور الثلاثي على شكل </a:t>
            </a:r>
            <a:r>
              <a:rPr lang="ar-SA" sz="2000" b="1">
                <a:solidFill>
                  <a:srgbClr val="FF0000"/>
                </a:solidFill>
              </a:rPr>
              <a:t>مثلث</a:t>
            </a:r>
            <a:endParaRPr lang="en-US" sz="2000" b="1">
              <a:solidFill>
                <a:srgbClr val="FF0000"/>
              </a:solidFill>
            </a:endParaRPr>
          </a:p>
        </p:txBody>
      </p:sp>
      <p:sp>
        <p:nvSpPr>
          <p:cNvPr id="6241" name="Rectangle 97"/>
          <p:cNvSpPr>
            <a:spLocks noChangeArrowheads="1"/>
          </p:cNvSpPr>
          <p:nvPr/>
        </p:nvSpPr>
        <p:spPr bwMode="auto">
          <a:xfrm>
            <a:off x="2206625" y="2132013"/>
            <a:ext cx="3887788" cy="172720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242" name="Text Box 98"/>
          <p:cNvSpPr txBox="1">
            <a:spLocks noChangeArrowheads="1"/>
          </p:cNvSpPr>
          <p:nvPr/>
        </p:nvSpPr>
        <p:spPr bwMode="auto">
          <a:xfrm>
            <a:off x="4367214" y="2744789"/>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6243" name="Text Box 99"/>
          <p:cNvSpPr txBox="1">
            <a:spLocks noChangeArrowheads="1"/>
          </p:cNvSpPr>
          <p:nvPr/>
        </p:nvSpPr>
        <p:spPr bwMode="auto">
          <a:xfrm>
            <a:off x="2387601" y="2759076"/>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24 سم2</a:t>
            </a:r>
            <a:endParaRPr lang="en-US" sz="2000" b="1"/>
          </a:p>
        </p:txBody>
      </p:sp>
      <p:sp>
        <p:nvSpPr>
          <p:cNvPr id="6244" name="Text Box 100"/>
          <p:cNvSpPr txBox="1">
            <a:spLocks noChangeArrowheads="1"/>
          </p:cNvSpPr>
          <p:nvPr/>
        </p:nvSpPr>
        <p:spPr bwMode="auto">
          <a:xfrm>
            <a:off x="4870450" y="3211514"/>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6245" name="Text Box 101"/>
          <p:cNvSpPr txBox="1">
            <a:spLocks noChangeArrowheads="1"/>
          </p:cNvSpPr>
          <p:nvPr/>
        </p:nvSpPr>
        <p:spPr bwMode="auto">
          <a:xfrm>
            <a:off x="3897313" y="323215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8 سم</a:t>
            </a:r>
            <a:endParaRPr lang="en-US" sz="2000" b="1"/>
          </a:p>
        </p:txBody>
      </p:sp>
      <p:sp>
        <p:nvSpPr>
          <p:cNvPr id="6246" name="Rectangle 102"/>
          <p:cNvSpPr>
            <a:spLocks noChangeArrowheads="1"/>
          </p:cNvSpPr>
          <p:nvPr/>
        </p:nvSpPr>
        <p:spPr bwMode="auto">
          <a:xfrm>
            <a:off x="2098675" y="3968751"/>
            <a:ext cx="3995738"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247" name="Text Box 103"/>
          <p:cNvSpPr txBox="1">
            <a:spLocks noChangeArrowheads="1"/>
          </p:cNvSpPr>
          <p:nvPr/>
        </p:nvSpPr>
        <p:spPr bwMode="auto">
          <a:xfrm>
            <a:off x="4367214" y="4254501"/>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6248" name="Text Box 104"/>
          <p:cNvSpPr txBox="1">
            <a:spLocks noChangeArrowheads="1"/>
          </p:cNvSpPr>
          <p:nvPr/>
        </p:nvSpPr>
        <p:spPr bwMode="auto">
          <a:xfrm>
            <a:off x="2135189" y="4256089"/>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6249" name="Text Box 105"/>
          <p:cNvSpPr txBox="1">
            <a:spLocks noChangeArrowheads="1"/>
          </p:cNvSpPr>
          <p:nvPr/>
        </p:nvSpPr>
        <p:spPr bwMode="auto">
          <a:xfrm>
            <a:off x="3214689" y="5045076"/>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24 × 8 =</a:t>
            </a:r>
            <a:endParaRPr lang="en-US" sz="2000" b="1"/>
          </a:p>
        </p:txBody>
      </p:sp>
      <p:sp>
        <p:nvSpPr>
          <p:cNvPr id="6250" name="Text Box 106"/>
          <p:cNvSpPr txBox="1">
            <a:spLocks noChangeArrowheads="1"/>
          </p:cNvSpPr>
          <p:nvPr/>
        </p:nvSpPr>
        <p:spPr bwMode="auto">
          <a:xfrm>
            <a:off x="2027239" y="5060951"/>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192 سم3</a:t>
            </a:r>
            <a:endParaRPr lang="en-US" sz="2000" b="1"/>
          </a:p>
        </p:txBody>
      </p:sp>
      <p:sp>
        <p:nvSpPr>
          <p:cNvPr id="6251" name="Text Box 107"/>
          <p:cNvSpPr txBox="1">
            <a:spLocks noChangeArrowheads="1"/>
          </p:cNvSpPr>
          <p:nvPr/>
        </p:nvSpPr>
        <p:spPr bwMode="auto">
          <a:xfrm>
            <a:off x="2243138" y="2239964"/>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قاعدة المنشور الرباعي على شكل </a:t>
            </a:r>
            <a:r>
              <a:rPr lang="ar-SA" sz="2000" b="1">
                <a:solidFill>
                  <a:srgbClr val="FF0000"/>
                </a:solidFill>
              </a:rPr>
              <a:t>مستطيل</a:t>
            </a:r>
            <a:endParaRPr lang="en-US" sz="2000" b="1">
              <a:solidFill>
                <a:srgbClr val="FF0000"/>
              </a:solidFill>
            </a:endParaRPr>
          </a:p>
        </p:txBody>
      </p:sp>
      <p:sp>
        <p:nvSpPr>
          <p:cNvPr id="6252" name="Text Box 108"/>
          <p:cNvSpPr txBox="1">
            <a:spLocks noChangeArrowheads="1"/>
          </p:cNvSpPr>
          <p:nvPr/>
        </p:nvSpPr>
        <p:spPr bwMode="auto">
          <a:xfrm>
            <a:off x="3070226" y="2744789"/>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6 × 4 =</a:t>
            </a:r>
            <a:endParaRPr lang="en-US" sz="2000" b="1"/>
          </a:p>
        </p:txBody>
      </p:sp>
      <p:sp>
        <p:nvSpPr>
          <p:cNvPr id="6253" name="Text Box 109"/>
          <p:cNvSpPr txBox="1">
            <a:spLocks noChangeArrowheads="1"/>
          </p:cNvSpPr>
          <p:nvPr/>
        </p:nvSpPr>
        <p:spPr bwMode="auto">
          <a:xfrm>
            <a:off x="8759825" y="2690814"/>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6254" name="Text Box 110"/>
          <p:cNvSpPr txBox="1">
            <a:spLocks noChangeArrowheads="1"/>
          </p:cNvSpPr>
          <p:nvPr/>
        </p:nvSpPr>
        <p:spPr bwMode="auto">
          <a:xfrm>
            <a:off x="6345238" y="270510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6 سم2</a:t>
            </a:r>
            <a:endParaRPr lang="en-US" sz="2000" b="1"/>
          </a:p>
        </p:txBody>
      </p:sp>
      <p:grpSp>
        <p:nvGrpSpPr>
          <p:cNvPr id="6255" name="Group 111"/>
          <p:cNvGrpSpPr>
            <a:grpSpLocks/>
          </p:cNvGrpSpPr>
          <p:nvPr/>
        </p:nvGrpSpPr>
        <p:grpSpPr bwMode="auto">
          <a:xfrm>
            <a:off x="7246938" y="2563814"/>
            <a:ext cx="1585912" cy="719137"/>
            <a:chOff x="3424" y="1671"/>
            <a:chExt cx="999" cy="453"/>
          </a:xfrm>
        </p:grpSpPr>
        <p:sp>
          <p:nvSpPr>
            <p:cNvPr id="6256" name="Text Box 112"/>
            <p:cNvSpPr txBox="1">
              <a:spLocks noChangeArrowheads="1"/>
            </p:cNvSpPr>
            <p:nvPr/>
          </p:nvSpPr>
          <p:spPr bwMode="auto">
            <a:xfrm>
              <a:off x="3424" y="1751"/>
              <a:ext cx="9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 4 × 3 =</a:t>
              </a:r>
              <a:endParaRPr lang="en-US" sz="2000" b="1"/>
            </a:p>
          </p:txBody>
        </p:sp>
        <p:grpSp>
          <p:nvGrpSpPr>
            <p:cNvPr id="6257" name="Group 113"/>
            <p:cNvGrpSpPr>
              <a:grpSpLocks/>
            </p:cNvGrpSpPr>
            <p:nvPr/>
          </p:nvGrpSpPr>
          <p:grpSpPr bwMode="auto">
            <a:xfrm>
              <a:off x="4209" y="1671"/>
              <a:ext cx="182" cy="453"/>
              <a:chOff x="975" y="3090"/>
              <a:chExt cx="182" cy="453"/>
            </a:xfrm>
          </p:grpSpPr>
          <p:sp>
            <p:nvSpPr>
              <p:cNvPr id="6258" name="Text Box 114"/>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6259" name="Line 115"/>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6260" name="Text Box 116"/>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sp>
        <p:nvSpPr>
          <p:cNvPr id="6261" name="Rectangle 117"/>
          <p:cNvSpPr>
            <a:spLocks noChangeArrowheads="1"/>
          </p:cNvSpPr>
          <p:nvPr/>
        </p:nvSpPr>
        <p:spPr bwMode="auto">
          <a:xfrm>
            <a:off x="3935413" y="5949950"/>
            <a:ext cx="5327650" cy="755650"/>
          </a:xfrm>
          <a:prstGeom prst="rect">
            <a:avLst/>
          </a:prstGeom>
          <a:solidFill>
            <a:srgbClr val="CCFF33">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6264" name="Text Box 120"/>
          <p:cNvSpPr txBox="1">
            <a:spLocks noChangeArrowheads="1"/>
          </p:cNvSpPr>
          <p:nvPr/>
        </p:nvSpPr>
        <p:spPr bwMode="auto">
          <a:xfrm>
            <a:off x="7680325" y="6122989"/>
            <a:ext cx="1404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القفص =</a:t>
            </a:r>
            <a:endParaRPr lang="en-US" sz="2000" b="1"/>
          </a:p>
        </p:txBody>
      </p:sp>
      <p:sp>
        <p:nvSpPr>
          <p:cNvPr id="6265" name="Text Box 121"/>
          <p:cNvSpPr txBox="1">
            <a:spLocks noChangeArrowheads="1"/>
          </p:cNvSpPr>
          <p:nvPr/>
        </p:nvSpPr>
        <p:spPr bwMode="auto">
          <a:xfrm>
            <a:off x="6311900" y="6122989"/>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36 + 192 =</a:t>
            </a:r>
            <a:endParaRPr lang="en-US" sz="2000" b="1"/>
          </a:p>
        </p:txBody>
      </p:sp>
      <p:sp>
        <p:nvSpPr>
          <p:cNvPr id="6266" name="Text Box 122"/>
          <p:cNvSpPr txBox="1">
            <a:spLocks noChangeArrowheads="1"/>
          </p:cNvSpPr>
          <p:nvPr/>
        </p:nvSpPr>
        <p:spPr bwMode="auto">
          <a:xfrm>
            <a:off x="4943475" y="6122989"/>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228 سم3</a:t>
            </a:r>
            <a:endParaRPr lang="en-US" sz="2000" b="1"/>
          </a:p>
        </p:txBody>
      </p:sp>
      <p:pic>
        <p:nvPicPr>
          <p:cNvPr id="2" name="Picture 3">
            <a:extLst>
              <a:ext uri="{FF2B5EF4-FFF2-40B4-BE49-F238E27FC236}">
                <a16:creationId xmlns:a16="http://schemas.microsoft.com/office/drawing/2014/main" id="{392253D6-6A0E-4FC1-7349-6D5D16347E8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صورة 3">
            <a:extLst>
              <a:ext uri="{FF2B5EF4-FFF2-40B4-BE49-F238E27FC236}">
                <a16:creationId xmlns:a16="http://schemas.microsoft.com/office/drawing/2014/main" id="{F9E848BB-AB7F-4846-78A0-09E2AFF60382}"/>
              </a:ext>
            </a:extLst>
          </p:cNvPr>
          <p:cNvPicPr>
            <a:picLocks noChangeAspect="1"/>
          </p:cNvPicPr>
          <p:nvPr/>
        </p:nvPicPr>
        <p:blipFill>
          <a:blip r:embed="rId3">
            <a:duotone>
              <a:prstClr val="black"/>
              <a:srgbClr val="FFD9FF">
                <a:tint val="45000"/>
                <a:satMod val="400000"/>
              </a:srgbClr>
            </a:duotone>
          </a:blip>
          <a:stretch>
            <a:fillRect/>
          </a:stretch>
        </p:blipFill>
        <p:spPr>
          <a:xfrm>
            <a:off x="4517149" y="888226"/>
            <a:ext cx="5835133" cy="935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صورة 5">
            <a:extLst>
              <a:ext uri="{FF2B5EF4-FFF2-40B4-BE49-F238E27FC236}">
                <a16:creationId xmlns:a16="http://schemas.microsoft.com/office/drawing/2014/main" id="{673F2252-B386-A570-1182-8C84C27B3419}"/>
              </a:ext>
            </a:extLst>
          </p:cNvPr>
          <p:cNvPicPr>
            <a:picLocks noChangeAspect="1"/>
          </p:cNvPicPr>
          <p:nvPr/>
        </p:nvPicPr>
        <p:blipFill>
          <a:blip r:embed="rId4"/>
          <a:stretch>
            <a:fillRect/>
          </a:stretch>
        </p:blipFill>
        <p:spPr>
          <a:xfrm>
            <a:off x="2387601" y="352182"/>
            <a:ext cx="1933926" cy="1772606"/>
          </a:xfrm>
          <a:prstGeom prst="rect">
            <a:avLst/>
          </a:prstGeom>
        </p:spPr>
      </p:pic>
      <p:pic>
        <p:nvPicPr>
          <p:cNvPr id="9" name="صورة 8">
            <a:extLst>
              <a:ext uri="{FF2B5EF4-FFF2-40B4-BE49-F238E27FC236}">
                <a16:creationId xmlns:a16="http://schemas.microsoft.com/office/drawing/2014/main" id="{12A68E14-CB7A-78A1-1570-2FA7C22CD5F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537127" y="91301"/>
            <a:ext cx="2266950" cy="600075"/>
          </a:xfrm>
          <a:prstGeom prst="rect">
            <a:avLst/>
          </a:prstGeom>
          <a:ln>
            <a:noFill/>
          </a:ln>
          <a:effectLst>
            <a:glow rad="101600">
              <a:srgbClr val="C9FFE4">
                <a:alpha val="60000"/>
              </a:srgbClr>
            </a:glo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229"/>
                                        </p:tgtEl>
                                        <p:attrNameLst>
                                          <p:attrName>style.visibility</p:attrName>
                                        </p:attrNameLst>
                                      </p:cBhvr>
                                      <p:to>
                                        <p:strVal val="visible"/>
                                      </p:to>
                                    </p:set>
                                    <p:animEffect transition="in" filter="plus(in)">
                                      <p:cBhvr>
                                        <p:cTn id="7" dur="1000"/>
                                        <p:tgtEl>
                                          <p:spTgt spid="6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239"/>
                                        </p:tgtEl>
                                        <p:attrNameLst>
                                          <p:attrName>style.visibility</p:attrName>
                                        </p:attrNameLst>
                                      </p:cBhvr>
                                      <p:to>
                                        <p:strVal val="visible"/>
                                      </p:to>
                                    </p:set>
                                    <p:anim calcmode="lin" valueType="num">
                                      <p:cBhvr>
                                        <p:cTn id="12" dur="1000" fill="hold"/>
                                        <p:tgtEl>
                                          <p:spTgt spid="6239"/>
                                        </p:tgtEl>
                                        <p:attrNameLst>
                                          <p:attrName>ppt_x</p:attrName>
                                        </p:attrNameLst>
                                      </p:cBhvr>
                                      <p:tavLst>
                                        <p:tav tm="0">
                                          <p:val>
                                            <p:strVal val="#ppt_x-.2"/>
                                          </p:val>
                                        </p:tav>
                                        <p:tav tm="100000">
                                          <p:val>
                                            <p:strVal val="#ppt_x"/>
                                          </p:val>
                                        </p:tav>
                                      </p:tavLst>
                                    </p:anim>
                                    <p:anim calcmode="lin" valueType="num">
                                      <p:cBhvr>
                                        <p:cTn id="13" dur="1000" fill="hold"/>
                                        <p:tgtEl>
                                          <p:spTgt spid="623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2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253"/>
                                        </p:tgtEl>
                                        <p:attrNameLst>
                                          <p:attrName>style.visibility</p:attrName>
                                        </p:attrNameLst>
                                      </p:cBhvr>
                                      <p:to>
                                        <p:strVal val="visible"/>
                                      </p:to>
                                    </p:set>
                                    <p:anim calcmode="lin" valueType="num">
                                      <p:cBhvr>
                                        <p:cTn id="19" dur="1000" fill="hold"/>
                                        <p:tgtEl>
                                          <p:spTgt spid="6253"/>
                                        </p:tgtEl>
                                        <p:attrNameLst>
                                          <p:attrName>ppt_x</p:attrName>
                                        </p:attrNameLst>
                                      </p:cBhvr>
                                      <p:tavLst>
                                        <p:tav tm="0">
                                          <p:val>
                                            <p:strVal val="#ppt_x-.2"/>
                                          </p:val>
                                        </p:tav>
                                        <p:tav tm="100000">
                                          <p:val>
                                            <p:strVal val="#ppt_x"/>
                                          </p:val>
                                        </p:tav>
                                      </p:tavLst>
                                    </p:anim>
                                    <p:anim calcmode="lin" valueType="num">
                                      <p:cBhvr>
                                        <p:cTn id="20" dur="1000" fill="hold"/>
                                        <p:tgtEl>
                                          <p:spTgt spid="6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2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6255"/>
                                        </p:tgtEl>
                                        <p:attrNameLst>
                                          <p:attrName>style.visibility</p:attrName>
                                        </p:attrNameLst>
                                      </p:cBhvr>
                                      <p:to>
                                        <p:strVal val="visible"/>
                                      </p:to>
                                    </p:set>
                                    <p:anim calcmode="lin" valueType="num">
                                      <p:cBhvr>
                                        <p:cTn id="26" dur="1000" fill="hold"/>
                                        <p:tgtEl>
                                          <p:spTgt spid="6255"/>
                                        </p:tgtEl>
                                        <p:attrNameLst>
                                          <p:attrName>ppt_x</p:attrName>
                                        </p:attrNameLst>
                                      </p:cBhvr>
                                      <p:tavLst>
                                        <p:tav tm="0">
                                          <p:val>
                                            <p:strVal val="#ppt_x-.2"/>
                                          </p:val>
                                        </p:tav>
                                        <p:tav tm="100000">
                                          <p:val>
                                            <p:strVal val="#ppt_x"/>
                                          </p:val>
                                        </p:tav>
                                      </p:tavLst>
                                    </p:anim>
                                    <p:anim calcmode="lin" valueType="num">
                                      <p:cBhvr>
                                        <p:cTn id="27" dur="1000" fill="hold"/>
                                        <p:tgtEl>
                                          <p:spTgt spid="625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2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6254"/>
                                        </p:tgtEl>
                                        <p:attrNameLst>
                                          <p:attrName>style.visibility</p:attrName>
                                        </p:attrNameLst>
                                      </p:cBhvr>
                                      <p:to>
                                        <p:strVal val="visible"/>
                                      </p:to>
                                    </p:set>
                                    <p:anim calcmode="lin" valueType="num">
                                      <p:cBhvr>
                                        <p:cTn id="33" dur="1000" fill="hold"/>
                                        <p:tgtEl>
                                          <p:spTgt spid="6254"/>
                                        </p:tgtEl>
                                        <p:attrNameLst>
                                          <p:attrName>ppt_x</p:attrName>
                                        </p:attrNameLst>
                                      </p:cBhvr>
                                      <p:tavLst>
                                        <p:tav tm="0">
                                          <p:val>
                                            <p:strVal val="#ppt_x-.2"/>
                                          </p:val>
                                        </p:tav>
                                        <p:tav tm="100000">
                                          <p:val>
                                            <p:strVal val="#ppt_x"/>
                                          </p:val>
                                        </p:tav>
                                      </p:tavLst>
                                    </p:anim>
                                    <p:anim calcmode="lin" valueType="num">
                                      <p:cBhvr>
                                        <p:cTn id="34" dur="1000" fill="hold"/>
                                        <p:tgtEl>
                                          <p:spTgt spid="625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2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6232"/>
                                        </p:tgtEl>
                                        <p:attrNameLst>
                                          <p:attrName>style.visibility</p:attrName>
                                        </p:attrNameLst>
                                      </p:cBhvr>
                                      <p:to>
                                        <p:strVal val="visible"/>
                                      </p:to>
                                    </p:set>
                                    <p:anim calcmode="lin" valueType="num">
                                      <p:cBhvr>
                                        <p:cTn id="40" dur="1000" fill="hold"/>
                                        <p:tgtEl>
                                          <p:spTgt spid="6232"/>
                                        </p:tgtEl>
                                        <p:attrNameLst>
                                          <p:attrName>ppt_x</p:attrName>
                                        </p:attrNameLst>
                                      </p:cBhvr>
                                      <p:tavLst>
                                        <p:tav tm="0">
                                          <p:val>
                                            <p:strVal val="#ppt_x-.2"/>
                                          </p:val>
                                        </p:tav>
                                        <p:tav tm="100000">
                                          <p:val>
                                            <p:strVal val="#ppt_x"/>
                                          </p:val>
                                        </p:tav>
                                      </p:tavLst>
                                    </p:anim>
                                    <p:anim calcmode="lin" valueType="num">
                                      <p:cBhvr>
                                        <p:cTn id="41" dur="1000" fill="hold"/>
                                        <p:tgtEl>
                                          <p:spTgt spid="623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62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6233"/>
                                        </p:tgtEl>
                                        <p:attrNameLst>
                                          <p:attrName>style.visibility</p:attrName>
                                        </p:attrNameLst>
                                      </p:cBhvr>
                                      <p:to>
                                        <p:strVal val="visible"/>
                                      </p:to>
                                    </p:set>
                                    <p:anim calcmode="lin" valueType="num">
                                      <p:cBhvr>
                                        <p:cTn id="47" dur="1000" fill="hold"/>
                                        <p:tgtEl>
                                          <p:spTgt spid="6233"/>
                                        </p:tgtEl>
                                        <p:attrNameLst>
                                          <p:attrName>ppt_x</p:attrName>
                                        </p:attrNameLst>
                                      </p:cBhvr>
                                      <p:tavLst>
                                        <p:tav tm="0">
                                          <p:val>
                                            <p:strVal val="#ppt_x-.2"/>
                                          </p:val>
                                        </p:tav>
                                        <p:tav tm="100000">
                                          <p:val>
                                            <p:strVal val="#ppt_x"/>
                                          </p:val>
                                        </p:tav>
                                      </p:tavLst>
                                    </p:anim>
                                    <p:anim calcmode="lin" valueType="num">
                                      <p:cBhvr>
                                        <p:cTn id="48" dur="1000" fill="hold"/>
                                        <p:tgtEl>
                                          <p:spTgt spid="623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623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3" presetClass="entr" presetSubtype="16" fill="hold" grpId="0" nodeType="clickEffect">
                                  <p:stCondLst>
                                    <p:cond delay="0"/>
                                  </p:stCondLst>
                                  <p:childTnLst>
                                    <p:set>
                                      <p:cBhvr>
                                        <p:cTn id="53" dur="1" fill="hold">
                                          <p:stCondLst>
                                            <p:cond delay="0"/>
                                          </p:stCondLst>
                                        </p:cTn>
                                        <p:tgtEl>
                                          <p:spTgt spid="6234"/>
                                        </p:tgtEl>
                                        <p:attrNameLst>
                                          <p:attrName>style.visibility</p:attrName>
                                        </p:attrNameLst>
                                      </p:cBhvr>
                                      <p:to>
                                        <p:strVal val="visible"/>
                                      </p:to>
                                    </p:set>
                                    <p:animEffect transition="in" filter="plus(in)">
                                      <p:cBhvr>
                                        <p:cTn id="54" dur="1000"/>
                                        <p:tgtEl>
                                          <p:spTgt spid="623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6235"/>
                                        </p:tgtEl>
                                        <p:attrNameLst>
                                          <p:attrName>style.visibility</p:attrName>
                                        </p:attrNameLst>
                                      </p:cBhvr>
                                      <p:to>
                                        <p:strVal val="visible"/>
                                      </p:to>
                                    </p:set>
                                    <p:anim calcmode="lin" valueType="num">
                                      <p:cBhvr>
                                        <p:cTn id="59" dur="1000" fill="hold"/>
                                        <p:tgtEl>
                                          <p:spTgt spid="6235"/>
                                        </p:tgtEl>
                                        <p:attrNameLst>
                                          <p:attrName>ppt_x</p:attrName>
                                        </p:attrNameLst>
                                      </p:cBhvr>
                                      <p:tavLst>
                                        <p:tav tm="0">
                                          <p:val>
                                            <p:strVal val="#ppt_x-.2"/>
                                          </p:val>
                                        </p:tav>
                                        <p:tav tm="100000">
                                          <p:val>
                                            <p:strVal val="#ppt_x"/>
                                          </p:val>
                                        </p:tav>
                                      </p:tavLst>
                                    </p:anim>
                                    <p:anim calcmode="lin" valueType="num">
                                      <p:cBhvr>
                                        <p:cTn id="60" dur="1000" fill="hold"/>
                                        <p:tgtEl>
                                          <p:spTgt spid="623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623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6236"/>
                                        </p:tgtEl>
                                        <p:attrNameLst>
                                          <p:attrName>style.visibility</p:attrName>
                                        </p:attrNameLst>
                                      </p:cBhvr>
                                      <p:to>
                                        <p:strVal val="visible"/>
                                      </p:to>
                                    </p:set>
                                    <p:anim calcmode="lin" valueType="num">
                                      <p:cBhvr>
                                        <p:cTn id="66" dur="1000" fill="hold"/>
                                        <p:tgtEl>
                                          <p:spTgt spid="6236"/>
                                        </p:tgtEl>
                                        <p:attrNameLst>
                                          <p:attrName>ppt_x</p:attrName>
                                        </p:attrNameLst>
                                      </p:cBhvr>
                                      <p:tavLst>
                                        <p:tav tm="0">
                                          <p:val>
                                            <p:strVal val="#ppt_x-.2"/>
                                          </p:val>
                                        </p:tav>
                                        <p:tav tm="100000">
                                          <p:val>
                                            <p:strVal val="#ppt_x"/>
                                          </p:val>
                                        </p:tav>
                                      </p:tavLst>
                                    </p:anim>
                                    <p:anim calcmode="lin" valueType="num">
                                      <p:cBhvr>
                                        <p:cTn id="67" dur="1000" fill="hold"/>
                                        <p:tgtEl>
                                          <p:spTgt spid="623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23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6237"/>
                                        </p:tgtEl>
                                        <p:attrNameLst>
                                          <p:attrName>style.visibility</p:attrName>
                                        </p:attrNameLst>
                                      </p:cBhvr>
                                      <p:to>
                                        <p:strVal val="visible"/>
                                      </p:to>
                                    </p:set>
                                    <p:anim calcmode="lin" valueType="num">
                                      <p:cBhvr>
                                        <p:cTn id="73" dur="1000" fill="hold"/>
                                        <p:tgtEl>
                                          <p:spTgt spid="6237"/>
                                        </p:tgtEl>
                                        <p:attrNameLst>
                                          <p:attrName>ppt_x</p:attrName>
                                        </p:attrNameLst>
                                      </p:cBhvr>
                                      <p:tavLst>
                                        <p:tav tm="0">
                                          <p:val>
                                            <p:strVal val="#ppt_x-.2"/>
                                          </p:val>
                                        </p:tav>
                                        <p:tav tm="100000">
                                          <p:val>
                                            <p:strVal val="#ppt_x"/>
                                          </p:val>
                                        </p:tav>
                                      </p:tavLst>
                                    </p:anim>
                                    <p:anim calcmode="lin" valueType="num">
                                      <p:cBhvr>
                                        <p:cTn id="74" dur="1000" fill="hold"/>
                                        <p:tgtEl>
                                          <p:spTgt spid="623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623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6238"/>
                                        </p:tgtEl>
                                        <p:attrNameLst>
                                          <p:attrName>style.visibility</p:attrName>
                                        </p:attrNameLst>
                                      </p:cBhvr>
                                      <p:to>
                                        <p:strVal val="visible"/>
                                      </p:to>
                                    </p:set>
                                    <p:anim calcmode="lin" valueType="num">
                                      <p:cBhvr>
                                        <p:cTn id="80" dur="1000" fill="hold"/>
                                        <p:tgtEl>
                                          <p:spTgt spid="6238"/>
                                        </p:tgtEl>
                                        <p:attrNameLst>
                                          <p:attrName>ppt_x</p:attrName>
                                        </p:attrNameLst>
                                      </p:cBhvr>
                                      <p:tavLst>
                                        <p:tav tm="0">
                                          <p:val>
                                            <p:strVal val="#ppt_x-.2"/>
                                          </p:val>
                                        </p:tav>
                                        <p:tav tm="100000">
                                          <p:val>
                                            <p:strVal val="#ppt_x"/>
                                          </p:val>
                                        </p:tav>
                                      </p:tavLst>
                                    </p:anim>
                                    <p:anim calcmode="lin" valueType="num">
                                      <p:cBhvr>
                                        <p:cTn id="81" dur="1000" fill="hold"/>
                                        <p:tgtEl>
                                          <p:spTgt spid="6238"/>
                                        </p:tgtEl>
                                        <p:attrNameLst>
                                          <p:attrName>ppt_y</p:attrName>
                                        </p:attrNameLst>
                                      </p:cBhvr>
                                      <p:tavLst>
                                        <p:tav tm="0">
                                          <p:val>
                                            <p:strVal val="#ppt_y"/>
                                          </p:val>
                                        </p:tav>
                                        <p:tav tm="100000">
                                          <p:val>
                                            <p:strVal val="#ppt_y"/>
                                          </p:val>
                                        </p:tav>
                                      </p:tavLst>
                                    </p:anim>
                                    <p:animEffect transition="in" filter="wipe(right)" prLst="gradientSize: 0.1">
                                      <p:cBhvr>
                                        <p:cTn id="82" dur="1000"/>
                                        <p:tgtEl>
                                          <p:spTgt spid="623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3" presetClass="entr" presetSubtype="16" fill="hold" grpId="0" nodeType="clickEffect">
                                  <p:stCondLst>
                                    <p:cond delay="0"/>
                                  </p:stCondLst>
                                  <p:childTnLst>
                                    <p:set>
                                      <p:cBhvr>
                                        <p:cTn id="86" dur="1" fill="hold">
                                          <p:stCondLst>
                                            <p:cond delay="0"/>
                                          </p:stCondLst>
                                        </p:cTn>
                                        <p:tgtEl>
                                          <p:spTgt spid="6241"/>
                                        </p:tgtEl>
                                        <p:attrNameLst>
                                          <p:attrName>style.visibility</p:attrName>
                                        </p:attrNameLst>
                                      </p:cBhvr>
                                      <p:to>
                                        <p:strVal val="visible"/>
                                      </p:to>
                                    </p:set>
                                    <p:animEffect transition="in" filter="plus(in)">
                                      <p:cBhvr>
                                        <p:cTn id="87" dur="1000"/>
                                        <p:tgtEl>
                                          <p:spTgt spid="624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6251"/>
                                        </p:tgtEl>
                                        <p:attrNameLst>
                                          <p:attrName>style.visibility</p:attrName>
                                        </p:attrNameLst>
                                      </p:cBhvr>
                                      <p:to>
                                        <p:strVal val="visible"/>
                                      </p:to>
                                    </p:set>
                                    <p:anim calcmode="lin" valueType="num">
                                      <p:cBhvr>
                                        <p:cTn id="92" dur="1000" fill="hold"/>
                                        <p:tgtEl>
                                          <p:spTgt spid="6251"/>
                                        </p:tgtEl>
                                        <p:attrNameLst>
                                          <p:attrName>ppt_x</p:attrName>
                                        </p:attrNameLst>
                                      </p:cBhvr>
                                      <p:tavLst>
                                        <p:tav tm="0">
                                          <p:val>
                                            <p:strVal val="#ppt_x-.2"/>
                                          </p:val>
                                        </p:tav>
                                        <p:tav tm="100000">
                                          <p:val>
                                            <p:strVal val="#ppt_x"/>
                                          </p:val>
                                        </p:tav>
                                      </p:tavLst>
                                    </p:anim>
                                    <p:anim calcmode="lin" valueType="num">
                                      <p:cBhvr>
                                        <p:cTn id="93" dur="1000" fill="hold"/>
                                        <p:tgtEl>
                                          <p:spTgt spid="6251"/>
                                        </p:tgtEl>
                                        <p:attrNameLst>
                                          <p:attrName>ppt_y</p:attrName>
                                        </p:attrNameLst>
                                      </p:cBhvr>
                                      <p:tavLst>
                                        <p:tav tm="0">
                                          <p:val>
                                            <p:strVal val="#ppt_y"/>
                                          </p:val>
                                        </p:tav>
                                        <p:tav tm="100000">
                                          <p:val>
                                            <p:strVal val="#ppt_y"/>
                                          </p:val>
                                        </p:tav>
                                      </p:tavLst>
                                    </p:anim>
                                    <p:animEffect transition="in" filter="wipe(right)" prLst="gradientSize: 0.1">
                                      <p:cBhvr>
                                        <p:cTn id="94" dur="1000"/>
                                        <p:tgtEl>
                                          <p:spTgt spid="625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9" presetClass="entr" presetSubtype="0" fill="hold" grpId="0" nodeType="clickEffect">
                                  <p:stCondLst>
                                    <p:cond delay="0"/>
                                  </p:stCondLst>
                                  <p:childTnLst>
                                    <p:set>
                                      <p:cBhvr>
                                        <p:cTn id="98" dur="1" fill="hold">
                                          <p:stCondLst>
                                            <p:cond delay="0"/>
                                          </p:stCondLst>
                                        </p:cTn>
                                        <p:tgtEl>
                                          <p:spTgt spid="6242"/>
                                        </p:tgtEl>
                                        <p:attrNameLst>
                                          <p:attrName>style.visibility</p:attrName>
                                        </p:attrNameLst>
                                      </p:cBhvr>
                                      <p:to>
                                        <p:strVal val="visible"/>
                                      </p:to>
                                    </p:set>
                                    <p:anim calcmode="lin" valueType="num">
                                      <p:cBhvr>
                                        <p:cTn id="99" dur="1000" fill="hold"/>
                                        <p:tgtEl>
                                          <p:spTgt spid="6242"/>
                                        </p:tgtEl>
                                        <p:attrNameLst>
                                          <p:attrName>ppt_x</p:attrName>
                                        </p:attrNameLst>
                                      </p:cBhvr>
                                      <p:tavLst>
                                        <p:tav tm="0">
                                          <p:val>
                                            <p:strVal val="#ppt_x-.2"/>
                                          </p:val>
                                        </p:tav>
                                        <p:tav tm="100000">
                                          <p:val>
                                            <p:strVal val="#ppt_x"/>
                                          </p:val>
                                        </p:tav>
                                      </p:tavLst>
                                    </p:anim>
                                    <p:anim calcmode="lin" valueType="num">
                                      <p:cBhvr>
                                        <p:cTn id="100" dur="1000" fill="hold"/>
                                        <p:tgtEl>
                                          <p:spTgt spid="6242"/>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624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9" presetClass="entr" presetSubtype="0" fill="hold" grpId="0" nodeType="clickEffect">
                                  <p:stCondLst>
                                    <p:cond delay="0"/>
                                  </p:stCondLst>
                                  <p:childTnLst>
                                    <p:set>
                                      <p:cBhvr>
                                        <p:cTn id="105" dur="1" fill="hold">
                                          <p:stCondLst>
                                            <p:cond delay="0"/>
                                          </p:stCondLst>
                                        </p:cTn>
                                        <p:tgtEl>
                                          <p:spTgt spid="6252"/>
                                        </p:tgtEl>
                                        <p:attrNameLst>
                                          <p:attrName>style.visibility</p:attrName>
                                        </p:attrNameLst>
                                      </p:cBhvr>
                                      <p:to>
                                        <p:strVal val="visible"/>
                                      </p:to>
                                    </p:set>
                                    <p:anim calcmode="lin" valueType="num">
                                      <p:cBhvr>
                                        <p:cTn id="106" dur="1000" fill="hold"/>
                                        <p:tgtEl>
                                          <p:spTgt spid="6252"/>
                                        </p:tgtEl>
                                        <p:attrNameLst>
                                          <p:attrName>ppt_x</p:attrName>
                                        </p:attrNameLst>
                                      </p:cBhvr>
                                      <p:tavLst>
                                        <p:tav tm="0">
                                          <p:val>
                                            <p:strVal val="#ppt_x-.2"/>
                                          </p:val>
                                        </p:tav>
                                        <p:tav tm="100000">
                                          <p:val>
                                            <p:strVal val="#ppt_x"/>
                                          </p:val>
                                        </p:tav>
                                      </p:tavLst>
                                    </p:anim>
                                    <p:anim calcmode="lin" valueType="num">
                                      <p:cBhvr>
                                        <p:cTn id="107" dur="1000" fill="hold"/>
                                        <p:tgtEl>
                                          <p:spTgt spid="6252"/>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625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6243"/>
                                        </p:tgtEl>
                                        <p:attrNameLst>
                                          <p:attrName>style.visibility</p:attrName>
                                        </p:attrNameLst>
                                      </p:cBhvr>
                                      <p:to>
                                        <p:strVal val="visible"/>
                                      </p:to>
                                    </p:set>
                                    <p:anim calcmode="lin" valueType="num">
                                      <p:cBhvr>
                                        <p:cTn id="113" dur="1000" fill="hold"/>
                                        <p:tgtEl>
                                          <p:spTgt spid="6243"/>
                                        </p:tgtEl>
                                        <p:attrNameLst>
                                          <p:attrName>ppt_x</p:attrName>
                                        </p:attrNameLst>
                                      </p:cBhvr>
                                      <p:tavLst>
                                        <p:tav tm="0">
                                          <p:val>
                                            <p:strVal val="#ppt_x-.2"/>
                                          </p:val>
                                        </p:tav>
                                        <p:tav tm="100000">
                                          <p:val>
                                            <p:strVal val="#ppt_x"/>
                                          </p:val>
                                        </p:tav>
                                      </p:tavLst>
                                    </p:anim>
                                    <p:anim calcmode="lin" valueType="num">
                                      <p:cBhvr>
                                        <p:cTn id="114" dur="1000" fill="hold"/>
                                        <p:tgtEl>
                                          <p:spTgt spid="6243"/>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624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9" presetClass="entr" presetSubtype="0" fill="hold" grpId="0" nodeType="clickEffect">
                                  <p:stCondLst>
                                    <p:cond delay="0"/>
                                  </p:stCondLst>
                                  <p:childTnLst>
                                    <p:set>
                                      <p:cBhvr>
                                        <p:cTn id="119" dur="1" fill="hold">
                                          <p:stCondLst>
                                            <p:cond delay="0"/>
                                          </p:stCondLst>
                                        </p:cTn>
                                        <p:tgtEl>
                                          <p:spTgt spid="6244"/>
                                        </p:tgtEl>
                                        <p:attrNameLst>
                                          <p:attrName>style.visibility</p:attrName>
                                        </p:attrNameLst>
                                      </p:cBhvr>
                                      <p:to>
                                        <p:strVal val="visible"/>
                                      </p:to>
                                    </p:set>
                                    <p:anim calcmode="lin" valueType="num">
                                      <p:cBhvr>
                                        <p:cTn id="120" dur="1000" fill="hold"/>
                                        <p:tgtEl>
                                          <p:spTgt spid="6244"/>
                                        </p:tgtEl>
                                        <p:attrNameLst>
                                          <p:attrName>ppt_x</p:attrName>
                                        </p:attrNameLst>
                                      </p:cBhvr>
                                      <p:tavLst>
                                        <p:tav tm="0">
                                          <p:val>
                                            <p:strVal val="#ppt_x-.2"/>
                                          </p:val>
                                        </p:tav>
                                        <p:tav tm="100000">
                                          <p:val>
                                            <p:strVal val="#ppt_x"/>
                                          </p:val>
                                        </p:tav>
                                      </p:tavLst>
                                    </p:anim>
                                    <p:anim calcmode="lin" valueType="num">
                                      <p:cBhvr>
                                        <p:cTn id="121" dur="1000" fill="hold"/>
                                        <p:tgtEl>
                                          <p:spTgt spid="6244"/>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624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6245"/>
                                        </p:tgtEl>
                                        <p:attrNameLst>
                                          <p:attrName>style.visibility</p:attrName>
                                        </p:attrNameLst>
                                      </p:cBhvr>
                                      <p:to>
                                        <p:strVal val="visible"/>
                                      </p:to>
                                    </p:set>
                                    <p:anim calcmode="lin" valueType="num">
                                      <p:cBhvr>
                                        <p:cTn id="127" dur="1000" fill="hold"/>
                                        <p:tgtEl>
                                          <p:spTgt spid="6245"/>
                                        </p:tgtEl>
                                        <p:attrNameLst>
                                          <p:attrName>ppt_x</p:attrName>
                                        </p:attrNameLst>
                                      </p:cBhvr>
                                      <p:tavLst>
                                        <p:tav tm="0">
                                          <p:val>
                                            <p:strVal val="#ppt_x-.2"/>
                                          </p:val>
                                        </p:tav>
                                        <p:tav tm="100000">
                                          <p:val>
                                            <p:strVal val="#ppt_x"/>
                                          </p:val>
                                        </p:tav>
                                      </p:tavLst>
                                    </p:anim>
                                    <p:anim calcmode="lin" valueType="num">
                                      <p:cBhvr>
                                        <p:cTn id="128" dur="1000" fill="hold"/>
                                        <p:tgtEl>
                                          <p:spTgt spid="6245"/>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6245"/>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3" presetClass="entr" presetSubtype="16" fill="hold" grpId="0" nodeType="clickEffect">
                                  <p:stCondLst>
                                    <p:cond delay="0"/>
                                  </p:stCondLst>
                                  <p:childTnLst>
                                    <p:set>
                                      <p:cBhvr>
                                        <p:cTn id="133" dur="1" fill="hold">
                                          <p:stCondLst>
                                            <p:cond delay="0"/>
                                          </p:stCondLst>
                                        </p:cTn>
                                        <p:tgtEl>
                                          <p:spTgt spid="6246"/>
                                        </p:tgtEl>
                                        <p:attrNameLst>
                                          <p:attrName>style.visibility</p:attrName>
                                        </p:attrNameLst>
                                      </p:cBhvr>
                                      <p:to>
                                        <p:strVal val="visible"/>
                                      </p:to>
                                    </p:set>
                                    <p:animEffect transition="in" filter="plus(in)">
                                      <p:cBhvr>
                                        <p:cTn id="134" dur="1000"/>
                                        <p:tgtEl>
                                          <p:spTgt spid="624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9" presetClass="entr" presetSubtype="0" fill="hold" grpId="0" nodeType="clickEffect">
                                  <p:stCondLst>
                                    <p:cond delay="0"/>
                                  </p:stCondLst>
                                  <p:childTnLst>
                                    <p:set>
                                      <p:cBhvr>
                                        <p:cTn id="138" dur="1" fill="hold">
                                          <p:stCondLst>
                                            <p:cond delay="0"/>
                                          </p:stCondLst>
                                        </p:cTn>
                                        <p:tgtEl>
                                          <p:spTgt spid="6247"/>
                                        </p:tgtEl>
                                        <p:attrNameLst>
                                          <p:attrName>style.visibility</p:attrName>
                                        </p:attrNameLst>
                                      </p:cBhvr>
                                      <p:to>
                                        <p:strVal val="visible"/>
                                      </p:to>
                                    </p:set>
                                    <p:anim calcmode="lin" valueType="num">
                                      <p:cBhvr>
                                        <p:cTn id="139" dur="1000" fill="hold"/>
                                        <p:tgtEl>
                                          <p:spTgt spid="6247"/>
                                        </p:tgtEl>
                                        <p:attrNameLst>
                                          <p:attrName>ppt_x</p:attrName>
                                        </p:attrNameLst>
                                      </p:cBhvr>
                                      <p:tavLst>
                                        <p:tav tm="0">
                                          <p:val>
                                            <p:strVal val="#ppt_x-.2"/>
                                          </p:val>
                                        </p:tav>
                                        <p:tav tm="100000">
                                          <p:val>
                                            <p:strVal val="#ppt_x"/>
                                          </p:val>
                                        </p:tav>
                                      </p:tavLst>
                                    </p:anim>
                                    <p:anim calcmode="lin" valueType="num">
                                      <p:cBhvr>
                                        <p:cTn id="140" dur="1000" fill="hold"/>
                                        <p:tgtEl>
                                          <p:spTgt spid="6247"/>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6247"/>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9" presetClass="entr" presetSubtype="0" fill="hold" grpId="0" nodeType="clickEffect">
                                  <p:stCondLst>
                                    <p:cond delay="0"/>
                                  </p:stCondLst>
                                  <p:childTnLst>
                                    <p:set>
                                      <p:cBhvr>
                                        <p:cTn id="145" dur="1" fill="hold">
                                          <p:stCondLst>
                                            <p:cond delay="0"/>
                                          </p:stCondLst>
                                        </p:cTn>
                                        <p:tgtEl>
                                          <p:spTgt spid="6248"/>
                                        </p:tgtEl>
                                        <p:attrNameLst>
                                          <p:attrName>style.visibility</p:attrName>
                                        </p:attrNameLst>
                                      </p:cBhvr>
                                      <p:to>
                                        <p:strVal val="visible"/>
                                      </p:to>
                                    </p:set>
                                    <p:anim calcmode="lin" valueType="num">
                                      <p:cBhvr>
                                        <p:cTn id="146" dur="1000" fill="hold"/>
                                        <p:tgtEl>
                                          <p:spTgt spid="6248"/>
                                        </p:tgtEl>
                                        <p:attrNameLst>
                                          <p:attrName>ppt_x</p:attrName>
                                        </p:attrNameLst>
                                      </p:cBhvr>
                                      <p:tavLst>
                                        <p:tav tm="0">
                                          <p:val>
                                            <p:strVal val="#ppt_x-.2"/>
                                          </p:val>
                                        </p:tav>
                                        <p:tav tm="100000">
                                          <p:val>
                                            <p:strVal val="#ppt_x"/>
                                          </p:val>
                                        </p:tav>
                                      </p:tavLst>
                                    </p:anim>
                                    <p:anim calcmode="lin" valueType="num">
                                      <p:cBhvr>
                                        <p:cTn id="147" dur="1000" fill="hold"/>
                                        <p:tgtEl>
                                          <p:spTgt spid="6248"/>
                                        </p:tgtEl>
                                        <p:attrNameLst>
                                          <p:attrName>ppt_y</p:attrName>
                                        </p:attrNameLst>
                                      </p:cBhvr>
                                      <p:tavLst>
                                        <p:tav tm="0">
                                          <p:val>
                                            <p:strVal val="#ppt_y"/>
                                          </p:val>
                                        </p:tav>
                                        <p:tav tm="100000">
                                          <p:val>
                                            <p:strVal val="#ppt_y"/>
                                          </p:val>
                                        </p:tav>
                                      </p:tavLst>
                                    </p:anim>
                                    <p:animEffect transition="in" filter="wipe(right)" prLst="gradientSize: 0.1">
                                      <p:cBhvr>
                                        <p:cTn id="148" dur="1000"/>
                                        <p:tgtEl>
                                          <p:spTgt spid="6248"/>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9" presetClass="entr" presetSubtype="0" fill="hold" grpId="0" nodeType="clickEffect">
                                  <p:stCondLst>
                                    <p:cond delay="0"/>
                                  </p:stCondLst>
                                  <p:childTnLst>
                                    <p:set>
                                      <p:cBhvr>
                                        <p:cTn id="152" dur="1" fill="hold">
                                          <p:stCondLst>
                                            <p:cond delay="0"/>
                                          </p:stCondLst>
                                        </p:cTn>
                                        <p:tgtEl>
                                          <p:spTgt spid="6249"/>
                                        </p:tgtEl>
                                        <p:attrNameLst>
                                          <p:attrName>style.visibility</p:attrName>
                                        </p:attrNameLst>
                                      </p:cBhvr>
                                      <p:to>
                                        <p:strVal val="visible"/>
                                      </p:to>
                                    </p:set>
                                    <p:anim calcmode="lin" valueType="num">
                                      <p:cBhvr>
                                        <p:cTn id="153" dur="1000" fill="hold"/>
                                        <p:tgtEl>
                                          <p:spTgt spid="6249"/>
                                        </p:tgtEl>
                                        <p:attrNameLst>
                                          <p:attrName>ppt_x</p:attrName>
                                        </p:attrNameLst>
                                      </p:cBhvr>
                                      <p:tavLst>
                                        <p:tav tm="0">
                                          <p:val>
                                            <p:strVal val="#ppt_x-.2"/>
                                          </p:val>
                                        </p:tav>
                                        <p:tav tm="100000">
                                          <p:val>
                                            <p:strVal val="#ppt_x"/>
                                          </p:val>
                                        </p:tav>
                                      </p:tavLst>
                                    </p:anim>
                                    <p:anim calcmode="lin" valueType="num">
                                      <p:cBhvr>
                                        <p:cTn id="154" dur="1000" fill="hold"/>
                                        <p:tgtEl>
                                          <p:spTgt spid="6249"/>
                                        </p:tgtEl>
                                        <p:attrNameLst>
                                          <p:attrName>ppt_y</p:attrName>
                                        </p:attrNameLst>
                                      </p:cBhvr>
                                      <p:tavLst>
                                        <p:tav tm="0">
                                          <p:val>
                                            <p:strVal val="#ppt_y"/>
                                          </p:val>
                                        </p:tav>
                                        <p:tav tm="100000">
                                          <p:val>
                                            <p:strVal val="#ppt_y"/>
                                          </p:val>
                                        </p:tav>
                                      </p:tavLst>
                                    </p:anim>
                                    <p:animEffect transition="in" filter="wipe(right)" prLst="gradientSize: 0.1">
                                      <p:cBhvr>
                                        <p:cTn id="155" dur="1000"/>
                                        <p:tgtEl>
                                          <p:spTgt spid="6249"/>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9" presetClass="entr" presetSubtype="0" fill="hold" grpId="0" nodeType="clickEffect">
                                  <p:stCondLst>
                                    <p:cond delay="0"/>
                                  </p:stCondLst>
                                  <p:childTnLst>
                                    <p:set>
                                      <p:cBhvr>
                                        <p:cTn id="159" dur="1" fill="hold">
                                          <p:stCondLst>
                                            <p:cond delay="0"/>
                                          </p:stCondLst>
                                        </p:cTn>
                                        <p:tgtEl>
                                          <p:spTgt spid="6250"/>
                                        </p:tgtEl>
                                        <p:attrNameLst>
                                          <p:attrName>style.visibility</p:attrName>
                                        </p:attrNameLst>
                                      </p:cBhvr>
                                      <p:to>
                                        <p:strVal val="visible"/>
                                      </p:to>
                                    </p:set>
                                    <p:anim calcmode="lin" valueType="num">
                                      <p:cBhvr>
                                        <p:cTn id="160" dur="1000" fill="hold"/>
                                        <p:tgtEl>
                                          <p:spTgt spid="6250"/>
                                        </p:tgtEl>
                                        <p:attrNameLst>
                                          <p:attrName>ppt_x</p:attrName>
                                        </p:attrNameLst>
                                      </p:cBhvr>
                                      <p:tavLst>
                                        <p:tav tm="0">
                                          <p:val>
                                            <p:strVal val="#ppt_x-.2"/>
                                          </p:val>
                                        </p:tav>
                                        <p:tav tm="100000">
                                          <p:val>
                                            <p:strVal val="#ppt_x"/>
                                          </p:val>
                                        </p:tav>
                                      </p:tavLst>
                                    </p:anim>
                                    <p:anim calcmode="lin" valueType="num">
                                      <p:cBhvr>
                                        <p:cTn id="161" dur="1000" fill="hold"/>
                                        <p:tgtEl>
                                          <p:spTgt spid="6250"/>
                                        </p:tgtEl>
                                        <p:attrNameLst>
                                          <p:attrName>ppt_y</p:attrName>
                                        </p:attrNameLst>
                                      </p:cBhvr>
                                      <p:tavLst>
                                        <p:tav tm="0">
                                          <p:val>
                                            <p:strVal val="#ppt_y"/>
                                          </p:val>
                                        </p:tav>
                                        <p:tav tm="100000">
                                          <p:val>
                                            <p:strVal val="#ppt_y"/>
                                          </p:val>
                                        </p:tav>
                                      </p:tavLst>
                                    </p:anim>
                                    <p:animEffect transition="in" filter="wipe(right)" prLst="gradientSize: 0.1">
                                      <p:cBhvr>
                                        <p:cTn id="162" dur="1000"/>
                                        <p:tgtEl>
                                          <p:spTgt spid="625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3" presetClass="entr" presetSubtype="16" fill="hold" grpId="0" nodeType="clickEffect">
                                  <p:stCondLst>
                                    <p:cond delay="0"/>
                                  </p:stCondLst>
                                  <p:childTnLst>
                                    <p:set>
                                      <p:cBhvr>
                                        <p:cTn id="166" dur="1" fill="hold">
                                          <p:stCondLst>
                                            <p:cond delay="0"/>
                                          </p:stCondLst>
                                        </p:cTn>
                                        <p:tgtEl>
                                          <p:spTgt spid="6261"/>
                                        </p:tgtEl>
                                        <p:attrNameLst>
                                          <p:attrName>style.visibility</p:attrName>
                                        </p:attrNameLst>
                                      </p:cBhvr>
                                      <p:to>
                                        <p:strVal val="visible"/>
                                      </p:to>
                                    </p:set>
                                    <p:animEffect transition="in" filter="plus(in)">
                                      <p:cBhvr>
                                        <p:cTn id="167" dur="1000"/>
                                        <p:tgtEl>
                                          <p:spTgt spid="626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9" presetClass="entr" presetSubtype="0" fill="hold" grpId="0" nodeType="clickEffect">
                                  <p:stCondLst>
                                    <p:cond delay="0"/>
                                  </p:stCondLst>
                                  <p:childTnLst>
                                    <p:set>
                                      <p:cBhvr>
                                        <p:cTn id="171" dur="1" fill="hold">
                                          <p:stCondLst>
                                            <p:cond delay="0"/>
                                          </p:stCondLst>
                                        </p:cTn>
                                        <p:tgtEl>
                                          <p:spTgt spid="6264"/>
                                        </p:tgtEl>
                                        <p:attrNameLst>
                                          <p:attrName>style.visibility</p:attrName>
                                        </p:attrNameLst>
                                      </p:cBhvr>
                                      <p:to>
                                        <p:strVal val="visible"/>
                                      </p:to>
                                    </p:set>
                                    <p:anim calcmode="lin" valueType="num">
                                      <p:cBhvr>
                                        <p:cTn id="172" dur="1000" fill="hold"/>
                                        <p:tgtEl>
                                          <p:spTgt spid="6264"/>
                                        </p:tgtEl>
                                        <p:attrNameLst>
                                          <p:attrName>ppt_x</p:attrName>
                                        </p:attrNameLst>
                                      </p:cBhvr>
                                      <p:tavLst>
                                        <p:tav tm="0">
                                          <p:val>
                                            <p:strVal val="#ppt_x-.2"/>
                                          </p:val>
                                        </p:tav>
                                        <p:tav tm="100000">
                                          <p:val>
                                            <p:strVal val="#ppt_x"/>
                                          </p:val>
                                        </p:tav>
                                      </p:tavLst>
                                    </p:anim>
                                    <p:anim calcmode="lin" valueType="num">
                                      <p:cBhvr>
                                        <p:cTn id="173" dur="1000" fill="hold"/>
                                        <p:tgtEl>
                                          <p:spTgt spid="6264"/>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6264"/>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9" presetClass="entr" presetSubtype="0" fill="hold" grpId="0" nodeType="clickEffect">
                                  <p:stCondLst>
                                    <p:cond delay="0"/>
                                  </p:stCondLst>
                                  <p:childTnLst>
                                    <p:set>
                                      <p:cBhvr>
                                        <p:cTn id="178" dur="1" fill="hold">
                                          <p:stCondLst>
                                            <p:cond delay="0"/>
                                          </p:stCondLst>
                                        </p:cTn>
                                        <p:tgtEl>
                                          <p:spTgt spid="6265"/>
                                        </p:tgtEl>
                                        <p:attrNameLst>
                                          <p:attrName>style.visibility</p:attrName>
                                        </p:attrNameLst>
                                      </p:cBhvr>
                                      <p:to>
                                        <p:strVal val="visible"/>
                                      </p:to>
                                    </p:set>
                                    <p:anim calcmode="lin" valueType="num">
                                      <p:cBhvr>
                                        <p:cTn id="179" dur="1000" fill="hold"/>
                                        <p:tgtEl>
                                          <p:spTgt spid="6265"/>
                                        </p:tgtEl>
                                        <p:attrNameLst>
                                          <p:attrName>ppt_x</p:attrName>
                                        </p:attrNameLst>
                                      </p:cBhvr>
                                      <p:tavLst>
                                        <p:tav tm="0">
                                          <p:val>
                                            <p:strVal val="#ppt_x-.2"/>
                                          </p:val>
                                        </p:tav>
                                        <p:tav tm="100000">
                                          <p:val>
                                            <p:strVal val="#ppt_x"/>
                                          </p:val>
                                        </p:tav>
                                      </p:tavLst>
                                    </p:anim>
                                    <p:anim calcmode="lin" valueType="num">
                                      <p:cBhvr>
                                        <p:cTn id="180" dur="1000" fill="hold"/>
                                        <p:tgtEl>
                                          <p:spTgt spid="6265"/>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6265"/>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9" presetClass="entr" presetSubtype="0" fill="hold" grpId="0" nodeType="clickEffect">
                                  <p:stCondLst>
                                    <p:cond delay="0"/>
                                  </p:stCondLst>
                                  <p:childTnLst>
                                    <p:set>
                                      <p:cBhvr>
                                        <p:cTn id="185" dur="1" fill="hold">
                                          <p:stCondLst>
                                            <p:cond delay="0"/>
                                          </p:stCondLst>
                                        </p:cTn>
                                        <p:tgtEl>
                                          <p:spTgt spid="6266"/>
                                        </p:tgtEl>
                                        <p:attrNameLst>
                                          <p:attrName>style.visibility</p:attrName>
                                        </p:attrNameLst>
                                      </p:cBhvr>
                                      <p:to>
                                        <p:strVal val="visible"/>
                                      </p:to>
                                    </p:set>
                                    <p:anim calcmode="lin" valueType="num">
                                      <p:cBhvr>
                                        <p:cTn id="186" dur="1000" fill="hold"/>
                                        <p:tgtEl>
                                          <p:spTgt spid="6266"/>
                                        </p:tgtEl>
                                        <p:attrNameLst>
                                          <p:attrName>ppt_x</p:attrName>
                                        </p:attrNameLst>
                                      </p:cBhvr>
                                      <p:tavLst>
                                        <p:tav tm="0">
                                          <p:val>
                                            <p:strVal val="#ppt_x-.2"/>
                                          </p:val>
                                        </p:tav>
                                        <p:tav tm="100000">
                                          <p:val>
                                            <p:strVal val="#ppt_x"/>
                                          </p:val>
                                        </p:tav>
                                      </p:tavLst>
                                    </p:anim>
                                    <p:anim calcmode="lin" valueType="num">
                                      <p:cBhvr>
                                        <p:cTn id="187" dur="1000" fill="hold"/>
                                        <p:tgtEl>
                                          <p:spTgt spid="6266"/>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6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9" grpId="0" animBg="1"/>
      <p:bldP spid="6232" grpId="0"/>
      <p:bldP spid="6233" grpId="0"/>
      <p:bldP spid="6234" grpId="0" animBg="1"/>
      <p:bldP spid="6235" grpId="0"/>
      <p:bldP spid="6236" grpId="0"/>
      <p:bldP spid="6237" grpId="0"/>
      <p:bldP spid="6238" grpId="0"/>
      <p:bldP spid="6239" grpId="0"/>
      <p:bldP spid="6241" grpId="0" animBg="1"/>
      <p:bldP spid="6242" grpId="0"/>
      <p:bldP spid="6243" grpId="0"/>
      <p:bldP spid="6244" grpId="0"/>
      <p:bldP spid="6245" grpId="0"/>
      <p:bldP spid="6246" grpId="0" animBg="1"/>
      <p:bldP spid="6247" grpId="0"/>
      <p:bldP spid="6248" grpId="0"/>
      <p:bldP spid="6249" grpId="0"/>
      <p:bldP spid="6250" grpId="0"/>
      <p:bldP spid="6251" grpId="0"/>
      <p:bldP spid="6252" grpId="0"/>
      <p:bldP spid="6253" grpId="0"/>
      <p:bldP spid="6254" grpId="0"/>
      <p:bldP spid="6261" grpId="0" animBg="1"/>
      <p:bldP spid="6264" grpId="0"/>
      <p:bldP spid="6265" grpId="0"/>
      <p:bldP spid="62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1BFD3-A03B-19F7-4AB8-0D26F0702690}"/>
            </a:ext>
          </a:extLst>
        </p:cNvPr>
        <p:cNvGrpSpPr/>
        <p:nvPr/>
      </p:nvGrpSpPr>
      <p:grpSpPr>
        <a:xfrm>
          <a:off x="0" y="0"/>
          <a:ext cx="0" cy="0"/>
          <a:chOff x="0" y="0"/>
          <a:chExt cx="0" cy="0"/>
        </a:xfrm>
      </p:grpSpPr>
      <p:sp>
        <p:nvSpPr>
          <p:cNvPr id="54281" name="Text Box 9">
            <a:extLst>
              <a:ext uri="{FF2B5EF4-FFF2-40B4-BE49-F238E27FC236}">
                <a16:creationId xmlns:a16="http://schemas.microsoft.com/office/drawing/2014/main" id="{98C9CFC2-3E9D-8917-4D14-513B9B81E825}"/>
              </a:ext>
            </a:extLst>
          </p:cNvPr>
          <p:cNvSpPr txBox="1">
            <a:spLocks noChangeArrowheads="1"/>
          </p:cNvSpPr>
          <p:nvPr/>
        </p:nvSpPr>
        <p:spPr bwMode="auto">
          <a:xfrm>
            <a:off x="8167688" y="3925931"/>
            <a:ext cx="23431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9900"/>
                </a:solidFill>
                <a:effectLst/>
                <a:uLnTx/>
                <a:uFillTx/>
                <a:latin typeface="Arial" pitchFamily="34" charset="0"/>
                <a:ea typeface="+mn-ea"/>
                <a:cs typeface="Arial" pitchFamily="34" charset="0"/>
              </a:rPr>
              <a:t>حجم المنشور الثلاثي =</a:t>
            </a:r>
            <a:endParaRPr kumimoji="0" lang="en-US" sz="20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sp>
        <p:nvSpPr>
          <p:cNvPr id="54282" name="Text Box 10">
            <a:extLst>
              <a:ext uri="{FF2B5EF4-FFF2-40B4-BE49-F238E27FC236}">
                <a16:creationId xmlns:a16="http://schemas.microsoft.com/office/drawing/2014/main" id="{2AAC6A6A-0D93-28B8-DDDC-5A555896D9A2}"/>
              </a:ext>
            </a:extLst>
          </p:cNvPr>
          <p:cNvSpPr txBox="1">
            <a:spLocks noChangeArrowheads="1"/>
          </p:cNvSpPr>
          <p:nvPr/>
        </p:nvSpPr>
        <p:spPr bwMode="auto">
          <a:xfrm>
            <a:off x="6059488" y="3910548"/>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مساحة القاعدة </a:t>
            </a: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0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0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4283" name="Text Box 11">
            <a:extLst>
              <a:ext uri="{FF2B5EF4-FFF2-40B4-BE49-F238E27FC236}">
                <a16:creationId xmlns:a16="http://schemas.microsoft.com/office/drawing/2014/main" id="{1922A540-59C8-89B5-16CB-33A6040B42EB}"/>
              </a:ext>
            </a:extLst>
          </p:cNvPr>
          <p:cNvSpPr txBox="1">
            <a:spLocks noChangeArrowheads="1"/>
          </p:cNvSpPr>
          <p:nvPr/>
        </p:nvSpPr>
        <p:spPr bwMode="auto">
          <a:xfrm>
            <a:off x="7680324" y="4334617"/>
            <a:ext cx="1333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م</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ع</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4284" name="Text Box 12">
            <a:extLst>
              <a:ext uri="{FF2B5EF4-FFF2-40B4-BE49-F238E27FC236}">
                <a16:creationId xmlns:a16="http://schemas.microsoft.com/office/drawing/2014/main" id="{31873CD2-6C03-AC1C-489D-B6C867CCD5AA}"/>
              </a:ext>
            </a:extLst>
          </p:cNvPr>
          <p:cNvSpPr txBox="1">
            <a:spLocks noChangeArrowheads="1"/>
          </p:cNvSpPr>
          <p:nvPr/>
        </p:nvSpPr>
        <p:spPr bwMode="auto">
          <a:xfrm>
            <a:off x="5419785" y="4830118"/>
            <a:ext cx="3638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a:t>
            </a:r>
            <a:r>
              <a:rPr kumimoji="0" lang="ar-SA" sz="2400" b="1" i="0" u="none" strike="noStrike" kern="1200" cap="none" spc="0" normalizeH="0" baseline="0" noProof="0">
                <a:ln>
                  <a:noFill/>
                </a:ln>
                <a:solidFill>
                  <a:srgbClr val="FF0000"/>
                </a:solidFill>
                <a:effectLst/>
                <a:uLnTx/>
                <a:uFillTx/>
                <a:latin typeface="Arial" pitchFamily="34" charset="0"/>
                <a:ea typeface="+mn-ea"/>
                <a:cs typeface="Al-KsorZulfiMath" panose="02010000000000000000" pitchFamily="2" charset="-78"/>
              </a:rPr>
              <a:t>!؛2</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 × 4 × 13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6</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4292" name="Text Box 20">
            <a:extLst>
              <a:ext uri="{FF2B5EF4-FFF2-40B4-BE49-F238E27FC236}">
                <a16:creationId xmlns:a16="http://schemas.microsoft.com/office/drawing/2014/main" id="{7FC5B98D-4CAD-F74F-AF26-1C1D4621B74E}"/>
              </a:ext>
            </a:extLst>
          </p:cNvPr>
          <p:cNvSpPr txBox="1">
            <a:spLocks noChangeArrowheads="1"/>
          </p:cNvSpPr>
          <p:nvPr/>
        </p:nvSpPr>
        <p:spPr bwMode="auto">
          <a:xfrm>
            <a:off x="3897313" y="3957633"/>
            <a:ext cx="22669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9900"/>
                </a:solidFill>
                <a:effectLst/>
                <a:uLnTx/>
                <a:uFillTx/>
                <a:latin typeface="Arial" pitchFamily="34" charset="0"/>
                <a:ea typeface="+mn-ea"/>
                <a:cs typeface="Arial" pitchFamily="34" charset="0"/>
              </a:rPr>
              <a:t>حجم المنشور الرباعي =</a:t>
            </a:r>
            <a:endParaRPr kumimoji="0" lang="en-US" sz="20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sp>
        <p:nvSpPr>
          <p:cNvPr id="54293" name="Text Box 21">
            <a:extLst>
              <a:ext uri="{FF2B5EF4-FFF2-40B4-BE49-F238E27FC236}">
                <a16:creationId xmlns:a16="http://schemas.microsoft.com/office/drawing/2014/main" id="{28337336-46A1-14D5-211F-1D23F1784844}"/>
              </a:ext>
            </a:extLst>
          </p:cNvPr>
          <p:cNvSpPr txBox="1">
            <a:spLocks noChangeArrowheads="1"/>
          </p:cNvSpPr>
          <p:nvPr/>
        </p:nvSpPr>
        <p:spPr bwMode="auto">
          <a:xfrm>
            <a:off x="1602685" y="3957633"/>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مساحة القاعدة </a:t>
            </a: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ar-SA" sz="2000" b="1" i="0" u="none" strike="noStrike" kern="1200" cap="none" spc="0" normalizeH="0" baseline="0" noProof="0">
                <a:ln>
                  <a:noFill/>
                </a:ln>
                <a:solidFill>
                  <a:srgbClr val="00B0F0"/>
                </a:solidFill>
                <a:effectLst/>
                <a:uLnTx/>
                <a:uFillTx/>
                <a:latin typeface="Arial" pitchFamily="34" charset="0"/>
                <a:ea typeface="+mn-ea"/>
                <a:cs typeface="Arial" pitchFamily="34" charset="0"/>
              </a:rPr>
              <a:t>الارتفاع</a:t>
            </a:r>
            <a:endParaRPr kumimoji="0" lang="en-US" sz="2000" b="1" i="0" u="none" strike="noStrike" kern="1200" cap="none" spc="0" normalizeH="0" baseline="0" noProof="0">
              <a:ln>
                <a:noFill/>
              </a:ln>
              <a:solidFill>
                <a:srgbClr val="00B0F0"/>
              </a:solidFill>
              <a:effectLst/>
              <a:uLnTx/>
              <a:uFillTx/>
              <a:latin typeface="Arial" pitchFamily="34" charset="0"/>
              <a:ea typeface="+mn-ea"/>
              <a:cs typeface="Arial" pitchFamily="34" charset="0"/>
            </a:endParaRPr>
          </a:p>
        </p:txBody>
      </p:sp>
      <p:sp>
        <p:nvSpPr>
          <p:cNvPr id="54294" name="Text Box 22">
            <a:extLst>
              <a:ext uri="{FF2B5EF4-FFF2-40B4-BE49-F238E27FC236}">
                <a16:creationId xmlns:a16="http://schemas.microsoft.com/office/drawing/2014/main" id="{71A3F5A8-A08E-DA15-394F-D17E3CF3A4FB}"/>
              </a:ext>
            </a:extLst>
          </p:cNvPr>
          <p:cNvSpPr txBox="1">
            <a:spLocks noChangeArrowheads="1"/>
          </p:cNvSpPr>
          <p:nvPr/>
        </p:nvSpPr>
        <p:spPr bwMode="auto">
          <a:xfrm>
            <a:off x="1379477" y="4444357"/>
            <a:ext cx="2879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 </a:t>
            </a:r>
            <a:r>
              <a:rPr kumimoji="0" lang="ar-SA" sz="2400" b="1" i="0" u="none" strike="noStrike" kern="1200" cap="none" spc="0" normalizeH="0" baseline="0" noProof="0">
                <a:ln>
                  <a:noFill/>
                </a:ln>
                <a:solidFill>
                  <a:srgbClr val="FF0000"/>
                </a:solidFill>
                <a:effectLst/>
                <a:uLnTx/>
                <a:uFillTx/>
                <a:latin typeface="Arial" pitchFamily="34" charset="0"/>
                <a:ea typeface="+mn-ea"/>
                <a:cs typeface="Arial" pitchFamily="34" charset="0"/>
              </a:rPr>
              <a:t>6 × 4 </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 </a:t>
            </a:r>
            <a:r>
              <a:rPr kumimoji="0" lang="ar-SA" sz="2400" b="1" i="0" u="none" strike="noStrike" kern="1200" cap="none" spc="0" normalizeH="0" baseline="0" noProof="0">
                <a:ln>
                  <a:noFill/>
                </a:ln>
                <a:solidFill>
                  <a:srgbClr val="00B0F0"/>
                </a:solidFill>
                <a:effectLst/>
                <a:uLnTx/>
                <a:uFillTx/>
                <a:latin typeface="Arial" pitchFamily="34" charset="0"/>
                <a:ea typeface="+mn-ea"/>
                <a:cs typeface="Arial" pitchFamily="34" charset="0"/>
              </a:rPr>
              <a:t>8</a:t>
            </a: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 </a:t>
            </a:r>
          </a:p>
        </p:txBody>
      </p:sp>
      <p:sp>
        <p:nvSpPr>
          <p:cNvPr id="54295" name="Text Box 23">
            <a:extLst>
              <a:ext uri="{FF2B5EF4-FFF2-40B4-BE49-F238E27FC236}">
                <a16:creationId xmlns:a16="http://schemas.microsoft.com/office/drawing/2014/main" id="{E5F0E169-BD1F-2780-701D-DFE919056F1C}"/>
              </a:ext>
            </a:extLst>
          </p:cNvPr>
          <p:cNvSpPr txBox="1">
            <a:spLocks noChangeArrowheads="1"/>
          </p:cNvSpPr>
          <p:nvPr/>
        </p:nvSpPr>
        <p:spPr bwMode="auto">
          <a:xfrm>
            <a:off x="2027378" y="4989609"/>
            <a:ext cx="2208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24 × 8 </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4296" name="Text Box 24">
            <a:extLst>
              <a:ext uri="{FF2B5EF4-FFF2-40B4-BE49-F238E27FC236}">
                <a16:creationId xmlns:a16="http://schemas.microsoft.com/office/drawing/2014/main" id="{FCB502FD-DB3D-0E43-9AFC-57A7208771B4}"/>
              </a:ext>
            </a:extLst>
          </p:cNvPr>
          <p:cNvSpPr txBox="1">
            <a:spLocks noChangeArrowheads="1"/>
          </p:cNvSpPr>
          <p:nvPr/>
        </p:nvSpPr>
        <p:spPr bwMode="auto">
          <a:xfrm>
            <a:off x="1811339" y="3376818"/>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قاعدة المنشور الرباعي على شكل </a:t>
            </a:r>
            <a:r>
              <a:rPr kumimoji="0" lang="ar-SA" sz="2000" b="1" i="0" u="none" strike="noStrike" kern="1200" cap="none" spc="0" normalizeH="0" baseline="0" noProof="0">
                <a:ln>
                  <a:noFill/>
                </a:ln>
                <a:solidFill>
                  <a:srgbClr val="FF0000"/>
                </a:solidFill>
                <a:effectLst/>
                <a:uLnTx/>
                <a:uFillTx/>
                <a:latin typeface="Arial" pitchFamily="34" charset="0"/>
                <a:ea typeface="+mn-ea"/>
                <a:cs typeface="Arial" pitchFamily="34" charset="0"/>
              </a:rPr>
              <a:t>مستطيل</a:t>
            </a:r>
            <a:endParaRPr kumimoji="0" lang="en-US" sz="20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54306" name="Rectangle 34">
            <a:extLst>
              <a:ext uri="{FF2B5EF4-FFF2-40B4-BE49-F238E27FC236}">
                <a16:creationId xmlns:a16="http://schemas.microsoft.com/office/drawing/2014/main" id="{4AD15964-C2A0-854E-D773-728F57878478}"/>
              </a:ext>
            </a:extLst>
          </p:cNvPr>
          <p:cNvSpPr>
            <a:spLocks noChangeArrowheads="1"/>
          </p:cNvSpPr>
          <p:nvPr/>
        </p:nvSpPr>
        <p:spPr bwMode="auto">
          <a:xfrm>
            <a:off x="4176324" y="6352771"/>
            <a:ext cx="5616335" cy="417514"/>
          </a:xfrm>
          <a:prstGeom prst="rect">
            <a:avLst/>
          </a:prstGeom>
          <a:solidFill>
            <a:srgbClr val="CCFF33">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4307" name="Text Box 35">
            <a:extLst>
              <a:ext uri="{FF2B5EF4-FFF2-40B4-BE49-F238E27FC236}">
                <a16:creationId xmlns:a16="http://schemas.microsoft.com/office/drawing/2014/main" id="{3D81A5FD-7851-850F-B621-50F4B961FD75}"/>
              </a:ext>
            </a:extLst>
          </p:cNvPr>
          <p:cNvSpPr txBox="1">
            <a:spLocks noChangeArrowheads="1"/>
          </p:cNvSpPr>
          <p:nvPr/>
        </p:nvSpPr>
        <p:spPr bwMode="auto">
          <a:xfrm>
            <a:off x="7500156" y="6315034"/>
            <a:ext cx="2292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000" b="1">
                <a:solidFill>
                  <a:srgbClr val="C00000"/>
                </a:solidFill>
              </a:rPr>
              <a:t>إذن حجم القفص =</a:t>
            </a:r>
            <a:endParaRPr kumimoji="0" lang="en-US" sz="2000" b="1" i="0" u="none" strike="noStrike" kern="1200" cap="none" spc="0" normalizeH="0" baseline="0" noProof="0">
              <a:ln>
                <a:noFill/>
              </a:ln>
              <a:solidFill>
                <a:srgbClr val="C00000"/>
              </a:solidFill>
              <a:effectLst/>
              <a:uLnTx/>
              <a:uFillTx/>
            </a:endParaRPr>
          </a:p>
        </p:txBody>
      </p:sp>
      <p:sp>
        <p:nvSpPr>
          <p:cNvPr id="54308" name="Text Box 36">
            <a:extLst>
              <a:ext uri="{FF2B5EF4-FFF2-40B4-BE49-F238E27FC236}">
                <a16:creationId xmlns:a16="http://schemas.microsoft.com/office/drawing/2014/main" id="{B7330811-9B45-D81B-7D64-EFBECBE0E189}"/>
              </a:ext>
            </a:extLst>
          </p:cNvPr>
          <p:cNvSpPr txBox="1">
            <a:spLocks noChangeArrowheads="1"/>
          </p:cNvSpPr>
          <p:nvPr/>
        </p:nvSpPr>
        <p:spPr bwMode="auto">
          <a:xfrm>
            <a:off x="6377422" y="6361473"/>
            <a:ext cx="17228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000" b="1">
                <a:solidFill>
                  <a:srgbClr val="000000"/>
                </a:solidFill>
              </a:rPr>
              <a:t>36 + 192 =</a:t>
            </a:r>
            <a:endParaRPr kumimoji="0" lang="en-US" sz="20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4309" name="Text Box 37">
            <a:extLst>
              <a:ext uri="{FF2B5EF4-FFF2-40B4-BE49-F238E27FC236}">
                <a16:creationId xmlns:a16="http://schemas.microsoft.com/office/drawing/2014/main" id="{E64E12D3-7FB7-CCF3-9985-14396B80812D}"/>
              </a:ext>
            </a:extLst>
          </p:cNvPr>
          <p:cNvSpPr txBox="1">
            <a:spLocks noChangeArrowheads="1"/>
          </p:cNvSpPr>
          <p:nvPr/>
        </p:nvSpPr>
        <p:spPr bwMode="auto">
          <a:xfrm>
            <a:off x="4617211" y="6310103"/>
            <a:ext cx="2104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 228 بوصة مكعبة</a:t>
            </a:r>
            <a:endParaRPr kumimoji="0" lang="en-US" sz="2000" b="1" i="0" u="none" strike="noStrike" kern="1200" cap="none" spc="0" normalizeH="0" baseline="0" noProof="0">
              <a:ln>
                <a:noFill/>
              </a:ln>
              <a:solidFill>
                <a:srgbClr val="000000"/>
              </a:solidFill>
              <a:effectLst/>
              <a:uLnTx/>
              <a:uFillTx/>
              <a:latin typeface="Arial" pitchFamily="34" charset="0"/>
              <a:ea typeface="+mn-ea"/>
              <a:cs typeface="Arial"/>
            </a:endParaRPr>
          </a:p>
        </p:txBody>
      </p:sp>
      <p:pic>
        <p:nvPicPr>
          <p:cNvPr id="2" name="Picture 3">
            <a:extLst>
              <a:ext uri="{FF2B5EF4-FFF2-40B4-BE49-F238E27FC236}">
                <a16:creationId xmlns:a16="http://schemas.microsoft.com/office/drawing/2014/main" id="{AE098663-C36C-715F-2548-7F42F48211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a:extLst>
              <a:ext uri="{FF2B5EF4-FFF2-40B4-BE49-F238E27FC236}">
                <a16:creationId xmlns:a16="http://schemas.microsoft.com/office/drawing/2014/main" id="{ED5CEF92-E7CA-E729-64FB-C666C4F0C30C}"/>
              </a:ext>
            </a:extLst>
          </p:cNvPr>
          <p:cNvSpPr txBox="1">
            <a:spLocks noChangeArrowheads="1"/>
          </p:cNvSpPr>
          <p:nvPr/>
        </p:nvSpPr>
        <p:spPr bwMode="auto">
          <a:xfrm>
            <a:off x="6721597" y="5300359"/>
            <a:ext cx="2269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0000"/>
                </a:solidFill>
                <a:effectLst/>
                <a:uLnTx/>
                <a:uFillTx/>
                <a:latin typeface="Arial" pitchFamily="34" charset="0"/>
                <a:ea typeface="+mn-ea"/>
                <a:cs typeface="Arial" pitchFamily="34" charset="0"/>
              </a:rPr>
              <a:t>ح =  6 × 6	</a:t>
            </a:r>
            <a:endParaRPr kumimoji="0" lang="en-US" sz="2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2" name="Text Box 12">
            <a:extLst>
              <a:ext uri="{FF2B5EF4-FFF2-40B4-BE49-F238E27FC236}">
                <a16:creationId xmlns:a16="http://schemas.microsoft.com/office/drawing/2014/main" id="{5CD41531-0D1C-D252-928F-5C57714C2546}"/>
              </a:ext>
            </a:extLst>
          </p:cNvPr>
          <p:cNvSpPr txBox="1">
            <a:spLocks noChangeArrowheads="1"/>
          </p:cNvSpPr>
          <p:nvPr/>
        </p:nvSpPr>
        <p:spPr bwMode="auto">
          <a:xfrm>
            <a:off x="6721597" y="5785189"/>
            <a:ext cx="2254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400" b="1" i="0" u="none" strike="noStrike" kern="1200" cap="none" spc="0" normalizeH="0" baseline="0" noProof="0">
                <a:ln>
                  <a:noFill/>
                </a:ln>
                <a:solidFill>
                  <a:srgbClr val="009900"/>
                </a:solidFill>
                <a:effectLst/>
                <a:uLnTx/>
                <a:uFillTx/>
                <a:latin typeface="Times New Roman" panose="02020603050405020304" pitchFamily="18" charset="0"/>
                <a:ea typeface="Times New Roman" panose="02020603050405020304" pitchFamily="18" charset="0"/>
                <a:cs typeface="Al-QuranAlKareem" panose="02000000000000000000" pitchFamily="2" charset="-78"/>
              </a:rPr>
              <a:t>ح = 36 بوصة مكعبة</a:t>
            </a:r>
            <a:endParaRPr kumimoji="0" lang="en-US" sz="4000" b="1" i="0" u="none" strike="noStrike" kern="1200" cap="none" spc="0" normalizeH="0" baseline="0" noProof="0">
              <a:ln>
                <a:noFill/>
              </a:ln>
              <a:solidFill>
                <a:srgbClr val="009900"/>
              </a:solidFill>
              <a:effectLst/>
              <a:uLnTx/>
              <a:uFillTx/>
              <a:latin typeface="Arial" pitchFamily="34" charset="0"/>
              <a:ea typeface="+mn-ea"/>
              <a:cs typeface="Arial" pitchFamily="34" charset="0"/>
            </a:endParaRPr>
          </a:p>
        </p:txBody>
      </p:sp>
      <p:sp>
        <p:nvSpPr>
          <p:cNvPr id="13" name="Text Box 12">
            <a:extLst>
              <a:ext uri="{FF2B5EF4-FFF2-40B4-BE49-F238E27FC236}">
                <a16:creationId xmlns:a16="http://schemas.microsoft.com/office/drawing/2014/main" id="{E6E98D57-BB18-D68D-8B7D-16505CC1F1B7}"/>
              </a:ext>
            </a:extLst>
          </p:cNvPr>
          <p:cNvSpPr txBox="1">
            <a:spLocks noChangeArrowheads="1"/>
          </p:cNvSpPr>
          <p:nvPr/>
        </p:nvSpPr>
        <p:spPr bwMode="auto">
          <a:xfrm>
            <a:off x="1919254" y="5467603"/>
            <a:ext cx="2269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defRPr/>
            </a:pPr>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ح = 192 بوصة مكعبة</a:t>
            </a:r>
            <a:endParaRPr lang="en-US" sz="4000" b="1">
              <a:solidFill>
                <a:srgbClr val="009900"/>
              </a:solidFill>
            </a:endParaRPr>
          </a:p>
        </p:txBody>
      </p:sp>
      <p:sp>
        <p:nvSpPr>
          <p:cNvPr id="15" name="Text Box 24">
            <a:extLst>
              <a:ext uri="{FF2B5EF4-FFF2-40B4-BE49-F238E27FC236}">
                <a16:creationId xmlns:a16="http://schemas.microsoft.com/office/drawing/2014/main" id="{B84D490D-3925-72F4-FC41-FABC90E62D4C}"/>
              </a:ext>
            </a:extLst>
          </p:cNvPr>
          <p:cNvSpPr txBox="1">
            <a:spLocks noChangeArrowheads="1"/>
          </p:cNvSpPr>
          <p:nvPr/>
        </p:nvSpPr>
        <p:spPr bwMode="auto">
          <a:xfrm>
            <a:off x="6305629" y="3357243"/>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SA" sz="2000" b="1" i="0" u="none" strike="noStrike" kern="1200" cap="none" spc="0" normalizeH="0" baseline="0" noProof="0">
                <a:ln>
                  <a:noFill/>
                </a:ln>
                <a:solidFill>
                  <a:srgbClr val="000000"/>
                </a:solidFill>
                <a:effectLst/>
                <a:uLnTx/>
                <a:uFillTx/>
                <a:latin typeface="Arial" pitchFamily="34" charset="0"/>
                <a:ea typeface="+mn-ea"/>
                <a:cs typeface="Arial" pitchFamily="34" charset="0"/>
              </a:rPr>
              <a:t>قاعدة المنشور الثلاثي على شكل </a:t>
            </a:r>
            <a:r>
              <a:rPr kumimoji="0" lang="ar-SA" sz="2000" b="1" i="0" u="none" strike="noStrike" kern="1200" cap="none" spc="0" normalizeH="0" baseline="0" noProof="0">
                <a:ln>
                  <a:noFill/>
                </a:ln>
                <a:solidFill>
                  <a:srgbClr val="FF0000"/>
                </a:solidFill>
                <a:effectLst/>
                <a:uLnTx/>
                <a:uFillTx/>
                <a:latin typeface="Arial" pitchFamily="34" charset="0"/>
                <a:ea typeface="+mn-ea"/>
                <a:cs typeface="Arial" pitchFamily="34" charset="0"/>
              </a:rPr>
              <a:t>مثلث</a:t>
            </a:r>
            <a:endParaRPr kumimoji="0" lang="en-US" sz="200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p:txBody>
      </p:sp>
      <p:sp>
        <p:nvSpPr>
          <p:cNvPr id="17" name="مربع نص 16">
            <a:extLst>
              <a:ext uri="{FF2B5EF4-FFF2-40B4-BE49-F238E27FC236}">
                <a16:creationId xmlns:a16="http://schemas.microsoft.com/office/drawing/2014/main" id="{9C6C87D1-64A9-F812-2E91-08C6176D2B9A}"/>
              </a:ext>
            </a:extLst>
          </p:cNvPr>
          <p:cNvSpPr txBox="1"/>
          <p:nvPr/>
        </p:nvSpPr>
        <p:spPr>
          <a:xfrm>
            <a:off x="5556250" y="2715701"/>
            <a:ext cx="3864995" cy="400110"/>
          </a:xfrm>
          <a:prstGeom prst="rect">
            <a:avLst/>
          </a:prstGeom>
          <a:noFill/>
        </p:spPr>
        <p:txBody>
          <a:bodyPr wrap="square">
            <a:spAutoFit/>
          </a:bodyPr>
          <a:lstStyle/>
          <a:p>
            <a:pPr lvl="0"/>
            <a:r>
              <a:rPr lang="ar-SA" sz="2000" b="1">
                <a:solidFill>
                  <a:srgbClr val="C00000"/>
                </a:solidFill>
                <a:latin typeface="Times New Roman" panose="02020603050405020304" pitchFamily="18" charset="0"/>
                <a:ea typeface="Times New Roman" panose="02020603050405020304" pitchFamily="18" charset="0"/>
                <a:cs typeface="Al-QuranAlKareem" panose="02000000000000000000" pitchFamily="2" charset="-78"/>
              </a:rPr>
              <a:t>المجسم يتكون من منشور ثلاثي ومنشور رباعي </a:t>
            </a:r>
          </a:p>
        </p:txBody>
      </p:sp>
      <p:pic>
        <p:nvPicPr>
          <p:cNvPr id="6" name="صورة 5">
            <a:extLst>
              <a:ext uri="{FF2B5EF4-FFF2-40B4-BE49-F238E27FC236}">
                <a16:creationId xmlns:a16="http://schemas.microsoft.com/office/drawing/2014/main" id="{4612450C-C83F-4F3E-84AC-7DF6ABACDF53}"/>
              </a:ext>
            </a:extLst>
          </p:cNvPr>
          <p:cNvPicPr>
            <a:picLocks noChangeAspect="1"/>
          </p:cNvPicPr>
          <p:nvPr/>
        </p:nvPicPr>
        <p:blipFill>
          <a:blip r:embed="rId4">
            <a:duotone>
              <a:prstClr val="black"/>
              <a:srgbClr val="FFD9FF">
                <a:tint val="45000"/>
                <a:satMod val="400000"/>
              </a:srgbClr>
            </a:duotone>
          </a:blip>
          <a:stretch>
            <a:fillRect/>
          </a:stretch>
        </p:blipFill>
        <p:spPr>
          <a:xfrm>
            <a:off x="4165844" y="1289507"/>
            <a:ext cx="5835133" cy="935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صورة 6">
            <a:extLst>
              <a:ext uri="{FF2B5EF4-FFF2-40B4-BE49-F238E27FC236}">
                <a16:creationId xmlns:a16="http://schemas.microsoft.com/office/drawing/2014/main" id="{2577DDBB-27D4-EE35-229E-B374A17B2C7B}"/>
              </a:ext>
            </a:extLst>
          </p:cNvPr>
          <p:cNvPicPr>
            <a:picLocks noChangeAspect="1"/>
          </p:cNvPicPr>
          <p:nvPr/>
        </p:nvPicPr>
        <p:blipFill>
          <a:blip r:embed="rId5"/>
          <a:stretch>
            <a:fillRect/>
          </a:stretch>
        </p:blipFill>
        <p:spPr>
          <a:xfrm>
            <a:off x="1963387" y="1368010"/>
            <a:ext cx="1933926" cy="1772606"/>
          </a:xfrm>
          <a:prstGeom prst="rect">
            <a:avLst/>
          </a:prstGeom>
        </p:spPr>
      </p:pic>
      <p:pic>
        <p:nvPicPr>
          <p:cNvPr id="10" name="صورة 9">
            <a:extLst>
              <a:ext uri="{FF2B5EF4-FFF2-40B4-BE49-F238E27FC236}">
                <a16:creationId xmlns:a16="http://schemas.microsoft.com/office/drawing/2014/main" id="{B9BC6D69-778C-9E71-1C93-C9A7A456137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25709" y="555658"/>
            <a:ext cx="2266950" cy="600075"/>
          </a:xfrm>
          <a:prstGeom prst="rect">
            <a:avLst/>
          </a:prstGeom>
          <a:ln>
            <a:noFill/>
          </a:ln>
          <a:effectLst>
            <a:glow rad="101600">
              <a:srgbClr val="C9FFE4">
                <a:alpha val="60000"/>
              </a:srgbClr>
            </a:glow>
          </a:effectLst>
        </p:spPr>
      </p:pic>
    </p:spTree>
    <p:extLst>
      <p:ext uri="{BB962C8B-B14F-4D97-AF65-F5344CB8AC3E}">
        <p14:creationId xmlns:p14="http://schemas.microsoft.com/office/powerpoint/2010/main" val="195901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ppt_x</p:attrName>
                                        </p:attrNameLst>
                                      </p:cBhvr>
                                      <p:tavLst>
                                        <p:tav tm="0">
                                          <p:val>
                                            <p:strVal val="#ppt_x-.2"/>
                                          </p:val>
                                        </p:tav>
                                        <p:tav tm="100000">
                                          <p:val>
                                            <p:strVal val="#ppt_x"/>
                                          </p:val>
                                        </p:tav>
                                      </p:tavLst>
                                    </p:anim>
                                    <p:anim calcmode="lin" valueType="num">
                                      <p:cBhvr>
                                        <p:cTn id="1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4281"/>
                                        </p:tgtEl>
                                        <p:attrNameLst>
                                          <p:attrName>style.visibility</p:attrName>
                                        </p:attrNameLst>
                                      </p:cBhvr>
                                      <p:to>
                                        <p:strVal val="visible"/>
                                      </p:to>
                                    </p:set>
                                    <p:anim calcmode="lin" valueType="num">
                                      <p:cBhvr>
                                        <p:cTn id="18" dur="1000" fill="hold"/>
                                        <p:tgtEl>
                                          <p:spTgt spid="54281"/>
                                        </p:tgtEl>
                                        <p:attrNameLst>
                                          <p:attrName>ppt_x</p:attrName>
                                        </p:attrNameLst>
                                      </p:cBhvr>
                                      <p:tavLst>
                                        <p:tav tm="0">
                                          <p:val>
                                            <p:strVal val="#ppt_x-.2"/>
                                          </p:val>
                                        </p:tav>
                                        <p:tav tm="100000">
                                          <p:val>
                                            <p:strVal val="#ppt_x"/>
                                          </p:val>
                                        </p:tav>
                                      </p:tavLst>
                                    </p:anim>
                                    <p:anim calcmode="lin" valueType="num">
                                      <p:cBhvr>
                                        <p:cTn id="19" dur="1000" fill="hold"/>
                                        <p:tgtEl>
                                          <p:spTgt spid="5428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42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54282"/>
                                        </p:tgtEl>
                                        <p:attrNameLst>
                                          <p:attrName>style.visibility</p:attrName>
                                        </p:attrNameLst>
                                      </p:cBhvr>
                                      <p:to>
                                        <p:strVal val="visible"/>
                                      </p:to>
                                    </p:set>
                                    <p:anim calcmode="lin" valueType="num">
                                      <p:cBhvr>
                                        <p:cTn id="25" dur="1000" fill="hold"/>
                                        <p:tgtEl>
                                          <p:spTgt spid="54282"/>
                                        </p:tgtEl>
                                        <p:attrNameLst>
                                          <p:attrName>ppt_x</p:attrName>
                                        </p:attrNameLst>
                                      </p:cBhvr>
                                      <p:tavLst>
                                        <p:tav tm="0">
                                          <p:val>
                                            <p:strVal val="#ppt_x-.2"/>
                                          </p:val>
                                        </p:tav>
                                        <p:tav tm="100000">
                                          <p:val>
                                            <p:strVal val="#ppt_x"/>
                                          </p:val>
                                        </p:tav>
                                      </p:tavLst>
                                    </p:anim>
                                    <p:anim calcmode="lin" valueType="num">
                                      <p:cBhvr>
                                        <p:cTn id="26" dur="1000" fill="hold"/>
                                        <p:tgtEl>
                                          <p:spTgt spid="542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42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54283"/>
                                        </p:tgtEl>
                                        <p:attrNameLst>
                                          <p:attrName>style.visibility</p:attrName>
                                        </p:attrNameLst>
                                      </p:cBhvr>
                                      <p:to>
                                        <p:strVal val="visible"/>
                                      </p:to>
                                    </p:set>
                                    <p:anim calcmode="lin" valueType="num">
                                      <p:cBhvr>
                                        <p:cTn id="32" dur="1000" fill="hold"/>
                                        <p:tgtEl>
                                          <p:spTgt spid="54283"/>
                                        </p:tgtEl>
                                        <p:attrNameLst>
                                          <p:attrName>ppt_x</p:attrName>
                                        </p:attrNameLst>
                                      </p:cBhvr>
                                      <p:tavLst>
                                        <p:tav tm="0">
                                          <p:val>
                                            <p:strVal val="#ppt_x-.2"/>
                                          </p:val>
                                        </p:tav>
                                        <p:tav tm="100000">
                                          <p:val>
                                            <p:strVal val="#ppt_x"/>
                                          </p:val>
                                        </p:tav>
                                      </p:tavLst>
                                    </p:anim>
                                    <p:anim calcmode="lin" valueType="num">
                                      <p:cBhvr>
                                        <p:cTn id="33" dur="1000" fill="hold"/>
                                        <p:tgtEl>
                                          <p:spTgt spid="5428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542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54284"/>
                                        </p:tgtEl>
                                        <p:attrNameLst>
                                          <p:attrName>style.visibility</p:attrName>
                                        </p:attrNameLst>
                                      </p:cBhvr>
                                      <p:to>
                                        <p:strVal val="visible"/>
                                      </p:to>
                                    </p:set>
                                    <p:anim calcmode="lin" valueType="num">
                                      <p:cBhvr>
                                        <p:cTn id="39" dur="1000" fill="hold"/>
                                        <p:tgtEl>
                                          <p:spTgt spid="54284"/>
                                        </p:tgtEl>
                                        <p:attrNameLst>
                                          <p:attrName>ppt_x</p:attrName>
                                        </p:attrNameLst>
                                      </p:cBhvr>
                                      <p:tavLst>
                                        <p:tav tm="0">
                                          <p:val>
                                            <p:strVal val="#ppt_x-.2"/>
                                          </p:val>
                                        </p:tav>
                                        <p:tav tm="100000">
                                          <p:val>
                                            <p:strVal val="#ppt_x"/>
                                          </p:val>
                                        </p:tav>
                                      </p:tavLst>
                                    </p:anim>
                                    <p:anim calcmode="lin" valueType="num">
                                      <p:cBhvr>
                                        <p:cTn id="40" dur="1000" fill="hold"/>
                                        <p:tgtEl>
                                          <p:spTgt spid="5428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4284"/>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ppt_x</p:attrName>
                                        </p:attrNameLst>
                                      </p:cBhvr>
                                      <p:tavLst>
                                        <p:tav tm="0">
                                          <p:val>
                                            <p:strVal val="#ppt_x-.2"/>
                                          </p:val>
                                        </p:tav>
                                        <p:tav tm="100000">
                                          <p:val>
                                            <p:strVal val="#ppt_x"/>
                                          </p:val>
                                        </p:tav>
                                      </p:tavLst>
                                    </p:anim>
                                    <p:anim calcmode="lin" valueType="num">
                                      <p:cBhvr>
                                        <p:cTn id="4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ppt_x</p:attrName>
                                        </p:attrNameLst>
                                      </p:cBhvr>
                                      <p:tavLst>
                                        <p:tav tm="0">
                                          <p:val>
                                            <p:strVal val="#ppt_x-.2"/>
                                          </p:val>
                                        </p:tav>
                                        <p:tav tm="100000">
                                          <p:val>
                                            <p:strVal val="#ppt_x"/>
                                          </p:val>
                                        </p:tav>
                                      </p:tavLst>
                                    </p:anim>
                                    <p:anim calcmode="lin" valueType="num">
                                      <p:cBhvr>
                                        <p:cTn id="5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54296"/>
                                        </p:tgtEl>
                                        <p:attrNameLst>
                                          <p:attrName>style.visibility</p:attrName>
                                        </p:attrNameLst>
                                      </p:cBhvr>
                                      <p:to>
                                        <p:strVal val="visible"/>
                                      </p:to>
                                    </p:set>
                                    <p:anim calcmode="lin" valueType="num">
                                      <p:cBhvr>
                                        <p:cTn id="60" dur="1000" fill="hold"/>
                                        <p:tgtEl>
                                          <p:spTgt spid="54296"/>
                                        </p:tgtEl>
                                        <p:attrNameLst>
                                          <p:attrName>ppt_x</p:attrName>
                                        </p:attrNameLst>
                                      </p:cBhvr>
                                      <p:tavLst>
                                        <p:tav tm="0">
                                          <p:val>
                                            <p:strVal val="#ppt_x-.2"/>
                                          </p:val>
                                        </p:tav>
                                        <p:tav tm="100000">
                                          <p:val>
                                            <p:strVal val="#ppt_x"/>
                                          </p:val>
                                        </p:tav>
                                      </p:tavLst>
                                    </p:anim>
                                    <p:anim calcmode="lin" valueType="num">
                                      <p:cBhvr>
                                        <p:cTn id="61" dur="1000" fill="hold"/>
                                        <p:tgtEl>
                                          <p:spTgt spid="5429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54296"/>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54292"/>
                                        </p:tgtEl>
                                        <p:attrNameLst>
                                          <p:attrName>style.visibility</p:attrName>
                                        </p:attrNameLst>
                                      </p:cBhvr>
                                      <p:to>
                                        <p:strVal val="visible"/>
                                      </p:to>
                                    </p:set>
                                    <p:anim calcmode="lin" valueType="num">
                                      <p:cBhvr>
                                        <p:cTn id="67" dur="1000" fill="hold"/>
                                        <p:tgtEl>
                                          <p:spTgt spid="54292"/>
                                        </p:tgtEl>
                                        <p:attrNameLst>
                                          <p:attrName>ppt_x</p:attrName>
                                        </p:attrNameLst>
                                      </p:cBhvr>
                                      <p:tavLst>
                                        <p:tav tm="0">
                                          <p:val>
                                            <p:strVal val="#ppt_x-.2"/>
                                          </p:val>
                                        </p:tav>
                                        <p:tav tm="100000">
                                          <p:val>
                                            <p:strVal val="#ppt_x"/>
                                          </p:val>
                                        </p:tav>
                                      </p:tavLst>
                                    </p:anim>
                                    <p:anim calcmode="lin" valueType="num">
                                      <p:cBhvr>
                                        <p:cTn id="68" dur="1000" fill="hold"/>
                                        <p:tgtEl>
                                          <p:spTgt spid="54292"/>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4292"/>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54293"/>
                                        </p:tgtEl>
                                        <p:attrNameLst>
                                          <p:attrName>style.visibility</p:attrName>
                                        </p:attrNameLst>
                                      </p:cBhvr>
                                      <p:to>
                                        <p:strVal val="visible"/>
                                      </p:to>
                                    </p:set>
                                    <p:anim calcmode="lin" valueType="num">
                                      <p:cBhvr>
                                        <p:cTn id="74" dur="1000" fill="hold"/>
                                        <p:tgtEl>
                                          <p:spTgt spid="54293"/>
                                        </p:tgtEl>
                                        <p:attrNameLst>
                                          <p:attrName>ppt_x</p:attrName>
                                        </p:attrNameLst>
                                      </p:cBhvr>
                                      <p:tavLst>
                                        <p:tav tm="0">
                                          <p:val>
                                            <p:strVal val="#ppt_x-.2"/>
                                          </p:val>
                                        </p:tav>
                                        <p:tav tm="100000">
                                          <p:val>
                                            <p:strVal val="#ppt_x"/>
                                          </p:val>
                                        </p:tav>
                                      </p:tavLst>
                                    </p:anim>
                                    <p:anim calcmode="lin" valueType="num">
                                      <p:cBhvr>
                                        <p:cTn id="75" dur="1000" fill="hold"/>
                                        <p:tgtEl>
                                          <p:spTgt spid="5429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429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54294"/>
                                        </p:tgtEl>
                                        <p:attrNameLst>
                                          <p:attrName>style.visibility</p:attrName>
                                        </p:attrNameLst>
                                      </p:cBhvr>
                                      <p:to>
                                        <p:strVal val="visible"/>
                                      </p:to>
                                    </p:set>
                                    <p:anim calcmode="lin" valueType="num">
                                      <p:cBhvr>
                                        <p:cTn id="81" dur="1000" fill="hold"/>
                                        <p:tgtEl>
                                          <p:spTgt spid="54294"/>
                                        </p:tgtEl>
                                        <p:attrNameLst>
                                          <p:attrName>ppt_x</p:attrName>
                                        </p:attrNameLst>
                                      </p:cBhvr>
                                      <p:tavLst>
                                        <p:tav tm="0">
                                          <p:val>
                                            <p:strVal val="#ppt_x-.2"/>
                                          </p:val>
                                        </p:tav>
                                        <p:tav tm="100000">
                                          <p:val>
                                            <p:strVal val="#ppt_x"/>
                                          </p:val>
                                        </p:tav>
                                      </p:tavLst>
                                    </p:anim>
                                    <p:anim calcmode="lin" valueType="num">
                                      <p:cBhvr>
                                        <p:cTn id="82" dur="1000" fill="hold"/>
                                        <p:tgtEl>
                                          <p:spTgt spid="54294"/>
                                        </p:tgtEl>
                                        <p:attrNameLst>
                                          <p:attrName>ppt_y</p:attrName>
                                        </p:attrNameLst>
                                      </p:cBhvr>
                                      <p:tavLst>
                                        <p:tav tm="0">
                                          <p:val>
                                            <p:strVal val="#ppt_y"/>
                                          </p:val>
                                        </p:tav>
                                        <p:tav tm="100000">
                                          <p:val>
                                            <p:strVal val="#ppt_y"/>
                                          </p:val>
                                        </p:tav>
                                      </p:tavLst>
                                    </p:anim>
                                    <p:animEffect transition="in" filter="wipe(right)" prLst="gradientSize: 0.1">
                                      <p:cBhvr>
                                        <p:cTn id="83" dur="1000"/>
                                        <p:tgtEl>
                                          <p:spTgt spid="54294"/>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54295"/>
                                        </p:tgtEl>
                                        <p:attrNameLst>
                                          <p:attrName>style.visibility</p:attrName>
                                        </p:attrNameLst>
                                      </p:cBhvr>
                                      <p:to>
                                        <p:strVal val="visible"/>
                                      </p:to>
                                    </p:set>
                                    <p:anim calcmode="lin" valueType="num">
                                      <p:cBhvr>
                                        <p:cTn id="88" dur="1000" fill="hold"/>
                                        <p:tgtEl>
                                          <p:spTgt spid="54295"/>
                                        </p:tgtEl>
                                        <p:attrNameLst>
                                          <p:attrName>ppt_x</p:attrName>
                                        </p:attrNameLst>
                                      </p:cBhvr>
                                      <p:tavLst>
                                        <p:tav tm="0">
                                          <p:val>
                                            <p:strVal val="#ppt_x-.2"/>
                                          </p:val>
                                        </p:tav>
                                        <p:tav tm="100000">
                                          <p:val>
                                            <p:strVal val="#ppt_x"/>
                                          </p:val>
                                        </p:tav>
                                      </p:tavLst>
                                    </p:anim>
                                    <p:anim calcmode="lin" valueType="num">
                                      <p:cBhvr>
                                        <p:cTn id="89" dur="1000" fill="hold"/>
                                        <p:tgtEl>
                                          <p:spTgt spid="54295"/>
                                        </p:tgtEl>
                                        <p:attrNameLst>
                                          <p:attrName>ppt_y</p:attrName>
                                        </p:attrNameLst>
                                      </p:cBhvr>
                                      <p:tavLst>
                                        <p:tav tm="0">
                                          <p:val>
                                            <p:strVal val="#ppt_y"/>
                                          </p:val>
                                        </p:tav>
                                        <p:tav tm="100000">
                                          <p:val>
                                            <p:strVal val="#ppt_y"/>
                                          </p:val>
                                        </p:tav>
                                      </p:tavLst>
                                    </p:anim>
                                    <p:animEffect transition="in" filter="wipe(right)" prLst="gradientSize: 0.1">
                                      <p:cBhvr>
                                        <p:cTn id="90" dur="1000"/>
                                        <p:tgtEl>
                                          <p:spTgt spid="54295"/>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1000" fill="hold"/>
                                        <p:tgtEl>
                                          <p:spTgt spid="13"/>
                                        </p:tgtEl>
                                        <p:attrNameLst>
                                          <p:attrName>ppt_x</p:attrName>
                                        </p:attrNameLst>
                                      </p:cBhvr>
                                      <p:tavLst>
                                        <p:tav tm="0">
                                          <p:val>
                                            <p:strVal val="#ppt_x-.2"/>
                                          </p:val>
                                        </p:tav>
                                        <p:tav tm="100000">
                                          <p:val>
                                            <p:strVal val="#ppt_x"/>
                                          </p:val>
                                        </p:tav>
                                      </p:tavLst>
                                    </p:anim>
                                    <p:anim calcmode="lin" valueType="num">
                                      <p:cBhvr>
                                        <p:cTn id="9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7" dur="10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3" presetClass="entr" presetSubtype="16" fill="hold" grpId="0" nodeType="clickEffect">
                                  <p:stCondLst>
                                    <p:cond delay="0"/>
                                  </p:stCondLst>
                                  <p:childTnLst>
                                    <p:set>
                                      <p:cBhvr>
                                        <p:cTn id="101" dur="1" fill="hold">
                                          <p:stCondLst>
                                            <p:cond delay="0"/>
                                          </p:stCondLst>
                                        </p:cTn>
                                        <p:tgtEl>
                                          <p:spTgt spid="54306"/>
                                        </p:tgtEl>
                                        <p:attrNameLst>
                                          <p:attrName>style.visibility</p:attrName>
                                        </p:attrNameLst>
                                      </p:cBhvr>
                                      <p:to>
                                        <p:strVal val="visible"/>
                                      </p:to>
                                    </p:set>
                                    <p:animEffect transition="in" filter="plus(in)">
                                      <p:cBhvr>
                                        <p:cTn id="102" dur="1000"/>
                                        <p:tgtEl>
                                          <p:spTgt spid="54306"/>
                                        </p:tgtEl>
                                      </p:cBhvr>
                                    </p:animEffec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54307"/>
                                        </p:tgtEl>
                                        <p:attrNameLst>
                                          <p:attrName>style.visibility</p:attrName>
                                        </p:attrNameLst>
                                      </p:cBhvr>
                                      <p:to>
                                        <p:strVal val="visible"/>
                                      </p:to>
                                    </p:set>
                                    <p:anim calcmode="lin" valueType="num">
                                      <p:cBhvr>
                                        <p:cTn id="107" dur="1000" fill="hold"/>
                                        <p:tgtEl>
                                          <p:spTgt spid="54307"/>
                                        </p:tgtEl>
                                        <p:attrNameLst>
                                          <p:attrName>ppt_x</p:attrName>
                                        </p:attrNameLst>
                                      </p:cBhvr>
                                      <p:tavLst>
                                        <p:tav tm="0">
                                          <p:val>
                                            <p:strVal val="#ppt_x-.2"/>
                                          </p:val>
                                        </p:tav>
                                        <p:tav tm="100000">
                                          <p:val>
                                            <p:strVal val="#ppt_x"/>
                                          </p:val>
                                        </p:tav>
                                      </p:tavLst>
                                    </p:anim>
                                    <p:anim calcmode="lin" valueType="num">
                                      <p:cBhvr>
                                        <p:cTn id="108" dur="1000" fill="hold"/>
                                        <p:tgtEl>
                                          <p:spTgt spid="54307"/>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54307"/>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54308"/>
                                        </p:tgtEl>
                                        <p:attrNameLst>
                                          <p:attrName>style.visibility</p:attrName>
                                        </p:attrNameLst>
                                      </p:cBhvr>
                                      <p:to>
                                        <p:strVal val="visible"/>
                                      </p:to>
                                    </p:set>
                                    <p:anim calcmode="lin" valueType="num">
                                      <p:cBhvr>
                                        <p:cTn id="114" dur="1000" fill="hold"/>
                                        <p:tgtEl>
                                          <p:spTgt spid="54308"/>
                                        </p:tgtEl>
                                        <p:attrNameLst>
                                          <p:attrName>ppt_x</p:attrName>
                                        </p:attrNameLst>
                                      </p:cBhvr>
                                      <p:tavLst>
                                        <p:tav tm="0">
                                          <p:val>
                                            <p:strVal val="#ppt_x-.2"/>
                                          </p:val>
                                        </p:tav>
                                        <p:tav tm="100000">
                                          <p:val>
                                            <p:strVal val="#ppt_x"/>
                                          </p:val>
                                        </p:tav>
                                      </p:tavLst>
                                    </p:anim>
                                    <p:anim calcmode="lin" valueType="num">
                                      <p:cBhvr>
                                        <p:cTn id="115" dur="1000" fill="hold"/>
                                        <p:tgtEl>
                                          <p:spTgt spid="54308"/>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54308"/>
                                        </p:tgtEl>
                                      </p:cBhvr>
                                    </p:animEffec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54309"/>
                                        </p:tgtEl>
                                        <p:attrNameLst>
                                          <p:attrName>style.visibility</p:attrName>
                                        </p:attrNameLst>
                                      </p:cBhvr>
                                      <p:to>
                                        <p:strVal val="visible"/>
                                      </p:to>
                                    </p:set>
                                    <p:anim calcmode="lin" valueType="num">
                                      <p:cBhvr>
                                        <p:cTn id="121" dur="1000" fill="hold"/>
                                        <p:tgtEl>
                                          <p:spTgt spid="54309"/>
                                        </p:tgtEl>
                                        <p:attrNameLst>
                                          <p:attrName>ppt_x</p:attrName>
                                        </p:attrNameLst>
                                      </p:cBhvr>
                                      <p:tavLst>
                                        <p:tav tm="0">
                                          <p:val>
                                            <p:strVal val="#ppt_x-.2"/>
                                          </p:val>
                                        </p:tav>
                                        <p:tav tm="100000">
                                          <p:val>
                                            <p:strVal val="#ppt_x"/>
                                          </p:val>
                                        </p:tav>
                                      </p:tavLst>
                                    </p:anim>
                                    <p:anim calcmode="lin" valueType="num">
                                      <p:cBhvr>
                                        <p:cTn id="122" dur="1000" fill="hold"/>
                                        <p:tgtEl>
                                          <p:spTgt spid="54309"/>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P spid="54282" grpId="0"/>
      <p:bldP spid="54283" grpId="0"/>
      <p:bldP spid="54284" grpId="0"/>
      <p:bldP spid="54292" grpId="0"/>
      <p:bldP spid="54293" grpId="0"/>
      <p:bldP spid="54294" grpId="0"/>
      <p:bldP spid="54295" grpId="0"/>
      <p:bldP spid="54296" grpId="0"/>
      <p:bldP spid="54306" grpId="0" animBg="1"/>
      <p:bldP spid="54307" grpId="0"/>
      <p:bldP spid="54308" grpId="0"/>
      <p:bldP spid="54309" grpId="0"/>
      <p:bldP spid="9" grpId="0"/>
      <p:bldP spid="12" grpId="0"/>
      <p:bldP spid="13" grpId="0"/>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JMC\Documents\فاصل تاكد1.png">
            <a:extLst>
              <a:ext uri="{FF2B5EF4-FFF2-40B4-BE49-F238E27FC236}">
                <a16:creationId xmlns:a16="http://schemas.microsoft.com/office/drawing/2014/main" id="{15736C9A-963D-4335-CC7C-01E71FCBF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8"/>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8859F9B8-9923-9DB5-C224-9F3F8F3D64E0}"/>
              </a:ext>
            </a:extLst>
          </p:cNvPr>
          <p:cNvPicPr>
            <a:picLocks noChangeAspect="1"/>
          </p:cNvPicPr>
          <p:nvPr/>
        </p:nvPicPr>
        <p:blipFill>
          <a:blip r:embed="rId2"/>
          <a:stretch>
            <a:fillRect/>
          </a:stretch>
        </p:blipFill>
        <p:spPr>
          <a:xfrm>
            <a:off x="1415094" y="2281735"/>
            <a:ext cx="3352800" cy="2143125"/>
          </a:xfrm>
          <a:prstGeom prst="rect">
            <a:avLst/>
          </a:prstGeom>
        </p:spPr>
      </p:pic>
      <p:sp>
        <p:nvSpPr>
          <p:cNvPr id="52231" name="Text Box 7"/>
          <p:cNvSpPr txBox="1">
            <a:spLocks noChangeArrowheads="1"/>
          </p:cNvSpPr>
          <p:nvPr/>
        </p:nvSpPr>
        <p:spPr bwMode="auto">
          <a:xfrm>
            <a:off x="3048072" y="2872699"/>
            <a:ext cx="5930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1200" b="1">
                <a:solidFill>
                  <a:srgbClr val="00B0F0"/>
                </a:solidFill>
              </a:rPr>
              <a:t>الارتفاع</a:t>
            </a:r>
            <a:endParaRPr lang="en-US" sz="2400" b="1">
              <a:solidFill>
                <a:srgbClr val="00B0F0"/>
              </a:solidFill>
            </a:endParaRPr>
          </a:p>
        </p:txBody>
      </p:sp>
      <p:sp>
        <p:nvSpPr>
          <p:cNvPr id="52234" name="Text Box 10"/>
          <p:cNvSpPr txBox="1">
            <a:spLocks noChangeArrowheads="1"/>
          </p:cNvSpPr>
          <p:nvPr/>
        </p:nvSpPr>
        <p:spPr bwMode="auto">
          <a:xfrm>
            <a:off x="8260088" y="2678124"/>
            <a:ext cx="1912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حجم المنشور =</a:t>
            </a:r>
            <a:endParaRPr lang="en-US" sz="2400" b="1"/>
          </a:p>
        </p:txBody>
      </p:sp>
      <p:sp>
        <p:nvSpPr>
          <p:cNvPr id="52235" name="Text Box 11"/>
          <p:cNvSpPr txBox="1">
            <a:spLocks noChangeArrowheads="1"/>
          </p:cNvSpPr>
          <p:nvPr/>
        </p:nvSpPr>
        <p:spPr bwMode="auto">
          <a:xfrm>
            <a:off x="5503552" y="2678124"/>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FF0000"/>
                </a:solidFill>
              </a:rPr>
              <a:t>مساحة القاعدة </a:t>
            </a:r>
            <a:r>
              <a:rPr lang="ar-SA" sz="2400" b="1"/>
              <a:t>× </a:t>
            </a:r>
            <a:r>
              <a:rPr lang="ar-SA" sz="2400" b="1">
                <a:solidFill>
                  <a:srgbClr val="00B0F0"/>
                </a:solidFill>
              </a:rPr>
              <a:t>الارتفاع</a:t>
            </a:r>
            <a:endParaRPr lang="en-US" sz="2400" b="1">
              <a:solidFill>
                <a:srgbClr val="00B0F0"/>
              </a:solidFill>
            </a:endParaRPr>
          </a:p>
        </p:txBody>
      </p:sp>
      <p:sp>
        <p:nvSpPr>
          <p:cNvPr id="52236" name="Text Box 12"/>
          <p:cNvSpPr txBox="1">
            <a:spLocks noChangeArrowheads="1"/>
          </p:cNvSpPr>
          <p:nvPr/>
        </p:nvSpPr>
        <p:spPr bwMode="auto">
          <a:xfrm>
            <a:off x="7538466" y="3154159"/>
            <a:ext cx="1443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a:t>
            </a:r>
            <a:r>
              <a:rPr lang="ar-SA" sz="2400" b="1">
                <a:solidFill>
                  <a:srgbClr val="FF0000"/>
                </a:solidFill>
              </a:rPr>
              <a:t>م</a:t>
            </a:r>
            <a:r>
              <a:rPr lang="ar-SA" sz="2400" b="1"/>
              <a:t> </a:t>
            </a:r>
            <a:r>
              <a:rPr lang="ar-SA" sz="2400" b="1">
                <a:solidFill>
                  <a:srgbClr val="00B0F0"/>
                </a:solidFill>
              </a:rPr>
              <a:t>ع</a:t>
            </a:r>
            <a:r>
              <a:rPr lang="ar-SA" sz="2400" b="1"/>
              <a:t> </a:t>
            </a:r>
          </a:p>
        </p:txBody>
      </p:sp>
      <p:sp>
        <p:nvSpPr>
          <p:cNvPr id="52237" name="Text Box 13"/>
          <p:cNvSpPr txBox="1">
            <a:spLocks noChangeArrowheads="1"/>
          </p:cNvSpPr>
          <p:nvPr/>
        </p:nvSpPr>
        <p:spPr bwMode="auto">
          <a:xfrm>
            <a:off x="6491113" y="3738000"/>
            <a:ext cx="2484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 </a:t>
            </a:r>
            <a:r>
              <a:rPr lang="ar-SA" sz="2400" b="1">
                <a:solidFill>
                  <a:srgbClr val="FF0000"/>
                </a:solidFill>
              </a:rPr>
              <a:t>3 × 2</a:t>
            </a:r>
            <a:r>
              <a:rPr lang="ar-SA" sz="2400" b="1"/>
              <a:t> ) × </a:t>
            </a:r>
            <a:r>
              <a:rPr lang="ar-SA" sz="2400" b="1">
                <a:solidFill>
                  <a:srgbClr val="00B0F0"/>
                </a:solidFill>
              </a:rPr>
              <a:t>6</a:t>
            </a:r>
            <a:r>
              <a:rPr lang="ar-SA" sz="2400" b="1"/>
              <a:t> </a:t>
            </a:r>
          </a:p>
        </p:txBody>
      </p:sp>
      <p:sp>
        <p:nvSpPr>
          <p:cNvPr id="52238" name="Text Box 14"/>
          <p:cNvSpPr txBox="1">
            <a:spLocks noChangeArrowheads="1"/>
          </p:cNvSpPr>
          <p:nvPr/>
        </p:nvSpPr>
        <p:spPr bwMode="auto">
          <a:xfrm>
            <a:off x="7175501" y="2095501"/>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القاعدة على شكل </a:t>
            </a:r>
            <a:r>
              <a:rPr lang="ar-SA" sz="2400" b="1">
                <a:solidFill>
                  <a:srgbClr val="FF0000"/>
                </a:solidFill>
              </a:rPr>
              <a:t>مستطيل</a:t>
            </a:r>
            <a:endParaRPr lang="en-US" sz="2400" b="1">
              <a:solidFill>
                <a:srgbClr val="FF0000"/>
              </a:solidFill>
            </a:endParaRPr>
          </a:p>
        </p:txBody>
      </p:sp>
      <p:pic>
        <p:nvPicPr>
          <p:cNvPr id="2" name="Picture 3">
            <a:extLst>
              <a:ext uri="{FF2B5EF4-FFF2-40B4-BE49-F238E27FC236}">
                <a16:creationId xmlns:a16="http://schemas.microsoft.com/office/drawing/2014/main" id="{1399A231-C1B8-B9EC-B3C0-FD9F2B15E8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2E457394-BBCB-E3DB-CD45-20049A5D6E07}"/>
              </a:ext>
            </a:extLst>
          </p:cNvPr>
          <p:cNvPicPr>
            <a:picLocks noChangeAspect="1"/>
          </p:cNvPicPr>
          <p:nvPr/>
        </p:nvPicPr>
        <p:blipFill>
          <a:blip r:embed="rId4">
            <a:duotone>
              <a:prstClr val="black"/>
              <a:srgbClr val="92D050">
                <a:tint val="45000"/>
                <a:satMod val="400000"/>
              </a:srgbClr>
            </a:duotone>
          </a:blip>
          <a:stretch>
            <a:fillRect/>
          </a:stretch>
        </p:blipFill>
        <p:spPr>
          <a:xfrm>
            <a:off x="3560284" y="1049339"/>
            <a:ext cx="7951157" cy="50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صورة 3">
            <a:extLst>
              <a:ext uri="{FF2B5EF4-FFF2-40B4-BE49-F238E27FC236}">
                <a16:creationId xmlns:a16="http://schemas.microsoft.com/office/drawing/2014/main" id="{09DC9750-40BF-22FB-D5ED-B68E58BBE572}"/>
              </a:ext>
            </a:extLst>
          </p:cNvPr>
          <p:cNvPicPr>
            <a:picLocks noChangeAspect="1"/>
          </p:cNvPicPr>
          <p:nvPr/>
        </p:nvPicPr>
        <p:blipFill>
          <a:blip r:embed="rId5"/>
          <a:stretch>
            <a:fillRect/>
          </a:stretch>
        </p:blipFill>
        <p:spPr>
          <a:xfrm>
            <a:off x="7362748" y="360947"/>
            <a:ext cx="2651282" cy="584621"/>
          </a:xfrm>
          <a:prstGeom prst="rect">
            <a:avLst/>
          </a:prstGeom>
        </p:spPr>
      </p:pic>
      <p:sp>
        <p:nvSpPr>
          <p:cNvPr id="7" name="Text Box 13">
            <a:extLst>
              <a:ext uri="{FF2B5EF4-FFF2-40B4-BE49-F238E27FC236}">
                <a16:creationId xmlns:a16="http://schemas.microsoft.com/office/drawing/2014/main" id="{E9704F69-7396-8FD3-6876-9E845B52C0DE}"/>
              </a:ext>
            </a:extLst>
          </p:cNvPr>
          <p:cNvSpPr txBox="1">
            <a:spLocks noChangeArrowheads="1"/>
          </p:cNvSpPr>
          <p:nvPr/>
        </p:nvSpPr>
        <p:spPr bwMode="auto">
          <a:xfrm>
            <a:off x="7397999" y="4279774"/>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400" b="1"/>
              <a:t>ح = 6 × 6 </a:t>
            </a:r>
          </a:p>
        </p:txBody>
      </p:sp>
      <p:sp>
        <p:nvSpPr>
          <p:cNvPr id="8" name="Text Box 13">
            <a:extLst>
              <a:ext uri="{FF2B5EF4-FFF2-40B4-BE49-F238E27FC236}">
                <a16:creationId xmlns:a16="http://schemas.microsoft.com/office/drawing/2014/main" id="{020D2E46-E5A9-74D9-37E0-9373ADCC2953}"/>
              </a:ext>
            </a:extLst>
          </p:cNvPr>
          <p:cNvSpPr txBox="1">
            <a:spLocks noChangeArrowheads="1"/>
          </p:cNvSpPr>
          <p:nvPr/>
        </p:nvSpPr>
        <p:spPr bwMode="auto">
          <a:xfrm>
            <a:off x="6962464" y="4797876"/>
            <a:ext cx="1799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=36 قدم مكعبة</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1000" fill="hold"/>
                                        <p:tgtEl>
                                          <p:spTgt spid="52238"/>
                                        </p:tgtEl>
                                        <p:attrNameLst>
                                          <p:attrName>ppt_x</p:attrName>
                                        </p:attrNameLst>
                                      </p:cBhvr>
                                      <p:tavLst>
                                        <p:tav tm="0">
                                          <p:val>
                                            <p:strVal val="#ppt_x-.2"/>
                                          </p:val>
                                        </p:tav>
                                        <p:tav tm="100000">
                                          <p:val>
                                            <p:strVal val="#ppt_x"/>
                                          </p:val>
                                        </p:tav>
                                      </p:tavLst>
                                    </p:anim>
                                    <p:anim calcmode="lin" valueType="num">
                                      <p:cBhvr>
                                        <p:cTn id="8" dur="1000" fill="hold"/>
                                        <p:tgtEl>
                                          <p:spTgt spid="522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34"/>
                                        </p:tgtEl>
                                        <p:attrNameLst>
                                          <p:attrName>style.visibility</p:attrName>
                                        </p:attrNameLst>
                                      </p:cBhvr>
                                      <p:to>
                                        <p:strVal val="visible"/>
                                      </p:to>
                                    </p:set>
                                    <p:anim calcmode="lin" valueType="num">
                                      <p:cBhvr>
                                        <p:cTn id="14" dur="1000" fill="hold"/>
                                        <p:tgtEl>
                                          <p:spTgt spid="52234"/>
                                        </p:tgtEl>
                                        <p:attrNameLst>
                                          <p:attrName>ppt_x</p:attrName>
                                        </p:attrNameLst>
                                      </p:cBhvr>
                                      <p:tavLst>
                                        <p:tav tm="0">
                                          <p:val>
                                            <p:strVal val="#ppt_x-.2"/>
                                          </p:val>
                                        </p:tav>
                                        <p:tav tm="100000">
                                          <p:val>
                                            <p:strVal val="#ppt_x"/>
                                          </p:val>
                                        </p:tav>
                                      </p:tavLst>
                                    </p:anim>
                                    <p:anim calcmode="lin" valueType="num">
                                      <p:cBhvr>
                                        <p:cTn id="15" dur="1000" fill="hold"/>
                                        <p:tgtEl>
                                          <p:spTgt spid="522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35"/>
                                        </p:tgtEl>
                                        <p:attrNameLst>
                                          <p:attrName>style.visibility</p:attrName>
                                        </p:attrNameLst>
                                      </p:cBhvr>
                                      <p:to>
                                        <p:strVal val="visible"/>
                                      </p:to>
                                    </p:set>
                                    <p:anim calcmode="lin" valueType="num">
                                      <p:cBhvr>
                                        <p:cTn id="21" dur="1000" fill="hold"/>
                                        <p:tgtEl>
                                          <p:spTgt spid="52235"/>
                                        </p:tgtEl>
                                        <p:attrNameLst>
                                          <p:attrName>ppt_x</p:attrName>
                                        </p:attrNameLst>
                                      </p:cBhvr>
                                      <p:tavLst>
                                        <p:tav tm="0">
                                          <p:val>
                                            <p:strVal val="#ppt_x-.2"/>
                                          </p:val>
                                        </p:tav>
                                        <p:tav tm="100000">
                                          <p:val>
                                            <p:strVal val="#ppt_x"/>
                                          </p:val>
                                        </p:tav>
                                      </p:tavLst>
                                    </p:anim>
                                    <p:anim calcmode="lin" valueType="num">
                                      <p:cBhvr>
                                        <p:cTn id="22" dur="1000" fill="hold"/>
                                        <p:tgtEl>
                                          <p:spTgt spid="522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31"/>
                                        </p:tgtEl>
                                        <p:attrNameLst>
                                          <p:attrName>style.visibility</p:attrName>
                                        </p:attrNameLst>
                                      </p:cBhvr>
                                      <p:to>
                                        <p:strVal val="visible"/>
                                      </p:to>
                                    </p:set>
                                    <p:anim calcmode="lin" valueType="num">
                                      <p:cBhvr>
                                        <p:cTn id="28" dur="1000" fill="hold"/>
                                        <p:tgtEl>
                                          <p:spTgt spid="52231"/>
                                        </p:tgtEl>
                                        <p:attrNameLst>
                                          <p:attrName>ppt_x</p:attrName>
                                        </p:attrNameLst>
                                      </p:cBhvr>
                                      <p:tavLst>
                                        <p:tav tm="0">
                                          <p:val>
                                            <p:strVal val="#ppt_x-.2"/>
                                          </p:val>
                                        </p:tav>
                                        <p:tav tm="100000">
                                          <p:val>
                                            <p:strVal val="#ppt_x"/>
                                          </p:val>
                                        </p:tav>
                                      </p:tavLst>
                                    </p:anim>
                                    <p:anim calcmode="lin" valueType="num">
                                      <p:cBhvr>
                                        <p:cTn id="29"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22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p:cTn id="35" dur="1000" fill="hold"/>
                                        <p:tgtEl>
                                          <p:spTgt spid="52236"/>
                                        </p:tgtEl>
                                        <p:attrNameLst>
                                          <p:attrName>ppt_x</p:attrName>
                                        </p:attrNameLst>
                                      </p:cBhvr>
                                      <p:tavLst>
                                        <p:tav tm="0">
                                          <p:val>
                                            <p:strVal val="#ppt_x-.2"/>
                                          </p:val>
                                        </p:tav>
                                        <p:tav tm="100000">
                                          <p:val>
                                            <p:strVal val="#ppt_x"/>
                                          </p:val>
                                        </p:tav>
                                      </p:tavLst>
                                    </p:anim>
                                    <p:anim calcmode="lin" valueType="num">
                                      <p:cBhvr>
                                        <p:cTn id="36" dur="1000" fill="hold"/>
                                        <p:tgtEl>
                                          <p:spTgt spid="5223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22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2237"/>
                                        </p:tgtEl>
                                        <p:attrNameLst>
                                          <p:attrName>style.visibility</p:attrName>
                                        </p:attrNameLst>
                                      </p:cBhvr>
                                      <p:to>
                                        <p:strVal val="visible"/>
                                      </p:to>
                                    </p:set>
                                    <p:anim calcmode="lin" valueType="num">
                                      <p:cBhvr>
                                        <p:cTn id="42" dur="1000" fill="hold"/>
                                        <p:tgtEl>
                                          <p:spTgt spid="52237"/>
                                        </p:tgtEl>
                                        <p:attrNameLst>
                                          <p:attrName>ppt_x</p:attrName>
                                        </p:attrNameLst>
                                      </p:cBhvr>
                                      <p:tavLst>
                                        <p:tav tm="0">
                                          <p:val>
                                            <p:strVal val="#ppt_x-.2"/>
                                          </p:val>
                                        </p:tav>
                                        <p:tav tm="100000">
                                          <p:val>
                                            <p:strVal val="#ppt_x"/>
                                          </p:val>
                                        </p:tav>
                                      </p:tavLst>
                                    </p:anim>
                                    <p:anim calcmode="lin" valueType="num">
                                      <p:cBhvr>
                                        <p:cTn id="43" dur="1000" fill="hold"/>
                                        <p:tgtEl>
                                          <p:spTgt spid="5223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223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ppt_x</p:attrName>
                                        </p:attrNameLst>
                                      </p:cBhvr>
                                      <p:tavLst>
                                        <p:tav tm="0">
                                          <p:val>
                                            <p:strVal val="#ppt_x-.2"/>
                                          </p:val>
                                        </p:tav>
                                        <p:tav tm="100000">
                                          <p:val>
                                            <p:strVal val="#ppt_x"/>
                                          </p:val>
                                        </p:tav>
                                      </p:tavLst>
                                    </p:anim>
                                    <p:anim calcmode="lin" valueType="num">
                                      <p:cBhvr>
                                        <p:cTn id="5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ppt_x</p:attrName>
                                        </p:attrNameLst>
                                      </p:cBhvr>
                                      <p:tavLst>
                                        <p:tav tm="0">
                                          <p:val>
                                            <p:strVal val="#ppt_x-.2"/>
                                          </p:val>
                                        </p:tav>
                                        <p:tav tm="100000">
                                          <p:val>
                                            <p:strVal val="#ppt_x"/>
                                          </p:val>
                                        </p:tav>
                                      </p:tavLst>
                                    </p:anim>
                                    <p:anim calcmode="lin" valueType="num">
                                      <p:cBhvr>
                                        <p:cTn id="5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4" grpId="0"/>
      <p:bldP spid="52235" grpId="0"/>
      <p:bldP spid="52236" grpId="0"/>
      <p:bldP spid="52237" grpId="0"/>
      <p:bldP spid="52238"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3EC52-45E8-43A7-43DD-14FE64E45CBE}"/>
            </a:ext>
          </a:extLst>
        </p:cNvPr>
        <p:cNvGrpSpPr/>
        <p:nvPr/>
      </p:nvGrpSpPr>
      <p:grpSpPr>
        <a:xfrm>
          <a:off x="0" y="0"/>
          <a:ext cx="0" cy="0"/>
          <a:chOff x="0" y="0"/>
          <a:chExt cx="0" cy="0"/>
        </a:xfrm>
      </p:grpSpPr>
      <p:pic>
        <p:nvPicPr>
          <p:cNvPr id="9" name="صورة 8">
            <a:extLst>
              <a:ext uri="{FF2B5EF4-FFF2-40B4-BE49-F238E27FC236}">
                <a16:creationId xmlns:a16="http://schemas.microsoft.com/office/drawing/2014/main" id="{E0267842-0B30-032E-B080-FC59D6537BEA}"/>
              </a:ext>
            </a:extLst>
          </p:cNvPr>
          <p:cNvPicPr>
            <a:picLocks noChangeAspect="1"/>
          </p:cNvPicPr>
          <p:nvPr/>
        </p:nvPicPr>
        <p:blipFill>
          <a:blip r:embed="rId2"/>
          <a:stretch>
            <a:fillRect/>
          </a:stretch>
        </p:blipFill>
        <p:spPr>
          <a:xfrm>
            <a:off x="1073906" y="2489035"/>
            <a:ext cx="3720096" cy="1919774"/>
          </a:xfrm>
          <a:prstGeom prst="rect">
            <a:avLst/>
          </a:prstGeom>
        </p:spPr>
      </p:pic>
      <p:sp>
        <p:nvSpPr>
          <p:cNvPr id="52231" name="Text Box 7">
            <a:extLst>
              <a:ext uri="{FF2B5EF4-FFF2-40B4-BE49-F238E27FC236}">
                <a16:creationId xmlns:a16="http://schemas.microsoft.com/office/drawing/2014/main" id="{B5FE2FE7-1919-B204-64A7-AADEF6CD6939}"/>
              </a:ext>
            </a:extLst>
          </p:cNvPr>
          <p:cNvSpPr txBox="1">
            <a:spLocks noChangeArrowheads="1"/>
          </p:cNvSpPr>
          <p:nvPr/>
        </p:nvSpPr>
        <p:spPr bwMode="auto">
          <a:xfrm>
            <a:off x="3647728" y="3429000"/>
            <a:ext cx="5930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1200" b="1">
                <a:solidFill>
                  <a:srgbClr val="00B0F0"/>
                </a:solidFill>
              </a:rPr>
              <a:t>الارتفاع</a:t>
            </a:r>
            <a:endParaRPr lang="en-US" sz="2400" b="1">
              <a:solidFill>
                <a:srgbClr val="00B0F0"/>
              </a:solidFill>
            </a:endParaRPr>
          </a:p>
        </p:txBody>
      </p:sp>
      <p:sp>
        <p:nvSpPr>
          <p:cNvPr id="52234" name="Text Box 10">
            <a:extLst>
              <a:ext uri="{FF2B5EF4-FFF2-40B4-BE49-F238E27FC236}">
                <a16:creationId xmlns:a16="http://schemas.microsoft.com/office/drawing/2014/main" id="{ECF38859-2F4B-BB1D-8499-BE0CCCE42875}"/>
              </a:ext>
            </a:extLst>
          </p:cNvPr>
          <p:cNvSpPr txBox="1">
            <a:spLocks noChangeArrowheads="1"/>
          </p:cNvSpPr>
          <p:nvPr/>
        </p:nvSpPr>
        <p:spPr bwMode="auto">
          <a:xfrm>
            <a:off x="8260088" y="2678124"/>
            <a:ext cx="19129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9900"/>
                </a:solidFill>
              </a:rPr>
              <a:t>حجم المنشور =</a:t>
            </a:r>
            <a:endParaRPr lang="en-US" sz="2400" b="1">
              <a:solidFill>
                <a:srgbClr val="009900"/>
              </a:solidFill>
            </a:endParaRPr>
          </a:p>
        </p:txBody>
      </p:sp>
      <p:sp>
        <p:nvSpPr>
          <p:cNvPr id="52235" name="Text Box 11">
            <a:extLst>
              <a:ext uri="{FF2B5EF4-FFF2-40B4-BE49-F238E27FC236}">
                <a16:creationId xmlns:a16="http://schemas.microsoft.com/office/drawing/2014/main" id="{650C3D35-05B2-FD22-CFEE-7DE0A836C605}"/>
              </a:ext>
            </a:extLst>
          </p:cNvPr>
          <p:cNvSpPr txBox="1">
            <a:spLocks noChangeArrowheads="1"/>
          </p:cNvSpPr>
          <p:nvPr/>
        </p:nvSpPr>
        <p:spPr bwMode="auto">
          <a:xfrm>
            <a:off x="5503552" y="2678124"/>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FF0000"/>
                </a:solidFill>
              </a:rPr>
              <a:t>مساحة القاعدة </a:t>
            </a:r>
            <a:r>
              <a:rPr lang="ar-SA" sz="2400" b="1"/>
              <a:t>× </a:t>
            </a:r>
            <a:r>
              <a:rPr lang="ar-SA" sz="2400" b="1">
                <a:solidFill>
                  <a:srgbClr val="00B0F0"/>
                </a:solidFill>
              </a:rPr>
              <a:t>الارتفاع</a:t>
            </a:r>
            <a:endParaRPr lang="en-US" sz="2400" b="1">
              <a:solidFill>
                <a:srgbClr val="00B0F0"/>
              </a:solidFill>
            </a:endParaRPr>
          </a:p>
        </p:txBody>
      </p:sp>
      <p:sp>
        <p:nvSpPr>
          <p:cNvPr id="52236" name="Text Box 12">
            <a:extLst>
              <a:ext uri="{FF2B5EF4-FFF2-40B4-BE49-F238E27FC236}">
                <a16:creationId xmlns:a16="http://schemas.microsoft.com/office/drawing/2014/main" id="{B65BDD6F-DEE4-EA22-4861-F7263D12159B}"/>
              </a:ext>
            </a:extLst>
          </p:cNvPr>
          <p:cNvSpPr txBox="1">
            <a:spLocks noChangeArrowheads="1"/>
          </p:cNvSpPr>
          <p:nvPr/>
        </p:nvSpPr>
        <p:spPr bwMode="auto">
          <a:xfrm>
            <a:off x="7538466" y="3154159"/>
            <a:ext cx="1443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a:t>
            </a:r>
            <a:r>
              <a:rPr lang="ar-SA" sz="2400" b="1">
                <a:solidFill>
                  <a:srgbClr val="FF0000"/>
                </a:solidFill>
              </a:rPr>
              <a:t>م</a:t>
            </a:r>
            <a:r>
              <a:rPr lang="ar-SA" sz="2400" b="1"/>
              <a:t> </a:t>
            </a:r>
            <a:r>
              <a:rPr lang="ar-SA" sz="2400" b="1">
                <a:solidFill>
                  <a:srgbClr val="00B0F0"/>
                </a:solidFill>
              </a:rPr>
              <a:t>ع</a:t>
            </a:r>
            <a:r>
              <a:rPr lang="ar-SA" sz="2400" b="1"/>
              <a:t> </a:t>
            </a:r>
          </a:p>
        </p:txBody>
      </p:sp>
      <p:sp>
        <p:nvSpPr>
          <p:cNvPr id="52237" name="Text Box 13">
            <a:extLst>
              <a:ext uri="{FF2B5EF4-FFF2-40B4-BE49-F238E27FC236}">
                <a16:creationId xmlns:a16="http://schemas.microsoft.com/office/drawing/2014/main" id="{5FF5CED4-9C20-81A0-80B7-D743F60FA79E}"/>
              </a:ext>
            </a:extLst>
          </p:cNvPr>
          <p:cNvSpPr txBox="1">
            <a:spLocks noChangeArrowheads="1"/>
          </p:cNvSpPr>
          <p:nvPr/>
        </p:nvSpPr>
        <p:spPr bwMode="auto">
          <a:xfrm>
            <a:off x="5591945" y="3738000"/>
            <a:ext cx="3383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 </a:t>
            </a:r>
            <a:r>
              <a:rPr lang="ar-SA" sz="2400" b="1">
                <a:solidFill>
                  <a:srgbClr val="FF0000"/>
                </a:solidFill>
              </a:rPr>
              <a:t> </a:t>
            </a:r>
            <a:r>
              <a:rPr lang="ar-SA" sz="2400" b="1">
                <a:solidFill>
                  <a:srgbClr val="FF0000"/>
                </a:solidFill>
                <a:cs typeface="Al-KsorZulfiMath" panose="02010000000000000000" pitchFamily="2" charset="-78"/>
              </a:rPr>
              <a:t>!؛2</a:t>
            </a:r>
            <a:r>
              <a:rPr lang="ar-SA" sz="2400" b="1">
                <a:solidFill>
                  <a:srgbClr val="FF0000"/>
                </a:solidFill>
              </a:rPr>
              <a:t>  × 11 × 7 </a:t>
            </a:r>
            <a:r>
              <a:rPr lang="ar-SA" sz="2400" b="1"/>
              <a:t>) × </a:t>
            </a:r>
            <a:r>
              <a:rPr lang="ar-SA" sz="2400" b="1">
                <a:solidFill>
                  <a:srgbClr val="00B0F0"/>
                </a:solidFill>
              </a:rPr>
              <a:t>14</a:t>
            </a:r>
            <a:r>
              <a:rPr lang="ar-SA" sz="2400" b="1"/>
              <a:t> </a:t>
            </a:r>
          </a:p>
        </p:txBody>
      </p:sp>
      <p:sp>
        <p:nvSpPr>
          <p:cNvPr id="52238" name="Text Box 14">
            <a:extLst>
              <a:ext uri="{FF2B5EF4-FFF2-40B4-BE49-F238E27FC236}">
                <a16:creationId xmlns:a16="http://schemas.microsoft.com/office/drawing/2014/main" id="{A360B9DB-5BF3-9B00-5B0A-02567EECC863}"/>
              </a:ext>
            </a:extLst>
          </p:cNvPr>
          <p:cNvSpPr txBox="1">
            <a:spLocks noChangeArrowheads="1"/>
          </p:cNvSpPr>
          <p:nvPr/>
        </p:nvSpPr>
        <p:spPr bwMode="auto">
          <a:xfrm>
            <a:off x="7175501" y="2095501"/>
            <a:ext cx="29178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القاعدة على شكل </a:t>
            </a:r>
            <a:r>
              <a:rPr lang="ar-SA" sz="2400" b="1">
                <a:solidFill>
                  <a:srgbClr val="FF0000"/>
                </a:solidFill>
              </a:rPr>
              <a:t>مستطيل</a:t>
            </a:r>
            <a:endParaRPr lang="en-US" sz="2400" b="1">
              <a:solidFill>
                <a:srgbClr val="FF0000"/>
              </a:solidFill>
            </a:endParaRPr>
          </a:p>
        </p:txBody>
      </p:sp>
      <p:pic>
        <p:nvPicPr>
          <p:cNvPr id="2" name="Picture 3">
            <a:extLst>
              <a:ext uri="{FF2B5EF4-FFF2-40B4-BE49-F238E27FC236}">
                <a16:creationId xmlns:a16="http://schemas.microsoft.com/office/drawing/2014/main" id="{50E05ACA-1195-7AB9-9B0B-F42B4C210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42650645-598C-4C0C-30DC-041C663DA125}"/>
              </a:ext>
            </a:extLst>
          </p:cNvPr>
          <p:cNvPicPr>
            <a:picLocks noChangeAspect="1"/>
          </p:cNvPicPr>
          <p:nvPr/>
        </p:nvPicPr>
        <p:blipFill>
          <a:blip r:embed="rId4">
            <a:duotone>
              <a:prstClr val="black"/>
              <a:srgbClr val="92D050">
                <a:tint val="45000"/>
                <a:satMod val="400000"/>
              </a:srgbClr>
            </a:duotone>
          </a:blip>
          <a:stretch>
            <a:fillRect/>
          </a:stretch>
        </p:blipFill>
        <p:spPr>
          <a:xfrm>
            <a:off x="3560284" y="1049339"/>
            <a:ext cx="7951157" cy="50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صورة 3">
            <a:extLst>
              <a:ext uri="{FF2B5EF4-FFF2-40B4-BE49-F238E27FC236}">
                <a16:creationId xmlns:a16="http://schemas.microsoft.com/office/drawing/2014/main" id="{B8DB0396-CB4B-68AF-DBFE-4A358C7EE9C7}"/>
              </a:ext>
            </a:extLst>
          </p:cNvPr>
          <p:cNvPicPr>
            <a:picLocks noChangeAspect="1"/>
          </p:cNvPicPr>
          <p:nvPr/>
        </p:nvPicPr>
        <p:blipFill>
          <a:blip r:embed="rId5"/>
          <a:stretch>
            <a:fillRect/>
          </a:stretch>
        </p:blipFill>
        <p:spPr>
          <a:xfrm>
            <a:off x="7362748" y="360947"/>
            <a:ext cx="2651282" cy="584621"/>
          </a:xfrm>
          <a:prstGeom prst="rect">
            <a:avLst/>
          </a:prstGeom>
        </p:spPr>
      </p:pic>
      <p:sp>
        <p:nvSpPr>
          <p:cNvPr id="7" name="Text Box 13">
            <a:extLst>
              <a:ext uri="{FF2B5EF4-FFF2-40B4-BE49-F238E27FC236}">
                <a16:creationId xmlns:a16="http://schemas.microsoft.com/office/drawing/2014/main" id="{E8C71E80-4D74-D3C5-4290-29EE016EB394}"/>
              </a:ext>
            </a:extLst>
          </p:cNvPr>
          <p:cNvSpPr txBox="1">
            <a:spLocks noChangeArrowheads="1"/>
          </p:cNvSpPr>
          <p:nvPr/>
        </p:nvSpPr>
        <p:spPr bwMode="auto">
          <a:xfrm>
            <a:off x="6564052" y="4279774"/>
            <a:ext cx="2418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38.5 × 14 </a:t>
            </a:r>
          </a:p>
        </p:txBody>
      </p:sp>
      <p:sp>
        <p:nvSpPr>
          <p:cNvPr id="8" name="Text Box 13">
            <a:extLst>
              <a:ext uri="{FF2B5EF4-FFF2-40B4-BE49-F238E27FC236}">
                <a16:creationId xmlns:a16="http://schemas.microsoft.com/office/drawing/2014/main" id="{BB88DF81-6023-0C86-9C86-A17EC5BB6897}"/>
              </a:ext>
            </a:extLst>
          </p:cNvPr>
          <p:cNvSpPr txBox="1">
            <a:spLocks noChangeArrowheads="1"/>
          </p:cNvSpPr>
          <p:nvPr/>
        </p:nvSpPr>
        <p:spPr bwMode="auto">
          <a:xfrm>
            <a:off x="6962464" y="4797876"/>
            <a:ext cx="1799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9900"/>
                </a:solidFill>
              </a:rPr>
              <a:t>ح = 539 </a:t>
            </a:r>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م </a:t>
            </a:r>
            <a:r>
              <a:rPr lang="ar-SA" sz="2400" b="1" baseline="30000">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3</a:t>
            </a:r>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 </a:t>
            </a:r>
            <a:endParaRPr lang="en-US" sz="2400" b="1">
              <a:solidFill>
                <a:srgbClr val="009900"/>
              </a:solidFill>
            </a:endParaRPr>
          </a:p>
        </p:txBody>
      </p:sp>
      <p:sp>
        <p:nvSpPr>
          <p:cNvPr id="11" name="Text Box 13">
            <a:extLst>
              <a:ext uri="{FF2B5EF4-FFF2-40B4-BE49-F238E27FC236}">
                <a16:creationId xmlns:a16="http://schemas.microsoft.com/office/drawing/2014/main" id="{09521295-96CE-E3D7-547F-26FDBADFA223}"/>
              </a:ext>
            </a:extLst>
          </p:cNvPr>
          <p:cNvSpPr txBox="1">
            <a:spLocks noChangeArrowheads="1"/>
          </p:cNvSpPr>
          <p:nvPr/>
        </p:nvSpPr>
        <p:spPr bwMode="auto">
          <a:xfrm>
            <a:off x="117781" y="6280447"/>
            <a:ext cx="1793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7 × 77 </a:t>
            </a:r>
          </a:p>
        </p:txBody>
      </p:sp>
    </p:spTree>
    <p:extLst>
      <p:ext uri="{BB962C8B-B14F-4D97-AF65-F5344CB8AC3E}">
        <p14:creationId xmlns:p14="http://schemas.microsoft.com/office/powerpoint/2010/main" val="1040140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1000" fill="hold"/>
                                        <p:tgtEl>
                                          <p:spTgt spid="52238"/>
                                        </p:tgtEl>
                                        <p:attrNameLst>
                                          <p:attrName>ppt_x</p:attrName>
                                        </p:attrNameLst>
                                      </p:cBhvr>
                                      <p:tavLst>
                                        <p:tav tm="0">
                                          <p:val>
                                            <p:strVal val="#ppt_x-.2"/>
                                          </p:val>
                                        </p:tav>
                                        <p:tav tm="100000">
                                          <p:val>
                                            <p:strVal val="#ppt_x"/>
                                          </p:val>
                                        </p:tav>
                                      </p:tavLst>
                                    </p:anim>
                                    <p:anim calcmode="lin" valueType="num">
                                      <p:cBhvr>
                                        <p:cTn id="8" dur="1000" fill="hold"/>
                                        <p:tgtEl>
                                          <p:spTgt spid="522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2234"/>
                                        </p:tgtEl>
                                        <p:attrNameLst>
                                          <p:attrName>style.visibility</p:attrName>
                                        </p:attrNameLst>
                                      </p:cBhvr>
                                      <p:to>
                                        <p:strVal val="visible"/>
                                      </p:to>
                                    </p:set>
                                    <p:anim calcmode="lin" valueType="num">
                                      <p:cBhvr>
                                        <p:cTn id="14" dur="1000" fill="hold"/>
                                        <p:tgtEl>
                                          <p:spTgt spid="52234"/>
                                        </p:tgtEl>
                                        <p:attrNameLst>
                                          <p:attrName>ppt_x</p:attrName>
                                        </p:attrNameLst>
                                      </p:cBhvr>
                                      <p:tavLst>
                                        <p:tav tm="0">
                                          <p:val>
                                            <p:strVal val="#ppt_x-.2"/>
                                          </p:val>
                                        </p:tav>
                                        <p:tav tm="100000">
                                          <p:val>
                                            <p:strVal val="#ppt_x"/>
                                          </p:val>
                                        </p:tav>
                                      </p:tavLst>
                                    </p:anim>
                                    <p:anim calcmode="lin" valueType="num">
                                      <p:cBhvr>
                                        <p:cTn id="15" dur="1000" fill="hold"/>
                                        <p:tgtEl>
                                          <p:spTgt spid="5223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2235"/>
                                        </p:tgtEl>
                                        <p:attrNameLst>
                                          <p:attrName>style.visibility</p:attrName>
                                        </p:attrNameLst>
                                      </p:cBhvr>
                                      <p:to>
                                        <p:strVal val="visible"/>
                                      </p:to>
                                    </p:set>
                                    <p:anim calcmode="lin" valueType="num">
                                      <p:cBhvr>
                                        <p:cTn id="21" dur="1000" fill="hold"/>
                                        <p:tgtEl>
                                          <p:spTgt spid="52235"/>
                                        </p:tgtEl>
                                        <p:attrNameLst>
                                          <p:attrName>ppt_x</p:attrName>
                                        </p:attrNameLst>
                                      </p:cBhvr>
                                      <p:tavLst>
                                        <p:tav tm="0">
                                          <p:val>
                                            <p:strVal val="#ppt_x-.2"/>
                                          </p:val>
                                        </p:tav>
                                        <p:tav tm="100000">
                                          <p:val>
                                            <p:strVal val="#ppt_x"/>
                                          </p:val>
                                        </p:tav>
                                      </p:tavLst>
                                    </p:anim>
                                    <p:anim calcmode="lin" valueType="num">
                                      <p:cBhvr>
                                        <p:cTn id="22" dur="1000" fill="hold"/>
                                        <p:tgtEl>
                                          <p:spTgt spid="5223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2231"/>
                                        </p:tgtEl>
                                        <p:attrNameLst>
                                          <p:attrName>style.visibility</p:attrName>
                                        </p:attrNameLst>
                                      </p:cBhvr>
                                      <p:to>
                                        <p:strVal val="visible"/>
                                      </p:to>
                                    </p:set>
                                    <p:anim calcmode="lin" valueType="num">
                                      <p:cBhvr>
                                        <p:cTn id="28" dur="1000" fill="hold"/>
                                        <p:tgtEl>
                                          <p:spTgt spid="52231"/>
                                        </p:tgtEl>
                                        <p:attrNameLst>
                                          <p:attrName>ppt_x</p:attrName>
                                        </p:attrNameLst>
                                      </p:cBhvr>
                                      <p:tavLst>
                                        <p:tav tm="0">
                                          <p:val>
                                            <p:strVal val="#ppt_x-.2"/>
                                          </p:val>
                                        </p:tav>
                                        <p:tav tm="100000">
                                          <p:val>
                                            <p:strVal val="#ppt_x"/>
                                          </p:val>
                                        </p:tav>
                                      </p:tavLst>
                                    </p:anim>
                                    <p:anim calcmode="lin" valueType="num">
                                      <p:cBhvr>
                                        <p:cTn id="29"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22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2236"/>
                                        </p:tgtEl>
                                        <p:attrNameLst>
                                          <p:attrName>style.visibility</p:attrName>
                                        </p:attrNameLst>
                                      </p:cBhvr>
                                      <p:to>
                                        <p:strVal val="visible"/>
                                      </p:to>
                                    </p:set>
                                    <p:anim calcmode="lin" valueType="num">
                                      <p:cBhvr>
                                        <p:cTn id="35" dur="1000" fill="hold"/>
                                        <p:tgtEl>
                                          <p:spTgt spid="52236"/>
                                        </p:tgtEl>
                                        <p:attrNameLst>
                                          <p:attrName>ppt_x</p:attrName>
                                        </p:attrNameLst>
                                      </p:cBhvr>
                                      <p:tavLst>
                                        <p:tav tm="0">
                                          <p:val>
                                            <p:strVal val="#ppt_x-.2"/>
                                          </p:val>
                                        </p:tav>
                                        <p:tav tm="100000">
                                          <p:val>
                                            <p:strVal val="#ppt_x"/>
                                          </p:val>
                                        </p:tav>
                                      </p:tavLst>
                                    </p:anim>
                                    <p:anim calcmode="lin" valueType="num">
                                      <p:cBhvr>
                                        <p:cTn id="36" dur="1000" fill="hold"/>
                                        <p:tgtEl>
                                          <p:spTgt spid="5223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22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2237"/>
                                        </p:tgtEl>
                                        <p:attrNameLst>
                                          <p:attrName>style.visibility</p:attrName>
                                        </p:attrNameLst>
                                      </p:cBhvr>
                                      <p:to>
                                        <p:strVal val="visible"/>
                                      </p:to>
                                    </p:set>
                                    <p:anim calcmode="lin" valueType="num">
                                      <p:cBhvr>
                                        <p:cTn id="42" dur="1000" fill="hold"/>
                                        <p:tgtEl>
                                          <p:spTgt spid="52237"/>
                                        </p:tgtEl>
                                        <p:attrNameLst>
                                          <p:attrName>ppt_x</p:attrName>
                                        </p:attrNameLst>
                                      </p:cBhvr>
                                      <p:tavLst>
                                        <p:tav tm="0">
                                          <p:val>
                                            <p:strVal val="#ppt_x-.2"/>
                                          </p:val>
                                        </p:tav>
                                        <p:tav tm="100000">
                                          <p:val>
                                            <p:strVal val="#ppt_x"/>
                                          </p:val>
                                        </p:tav>
                                      </p:tavLst>
                                    </p:anim>
                                    <p:anim calcmode="lin" valueType="num">
                                      <p:cBhvr>
                                        <p:cTn id="43" dur="1000" fill="hold"/>
                                        <p:tgtEl>
                                          <p:spTgt spid="5223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2237"/>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ppt_x</p:attrName>
                                        </p:attrNameLst>
                                      </p:cBhvr>
                                      <p:tavLst>
                                        <p:tav tm="0">
                                          <p:val>
                                            <p:strVal val="#ppt_x-.2"/>
                                          </p:val>
                                        </p:tav>
                                        <p:tav tm="100000">
                                          <p:val>
                                            <p:strVal val="#ppt_x"/>
                                          </p:val>
                                        </p:tav>
                                      </p:tavLst>
                                    </p:anim>
                                    <p:anim calcmode="lin" valueType="num">
                                      <p:cBhvr>
                                        <p:cTn id="5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ppt_x</p:attrName>
                                        </p:attrNameLst>
                                      </p:cBhvr>
                                      <p:tavLst>
                                        <p:tav tm="0">
                                          <p:val>
                                            <p:strVal val="#ppt_x-.2"/>
                                          </p:val>
                                        </p:tav>
                                        <p:tav tm="100000">
                                          <p:val>
                                            <p:strVal val="#ppt_x"/>
                                          </p:val>
                                        </p:tav>
                                      </p:tavLst>
                                    </p:anim>
                                    <p:anim calcmode="lin" valueType="num">
                                      <p:cBhvr>
                                        <p:cTn id="5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ppt_x</p:attrName>
                                        </p:attrNameLst>
                                      </p:cBhvr>
                                      <p:tavLst>
                                        <p:tav tm="0">
                                          <p:val>
                                            <p:strVal val="#ppt_x-.2"/>
                                          </p:val>
                                        </p:tav>
                                        <p:tav tm="100000">
                                          <p:val>
                                            <p:strVal val="#ppt_x"/>
                                          </p:val>
                                        </p:tav>
                                      </p:tavLst>
                                    </p:anim>
                                    <p:anim calcmode="lin" valueType="num">
                                      <p:cBhvr>
                                        <p:cTn id="6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4" grpId="0"/>
      <p:bldP spid="52235" grpId="0"/>
      <p:bldP spid="52236" grpId="0"/>
      <p:bldP spid="52237" grpId="0"/>
      <p:bldP spid="52238" grpId="0"/>
      <p:bldP spid="7"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6410A-63B7-3133-2593-29741B9B4D31}"/>
            </a:ext>
          </a:extLst>
        </p:cNvPr>
        <p:cNvGrpSpPr/>
        <p:nvPr/>
      </p:nvGrpSpPr>
      <p:grpSpPr>
        <a:xfrm>
          <a:off x="0" y="0"/>
          <a:ext cx="0" cy="0"/>
          <a:chOff x="0" y="0"/>
          <a:chExt cx="0" cy="0"/>
        </a:xfrm>
      </p:grpSpPr>
      <p:sp>
        <p:nvSpPr>
          <p:cNvPr id="52228" name="Rectangle 4">
            <a:extLst>
              <a:ext uri="{FF2B5EF4-FFF2-40B4-BE49-F238E27FC236}">
                <a16:creationId xmlns:a16="http://schemas.microsoft.com/office/drawing/2014/main" id="{7EA73BF4-8C93-6877-4CA8-DA4CCFA1FF89}"/>
              </a:ext>
            </a:extLst>
          </p:cNvPr>
          <p:cNvSpPr>
            <a:spLocks noChangeArrowheads="1"/>
          </p:cNvSpPr>
          <p:nvPr/>
        </p:nvSpPr>
        <p:spPr bwMode="auto">
          <a:xfrm>
            <a:off x="5951538" y="1987550"/>
            <a:ext cx="42481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229" name="Text Box 5">
            <a:extLst>
              <a:ext uri="{FF2B5EF4-FFF2-40B4-BE49-F238E27FC236}">
                <a16:creationId xmlns:a16="http://schemas.microsoft.com/office/drawing/2014/main" id="{610F4058-CC00-06A6-04F8-6AFBDA88C928}"/>
              </a:ext>
            </a:extLst>
          </p:cNvPr>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2230" name="Text Box 6">
            <a:extLst>
              <a:ext uri="{FF2B5EF4-FFF2-40B4-BE49-F238E27FC236}">
                <a16:creationId xmlns:a16="http://schemas.microsoft.com/office/drawing/2014/main" id="{A386AC08-0C72-CAAF-BD50-6817A1BDF307}"/>
              </a:ext>
            </a:extLst>
          </p:cNvPr>
          <p:cNvSpPr txBox="1">
            <a:spLocks noChangeArrowheads="1"/>
          </p:cNvSpPr>
          <p:nvPr/>
        </p:nvSpPr>
        <p:spPr bwMode="auto">
          <a:xfrm>
            <a:off x="6383339" y="2794001"/>
            <a:ext cx="1260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6 قدم مربعة</a:t>
            </a:r>
            <a:endParaRPr lang="en-US" sz="2000" b="1"/>
          </a:p>
        </p:txBody>
      </p:sp>
      <p:sp>
        <p:nvSpPr>
          <p:cNvPr id="52231" name="Text Box 7">
            <a:extLst>
              <a:ext uri="{FF2B5EF4-FFF2-40B4-BE49-F238E27FC236}">
                <a16:creationId xmlns:a16="http://schemas.microsoft.com/office/drawing/2014/main" id="{146D58FF-0C53-652B-11C5-098217175692}"/>
              </a:ext>
            </a:extLst>
          </p:cNvPr>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2232" name="Text Box 8">
            <a:extLst>
              <a:ext uri="{FF2B5EF4-FFF2-40B4-BE49-F238E27FC236}">
                <a16:creationId xmlns:a16="http://schemas.microsoft.com/office/drawing/2014/main" id="{B90ACA11-6068-C905-D651-F6C27C17A242}"/>
              </a:ext>
            </a:extLst>
          </p:cNvPr>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6 قدم</a:t>
            </a:r>
            <a:endParaRPr lang="en-US" sz="2000" b="1"/>
          </a:p>
        </p:txBody>
      </p:sp>
      <p:sp>
        <p:nvSpPr>
          <p:cNvPr id="52233" name="Rectangle 9">
            <a:extLst>
              <a:ext uri="{FF2B5EF4-FFF2-40B4-BE49-F238E27FC236}">
                <a16:creationId xmlns:a16="http://schemas.microsoft.com/office/drawing/2014/main" id="{A2EF486A-D963-B73D-E707-A27A2D639606}"/>
              </a:ext>
            </a:extLst>
          </p:cNvPr>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2234" name="Text Box 10">
            <a:extLst>
              <a:ext uri="{FF2B5EF4-FFF2-40B4-BE49-F238E27FC236}">
                <a16:creationId xmlns:a16="http://schemas.microsoft.com/office/drawing/2014/main" id="{A61CA585-7B15-C95A-1998-3BAC506599B9}"/>
              </a:ext>
            </a:extLst>
          </p:cNvPr>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2235" name="Text Box 11">
            <a:extLst>
              <a:ext uri="{FF2B5EF4-FFF2-40B4-BE49-F238E27FC236}">
                <a16:creationId xmlns:a16="http://schemas.microsoft.com/office/drawing/2014/main" id="{DBFE33F1-B0FF-2BC1-4A4C-249FF4EE397F}"/>
              </a:ext>
            </a:extLst>
          </p:cNvPr>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2236" name="Text Box 12">
            <a:extLst>
              <a:ext uri="{FF2B5EF4-FFF2-40B4-BE49-F238E27FC236}">
                <a16:creationId xmlns:a16="http://schemas.microsoft.com/office/drawing/2014/main" id="{37B9DEEF-AF8C-9C7E-1F70-0DB2863B8386}"/>
              </a:ext>
            </a:extLst>
          </p:cNvPr>
          <p:cNvSpPr txBox="1">
            <a:spLocks noChangeArrowheads="1"/>
          </p:cNvSpPr>
          <p:nvPr/>
        </p:nvSpPr>
        <p:spPr bwMode="auto">
          <a:xfrm>
            <a:off x="7319964" y="5513389"/>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6 × 6 =</a:t>
            </a:r>
            <a:endParaRPr lang="en-US" sz="2000" b="1"/>
          </a:p>
        </p:txBody>
      </p:sp>
      <p:sp>
        <p:nvSpPr>
          <p:cNvPr id="52237" name="Text Box 13">
            <a:extLst>
              <a:ext uri="{FF2B5EF4-FFF2-40B4-BE49-F238E27FC236}">
                <a16:creationId xmlns:a16="http://schemas.microsoft.com/office/drawing/2014/main" id="{459957D1-6189-CD25-2B5F-929EF7B3F7D7}"/>
              </a:ext>
            </a:extLst>
          </p:cNvPr>
          <p:cNvSpPr txBox="1">
            <a:spLocks noChangeArrowheads="1"/>
          </p:cNvSpPr>
          <p:nvPr/>
        </p:nvSpPr>
        <p:spPr bwMode="auto">
          <a:xfrm>
            <a:off x="6240464" y="5529264"/>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36 قدم مكعبة</a:t>
            </a:r>
            <a:endParaRPr lang="en-US" sz="2000" b="1"/>
          </a:p>
        </p:txBody>
      </p:sp>
      <p:sp>
        <p:nvSpPr>
          <p:cNvPr id="52238" name="Text Box 14">
            <a:extLst>
              <a:ext uri="{FF2B5EF4-FFF2-40B4-BE49-F238E27FC236}">
                <a16:creationId xmlns:a16="http://schemas.microsoft.com/office/drawing/2014/main" id="{C430E06E-B69D-C374-5BB2-4469515E47DD}"/>
              </a:ext>
            </a:extLst>
          </p:cNvPr>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مستطيل</a:t>
            </a:r>
            <a:endParaRPr lang="en-US" sz="2000" b="1">
              <a:solidFill>
                <a:srgbClr val="FF0000"/>
              </a:solidFill>
            </a:endParaRPr>
          </a:p>
        </p:txBody>
      </p:sp>
      <p:sp>
        <p:nvSpPr>
          <p:cNvPr id="52243" name="Text Box 19">
            <a:extLst>
              <a:ext uri="{FF2B5EF4-FFF2-40B4-BE49-F238E27FC236}">
                <a16:creationId xmlns:a16="http://schemas.microsoft.com/office/drawing/2014/main" id="{AF281861-7F94-4DFD-495B-1F7C5F21E71E}"/>
              </a:ext>
            </a:extLst>
          </p:cNvPr>
          <p:cNvSpPr txBox="1">
            <a:spLocks noChangeArrowheads="1"/>
          </p:cNvSpPr>
          <p:nvPr/>
        </p:nvSpPr>
        <p:spPr bwMode="auto">
          <a:xfrm>
            <a:off x="7175501" y="2779714"/>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 × 2 =</a:t>
            </a:r>
            <a:endParaRPr lang="en-US" sz="2000" b="1"/>
          </a:p>
        </p:txBody>
      </p:sp>
      <p:pic>
        <p:nvPicPr>
          <p:cNvPr id="52246" name="Picture 22">
            <a:extLst>
              <a:ext uri="{FF2B5EF4-FFF2-40B4-BE49-F238E27FC236}">
                <a16:creationId xmlns:a16="http://schemas.microsoft.com/office/drawing/2014/main" id="{9BE42796-0C52-E383-4E11-5CAAE8A3E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376364"/>
            <a:ext cx="191293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F6692296-630E-6174-3DDE-D374D3D6B01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8018FE8E-ED87-2557-0F15-FEC9B1E1B42E}"/>
              </a:ext>
            </a:extLst>
          </p:cNvPr>
          <p:cNvPicPr>
            <a:picLocks noChangeAspect="1"/>
          </p:cNvPicPr>
          <p:nvPr/>
        </p:nvPicPr>
        <p:blipFill>
          <a:blip r:embed="rId4">
            <a:duotone>
              <a:prstClr val="black"/>
              <a:srgbClr val="92D050">
                <a:tint val="45000"/>
                <a:satMod val="400000"/>
              </a:srgbClr>
            </a:duotone>
          </a:blip>
          <a:stretch>
            <a:fillRect/>
          </a:stretch>
        </p:blipFill>
        <p:spPr>
          <a:xfrm>
            <a:off x="3560284" y="1049339"/>
            <a:ext cx="7951157" cy="50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صورة 3">
            <a:extLst>
              <a:ext uri="{FF2B5EF4-FFF2-40B4-BE49-F238E27FC236}">
                <a16:creationId xmlns:a16="http://schemas.microsoft.com/office/drawing/2014/main" id="{C8864870-7886-0490-E76A-F7B40BF30699}"/>
              </a:ext>
            </a:extLst>
          </p:cNvPr>
          <p:cNvPicPr>
            <a:picLocks noChangeAspect="1"/>
          </p:cNvPicPr>
          <p:nvPr/>
        </p:nvPicPr>
        <p:blipFill>
          <a:blip r:embed="rId5"/>
          <a:stretch>
            <a:fillRect/>
          </a:stretch>
        </p:blipFill>
        <p:spPr>
          <a:xfrm>
            <a:off x="7362748" y="360947"/>
            <a:ext cx="2651282" cy="584621"/>
          </a:xfrm>
          <a:prstGeom prst="rect">
            <a:avLst/>
          </a:prstGeom>
        </p:spPr>
      </p:pic>
    </p:spTree>
    <p:extLst>
      <p:ext uri="{BB962C8B-B14F-4D97-AF65-F5344CB8AC3E}">
        <p14:creationId xmlns:p14="http://schemas.microsoft.com/office/powerpoint/2010/main" val="294127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2246"/>
                                        </p:tgtEl>
                                        <p:attrNameLst>
                                          <p:attrName>style.visibility</p:attrName>
                                        </p:attrNameLst>
                                      </p:cBhvr>
                                      <p:to>
                                        <p:strVal val="visible"/>
                                      </p:to>
                                    </p:set>
                                    <p:animEffect transition="in" filter="fade">
                                      <p:cBhvr>
                                        <p:cTn id="7" dur="800" decel="100000"/>
                                        <p:tgtEl>
                                          <p:spTgt spid="52246"/>
                                        </p:tgtEl>
                                      </p:cBhvr>
                                    </p:animEffect>
                                    <p:anim calcmode="lin" valueType="num">
                                      <p:cBhvr>
                                        <p:cTn id="8" dur="800" decel="100000" fill="hold"/>
                                        <p:tgtEl>
                                          <p:spTgt spid="52246"/>
                                        </p:tgtEl>
                                        <p:attrNameLst>
                                          <p:attrName>style.rotation</p:attrName>
                                        </p:attrNameLst>
                                      </p:cBhvr>
                                      <p:tavLst>
                                        <p:tav tm="0">
                                          <p:val>
                                            <p:fltVal val="-90"/>
                                          </p:val>
                                        </p:tav>
                                        <p:tav tm="100000">
                                          <p:val>
                                            <p:fltVal val="0"/>
                                          </p:val>
                                        </p:tav>
                                      </p:tavLst>
                                    </p:anim>
                                    <p:anim calcmode="lin" valueType="num">
                                      <p:cBhvr>
                                        <p:cTn id="9" dur="800" decel="100000" fill="hold"/>
                                        <p:tgtEl>
                                          <p:spTgt spid="52246"/>
                                        </p:tgtEl>
                                        <p:attrNameLst>
                                          <p:attrName>ppt_x</p:attrName>
                                        </p:attrNameLst>
                                      </p:cBhvr>
                                      <p:tavLst>
                                        <p:tav tm="0">
                                          <p:val>
                                            <p:strVal val="#ppt_x+0.4"/>
                                          </p:val>
                                        </p:tav>
                                        <p:tav tm="100000">
                                          <p:val>
                                            <p:strVal val="#ppt_x-0.05"/>
                                          </p:val>
                                        </p:tav>
                                      </p:tavLst>
                                    </p:anim>
                                    <p:anim calcmode="lin" valueType="num">
                                      <p:cBhvr>
                                        <p:cTn id="10" dur="800" decel="100000" fill="hold"/>
                                        <p:tgtEl>
                                          <p:spTgt spid="522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plus(in)">
                                      <p:cBhvr>
                                        <p:cTn id="17" dur="1000"/>
                                        <p:tgtEl>
                                          <p:spTgt spid="52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2238"/>
                                        </p:tgtEl>
                                        <p:attrNameLst>
                                          <p:attrName>style.visibility</p:attrName>
                                        </p:attrNameLst>
                                      </p:cBhvr>
                                      <p:to>
                                        <p:strVal val="visible"/>
                                      </p:to>
                                    </p:set>
                                    <p:anim calcmode="lin" valueType="num">
                                      <p:cBhvr>
                                        <p:cTn id="22" dur="1000" fill="hold"/>
                                        <p:tgtEl>
                                          <p:spTgt spid="52238"/>
                                        </p:tgtEl>
                                        <p:attrNameLst>
                                          <p:attrName>ppt_x</p:attrName>
                                        </p:attrNameLst>
                                      </p:cBhvr>
                                      <p:tavLst>
                                        <p:tav tm="0">
                                          <p:val>
                                            <p:strVal val="#ppt_x-.2"/>
                                          </p:val>
                                        </p:tav>
                                        <p:tav tm="100000">
                                          <p:val>
                                            <p:strVal val="#ppt_x"/>
                                          </p:val>
                                        </p:tav>
                                      </p:tavLst>
                                    </p:anim>
                                    <p:anim calcmode="lin" valueType="num">
                                      <p:cBhvr>
                                        <p:cTn id="23" dur="1000" fill="hold"/>
                                        <p:tgtEl>
                                          <p:spTgt spid="5223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22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2229"/>
                                        </p:tgtEl>
                                        <p:attrNameLst>
                                          <p:attrName>style.visibility</p:attrName>
                                        </p:attrNameLst>
                                      </p:cBhvr>
                                      <p:to>
                                        <p:strVal val="visible"/>
                                      </p:to>
                                    </p:set>
                                    <p:anim calcmode="lin" valueType="num">
                                      <p:cBhvr>
                                        <p:cTn id="29" dur="1000" fill="hold"/>
                                        <p:tgtEl>
                                          <p:spTgt spid="52229"/>
                                        </p:tgtEl>
                                        <p:attrNameLst>
                                          <p:attrName>ppt_x</p:attrName>
                                        </p:attrNameLst>
                                      </p:cBhvr>
                                      <p:tavLst>
                                        <p:tav tm="0">
                                          <p:val>
                                            <p:strVal val="#ppt_x-.2"/>
                                          </p:val>
                                        </p:tav>
                                        <p:tav tm="100000">
                                          <p:val>
                                            <p:strVal val="#ppt_x"/>
                                          </p:val>
                                        </p:tav>
                                      </p:tavLst>
                                    </p:anim>
                                    <p:anim calcmode="lin" valueType="num">
                                      <p:cBhvr>
                                        <p:cTn id="30" dur="1000" fill="hold"/>
                                        <p:tgtEl>
                                          <p:spTgt spid="5222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22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2243"/>
                                        </p:tgtEl>
                                        <p:attrNameLst>
                                          <p:attrName>style.visibility</p:attrName>
                                        </p:attrNameLst>
                                      </p:cBhvr>
                                      <p:to>
                                        <p:strVal val="visible"/>
                                      </p:to>
                                    </p:set>
                                    <p:anim calcmode="lin" valueType="num">
                                      <p:cBhvr>
                                        <p:cTn id="36" dur="1000" fill="hold"/>
                                        <p:tgtEl>
                                          <p:spTgt spid="52243"/>
                                        </p:tgtEl>
                                        <p:attrNameLst>
                                          <p:attrName>ppt_x</p:attrName>
                                        </p:attrNameLst>
                                      </p:cBhvr>
                                      <p:tavLst>
                                        <p:tav tm="0">
                                          <p:val>
                                            <p:strVal val="#ppt_x-.2"/>
                                          </p:val>
                                        </p:tav>
                                        <p:tav tm="100000">
                                          <p:val>
                                            <p:strVal val="#ppt_x"/>
                                          </p:val>
                                        </p:tav>
                                      </p:tavLst>
                                    </p:anim>
                                    <p:anim calcmode="lin" valueType="num">
                                      <p:cBhvr>
                                        <p:cTn id="37" dur="1000" fill="hold"/>
                                        <p:tgtEl>
                                          <p:spTgt spid="5224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22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2230"/>
                                        </p:tgtEl>
                                        <p:attrNameLst>
                                          <p:attrName>style.visibility</p:attrName>
                                        </p:attrNameLst>
                                      </p:cBhvr>
                                      <p:to>
                                        <p:strVal val="visible"/>
                                      </p:to>
                                    </p:set>
                                    <p:anim calcmode="lin" valueType="num">
                                      <p:cBhvr>
                                        <p:cTn id="43" dur="1000" fill="hold"/>
                                        <p:tgtEl>
                                          <p:spTgt spid="52230"/>
                                        </p:tgtEl>
                                        <p:attrNameLst>
                                          <p:attrName>ppt_x</p:attrName>
                                        </p:attrNameLst>
                                      </p:cBhvr>
                                      <p:tavLst>
                                        <p:tav tm="0">
                                          <p:val>
                                            <p:strVal val="#ppt_x-.2"/>
                                          </p:val>
                                        </p:tav>
                                        <p:tav tm="100000">
                                          <p:val>
                                            <p:strVal val="#ppt_x"/>
                                          </p:val>
                                        </p:tav>
                                      </p:tavLst>
                                    </p:anim>
                                    <p:anim calcmode="lin" valueType="num">
                                      <p:cBhvr>
                                        <p:cTn id="44"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22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52231"/>
                                        </p:tgtEl>
                                        <p:attrNameLst>
                                          <p:attrName>style.visibility</p:attrName>
                                        </p:attrNameLst>
                                      </p:cBhvr>
                                      <p:to>
                                        <p:strVal val="visible"/>
                                      </p:to>
                                    </p:set>
                                    <p:anim calcmode="lin" valueType="num">
                                      <p:cBhvr>
                                        <p:cTn id="50" dur="1000" fill="hold"/>
                                        <p:tgtEl>
                                          <p:spTgt spid="52231"/>
                                        </p:tgtEl>
                                        <p:attrNameLst>
                                          <p:attrName>ppt_x</p:attrName>
                                        </p:attrNameLst>
                                      </p:cBhvr>
                                      <p:tavLst>
                                        <p:tav tm="0">
                                          <p:val>
                                            <p:strVal val="#ppt_x-.2"/>
                                          </p:val>
                                        </p:tav>
                                        <p:tav tm="100000">
                                          <p:val>
                                            <p:strVal val="#ppt_x"/>
                                          </p:val>
                                        </p:tav>
                                      </p:tavLst>
                                    </p:anim>
                                    <p:anim calcmode="lin" valueType="num">
                                      <p:cBhvr>
                                        <p:cTn id="51" dur="1000" fill="hold"/>
                                        <p:tgtEl>
                                          <p:spTgt spid="52231"/>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22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2232"/>
                                        </p:tgtEl>
                                        <p:attrNameLst>
                                          <p:attrName>style.visibility</p:attrName>
                                        </p:attrNameLst>
                                      </p:cBhvr>
                                      <p:to>
                                        <p:strVal val="visible"/>
                                      </p:to>
                                    </p:set>
                                    <p:anim calcmode="lin" valueType="num">
                                      <p:cBhvr>
                                        <p:cTn id="57" dur="1000" fill="hold"/>
                                        <p:tgtEl>
                                          <p:spTgt spid="52232"/>
                                        </p:tgtEl>
                                        <p:attrNameLst>
                                          <p:attrName>ppt_x</p:attrName>
                                        </p:attrNameLst>
                                      </p:cBhvr>
                                      <p:tavLst>
                                        <p:tav tm="0">
                                          <p:val>
                                            <p:strVal val="#ppt_x-.2"/>
                                          </p:val>
                                        </p:tav>
                                        <p:tav tm="100000">
                                          <p:val>
                                            <p:strVal val="#ppt_x"/>
                                          </p:val>
                                        </p:tav>
                                      </p:tavLst>
                                    </p:anim>
                                    <p:anim calcmode="lin" valueType="num">
                                      <p:cBhvr>
                                        <p:cTn id="58" dur="1000" fill="hold"/>
                                        <p:tgtEl>
                                          <p:spTgt spid="5223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223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52233"/>
                                        </p:tgtEl>
                                        <p:attrNameLst>
                                          <p:attrName>style.visibility</p:attrName>
                                        </p:attrNameLst>
                                      </p:cBhvr>
                                      <p:to>
                                        <p:strVal val="visible"/>
                                      </p:to>
                                    </p:set>
                                    <p:animEffect transition="in" filter="plus(in)">
                                      <p:cBhvr>
                                        <p:cTn id="64" dur="1000"/>
                                        <p:tgtEl>
                                          <p:spTgt spid="5223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52234"/>
                                        </p:tgtEl>
                                        <p:attrNameLst>
                                          <p:attrName>style.visibility</p:attrName>
                                        </p:attrNameLst>
                                      </p:cBhvr>
                                      <p:to>
                                        <p:strVal val="visible"/>
                                      </p:to>
                                    </p:set>
                                    <p:anim calcmode="lin" valueType="num">
                                      <p:cBhvr>
                                        <p:cTn id="69" dur="1000" fill="hold"/>
                                        <p:tgtEl>
                                          <p:spTgt spid="52234"/>
                                        </p:tgtEl>
                                        <p:attrNameLst>
                                          <p:attrName>ppt_x</p:attrName>
                                        </p:attrNameLst>
                                      </p:cBhvr>
                                      <p:tavLst>
                                        <p:tav tm="0">
                                          <p:val>
                                            <p:strVal val="#ppt_x-.2"/>
                                          </p:val>
                                        </p:tav>
                                        <p:tav tm="100000">
                                          <p:val>
                                            <p:strVal val="#ppt_x"/>
                                          </p:val>
                                        </p:tav>
                                      </p:tavLst>
                                    </p:anim>
                                    <p:anim calcmode="lin" valueType="num">
                                      <p:cBhvr>
                                        <p:cTn id="70" dur="1000" fill="hold"/>
                                        <p:tgtEl>
                                          <p:spTgt spid="522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223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52235"/>
                                        </p:tgtEl>
                                        <p:attrNameLst>
                                          <p:attrName>style.visibility</p:attrName>
                                        </p:attrNameLst>
                                      </p:cBhvr>
                                      <p:to>
                                        <p:strVal val="visible"/>
                                      </p:to>
                                    </p:set>
                                    <p:anim calcmode="lin" valueType="num">
                                      <p:cBhvr>
                                        <p:cTn id="76" dur="1000" fill="hold"/>
                                        <p:tgtEl>
                                          <p:spTgt spid="52235"/>
                                        </p:tgtEl>
                                        <p:attrNameLst>
                                          <p:attrName>ppt_x</p:attrName>
                                        </p:attrNameLst>
                                      </p:cBhvr>
                                      <p:tavLst>
                                        <p:tav tm="0">
                                          <p:val>
                                            <p:strVal val="#ppt_x-.2"/>
                                          </p:val>
                                        </p:tav>
                                        <p:tav tm="100000">
                                          <p:val>
                                            <p:strVal val="#ppt_x"/>
                                          </p:val>
                                        </p:tav>
                                      </p:tavLst>
                                    </p:anim>
                                    <p:anim calcmode="lin" valueType="num">
                                      <p:cBhvr>
                                        <p:cTn id="77" dur="1000" fill="hold"/>
                                        <p:tgtEl>
                                          <p:spTgt spid="52235"/>
                                        </p:tgtEl>
                                        <p:attrNameLst>
                                          <p:attrName>ppt_y</p:attrName>
                                        </p:attrNameLst>
                                      </p:cBhvr>
                                      <p:tavLst>
                                        <p:tav tm="0">
                                          <p:val>
                                            <p:strVal val="#ppt_y"/>
                                          </p:val>
                                        </p:tav>
                                        <p:tav tm="100000">
                                          <p:val>
                                            <p:strVal val="#ppt_y"/>
                                          </p:val>
                                        </p:tav>
                                      </p:tavLst>
                                    </p:anim>
                                    <p:animEffect transition="in" filter="wipe(right)" prLst="gradientSize: 0.1">
                                      <p:cBhvr>
                                        <p:cTn id="78" dur="1000"/>
                                        <p:tgtEl>
                                          <p:spTgt spid="5223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52236"/>
                                        </p:tgtEl>
                                        <p:attrNameLst>
                                          <p:attrName>style.visibility</p:attrName>
                                        </p:attrNameLst>
                                      </p:cBhvr>
                                      <p:to>
                                        <p:strVal val="visible"/>
                                      </p:to>
                                    </p:set>
                                    <p:anim calcmode="lin" valueType="num">
                                      <p:cBhvr>
                                        <p:cTn id="83" dur="1000" fill="hold"/>
                                        <p:tgtEl>
                                          <p:spTgt spid="52236"/>
                                        </p:tgtEl>
                                        <p:attrNameLst>
                                          <p:attrName>ppt_x</p:attrName>
                                        </p:attrNameLst>
                                      </p:cBhvr>
                                      <p:tavLst>
                                        <p:tav tm="0">
                                          <p:val>
                                            <p:strVal val="#ppt_x-.2"/>
                                          </p:val>
                                        </p:tav>
                                        <p:tav tm="100000">
                                          <p:val>
                                            <p:strVal val="#ppt_x"/>
                                          </p:val>
                                        </p:tav>
                                      </p:tavLst>
                                    </p:anim>
                                    <p:anim calcmode="lin" valueType="num">
                                      <p:cBhvr>
                                        <p:cTn id="84" dur="1000" fill="hold"/>
                                        <p:tgtEl>
                                          <p:spTgt spid="52236"/>
                                        </p:tgtEl>
                                        <p:attrNameLst>
                                          <p:attrName>ppt_y</p:attrName>
                                        </p:attrNameLst>
                                      </p:cBhvr>
                                      <p:tavLst>
                                        <p:tav tm="0">
                                          <p:val>
                                            <p:strVal val="#ppt_y"/>
                                          </p:val>
                                        </p:tav>
                                        <p:tav tm="100000">
                                          <p:val>
                                            <p:strVal val="#ppt_y"/>
                                          </p:val>
                                        </p:tav>
                                      </p:tavLst>
                                    </p:anim>
                                    <p:animEffect transition="in" filter="wipe(right)" prLst="gradientSize: 0.1">
                                      <p:cBhvr>
                                        <p:cTn id="85" dur="1000"/>
                                        <p:tgtEl>
                                          <p:spTgt spid="5223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52237"/>
                                        </p:tgtEl>
                                        <p:attrNameLst>
                                          <p:attrName>style.visibility</p:attrName>
                                        </p:attrNameLst>
                                      </p:cBhvr>
                                      <p:to>
                                        <p:strVal val="visible"/>
                                      </p:to>
                                    </p:set>
                                    <p:anim calcmode="lin" valueType="num">
                                      <p:cBhvr>
                                        <p:cTn id="90" dur="1000" fill="hold"/>
                                        <p:tgtEl>
                                          <p:spTgt spid="52237"/>
                                        </p:tgtEl>
                                        <p:attrNameLst>
                                          <p:attrName>ppt_x</p:attrName>
                                        </p:attrNameLst>
                                      </p:cBhvr>
                                      <p:tavLst>
                                        <p:tav tm="0">
                                          <p:val>
                                            <p:strVal val="#ppt_x-.2"/>
                                          </p:val>
                                        </p:tav>
                                        <p:tav tm="100000">
                                          <p:val>
                                            <p:strVal val="#ppt_x"/>
                                          </p:val>
                                        </p:tav>
                                      </p:tavLst>
                                    </p:anim>
                                    <p:anim calcmode="lin" valueType="num">
                                      <p:cBhvr>
                                        <p:cTn id="91" dur="1000" fill="hold"/>
                                        <p:tgtEl>
                                          <p:spTgt spid="52237"/>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p:bldP spid="52230" grpId="0"/>
      <p:bldP spid="52231" grpId="0"/>
      <p:bldP spid="52232" grpId="0"/>
      <p:bldP spid="52233" grpId="0" animBg="1"/>
      <p:bldP spid="52234" grpId="0"/>
      <p:bldP spid="52235" grpId="0"/>
      <p:bldP spid="52236" grpId="0"/>
      <p:bldP spid="52237" grpId="0"/>
      <p:bldP spid="52238" grpId="0"/>
      <p:bldP spid="522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5951538" y="1987550"/>
            <a:ext cx="4248150" cy="208915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3253" name="Text Box 5"/>
          <p:cNvSpPr txBox="1">
            <a:spLocks noChangeArrowheads="1"/>
          </p:cNvSpPr>
          <p:nvPr/>
        </p:nvSpPr>
        <p:spPr bwMode="auto">
          <a:xfrm>
            <a:off x="8472489" y="27797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3254" name="Text Box 6"/>
          <p:cNvSpPr txBox="1">
            <a:spLocks noChangeArrowheads="1"/>
          </p:cNvSpPr>
          <p:nvPr/>
        </p:nvSpPr>
        <p:spPr bwMode="auto">
          <a:xfrm>
            <a:off x="5916613" y="279400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38.5 م2</a:t>
            </a:r>
            <a:endParaRPr lang="en-US" sz="2000" b="1"/>
          </a:p>
        </p:txBody>
      </p:sp>
      <p:sp>
        <p:nvSpPr>
          <p:cNvPr id="53255" name="Text Box 7"/>
          <p:cNvSpPr txBox="1">
            <a:spLocks noChangeArrowheads="1"/>
          </p:cNvSpPr>
          <p:nvPr/>
        </p:nvSpPr>
        <p:spPr bwMode="auto">
          <a:xfrm>
            <a:off x="8975725" y="3441701"/>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3256" name="Text Box 8"/>
          <p:cNvSpPr txBox="1">
            <a:spLocks noChangeArrowheads="1"/>
          </p:cNvSpPr>
          <p:nvPr/>
        </p:nvSpPr>
        <p:spPr bwMode="auto">
          <a:xfrm>
            <a:off x="8002588" y="3462339"/>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14 م</a:t>
            </a:r>
            <a:endParaRPr lang="en-US" sz="2000" b="1"/>
          </a:p>
        </p:txBody>
      </p:sp>
      <p:sp>
        <p:nvSpPr>
          <p:cNvPr id="53257" name="Rectangle 9"/>
          <p:cNvSpPr>
            <a:spLocks noChangeArrowheads="1"/>
          </p:cNvSpPr>
          <p:nvPr/>
        </p:nvSpPr>
        <p:spPr bwMode="auto">
          <a:xfrm>
            <a:off x="4079876" y="4437064"/>
            <a:ext cx="6119813"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3258" name="Text Box 10"/>
          <p:cNvSpPr txBox="1">
            <a:spLocks noChangeArrowheads="1"/>
          </p:cNvSpPr>
          <p:nvPr/>
        </p:nvSpPr>
        <p:spPr bwMode="auto">
          <a:xfrm>
            <a:off x="8472489" y="4722814"/>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3259" name="Text Box 11"/>
          <p:cNvSpPr txBox="1">
            <a:spLocks noChangeArrowheads="1"/>
          </p:cNvSpPr>
          <p:nvPr/>
        </p:nvSpPr>
        <p:spPr bwMode="auto">
          <a:xfrm>
            <a:off x="6240464" y="47244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3260" name="Text Box 12"/>
          <p:cNvSpPr txBox="1">
            <a:spLocks noChangeArrowheads="1"/>
          </p:cNvSpPr>
          <p:nvPr/>
        </p:nvSpPr>
        <p:spPr bwMode="auto">
          <a:xfrm>
            <a:off x="7140576" y="5513389"/>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38.5 × 14 =</a:t>
            </a:r>
            <a:endParaRPr lang="en-US" sz="2000" b="1"/>
          </a:p>
        </p:txBody>
      </p:sp>
      <p:sp>
        <p:nvSpPr>
          <p:cNvPr id="53261" name="Text Box 13"/>
          <p:cNvSpPr txBox="1">
            <a:spLocks noChangeArrowheads="1"/>
          </p:cNvSpPr>
          <p:nvPr/>
        </p:nvSpPr>
        <p:spPr bwMode="auto">
          <a:xfrm>
            <a:off x="5699126" y="5514976"/>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539 م3</a:t>
            </a:r>
            <a:endParaRPr lang="en-US" sz="2000" b="1"/>
          </a:p>
        </p:txBody>
      </p:sp>
      <p:sp>
        <p:nvSpPr>
          <p:cNvPr id="53262" name="Text Box 14"/>
          <p:cNvSpPr txBox="1">
            <a:spLocks noChangeArrowheads="1"/>
          </p:cNvSpPr>
          <p:nvPr/>
        </p:nvSpPr>
        <p:spPr bwMode="auto">
          <a:xfrm>
            <a:off x="7535863" y="2095501"/>
            <a:ext cx="2557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القاعدة على شكل </a:t>
            </a:r>
            <a:r>
              <a:rPr lang="ar-SA" sz="2000" b="1">
                <a:solidFill>
                  <a:srgbClr val="FF0000"/>
                </a:solidFill>
              </a:rPr>
              <a:t>مثلث</a:t>
            </a:r>
            <a:endParaRPr lang="en-US" sz="2000" b="1">
              <a:solidFill>
                <a:srgbClr val="FF0000"/>
              </a:solidFill>
            </a:endParaRPr>
          </a:p>
        </p:txBody>
      </p:sp>
      <p:grpSp>
        <p:nvGrpSpPr>
          <p:cNvPr id="53263" name="Group 15"/>
          <p:cNvGrpSpPr>
            <a:grpSpLocks/>
          </p:cNvGrpSpPr>
          <p:nvPr/>
        </p:nvGrpSpPr>
        <p:grpSpPr bwMode="auto">
          <a:xfrm>
            <a:off x="6816725" y="2652714"/>
            <a:ext cx="1728788" cy="719137"/>
            <a:chOff x="3424" y="1671"/>
            <a:chExt cx="999" cy="453"/>
          </a:xfrm>
        </p:grpSpPr>
        <p:sp>
          <p:nvSpPr>
            <p:cNvPr id="53264" name="Text Box 16"/>
            <p:cNvSpPr txBox="1">
              <a:spLocks noChangeArrowheads="1"/>
            </p:cNvSpPr>
            <p:nvPr/>
          </p:nvSpPr>
          <p:spPr bwMode="auto">
            <a:xfrm>
              <a:off x="3424" y="1751"/>
              <a:ext cx="99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 11 × 7 =</a:t>
              </a:r>
              <a:endParaRPr lang="en-US" sz="2000" b="1"/>
            </a:p>
          </p:txBody>
        </p:sp>
        <p:grpSp>
          <p:nvGrpSpPr>
            <p:cNvPr id="53265" name="Group 17"/>
            <p:cNvGrpSpPr>
              <a:grpSpLocks/>
            </p:cNvGrpSpPr>
            <p:nvPr/>
          </p:nvGrpSpPr>
          <p:grpSpPr bwMode="auto">
            <a:xfrm>
              <a:off x="4209" y="1671"/>
              <a:ext cx="182" cy="453"/>
              <a:chOff x="975" y="3090"/>
              <a:chExt cx="182" cy="453"/>
            </a:xfrm>
          </p:grpSpPr>
          <p:sp>
            <p:nvSpPr>
              <p:cNvPr id="53266" name="Text Box 18"/>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53267" name="Line 19"/>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3268" name="Text Box 20"/>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pic>
        <p:nvPicPr>
          <p:cNvPr id="5327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1" y="1700214"/>
            <a:ext cx="23399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45F89B65-042F-B444-A1D7-7AD65FF680B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680AF140-B82D-F68C-6109-CAD76D6DE4EA}"/>
              </a:ext>
            </a:extLst>
          </p:cNvPr>
          <p:cNvPicPr>
            <a:picLocks noChangeAspect="1"/>
          </p:cNvPicPr>
          <p:nvPr/>
        </p:nvPicPr>
        <p:blipFill>
          <a:blip r:embed="rId4">
            <a:duotone>
              <a:prstClr val="black"/>
              <a:srgbClr val="92D050">
                <a:tint val="45000"/>
                <a:satMod val="400000"/>
              </a:srgbClr>
            </a:duotone>
          </a:blip>
          <a:stretch>
            <a:fillRect/>
          </a:stretch>
        </p:blipFill>
        <p:spPr>
          <a:xfrm>
            <a:off x="3704747" y="1097159"/>
            <a:ext cx="7287798" cy="50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صورة 3">
            <a:extLst>
              <a:ext uri="{FF2B5EF4-FFF2-40B4-BE49-F238E27FC236}">
                <a16:creationId xmlns:a16="http://schemas.microsoft.com/office/drawing/2014/main" id="{B53BF408-F582-4120-82AA-F19597C08A8B}"/>
              </a:ext>
            </a:extLst>
          </p:cNvPr>
          <p:cNvPicPr>
            <a:picLocks noChangeAspect="1"/>
          </p:cNvPicPr>
          <p:nvPr/>
        </p:nvPicPr>
        <p:blipFill>
          <a:blip r:embed="rId5"/>
          <a:stretch>
            <a:fillRect/>
          </a:stretch>
        </p:blipFill>
        <p:spPr>
          <a:xfrm>
            <a:off x="7399259" y="396860"/>
            <a:ext cx="2651282" cy="584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3274"/>
                                        </p:tgtEl>
                                        <p:attrNameLst>
                                          <p:attrName>style.visibility</p:attrName>
                                        </p:attrNameLst>
                                      </p:cBhvr>
                                      <p:to>
                                        <p:strVal val="visible"/>
                                      </p:to>
                                    </p:set>
                                    <p:animEffect transition="in" filter="fade">
                                      <p:cBhvr>
                                        <p:cTn id="7" dur="800" decel="100000"/>
                                        <p:tgtEl>
                                          <p:spTgt spid="53274"/>
                                        </p:tgtEl>
                                      </p:cBhvr>
                                    </p:animEffect>
                                    <p:anim calcmode="lin" valueType="num">
                                      <p:cBhvr>
                                        <p:cTn id="8" dur="800" decel="100000" fill="hold"/>
                                        <p:tgtEl>
                                          <p:spTgt spid="53274"/>
                                        </p:tgtEl>
                                        <p:attrNameLst>
                                          <p:attrName>style.rotation</p:attrName>
                                        </p:attrNameLst>
                                      </p:cBhvr>
                                      <p:tavLst>
                                        <p:tav tm="0">
                                          <p:val>
                                            <p:fltVal val="-90"/>
                                          </p:val>
                                        </p:tav>
                                        <p:tav tm="100000">
                                          <p:val>
                                            <p:fltVal val="0"/>
                                          </p:val>
                                        </p:tav>
                                      </p:tavLst>
                                    </p:anim>
                                    <p:anim calcmode="lin" valueType="num">
                                      <p:cBhvr>
                                        <p:cTn id="9" dur="800" decel="100000" fill="hold"/>
                                        <p:tgtEl>
                                          <p:spTgt spid="53274"/>
                                        </p:tgtEl>
                                        <p:attrNameLst>
                                          <p:attrName>ppt_x</p:attrName>
                                        </p:attrNameLst>
                                      </p:cBhvr>
                                      <p:tavLst>
                                        <p:tav tm="0">
                                          <p:val>
                                            <p:strVal val="#ppt_x+0.4"/>
                                          </p:val>
                                        </p:tav>
                                        <p:tav tm="100000">
                                          <p:val>
                                            <p:strVal val="#ppt_x-0.05"/>
                                          </p:val>
                                        </p:tav>
                                      </p:tavLst>
                                    </p:anim>
                                    <p:anim calcmode="lin" valueType="num">
                                      <p:cBhvr>
                                        <p:cTn id="10" dur="800" decel="100000" fill="hold"/>
                                        <p:tgtEl>
                                          <p:spTgt spid="532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7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plus(in)">
                                      <p:cBhvr>
                                        <p:cTn id="17" dur="1000"/>
                                        <p:tgtEl>
                                          <p:spTgt spid="53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3262"/>
                                        </p:tgtEl>
                                        <p:attrNameLst>
                                          <p:attrName>style.visibility</p:attrName>
                                        </p:attrNameLst>
                                      </p:cBhvr>
                                      <p:to>
                                        <p:strVal val="visible"/>
                                      </p:to>
                                    </p:set>
                                    <p:anim calcmode="lin" valueType="num">
                                      <p:cBhvr>
                                        <p:cTn id="22" dur="1000" fill="hold"/>
                                        <p:tgtEl>
                                          <p:spTgt spid="53262"/>
                                        </p:tgtEl>
                                        <p:attrNameLst>
                                          <p:attrName>ppt_x</p:attrName>
                                        </p:attrNameLst>
                                      </p:cBhvr>
                                      <p:tavLst>
                                        <p:tav tm="0">
                                          <p:val>
                                            <p:strVal val="#ppt_x-.2"/>
                                          </p:val>
                                        </p:tav>
                                        <p:tav tm="100000">
                                          <p:val>
                                            <p:strVal val="#ppt_x"/>
                                          </p:val>
                                        </p:tav>
                                      </p:tavLst>
                                    </p:anim>
                                    <p:anim calcmode="lin" valueType="num">
                                      <p:cBhvr>
                                        <p:cTn id="23" dur="1000" fill="hold"/>
                                        <p:tgtEl>
                                          <p:spTgt spid="5326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32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3253"/>
                                        </p:tgtEl>
                                        <p:attrNameLst>
                                          <p:attrName>style.visibility</p:attrName>
                                        </p:attrNameLst>
                                      </p:cBhvr>
                                      <p:to>
                                        <p:strVal val="visible"/>
                                      </p:to>
                                    </p:set>
                                    <p:anim calcmode="lin" valueType="num">
                                      <p:cBhvr>
                                        <p:cTn id="29" dur="1000" fill="hold"/>
                                        <p:tgtEl>
                                          <p:spTgt spid="53253"/>
                                        </p:tgtEl>
                                        <p:attrNameLst>
                                          <p:attrName>ppt_x</p:attrName>
                                        </p:attrNameLst>
                                      </p:cBhvr>
                                      <p:tavLst>
                                        <p:tav tm="0">
                                          <p:val>
                                            <p:strVal val="#ppt_x-.2"/>
                                          </p:val>
                                        </p:tav>
                                        <p:tav tm="100000">
                                          <p:val>
                                            <p:strVal val="#ppt_x"/>
                                          </p:val>
                                        </p:tav>
                                      </p:tavLst>
                                    </p:anim>
                                    <p:anim calcmode="lin" valueType="num">
                                      <p:cBhvr>
                                        <p:cTn id="30" dur="1000" fill="hold"/>
                                        <p:tgtEl>
                                          <p:spTgt spid="5325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325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53263"/>
                                        </p:tgtEl>
                                        <p:attrNameLst>
                                          <p:attrName>style.visibility</p:attrName>
                                        </p:attrNameLst>
                                      </p:cBhvr>
                                      <p:to>
                                        <p:strVal val="visible"/>
                                      </p:to>
                                    </p:set>
                                    <p:anim calcmode="lin" valueType="num">
                                      <p:cBhvr>
                                        <p:cTn id="36" dur="1000" fill="hold"/>
                                        <p:tgtEl>
                                          <p:spTgt spid="53263"/>
                                        </p:tgtEl>
                                        <p:attrNameLst>
                                          <p:attrName>ppt_x</p:attrName>
                                        </p:attrNameLst>
                                      </p:cBhvr>
                                      <p:tavLst>
                                        <p:tav tm="0">
                                          <p:val>
                                            <p:strVal val="#ppt_x-.2"/>
                                          </p:val>
                                        </p:tav>
                                        <p:tav tm="100000">
                                          <p:val>
                                            <p:strVal val="#ppt_x"/>
                                          </p:val>
                                        </p:tav>
                                      </p:tavLst>
                                    </p:anim>
                                    <p:anim calcmode="lin" valueType="num">
                                      <p:cBhvr>
                                        <p:cTn id="37" dur="1000" fill="hold"/>
                                        <p:tgtEl>
                                          <p:spTgt spid="5326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32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3254"/>
                                        </p:tgtEl>
                                        <p:attrNameLst>
                                          <p:attrName>style.visibility</p:attrName>
                                        </p:attrNameLst>
                                      </p:cBhvr>
                                      <p:to>
                                        <p:strVal val="visible"/>
                                      </p:to>
                                    </p:set>
                                    <p:anim calcmode="lin" valueType="num">
                                      <p:cBhvr>
                                        <p:cTn id="43" dur="1000" fill="hold"/>
                                        <p:tgtEl>
                                          <p:spTgt spid="53254"/>
                                        </p:tgtEl>
                                        <p:attrNameLst>
                                          <p:attrName>ppt_x</p:attrName>
                                        </p:attrNameLst>
                                      </p:cBhvr>
                                      <p:tavLst>
                                        <p:tav tm="0">
                                          <p:val>
                                            <p:strVal val="#ppt_x-.2"/>
                                          </p:val>
                                        </p:tav>
                                        <p:tav tm="100000">
                                          <p:val>
                                            <p:strVal val="#ppt_x"/>
                                          </p:val>
                                        </p:tav>
                                      </p:tavLst>
                                    </p:anim>
                                    <p:anim calcmode="lin" valueType="num">
                                      <p:cBhvr>
                                        <p:cTn id="44" dur="1000" fill="hold"/>
                                        <p:tgtEl>
                                          <p:spTgt spid="5325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325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53255"/>
                                        </p:tgtEl>
                                        <p:attrNameLst>
                                          <p:attrName>style.visibility</p:attrName>
                                        </p:attrNameLst>
                                      </p:cBhvr>
                                      <p:to>
                                        <p:strVal val="visible"/>
                                      </p:to>
                                    </p:set>
                                    <p:anim calcmode="lin" valueType="num">
                                      <p:cBhvr>
                                        <p:cTn id="50" dur="1000" fill="hold"/>
                                        <p:tgtEl>
                                          <p:spTgt spid="53255"/>
                                        </p:tgtEl>
                                        <p:attrNameLst>
                                          <p:attrName>ppt_x</p:attrName>
                                        </p:attrNameLst>
                                      </p:cBhvr>
                                      <p:tavLst>
                                        <p:tav tm="0">
                                          <p:val>
                                            <p:strVal val="#ppt_x-.2"/>
                                          </p:val>
                                        </p:tav>
                                        <p:tav tm="100000">
                                          <p:val>
                                            <p:strVal val="#ppt_x"/>
                                          </p:val>
                                        </p:tav>
                                      </p:tavLst>
                                    </p:anim>
                                    <p:anim calcmode="lin" valueType="num">
                                      <p:cBhvr>
                                        <p:cTn id="51" dur="1000" fill="hold"/>
                                        <p:tgtEl>
                                          <p:spTgt spid="5325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32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3256"/>
                                        </p:tgtEl>
                                        <p:attrNameLst>
                                          <p:attrName>style.visibility</p:attrName>
                                        </p:attrNameLst>
                                      </p:cBhvr>
                                      <p:to>
                                        <p:strVal val="visible"/>
                                      </p:to>
                                    </p:set>
                                    <p:anim calcmode="lin" valueType="num">
                                      <p:cBhvr>
                                        <p:cTn id="57" dur="1000" fill="hold"/>
                                        <p:tgtEl>
                                          <p:spTgt spid="53256"/>
                                        </p:tgtEl>
                                        <p:attrNameLst>
                                          <p:attrName>ppt_x</p:attrName>
                                        </p:attrNameLst>
                                      </p:cBhvr>
                                      <p:tavLst>
                                        <p:tav tm="0">
                                          <p:val>
                                            <p:strVal val="#ppt_x-.2"/>
                                          </p:val>
                                        </p:tav>
                                        <p:tav tm="100000">
                                          <p:val>
                                            <p:strVal val="#ppt_x"/>
                                          </p:val>
                                        </p:tav>
                                      </p:tavLst>
                                    </p:anim>
                                    <p:anim calcmode="lin" valueType="num">
                                      <p:cBhvr>
                                        <p:cTn id="58" dur="1000" fill="hold"/>
                                        <p:tgtEl>
                                          <p:spTgt spid="53256"/>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325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53257"/>
                                        </p:tgtEl>
                                        <p:attrNameLst>
                                          <p:attrName>style.visibility</p:attrName>
                                        </p:attrNameLst>
                                      </p:cBhvr>
                                      <p:to>
                                        <p:strVal val="visible"/>
                                      </p:to>
                                    </p:set>
                                    <p:animEffect transition="in" filter="plus(in)">
                                      <p:cBhvr>
                                        <p:cTn id="64" dur="1000"/>
                                        <p:tgtEl>
                                          <p:spTgt spid="5325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53258"/>
                                        </p:tgtEl>
                                        <p:attrNameLst>
                                          <p:attrName>style.visibility</p:attrName>
                                        </p:attrNameLst>
                                      </p:cBhvr>
                                      <p:to>
                                        <p:strVal val="visible"/>
                                      </p:to>
                                    </p:set>
                                    <p:anim calcmode="lin" valueType="num">
                                      <p:cBhvr>
                                        <p:cTn id="69" dur="1000" fill="hold"/>
                                        <p:tgtEl>
                                          <p:spTgt spid="53258"/>
                                        </p:tgtEl>
                                        <p:attrNameLst>
                                          <p:attrName>ppt_x</p:attrName>
                                        </p:attrNameLst>
                                      </p:cBhvr>
                                      <p:tavLst>
                                        <p:tav tm="0">
                                          <p:val>
                                            <p:strVal val="#ppt_x-.2"/>
                                          </p:val>
                                        </p:tav>
                                        <p:tav tm="100000">
                                          <p:val>
                                            <p:strVal val="#ppt_x"/>
                                          </p:val>
                                        </p:tav>
                                      </p:tavLst>
                                    </p:anim>
                                    <p:anim calcmode="lin" valueType="num">
                                      <p:cBhvr>
                                        <p:cTn id="70" dur="1000" fill="hold"/>
                                        <p:tgtEl>
                                          <p:spTgt spid="53258"/>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325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53259"/>
                                        </p:tgtEl>
                                        <p:attrNameLst>
                                          <p:attrName>style.visibility</p:attrName>
                                        </p:attrNameLst>
                                      </p:cBhvr>
                                      <p:to>
                                        <p:strVal val="visible"/>
                                      </p:to>
                                    </p:set>
                                    <p:anim calcmode="lin" valueType="num">
                                      <p:cBhvr>
                                        <p:cTn id="76" dur="1000" fill="hold"/>
                                        <p:tgtEl>
                                          <p:spTgt spid="53259"/>
                                        </p:tgtEl>
                                        <p:attrNameLst>
                                          <p:attrName>ppt_x</p:attrName>
                                        </p:attrNameLst>
                                      </p:cBhvr>
                                      <p:tavLst>
                                        <p:tav tm="0">
                                          <p:val>
                                            <p:strVal val="#ppt_x-.2"/>
                                          </p:val>
                                        </p:tav>
                                        <p:tav tm="100000">
                                          <p:val>
                                            <p:strVal val="#ppt_x"/>
                                          </p:val>
                                        </p:tav>
                                      </p:tavLst>
                                    </p:anim>
                                    <p:anim calcmode="lin" valueType="num">
                                      <p:cBhvr>
                                        <p:cTn id="77" dur="1000" fill="hold"/>
                                        <p:tgtEl>
                                          <p:spTgt spid="53259"/>
                                        </p:tgtEl>
                                        <p:attrNameLst>
                                          <p:attrName>ppt_y</p:attrName>
                                        </p:attrNameLst>
                                      </p:cBhvr>
                                      <p:tavLst>
                                        <p:tav tm="0">
                                          <p:val>
                                            <p:strVal val="#ppt_y"/>
                                          </p:val>
                                        </p:tav>
                                        <p:tav tm="100000">
                                          <p:val>
                                            <p:strVal val="#ppt_y"/>
                                          </p:val>
                                        </p:tav>
                                      </p:tavLst>
                                    </p:anim>
                                    <p:animEffect transition="in" filter="wipe(right)" prLst="gradientSize: 0.1">
                                      <p:cBhvr>
                                        <p:cTn id="78" dur="1000"/>
                                        <p:tgtEl>
                                          <p:spTgt spid="5325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53260"/>
                                        </p:tgtEl>
                                        <p:attrNameLst>
                                          <p:attrName>style.visibility</p:attrName>
                                        </p:attrNameLst>
                                      </p:cBhvr>
                                      <p:to>
                                        <p:strVal val="visible"/>
                                      </p:to>
                                    </p:set>
                                    <p:anim calcmode="lin" valueType="num">
                                      <p:cBhvr>
                                        <p:cTn id="83" dur="1000" fill="hold"/>
                                        <p:tgtEl>
                                          <p:spTgt spid="53260"/>
                                        </p:tgtEl>
                                        <p:attrNameLst>
                                          <p:attrName>ppt_x</p:attrName>
                                        </p:attrNameLst>
                                      </p:cBhvr>
                                      <p:tavLst>
                                        <p:tav tm="0">
                                          <p:val>
                                            <p:strVal val="#ppt_x-.2"/>
                                          </p:val>
                                        </p:tav>
                                        <p:tav tm="100000">
                                          <p:val>
                                            <p:strVal val="#ppt_x"/>
                                          </p:val>
                                        </p:tav>
                                      </p:tavLst>
                                    </p:anim>
                                    <p:anim calcmode="lin" valueType="num">
                                      <p:cBhvr>
                                        <p:cTn id="84" dur="1000" fill="hold"/>
                                        <p:tgtEl>
                                          <p:spTgt spid="53260"/>
                                        </p:tgtEl>
                                        <p:attrNameLst>
                                          <p:attrName>ppt_y</p:attrName>
                                        </p:attrNameLst>
                                      </p:cBhvr>
                                      <p:tavLst>
                                        <p:tav tm="0">
                                          <p:val>
                                            <p:strVal val="#ppt_y"/>
                                          </p:val>
                                        </p:tav>
                                        <p:tav tm="100000">
                                          <p:val>
                                            <p:strVal val="#ppt_y"/>
                                          </p:val>
                                        </p:tav>
                                      </p:tavLst>
                                    </p:anim>
                                    <p:animEffect transition="in" filter="wipe(right)" prLst="gradientSize: 0.1">
                                      <p:cBhvr>
                                        <p:cTn id="85" dur="1000"/>
                                        <p:tgtEl>
                                          <p:spTgt spid="5326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53261"/>
                                        </p:tgtEl>
                                        <p:attrNameLst>
                                          <p:attrName>style.visibility</p:attrName>
                                        </p:attrNameLst>
                                      </p:cBhvr>
                                      <p:to>
                                        <p:strVal val="visible"/>
                                      </p:to>
                                    </p:set>
                                    <p:anim calcmode="lin" valueType="num">
                                      <p:cBhvr>
                                        <p:cTn id="90" dur="1000" fill="hold"/>
                                        <p:tgtEl>
                                          <p:spTgt spid="53261"/>
                                        </p:tgtEl>
                                        <p:attrNameLst>
                                          <p:attrName>ppt_x</p:attrName>
                                        </p:attrNameLst>
                                      </p:cBhvr>
                                      <p:tavLst>
                                        <p:tav tm="0">
                                          <p:val>
                                            <p:strVal val="#ppt_x-.2"/>
                                          </p:val>
                                        </p:tav>
                                        <p:tav tm="100000">
                                          <p:val>
                                            <p:strVal val="#ppt_x"/>
                                          </p:val>
                                        </p:tav>
                                      </p:tavLst>
                                    </p:anim>
                                    <p:anim calcmode="lin" valueType="num">
                                      <p:cBhvr>
                                        <p:cTn id="91" dur="1000" fill="hold"/>
                                        <p:tgtEl>
                                          <p:spTgt spid="53261"/>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p:bldP spid="53254" grpId="0"/>
      <p:bldP spid="53255" grpId="0"/>
      <p:bldP spid="53256" grpId="0"/>
      <p:bldP spid="53257" grpId="0" animBg="1"/>
      <p:bldP spid="53258" grpId="0"/>
      <p:bldP spid="53259" grpId="0"/>
      <p:bldP spid="53260" grpId="0"/>
      <p:bldP spid="53261" grpId="0"/>
      <p:bldP spid="532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8616280" y="2420939"/>
            <a:ext cx="2087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FF6600"/>
                </a:solidFill>
              </a:rPr>
              <a:t>حجم الأسطوانة =</a:t>
            </a:r>
            <a:endParaRPr lang="en-US" sz="2400" b="1">
              <a:solidFill>
                <a:srgbClr val="FF6600"/>
              </a:solidFill>
            </a:endParaRPr>
          </a:p>
        </p:txBody>
      </p:sp>
      <p:sp>
        <p:nvSpPr>
          <p:cNvPr id="57349" name="Text Box 5"/>
          <p:cNvSpPr txBox="1">
            <a:spLocks noChangeArrowheads="1"/>
          </p:cNvSpPr>
          <p:nvPr/>
        </p:nvSpPr>
        <p:spPr bwMode="auto">
          <a:xfrm>
            <a:off x="7392145" y="2420939"/>
            <a:ext cx="1367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sp>
        <p:nvSpPr>
          <p:cNvPr id="57350" name="Text Box 6"/>
          <p:cNvSpPr txBox="1">
            <a:spLocks noChangeArrowheads="1"/>
          </p:cNvSpPr>
          <p:nvPr/>
        </p:nvSpPr>
        <p:spPr bwMode="auto">
          <a:xfrm>
            <a:off x="5699956" y="2898155"/>
            <a:ext cx="3311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 3.14 × ( </a:t>
            </a:r>
            <a:r>
              <a:rPr lang="ar-SA" sz="2400" b="1">
                <a:solidFill>
                  <a:srgbClr val="FF0000"/>
                </a:solidFill>
              </a:rPr>
              <a:t>9</a:t>
            </a:r>
            <a:r>
              <a:rPr lang="ar-SA" sz="2400" b="1">
                <a:latin typeface="+mn-lt"/>
                <a:ea typeface="Times New Roman" panose="02020603050405020304" pitchFamily="18" charset="0"/>
                <a:cs typeface="Traditional Arabic" panose="02020603050405020304" pitchFamily="18" charset="-78"/>
              </a:rPr>
              <a:t>)</a:t>
            </a:r>
            <a:r>
              <a:rPr lang="ar-SA" sz="2400" b="1" baseline="30000">
                <a:latin typeface="+mn-lt"/>
                <a:ea typeface="Times New Roman" panose="02020603050405020304" pitchFamily="18" charset="0"/>
                <a:cs typeface="Traditional Arabic" panose="02020603050405020304" pitchFamily="18" charset="-78"/>
              </a:rPr>
              <a:t>2</a:t>
            </a:r>
            <a:r>
              <a:rPr lang="ar-SA" sz="2400" b="1">
                <a:ea typeface="Times New Roman" panose="02020603050405020304" pitchFamily="18" charset="0"/>
                <a:cs typeface="Traditional Arabic" panose="02020603050405020304" pitchFamily="18" charset="-78"/>
              </a:rPr>
              <a:t> </a:t>
            </a:r>
            <a:r>
              <a:rPr lang="ar-SA" sz="2400" b="1"/>
              <a:t>×</a:t>
            </a:r>
            <a:r>
              <a:rPr lang="ar-SA" sz="2400" b="1">
                <a:solidFill>
                  <a:srgbClr val="00B0F0"/>
                </a:solidFill>
              </a:rPr>
              <a:t>40</a:t>
            </a:r>
            <a:endParaRPr lang="en-US" sz="2400" b="1">
              <a:solidFill>
                <a:srgbClr val="00B0F0"/>
              </a:solidFill>
            </a:endParaRPr>
          </a:p>
        </p:txBody>
      </p:sp>
      <p:sp>
        <p:nvSpPr>
          <p:cNvPr id="57351" name="Text Box 7"/>
          <p:cNvSpPr txBox="1">
            <a:spLocks noChangeArrowheads="1"/>
          </p:cNvSpPr>
          <p:nvPr/>
        </p:nvSpPr>
        <p:spPr bwMode="auto">
          <a:xfrm>
            <a:off x="6240016" y="3430888"/>
            <a:ext cx="2990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ط × 81 × 40 </a:t>
            </a:r>
          </a:p>
        </p:txBody>
      </p:sp>
      <p:pic>
        <p:nvPicPr>
          <p:cNvPr id="2" name="Picture 2">
            <a:extLst>
              <a:ext uri="{FF2B5EF4-FFF2-40B4-BE49-F238E27FC236}">
                <a16:creationId xmlns:a16="http://schemas.microsoft.com/office/drawing/2014/main" id="{42A4508E-3644-33C7-D16F-73FFA64367F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2" y="103267"/>
            <a:ext cx="1836923" cy="20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11">
            <a:extLst>
              <a:ext uri="{FF2B5EF4-FFF2-40B4-BE49-F238E27FC236}">
                <a16:creationId xmlns:a16="http://schemas.microsoft.com/office/drawing/2014/main" id="{BC2ED84B-F0ED-92CD-329E-05A79175652D}"/>
              </a:ext>
            </a:extLst>
          </p:cNvPr>
          <p:cNvPicPr>
            <a:picLocks noChangeAspect="1"/>
          </p:cNvPicPr>
          <p:nvPr/>
        </p:nvPicPr>
        <p:blipFill>
          <a:blip r:embed="rId3">
            <a:duotone>
              <a:prstClr val="black"/>
              <a:srgbClr val="92D050">
                <a:tint val="45000"/>
                <a:satMod val="400000"/>
              </a:srgbClr>
            </a:duotone>
          </a:blip>
          <a:stretch>
            <a:fillRect/>
          </a:stretch>
        </p:blipFill>
        <p:spPr>
          <a:xfrm>
            <a:off x="3319444" y="1602755"/>
            <a:ext cx="7823224" cy="581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 Box 7">
            <a:extLst>
              <a:ext uri="{FF2B5EF4-FFF2-40B4-BE49-F238E27FC236}">
                <a16:creationId xmlns:a16="http://schemas.microsoft.com/office/drawing/2014/main" id="{B62924EB-F0AD-D189-43D0-5D33DE95ADF7}"/>
              </a:ext>
            </a:extLst>
          </p:cNvPr>
          <p:cNvSpPr txBox="1">
            <a:spLocks noChangeArrowheads="1"/>
          </p:cNvSpPr>
          <p:nvPr/>
        </p:nvSpPr>
        <p:spPr bwMode="auto">
          <a:xfrm>
            <a:off x="6888087" y="3991963"/>
            <a:ext cx="2090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ar-SA" sz="2400" b="1">
                <a:solidFill>
                  <a:srgbClr val="EE6000"/>
                </a:solidFill>
              </a:rPr>
              <a:t>= 1271.7 </a:t>
            </a:r>
            <a:r>
              <a:rPr lang="ar-SA" sz="2400" b="1">
                <a:solidFill>
                  <a:srgbClr val="EE6000"/>
                </a:solidFill>
                <a:latin typeface="Times New Roman" panose="02020603050405020304" pitchFamily="18" charset="0"/>
                <a:ea typeface="Times New Roman" panose="02020603050405020304" pitchFamily="18" charset="0"/>
                <a:cs typeface="Al-QuranAlKareem" panose="02000000000000000000" pitchFamily="2" charset="-78"/>
              </a:rPr>
              <a:t>سم</a:t>
            </a:r>
            <a:r>
              <a:rPr lang="ar-SA" sz="2400" b="1" baseline="30000">
                <a:solidFill>
                  <a:srgbClr val="EE6000"/>
                </a:solidFill>
                <a:latin typeface="Times New Roman" panose="02020603050405020304" pitchFamily="18" charset="0"/>
                <a:ea typeface="Times New Roman" panose="02020603050405020304" pitchFamily="18" charset="0"/>
                <a:cs typeface="Al-QuranAlKareem" panose="02000000000000000000" pitchFamily="2" charset="-78"/>
              </a:rPr>
              <a:t>3</a:t>
            </a:r>
            <a:r>
              <a:rPr lang="ar-SA" sz="2400" b="1">
                <a:solidFill>
                  <a:srgbClr val="EE6000"/>
                </a:solidFill>
                <a:latin typeface="Times New Roman" panose="02020603050405020304" pitchFamily="18" charset="0"/>
                <a:ea typeface="Times New Roman" panose="02020603050405020304" pitchFamily="18" charset="0"/>
                <a:cs typeface="Al-QuranAlKareem" panose="02000000000000000000" pitchFamily="2" charset="-78"/>
              </a:rPr>
              <a:t> </a:t>
            </a:r>
            <a:endParaRPr lang="en-US" sz="2800">
              <a:solidFill>
                <a:srgbClr val="EE6000"/>
              </a:solidFill>
              <a:latin typeface="Times New Roman" panose="02020603050405020304" pitchFamily="18" charset="0"/>
              <a:ea typeface="Times New Roman" panose="02020603050405020304" pitchFamily="18" charset="0"/>
              <a:cs typeface="Al-QuranAlKareem" panose="02000000000000000000" pitchFamily="2" charset="-78"/>
            </a:endParaRPr>
          </a:p>
        </p:txBody>
      </p:sp>
      <p:pic>
        <p:nvPicPr>
          <p:cNvPr id="16" name="صورة 15">
            <a:extLst>
              <a:ext uri="{FF2B5EF4-FFF2-40B4-BE49-F238E27FC236}">
                <a16:creationId xmlns:a16="http://schemas.microsoft.com/office/drawing/2014/main" id="{F177EF75-5662-4817-4094-139FAEE66AE5}"/>
              </a:ext>
            </a:extLst>
          </p:cNvPr>
          <p:cNvPicPr>
            <a:picLocks noChangeAspect="1"/>
          </p:cNvPicPr>
          <p:nvPr/>
        </p:nvPicPr>
        <p:blipFill>
          <a:blip r:embed="rId4"/>
          <a:stretch>
            <a:fillRect/>
          </a:stretch>
        </p:blipFill>
        <p:spPr>
          <a:xfrm>
            <a:off x="2485340" y="2837807"/>
            <a:ext cx="3219450" cy="1647825"/>
          </a:xfrm>
          <a:prstGeom prst="rect">
            <a:avLst/>
          </a:prstGeom>
        </p:spPr>
      </p:pic>
      <p:pic>
        <p:nvPicPr>
          <p:cNvPr id="19" name="صورة 18">
            <a:extLst>
              <a:ext uri="{FF2B5EF4-FFF2-40B4-BE49-F238E27FC236}">
                <a16:creationId xmlns:a16="http://schemas.microsoft.com/office/drawing/2014/main" id="{FD93A018-A75F-A80A-EF88-C748B18770C8}"/>
              </a:ext>
            </a:extLst>
          </p:cNvPr>
          <p:cNvPicPr>
            <a:picLocks noChangeAspect="1"/>
          </p:cNvPicPr>
          <p:nvPr/>
        </p:nvPicPr>
        <p:blipFill>
          <a:blip r:embed="rId5"/>
          <a:stretch>
            <a:fillRect/>
          </a:stretch>
        </p:blipFill>
        <p:spPr>
          <a:xfrm>
            <a:off x="7355811" y="888380"/>
            <a:ext cx="2651282" cy="5846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ppt_x</p:attrName>
                                        </p:attrNameLst>
                                      </p:cBhvr>
                                      <p:tavLst>
                                        <p:tav tm="0">
                                          <p:val>
                                            <p:strVal val="#ppt_x-.2"/>
                                          </p:val>
                                        </p:tav>
                                        <p:tav tm="100000">
                                          <p:val>
                                            <p:strVal val="#ppt_x"/>
                                          </p:val>
                                        </p:tav>
                                      </p:tavLst>
                                    </p:anim>
                                    <p:anim calcmode="lin" valueType="num">
                                      <p:cBhvr>
                                        <p:cTn id="8"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7349"/>
                                        </p:tgtEl>
                                        <p:attrNameLst>
                                          <p:attrName>style.visibility</p:attrName>
                                        </p:attrNameLst>
                                      </p:cBhvr>
                                      <p:to>
                                        <p:strVal val="visible"/>
                                      </p:to>
                                    </p:set>
                                    <p:anim calcmode="lin" valueType="num">
                                      <p:cBhvr>
                                        <p:cTn id="14" dur="1000" fill="hold"/>
                                        <p:tgtEl>
                                          <p:spTgt spid="57349"/>
                                        </p:tgtEl>
                                        <p:attrNameLst>
                                          <p:attrName>ppt_x</p:attrName>
                                        </p:attrNameLst>
                                      </p:cBhvr>
                                      <p:tavLst>
                                        <p:tav tm="0">
                                          <p:val>
                                            <p:strVal val="#ppt_x-.2"/>
                                          </p:val>
                                        </p:tav>
                                        <p:tav tm="100000">
                                          <p:val>
                                            <p:strVal val="#ppt_x"/>
                                          </p:val>
                                        </p:tav>
                                      </p:tavLst>
                                    </p:anim>
                                    <p:anim calcmode="lin" valueType="num">
                                      <p:cBhvr>
                                        <p:cTn id="15" dur="1000" fill="hold"/>
                                        <p:tgtEl>
                                          <p:spTgt spid="5734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734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7350"/>
                                        </p:tgtEl>
                                        <p:attrNameLst>
                                          <p:attrName>style.visibility</p:attrName>
                                        </p:attrNameLst>
                                      </p:cBhvr>
                                      <p:to>
                                        <p:strVal val="visible"/>
                                      </p:to>
                                    </p:set>
                                    <p:anim calcmode="lin" valueType="num">
                                      <p:cBhvr>
                                        <p:cTn id="21" dur="1000" fill="hold"/>
                                        <p:tgtEl>
                                          <p:spTgt spid="57350"/>
                                        </p:tgtEl>
                                        <p:attrNameLst>
                                          <p:attrName>ppt_x</p:attrName>
                                        </p:attrNameLst>
                                      </p:cBhvr>
                                      <p:tavLst>
                                        <p:tav tm="0">
                                          <p:val>
                                            <p:strVal val="#ppt_x-.2"/>
                                          </p:val>
                                        </p:tav>
                                        <p:tav tm="100000">
                                          <p:val>
                                            <p:strVal val="#ppt_x"/>
                                          </p:val>
                                        </p:tav>
                                      </p:tavLst>
                                    </p:anim>
                                    <p:anim calcmode="lin" valueType="num">
                                      <p:cBhvr>
                                        <p:cTn id="22" dur="1000" fill="hold"/>
                                        <p:tgtEl>
                                          <p:spTgt spid="5735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73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7351"/>
                                        </p:tgtEl>
                                        <p:attrNameLst>
                                          <p:attrName>style.visibility</p:attrName>
                                        </p:attrNameLst>
                                      </p:cBhvr>
                                      <p:to>
                                        <p:strVal val="visible"/>
                                      </p:to>
                                    </p:set>
                                    <p:anim calcmode="lin" valueType="num">
                                      <p:cBhvr>
                                        <p:cTn id="28" dur="1000" fill="hold"/>
                                        <p:tgtEl>
                                          <p:spTgt spid="57351"/>
                                        </p:tgtEl>
                                        <p:attrNameLst>
                                          <p:attrName>ppt_x</p:attrName>
                                        </p:attrNameLst>
                                      </p:cBhvr>
                                      <p:tavLst>
                                        <p:tav tm="0">
                                          <p:val>
                                            <p:strVal val="#ppt_x-.2"/>
                                          </p:val>
                                        </p:tav>
                                        <p:tav tm="100000">
                                          <p:val>
                                            <p:strVal val="#ppt_x"/>
                                          </p:val>
                                        </p:tav>
                                      </p:tavLst>
                                    </p:anim>
                                    <p:anim calcmode="lin" valueType="num">
                                      <p:cBhvr>
                                        <p:cTn id="29" dur="1000" fill="hold"/>
                                        <p:tgtEl>
                                          <p:spTgt spid="5735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735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ppt_x</p:attrName>
                                        </p:attrNameLst>
                                      </p:cBhvr>
                                      <p:tavLst>
                                        <p:tav tm="0">
                                          <p:val>
                                            <p:strVal val="#ppt_x-.2"/>
                                          </p:val>
                                        </p:tav>
                                        <p:tav tm="100000">
                                          <p:val>
                                            <p:strVal val="#ppt_x"/>
                                          </p:val>
                                        </p:tav>
                                      </p:tavLst>
                                    </p:anim>
                                    <p:anim calcmode="lin" valueType="num">
                                      <p:cBhvr>
                                        <p:cTn id="3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P spid="57350" grpId="0"/>
      <p:bldP spid="57351"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52A32-F5CB-DFD7-949C-7798A658B6D9}"/>
            </a:ext>
          </a:extLst>
        </p:cNvPr>
        <p:cNvGrpSpPr/>
        <p:nvPr/>
      </p:nvGrpSpPr>
      <p:grpSpPr>
        <a:xfrm>
          <a:off x="0" y="0"/>
          <a:ext cx="0" cy="0"/>
          <a:chOff x="0" y="0"/>
          <a:chExt cx="0" cy="0"/>
        </a:xfrm>
      </p:grpSpPr>
      <p:sp>
        <p:nvSpPr>
          <p:cNvPr id="57348" name="Text Box 4">
            <a:extLst>
              <a:ext uri="{FF2B5EF4-FFF2-40B4-BE49-F238E27FC236}">
                <a16:creationId xmlns:a16="http://schemas.microsoft.com/office/drawing/2014/main" id="{8EE5B0B3-02EB-A253-DC18-834E6144372B}"/>
              </a:ext>
            </a:extLst>
          </p:cNvPr>
          <p:cNvSpPr txBox="1">
            <a:spLocks noChangeArrowheads="1"/>
          </p:cNvSpPr>
          <p:nvPr/>
        </p:nvSpPr>
        <p:spPr bwMode="auto">
          <a:xfrm>
            <a:off x="8616280" y="2420939"/>
            <a:ext cx="2087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FF6600"/>
                </a:solidFill>
              </a:rPr>
              <a:t>حجم الأسطوانة =</a:t>
            </a:r>
            <a:endParaRPr lang="en-US" sz="2400" b="1">
              <a:solidFill>
                <a:srgbClr val="FF6600"/>
              </a:solidFill>
            </a:endParaRPr>
          </a:p>
        </p:txBody>
      </p:sp>
      <p:sp>
        <p:nvSpPr>
          <p:cNvPr id="57349" name="Text Box 5">
            <a:extLst>
              <a:ext uri="{FF2B5EF4-FFF2-40B4-BE49-F238E27FC236}">
                <a16:creationId xmlns:a16="http://schemas.microsoft.com/office/drawing/2014/main" id="{5FCA8F6D-F747-79E7-3DA8-56D676A339CC}"/>
              </a:ext>
            </a:extLst>
          </p:cNvPr>
          <p:cNvSpPr txBox="1">
            <a:spLocks noChangeArrowheads="1"/>
          </p:cNvSpPr>
          <p:nvPr/>
        </p:nvSpPr>
        <p:spPr bwMode="auto">
          <a:xfrm>
            <a:off x="7392145" y="2420939"/>
            <a:ext cx="1367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ط </a:t>
            </a:r>
            <a:r>
              <a:rPr lang="ar-SA" sz="2400" b="1">
                <a:solidFill>
                  <a:srgbClr val="FF0000"/>
                </a:solidFill>
              </a:rPr>
              <a:t>نـق</a:t>
            </a:r>
            <a:r>
              <a:rPr lang="ar-SA" sz="2400" b="1"/>
              <a:t>2 </a:t>
            </a:r>
            <a:r>
              <a:rPr lang="ar-SA" sz="2400" b="1">
                <a:solidFill>
                  <a:srgbClr val="00B0F0"/>
                </a:solidFill>
              </a:rPr>
              <a:t>ع</a:t>
            </a:r>
            <a:endParaRPr lang="en-US" sz="2400" b="1">
              <a:solidFill>
                <a:srgbClr val="00B0F0"/>
              </a:solidFill>
            </a:endParaRPr>
          </a:p>
        </p:txBody>
      </p:sp>
      <p:sp>
        <p:nvSpPr>
          <p:cNvPr id="57350" name="Text Box 6">
            <a:extLst>
              <a:ext uri="{FF2B5EF4-FFF2-40B4-BE49-F238E27FC236}">
                <a16:creationId xmlns:a16="http://schemas.microsoft.com/office/drawing/2014/main" id="{0578D163-CF96-3D49-06D2-0643E2D3F9D1}"/>
              </a:ext>
            </a:extLst>
          </p:cNvPr>
          <p:cNvSpPr txBox="1">
            <a:spLocks noChangeArrowheads="1"/>
          </p:cNvSpPr>
          <p:nvPr/>
        </p:nvSpPr>
        <p:spPr bwMode="auto">
          <a:xfrm>
            <a:off x="5699956" y="2898155"/>
            <a:ext cx="3311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 3.14 × ( </a:t>
            </a:r>
            <a:r>
              <a:rPr lang="ar-SA" sz="2400" b="1">
                <a:solidFill>
                  <a:srgbClr val="FF0000"/>
                </a:solidFill>
              </a:rPr>
              <a:t>12.5</a:t>
            </a:r>
            <a:r>
              <a:rPr lang="ar-SA" sz="2400" b="1">
                <a:latin typeface="+mn-lt"/>
                <a:ea typeface="Times New Roman" panose="02020603050405020304" pitchFamily="18" charset="0"/>
                <a:cs typeface="Traditional Arabic" panose="02020603050405020304" pitchFamily="18" charset="-78"/>
              </a:rPr>
              <a:t>)</a:t>
            </a:r>
            <a:r>
              <a:rPr lang="ar-SA" sz="2400" b="1" baseline="30000">
                <a:latin typeface="+mn-lt"/>
                <a:ea typeface="Times New Roman" panose="02020603050405020304" pitchFamily="18" charset="0"/>
                <a:cs typeface="Traditional Arabic" panose="02020603050405020304" pitchFamily="18" charset="-78"/>
              </a:rPr>
              <a:t>2</a:t>
            </a:r>
            <a:r>
              <a:rPr lang="ar-SA" sz="2400" b="1">
                <a:ea typeface="Times New Roman" panose="02020603050405020304" pitchFamily="18" charset="0"/>
                <a:cs typeface="Traditional Arabic" panose="02020603050405020304" pitchFamily="18" charset="-78"/>
              </a:rPr>
              <a:t> </a:t>
            </a:r>
            <a:r>
              <a:rPr lang="ar-SA" sz="2400" b="1"/>
              <a:t>×</a:t>
            </a:r>
            <a:r>
              <a:rPr lang="ar-SA" sz="2400" b="1">
                <a:solidFill>
                  <a:srgbClr val="00B0F0"/>
                </a:solidFill>
              </a:rPr>
              <a:t>40</a:t>
            </a:r>
            <a:endParaRPr lang="en-US" sz="2400" b="1">
              <a:solidFill>
                <a:srgbClr val="00B0F0"/>
              </a:solidFill>
            </a:endParaRPr>
          </a:p>
        </p:txBody>
      </p:sp>
      <p:sp>
        <p:nvSpPr>
          <p:cNvPr id="57351" name="Text Box 7">
            <a:extLst>
              <a:ext uri="{FF2B5EF4-FFF2-40B4-BE49-F238E27FC236}">
                <a16:creationId xmlns:a16="http://schemas.microsoft.com/office/drawing/2014/main" id="{1D59BBA1-D337-067D-57C4-5E0A740FA3B3}"/>
              </a:ext>
            </a:extLst>
          </p:cNvPr>
          <p:cNvSpPr txBox="1">
            <a:spLocks noChangeArrowheads="1"/>
          </p:cNvSpPr>
          <p:nvPr/>
        </p:nvSpPr>
        <p:spPr bwMode="auto">
          <a:xfrm>
            <a:off x="6240016" y="3430888"/>
            <a:ext cx="2990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ط × 126.25 × 40 </a:t>
            </a:r>
          </a:p>
        </p:txBody>
      </p:sp>
      <p:pic>
        <p:nvPicPr>
          <p:cNvPr id="2" name="Picture 2">
            <a:extLst>
              <a:ext uri="{FF2B5EF4-FFF2-40B4-BE49-F238E27FC236}">
                <a16:creationId xmlns:a16="http://schemas.microsoft.com/office/drawing/2014/main" id="{D8A294D7-DC45-E370-F424-67B06505FC8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32" y="103267"/>
            <a:ext cx="1836923" cy="20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9">
            <a:extLst>
              <a:ext uri="{FF2B5EF4-FFF2-40B4-BE49-F238E27FC236}">
                <a16:creationId xmlns:a16="http://schemas.microsoft.com/office/drawing/2014/main" id="{2D457E02-D18A-3F08-E33D-994E8E30FD88}"/>
              </a:ext>
            </a:extLst>
          </p:cNvPr>
          <p:cNvPicPr>
            <a:picLocks noChangeAspect="1"/>
          </p:cNvPicPr>
          <p:nvPr/>
        </p:nvPicPr>
        <p:blipFill>
          <a:blip r:embed="rId3"/>
          <a:stretch>
            <a:fillRect/>
          </a:stretch>
        </p:blipFill>
        <p:spPr>
          <a:xfrm>
            <a:off x="2240924" y="2922997"/>
            <a:ext cx="3135606" cy="1333500"/>
          </a:xfrm>
          <a:prstGeom prst="rect">
            <a:avLst/>
          </a:prstGeom>
        </p:spPr>
      </p:pic>
      <p:pic>
        <p:nvPicPr>
          <p:cNvPr id="12" name="صورة 11">
            <a:extLst>
              <a:ext uri="{FF2B5EF4-FFF2-40B4-BE49-F238E27FC236}">
                <a16:creationId xmlns:a16="http://schemas.microsoft.com/office/drawing/2014/main" id="{9F1C4F56-0B45-D417-948B-7B972D7B7DD4}"/>
              </a:ext>
            </a:extLst>
          </p:cNvPr>
          <p:cNvPicPr>
            <a:picLocks noChangeAspect="1"/>
          </p:cNvPicPr>
          <p:nvPr/>
        </p:nvPicPr>
        <p:blipFill>
          <a:blip r:embed="rId4">
            <a:duotone>
              <a:prstClr val="black"/>
              <a:srgbClr val="92D050">
                <a:tint val="45000"/>
                <a:satMod val="400000"/>
              </a:srgbClr>
            </a:duotone>
          </a:blip>
          <a:stretch>
            <a:fillRect/>
          </a:stretch>
        </p:blipFill>
        <p:spPr>
          <a:xfrm>
            <a:off x="3319444" y="1602755"/>
            <a:ext cx="7823224" cy="581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 Box 7">
            <a:extLst>
              <a:ext uri="{FF2B5EF4-FFF2-40B4-BE49-F238E27FC236}">
                <a16:creationId xmlns:a16="http://schemas.microsoft.com/office/drawing/2014/main" id="{9E97FEAA-20EB-C4CF-4BF9-A5E35899FDF9}"/>
              </a:ext>
            </a:extLst>
          </p:cNvPr>
          <p:cNvSpPr txBox="1">
            <a:spLocks noChangeArrowheads="1"/>
          </p:cNvSpPr>
          <p:nvPr/>
        </p:nvSpPr>
        <p:spPr bwMode="auto">
          <a:xfrm>
            <a:off x="6854889" y="3991963"/>
            <a:ext cx="21235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EE6000"/>
                </a:solidFill>
              </a:rPr>
              <a:t>= 19625 سم3</a:t>
            </a:r>
            <a:endParaRPr lang="en-US" sz="2400" b="1">
              <a:solidFill>
                <a:srgbClr val="EE6000"/>
              </a:solidFill>
            </a:endParaRPr>
          </a:p>
        </p:txBody>
      </p:sp>
      <p:pic>
        <p:nvPicPr>
          <p:cNvPr id="3" name="صورة 2">
            <a:extLst>
              <a:ext uri="{FF2B5EF4-FFF2-40B4-BE49-F238E27FC236}">
                <a16:creationId xmlns:a16="http://schemas.microsoft.com/office/drawing/2014/main" id="{281C548C-4E5B-28A3-FB48-1447F71073DD}"/>
              </a:ext>
            </a:extLst>
          </p:cNvPr>
          <p:cNvPicPr>
            <a:picLocks noChangeAspect="1"/>
          </p:cNvPicPr>
          <p:nvPr/>
        </p:nvPicPr>
        <p:blipFill>
          <a:blip r:embed="rId5"/>
          <a:stretch>
            <a:fillRect/>
          </a:stretch>
        </p:blipFill>
        <p:spPr>
          <a:xfrm>
            <a:off x="7434186" y="743992"/>
            <a:ext cx="2651282" cy="584621"/>
          </a:xfrm>
          <a:prstGeom prst="rect">
            <a:avLst/>
          </a:prstGeom>
        </p:spPr>
      </p:pic>
    </p:spTree>
    <p:extLst>
      <p:ext uri="{BB962C8B-B14F-4D97-AF65-F5344CB8AC3E}">
        <p14:creationId xmlns:p14="http://schemas.microsoft.com/office/powerpoint/2010/main" val="915938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7348"/>
                                        </p:tgtEl>
                                        <p:attrNameLst>
                                          <p:attrName>style.visibility</p:attrName>
                                        </p:attrNameLst>
                                      </p:cBhvr>
                                      <p:to>
                                        <p:strVal val="visible"/>
                                      </p:to>
                                    </p:set>
                                    <p:anim calcmode="lin" valueType="num">
                                      <p:cBhvr>
                                        <p:cTn id="17" dur="1000" fill="hold"/>
                                        <p:tgtEl>
                                          <p:spTgt spid="57348"/>
                                        </p:tgtEl>
                                        <p:attrNameLst>
                                          <p:attrName>ppt_x</p:attrName>
                                        </p:attrNameLst>
                                      </p:cBhvr>
                                      <p:tavLst>
                                        <p:tav tm="0">
                                          <p:val>
                                            <p:strVal val="#ppt_x-.2"/>
                                          </p:val>
                                        </p:tav>
                                        <p:tav tm="100000">
                                          <p:val>
                                            <p:strVal val="#ppt_x"/>
                                          </p:val>
                                        </p:tav>
                                      </p:tavLst>
                                    </p:anim>
                                    <p:anim calcmode="lin" valueType="num">
                                      <p:cBhvr>
                                        <p:cTn id="18"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73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7349"/>
                                        </p:tgtEl>
                                        <p:attrNameLst>
                                          <p:attrName>style.visibility</p:attrName>
                                        </p:attrNameLst>
                                      </p:cBhvr>
                                      <p:to>
                                        <p:strVal val="visible"/>
                                      </p:to>
                                    </p:set>
                                    <p:anim calcmode="lin" valueType="num">
                                      <p:cBhvr>
                                        <p:cTn id="24" dur="1000" fill="hold"/>
                                        <p:tgtEl>
                                          <p:spTgt spid="57349"/>
                                        </p:tgtEl>
                                        <p:attrNameLst>
                                          <p:attrName>ppt_x</p:attrName>
                                        </p:attrNameLst>
                                      </p:cBhvr>
                                      <p:tavLst>
                                        <p:tav tm="0">
                                          <p:val>
                                            <p:strVal val="#ppt_x-.2"/>
                                          </p:val>
                                        </p:tav>
                                        <p:tav tm="100000">
                                          <p:val>
                                            <p:strVal val="#ppt_x"/>
                                          </p:val>
                                        </p:tav>
                                      </p:tavLst>
                                    </p:anim>
                                    <p:anim calcmode="lin" valueType="num">
                                      <p:cBhvr>
                                        <p:cTn id="25" dur="1000" fill="hold"/>
                                        <p:tgtEl>
                                          <p:spTgt spid="5734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73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7350"/>
                                        </p:tgtEl>
                                        <p:attrNameLst>
                                          <p:attrName>style.visibility</p:attrName>
                                        </p:attrNameLst>
                                      </p:cBhvr>
                                      <p:to>
                                        <p:strVal val="visible"/>
                                      </p:to>
                                    </p:set>
                                    <p:anim calcmode="lin" valueType="num">
                                      <p:cBhvr>
                                        <p:cTn id="31" dur="1000" fill="hold"/>
                                        <p:tgtEl>
                                          <p:spTgt spid="57350"/>
                                        </p:tgtEl>
                                        <p:attrNameLst>
                                          <p:attrName>ppt_x</p:attrName>
                                        </p:attrNameLst>
                                      </p:cBhvr>
                                      <p:tavLst>
                                        <p:tav tm="0">
                                          <p:val>
                                            <p:strVal val="#ppt_x-.2"/>
                                          </p:val>
                                        </p:tav>
                                        <p:tav tm="100000">
                                          <p:val>
                                            <p:strVal val="#ppt_x"/>
                                          </p:val>
                                        </p:tav>
                                      </p:tavLst>
                                    </p:anim>
                                    <p:anim calcmode="lin" valueType="num">
                                      <p:cBhvr>
                                        <p:cTn id="32" dur="1000" fill="hold"/>
                                        <p:tgtEl>
                                          <p:spTgt spid="5735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73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57351"/>
                                        </p:tgtEl>
                                        <p:attrNameLst>
                                          <p:attrName>style.visibility</p:attrName>
                                        </p:attrNameLst>
                                      </p:cBhvr>
                                      <p:to>
                                        <p:strVal val="visible"/>
                                      </p:to>
                                    </p:set>
                                    <p:anim calcmode="lin" valueType="num">
                                      <p:cBhvr>
                                        <p:cTn id="38" dur="1000" fill="hold"/>
                                        <p:tgtEl>
                                          <p:spTgt spid="57351"/>
                                        </p:tgtEl>
                                        <p:attrNameLst>
                                          <p:attrName>ppt_x</p:attrName>
                                        </p:attrNameLst>
                                      </p:cBhvr>
                                      <p:tavLst>
                                        <p:tav tm="0">
                                          <p:val>
                                            <p:strVal val="#ppt_x-.2"/>
                                          </p:val>
                                        </p:tav>
                                        <p:tav tm="100000">
                                          <p:val>
                                            <p:strVal val="#ppt_x"/>
                                          </p:val>
                                        </p:tav>
                                      </p:tavLst>
                                    </p:anim>
                                    <p:anim calcmode="lin" valueType="num">
                                      <p:cBhvr>
                                        <p:cTn id="39" dur="1000" fill="hold"/>
                                        <p:tgtEl>
                                          <p:spTgt spid="5735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7351"/>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ppt_x</p:attrName>
                                        </p:attrNameLst>
                                      </p:cBhvr>
                                      <p:tavLst>
                                        <p:tav tm="0">
                                          <p:val>
                                            <p:strVal val="#ppt_x-.2"/>
                                          </p:val>
                                        </p:tav>
                                        <p:tav tm="100000">
                                          <p:val>
                                            <p:strVal val="#ppt_x"/>
                                          </p:val>
                                        </p:tav>
                                      </p:tavLst>
                                    </p:anim>
                                    <p:anim calcmode="lin" valueType="num">
                                      <p:cBhvr>
                                        <p:cTn id="46"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P spid="57350" grpId="0"/>
      <p:bldP spid="5735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Shape 95"/>
        <p:cNvGrpSpPr/>
        <p:nvPr/>
      </p:nvGrpSpPr>
      <p:grpSpPr>
        <a:xfrm>
          <a:off x="0" y="0"/>
          <a:ext cx="0" cy="0"/>
          <a:chOff x="0" y="0"/>
          <a:chExt cx="0" cy="0"/>
        </a:xfrm>
      </p:grpSpPr>
      <p:sp>
        <p:nvSpPr>
          <p:cNvPr id="96" name="Google Shape;96;p15"/>
          <p:cNvSpPr/>
          <p:nvPr/>
        </p:nvSpPr>
        <p:spPr>
          <a:xfrm>
            <a:off x="2680492" y="1859999"/>
            <a:ext cx="6831016" cy="5384863"/>
          </a:xfrm>
          <a:prstGeom prst="rect">
            <a:avLst/>
          </a:prstGeom>
          <a:solidFill>
            <a:schemeClr val="bg1">
              <a:lumMod val="95000"/>
            </a:schemeClr>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7" name="Google Shape;97;p15" descr="C:\Users\Administrator\Desktop\56d684a0446de.png"/>
          <p:cNvPicPr preferRelativeResize="0"/>
          <p:nvPr/>
        </p:nvPicPr>
        <p:blipFill rotWithShape="1">
          <a:blip r:embed="rId3">
            <a:alphaModFix/>
            <a:duotone>
              <a:prstClr val="black"/>
              <a:schemeClr val="accent6">
                <a:tint val="45000"/>
                <a:satMod val="400000"/>
              </a:schemeClr>
            </a:duotone>
          </a:blip>
          <a:srcRect/>
          <a:stretch/>
        </p:blipFill>
        <p:spPr>
          <a:xfrm>
            <a:off x="6208214" y="769324"/>
            <a:ext cx="3493720" cy="3029415"/>
          </a:xfrm>
          <a:prstGeom prst="rect">
            <a:avLst/>
          </a:prstGeom>
          <a:noFill/>
          <a:ln>
            <a:noFill/>
          </a:ln>
        </p:spPr>
      </p:pic>
      <p:grpSp>
        <p:nvGrpSpPr>
          <p:cNvPr id="98" name="Google Shape;98;p15"/>
          <p:cNvGrpSpPr/>
          <p:nvPr/>
        </p:nvGrpSpPr>
        <p:grpSpPr>
          <a:xfrm>
            <a:off x="3331296" y="-669976"/>
            <a:ext cx="6150795" cy="5835070"/>
            <a:chOff x="1159453" y="-665747"/>
            <a:chExt cx="6150795" cy="5835070"/>
          </a:xfrm>
        </p:grpSpPr>
        <p:grpSp>
          <p:nvGrpSpPr>
            <p:cNvPr id="99" name="Google Shape;99;p15"/>
            <p:cNvGrpSpPr/>
            <p:nvPr/>
          </p:nvGrpSpPr>
          <p:grpSpPr>
            <a:xfrm rot="1500213">
              <a:off x="1816885" y="160250"/>
              <a:ext cx="4835931" cy="4183077"/>
              <a:chOff x="2983829" y="1091787"/>
              <a:chExt cx="4835931" cy="4183077"/>
            </a:xfrm>
          </p:grpSpPr>
          <p:sp>
            <p:nvSpPr>
              <p:cNvPr id="100" name="Google Shape;100;p15"/>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1" name="Google Shape;101;p15"/>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2" name="Google Shape;102;p15"/>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3" name="Google Shape;103;p15"/>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4" name="Google Shape;104;p15"/>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5" name="Google Shape;105;p15"/>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6" name="Google Shape;106;p15"/>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7" name="Google Shape;107;p15"/>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8" name="Google Shape;108;p15"/>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9" name="Google Shape;109;p15"/>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0" name="Google Shape;110;p15"/>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1" name="Google Shape;111;p15"/>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2" name="Google Shape;112;p15"/>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3" name="Google Shape;113;p15"/>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4" name="Google Shape;114;p15"/>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5" name="Google Shape;115;p15"/>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6" name="Google Shape;116;p15"/>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7" name="Google Shape;117;p15"/>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8" name="Google Shape;118;p15"/>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15"/>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0" name="Google Shape;120;p15"/>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1" name="Google Shape;121;p15"/>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2" name="Google Shape;122;p15"/>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3" name="Google Shape;123;p15"/>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4" name="Google Shape;124;p15"/>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5" name="Google Shape;125;p15"/>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6" name="Google Shape;126;p15"/>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7" name="Google Shape;127;p15"/>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8" name="Google Shape;128;p15"/>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9" name="Google Shape;129;p15"/>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0" name="Google Shape;130;p15"/>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1" name="Google Shape;131;p15"/>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2" name="Google Shape;132;p15"/>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3" name="Google Shape;133;p15"/>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4" name="Google Shape;134;p15"/>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5" name="Google Shape;135;p15"/>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6" name="Google Shape;136;p15"/>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7" name="Google Shape;137;p15"/>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8" name="Google Shape;138;p15"/>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39" name="Google Shape;139;p15"/>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0" name="Google Shape;140;p15"/>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1" name="Google Shape;141;p15"/>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2" name="Google Shape;142;p15"/>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3" name="Google Shape;143;p15"/>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4" name="Google Shape;144;p15"/>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5" name="Google Shape;145;p15"/>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6" name="Google Shape;146;p15"/>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7" name="Google Shape;147;p15"/>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8" name="Google Shape;148;p15"/>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49" name="Google Shape;149;p15"/>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0" name="Google Shape;150;p15"/>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1" name="Google Shape;151;p15"/>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2" name="Google Shape;152;p15"/>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3" name="Google Shape;153;p15"/>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 name="Google Shape;154;p15"/>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 name="Google Shape;155;p15"/>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 name="Google Shape;156;p15"/>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 name="Google Shape;157;p15"/>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 name="Google Shape;158;p15"/>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 name="Google Shape;159;p15"/>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 name="Google Shape;160;p15"/>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1" name="Google Shape;161;p15"/>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2" name="Google Shape;162;p15"/>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3" name="Google Shape;163;p15"/>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4" name="Google Shape;164;p15"/>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00B050"/>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5" name="Google Shape;165;p15"/>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6" name="Google Shape;166;p15"/>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7" name="Google Shape;167;p15"/>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solidFill>
                <a:schemeClr val="accent5">
                  <a:lumMod val="60000"/>
                  <a:lumOff val="40000"/>
                </a:schemeClr>
              </a:solid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71" name="Google Shape;171;p15"/>
          <p:cNvSpPr/>
          <p:nvPr/>
        </p:nvSpPr>
        <p:spPr>
          <a:xfrm rot="-231537">
            <a:off x="7617581" y="3716135"/>
            <a:ext cx="4048125" cy="4048126"/>
          </a:xfrm>
          <a:custGeom>
            <a:avLst/>
            <a:gdLst/>
            <a:ahLst/>
            <a:cxnLst/>
            <a:rect l="l" t="t" r="r" b="b"/>
            <a:pathLst>
              <a:path w="3967" h="3968" extrusionOk="0">
                <a:moveTo>
                  <a:pt x="2909" y="511"/>
                </a:moveTo>
                <a:cubicBezTo>
                  <a:pt x="3722" y="1022"/>
                  <a:pt x="3967" y="2096"/>
                  <a:pt x="3456" y="2909"/>
                </a:cubicBezTo>
                <a:cubicBezTo>
                  <a:pt x="2945" y="3722"/>
                  <a:pt x="1872" y="3968"/>
                  <a:pt x="1059" y="3457"/>
                </a:cubicBezTo>
                <a:cubicBezTo>
                  <a:pt x="245" y="2946"/>
                  <a:pt x="0" y="1872"/>
                  <a:pt x="511" y="1059"/>
                </a:cubicBezTo>
                <a:cubicBezTo>
                  <a:pt x="1022" y="245"/>
                  <a:pt x="2095" y="0"/>
                  <a:pt x="2909" y="511"/>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2" name="Google Shape;172;p15"/>
          <p:cNvSpPr/>
          <p:nvPr/>
        </p:nvSpPr>
        <p:spPr>
          <a:xfrm rot="-231537">
            <a:off x="8224006" y="4322560"/>
            <a:ext cx="2835275" cy="2835275"/>
          </a:xfrm>
          <a:custGeom>
            <a:avLst/>
            <a:gdLst/>
            <a:ahLst/>
            <a:cxnLst/>
            <a:rect l="l" t="t" r="r" b="b"/>
            <a:pathLst>
              <a:path w="2779" h="2778" extrusionOk="0">
                <a:moveTo>
                  <a:pt x="2037" y="358"/>
                </a:moveTo>
                <a:cubicBezTo>
                  <a:pt x="2607" y="715"/>
                  <a:pt x="2779" y="1467"/>
                  <a:pt x="2421" y="2037"/>
                </a:cubicBezTo>
                <a:cubicBezTo>
                  <a:pt x="2063" y="2606"/>
                  <a:pt x="1311" y="2778"/>
                  <a:pt x="742" y="2420"/>
                </a:cubicBezTo>
                <a:cubicBezTo>
                  <a:pt x="172" y="2062"/>
                  <a:pt x="0" y="1311"/>
                  <a:pt x="358" y="741"/>
                </a:cubicBezTo>
                <a:cubicBezTo>
                  <a:pt x="716" y="172"/>
                  <a:pt x="1468" y="0"/>
                  <a:pt x="2037" y="358"/>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3" name="Google Shape;173;p15"/>
          <p:cNvSpPr/>
          <p:nvPr/>
        </p:nvSpPr>
        <p:spPr>
          <a:xfrm rot="-231537">
            <a:off x="10720099" y="1821871"/>
            <a:ext cx="1606550" cy="1609725"/>
          </a:xfrm>
          <a:custGeom>
            <a:avLst/>
            <a:gdLst/>
            <a:ahLst/>
            <a:cxnLst/>
            <a:rect l="l" t="t" r="r" b="b"/>
            <a:pathLst>
              <a:path w="1576" h="1577" extrusionOk="0">
                <a:moveTo>
                  <a:pt x="1156" y="203"/>
                </a:moveTo>
                <a:cubicBezTo>
                  <a:pt x="1479" y="406"/>
                  <a:pt x="1576" y="833"/>
                  <a:pt x="1373" y="1156"/>
                </a:cubicBezTo>
                <a:cubicBezTo>
                  <a:pt x="1170" y="1479"/>
                  <a:pt x="744" y="1577"/>
                  <a:pt x="420" y="1373"/>
                </a:cubicBezTo>
                <a:cubicBezTo>
                  <a:pt x="97" y="1170"/>
                  <a:pt x="0" y="744"/>
                  <a:pt x="203" y="420"/>
                </a:cubicBezTo>
                <a:cubicBezTo>
                  <a:pt x="406" y="97"/>
                  <a:pt x="833" y="0"/>
                  <a:pt x="1156" y="203"/>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4" name="Google Shape;174;p15"/>
          <p:cNvSpPr/>
          <p:nvPr/>
        </p:nvSpPr>
        <p:spPr>
          <a:xfrm rot="-231537">
            <a:off x="11267733" y="2356861"/>
            <a:ext cx="511175" cy="512763"/>
          </a:xfrm>
          <a:custGeom>
            <a:avLst/>
            <a:gdLst/>
            <a:ahLst/>
            <a:cxnLst/>
            <a:rect l="l" t="t" r="r" b="b"/>
            <a:pathLst>
              <a:path w="502" h="502" extrusionOk="0">
                <a:moveTo>
                  <a:pt x="368" y="65"/>
                </a:moveTo>
                <a:cubicBezTo>
                  <a:pt x="471" y="129"/>
                  <a:pt x="502" y="265"/>
                  <a:pt x="438" y="368"/>
                </a:cubicBezTo>
                <a:cubicBezTo>
                  <a:pt x="373" y="471"/>
                  <a:pt x="237" y="502"/>
                  <a:pt x="134" y="438"/>
                </a:cubicBezTo>
                <a:cubicBezTo>
                  <a:pt x="31" y="373"/>
                  <a:pt x="0" y="237"/>
                  <a:pt x="65" y="134"/>
                </a:cubicBezTo>
                <a:cubicBezTo>
                  <a:pt x="129" y="31"/>
                  <a:pt x="265" y="0"/>
                  <a:pt x="368" y="65"/>
                </a:cubicBezTo>
                <a:close/>
              </a:path>
            </a:pathLst>
          </a:custGeom>
          <a:solidFill>
            <a:srgbClr val="45D8FF">
              <a:alpha val="4705"/>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5" name="Google Shape;175;p15"/>
          <p:cNvSpPr/>
          <p:nvPr/>
        </p:nvSpPr>
        <p:spPr>
          <a:xfrm rot="-231537">
            <a:off x="8876128" y="5697735"/>
            <a:ext cx="819150" cy="1431925"/>
          </a:xfrm>
          <a:custGeom>
            <a:avLst/>
            <a:gdLst/>
            <a:ahLst/>
            <a:cxnLst/>
            <a:rect l="l" t="t" r="r" b="b"/>
            <a:pathLst>
              <a:path w="806" h="1409" extrusionOk="0">
                <a:moveTo>
                  <a:pt x="6" y="1409"/>
                </a:moveTo>
                <a:cubicBezTo>
                  <a:pt x="5" y="1409"/>
                  <a:pt x="4" y="1409"/>
                  <a:pt x="4" y="1408"/>
                </a:cubicBezTo>
                <a:cubicBezTo>
                  <a:pt x="1" y="1406"/>
                  <a:pt x="0" y="1403"/>
                  <a:pt x="1" y="1400"/>
                </a:cubicBezTo>
                <a:cubicBezTo>
                  <a:pt x="794" y="4"/>
                  <a:pt x="794" y="4"/>
                  <a:pt x="794" y="4"/>
                </a:cubicBezTo>
                <a:cubicBezTo>
                  <a:pt x="795" y="1"/>
                  <a:pt x="799" y="0"/>
                  <a:pt x="802" y="1"/>
                </a:cubicBezTo>
                <a:cubicBezTo>
                  <a:pt x="805" y="3"/>
                  <a:pt x="806" y="7"/>
                  <a:pt x="804" y="10"/>
                </a:cubicBezTo>
                <a:cubicBezTo>
                  <a:pt x="12" y="1406"/>
                  <a:pt x="12" y="1406"/>
                  <a:pt x="12" y="1406"/>
                </a:cubicBezTo>
                <a:cubicBezTo>
                  <a:pt x="11" y="1408"/>
                  <a:pt x="9" y="1409"/>
                  <a:pt x="6" y="140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6" name="Google Shape;176;p15"/>
          <p:cNvSpPr/>
          <p:nvPr/>
        </p:nvSpPr>
        <p:spPr>
          <a:xfrm rot="-231537">
            <a:off x="9686161" y="5590867"/>
            <a:ext cx="2376488" cy="1692275"/>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7" name="Google Shape;177;p15"/>
          <p:cNvSpPr/>
          <p:nvPr/>
        </p:nvSpPr>
        <p:spPr>
          <a:xfrm rot="-231537">
            <a:off x="9604471" y="4845578"/>
            <a:ext cx="1962150" cy="774700"/>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8" name="Google Shape;178;p15"/>
          <p:cNvSpPr/>
          <p:nvPr/>
        </p:nvSpPr>
        <p:spPr>
          <a:xfrm rot="-231537">
            <a:off x="10997644" y="4598619"/>
            <a:ext cx="534988" cy="212725"/>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79" name="Google Shape;179;p15"/>
          <p:cNvSpPr/>
          <p:nvPr/>
        </p:nvSpPr>
        <p:spPr>
          <a:xfrm rot="-231537">
            <a:off x="11567702" y="4765695"/>
            <a:ext cx="420688" cy="126365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0" name="Google Shape;180;p15"/>
          <p:cNvSpPr/>
          <p:nvPr/>
        </p:nvSpPr>
        <p:spPr>
          <a:xfrm rot="-231537">
            <a:off x="9646103" y="5592431"/>
            <a:ext cx="2370138" cy="501650"/>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1" name="Google Shape;181;p15"/>
          <p:cNvSpPr/>
          <p:nvPr/>
        </p:nvSpPr>
        <p:spPr>
          <a:xfrm rot="-231537">
            <a:off x="9692278" y="5651789"/>
            <a:ext cx="561975" cy="1812925"/>
          </a:xfrm>
          <a:custGeom>
            <a:avLst/>
            <a:gdLst/>
            <a:ahLst/>
            <a:cxnLst/>
            <a:rect l="l" t="t" r="r" b="b"/>
            <a:pathLst>
              <a:path w="553" h="1783" extrusionOk="0">
                <a:moveTo>
                  <a:pt x="546" y="1783"/>
                </a:moveTo>
                <a:cubicBezTo>
                  <a:pt x="544" y="1783"/>
                  <a:pt x="541" y="1782"/>
                  <a:pt x="541" y="1779"/>
                </a:cubicBezTo>
                <a:cubicBezTo>
                  <a:pt x="1" y="8"/>
                  <a:pt x="1" y="8"/>
                  <a:pt x="1" y="8"/>
                </a:cubicBezTo>
                <a:cubicBezTo>
                  <a:pt x="0" y="5"/>
                  <a:pt x="2" y="2"/>
                  <a:pt x="5" y="1"/>
                </a:cubicBezTo>
                <a:cubicBezTo>
                  <a:pt x="8" y="0"/>
                  <a:pt x="12" y="2"/>
                  <a:pt x="13" y="5"/>
                </a:cubicBezTo>
                <a:cubicBezTo>
                  <a:pt x="552" y="1775"/>
                  <a:pt x="552" y="1775"/>
                  <a:pt x="552" y="1775"/>
                </a:cubicBezTo>
                <a:cubicBezTo>
                  <a:pt x="553" y="1779"/>
                  <a:pt x="551" y="1782"/>
                  <a:pt x="548" y="1783"/>
                </a:cubicBezTo>
                <a:cubicBezTo>
                  <a:pt x="547" y="1783"/>
                  <a:pt x="547" y="1783"/>
                  <a:pt x="546" y="178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2" name="Google Shape;182;p15"/>
          <p:cNvSpPr/>
          <p:nvPr/>
        </p:nvSpPr>
        <p:spPr>
          <a:xfrm rot="-231537">
            <a:off x="10307474" y="5166008"/>
            <a:ext cx="1439863" cy="974725"/>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3" name="Google Shape;183;p15"/>
          <p:cNvSpPr/>
          <p:nvPr/>
        </p:nvSpPr>
        <p:spPr>
          <a:xfrm rot="-231537">
            <a:off x="10924284" y="2621052"/>
            <a:ext cx="688975" cy="1987550"/>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4" name="Google Shape;184;p15"/>
          <p:cNvSpPr/>
          <p:nvPr/>
        </p:nvSpPr>
        <p:spPr>
          <a:xfrm rot="-231537">
            <a:off x="11595933" y="2564198"/>
            <a:ext cx="1030288" cy="1954213"/>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5" name="Google Shape;185;p15"/>
          <p:cNvSpPr/>
          <p:nvPr/>
        </p:nvSpPr>
        <p:spPr>
          <a:xfrm rot="-231537">
            <a:off x="11558069" y="2562639"/>
            <a:ext cx="1114425" cy="83185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6" name="Google Shape;186;p15"/>
          <p:cNvSpPr/>
          <p:nvPr/>
        </p:nvSpPr>
        <p:spPr>
          <a:xfrm rot="-231537">
            <a:off x="8089479" y="5254336"/>
            <a:ext cx="1543050" cy="482600"/>
          </a:xfrm>
          <a:custGeom>
            <a:avLst/>
            <a:gdLst/>
            <a:ahLst/>
            <a:cxnLst/>
            <a:rect l="l" t="t" r="r" b="b"/>
            <a:pathLst>
              <a:path w="1519" h="476" extrusionOk="0">
                <a:moveTo>
                  <a:pt x="1512" y="476"/>
                </a:moveTo>
                <a:cubicBezTo>
                  <a:pt x="1511" y="476"/>
                  <a:pt x="1511" y="476"/>
                  <a:pt x="1510" y="475"/>
                </a:cubicBezTo>
                <a:cubicBezTo>
                  <a:pt x="5" y="12"/>
                  <a:pt x="5" y="12"/>
                  <a:pt x="5" y="12"/>
                </a:cubicBezTo>
                <a:cubicBezTo>
                  <a:pt x="2" y="11"/>
                  <a:pt x="0" y="8"/>
                  <a:pt x="1" y="5"/>
                </a:cubicBezTo>
                <a:cubicBezTo>
                  <a:pt x="2" y="2"/>
                  <a:pt x="5" y="0"/>
                  <a:pt x="9" y="1"/>
                </a:cubicBezTo>
                <a:cubicBezTo>
                  <a:pt x="1514" y="464"/>
                  <a:pt x="1514" y="464"/>
                  <a:pt x="1514" y="464"/>
                </a:cubicBezTo>
                <a:cubicBezTo>
                  <a:pt x="1517" y="465"/>
                  <a:pt x="1519" y="468"/>
                  <a:pt x="1518" y="471"/>
                </a:cubicBezTo>
                <a:cubicBezTo>
                  <a:pt x="1517" y="474"/>
                  <a:pt x="1514" y="476"/>
                  <a:pt x="1512" y="47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7" name="Google Shape;187;p15"/>
          <p:cNvSpPr/>
          <p:nvPr/>
        </p:nvSpPr>
        <p:spPr>
          <a:xfrm rot="-231537">
            <a:off x="5523190" y="5392345"/>
            <a:ext cx="2660650" cy="2768600"/>
          </a:xfrm>
          <a:custGeom>
            <a:avLst/>
            <a:gdLst/>
            <a:ahLst/>
            <a:cxnLst/>
            <a:rect l="l" t="t" r="r" b="b"/>
            <a:pathLst>
              <a:path w="2619" h="2724" extrusionOk="0">
                <a:moveTo>
                  <a:pt x="6" y="2724"/>
                </a:moveTo>
                <a:cubicBezTo>
                  <a:pt x="5" y="2724"/>
                  <a:pt x="3" y="2723"/>
                  <a:pt x="2" y="2722"/>
                </a:cubicBezTo>
                <a:cubicBezTo>
                  <a:pt x="0" y="2720"/>
                  <a:pt x="0" y="2716"/>
                  <a:pt x="2" y="2714"/>
                </a:cubicBezTo>
                <a:cubicBezTo>
                  <a:pt x="2609" y="3"/>
                  <a:pt x="2609" y="3"/>
                  <a:pt x="2609" y="3"/>
                </a:cubicBezTo>
                <a:cubicBezTo>
                  <a:pt x="2611" y="0"/>
                  <a:pt x="2615" y="0"/>
                  <a:pt x="2617" y="2"/>
                </a:cubicBezTo>
                <a:cubicBezTo>
                  <a:pt x="2619" y="5"/>
                  <a:pt x="2619" y="8"/>
                  <a:pt x="2617" y="11"/>
                </a:cubicBezTo>
                <a:cubicBezTo>
                  <a:pt x="10" y="2722"/>
                  <a:pt x="10" y="2722"/>
                  <a:pt x="10" y="2722"/>
                </a:cubicBezTo>
                <a:cubicBezTo>
                  <a:pt x="9" y="2723"/>
                  <a:pt x="8" y="2724"/>
                  <a:pt x="6" y="2724"/>
                </a:cubicBezTo>
                <a:close/>
              </a:path>
            </a:pathLst>
          </a:custGeom>
          <a:solidFill>
            <a:srgbClr val="45D8FF">
              <a:alpha val="9803"/>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8" name="Google Shape;188;p15"/>
          <p:cNvSpPr/>
          <p:nvPr/>
        </p:nvSpPr>
        <p:spPr>
          <a:xfrm rot="-231537">
            <a:off x="6956787" y="5344049"/>
            <a:ext cx="1227138" cy="2819400"/>
          </a:xfrm>
          <a:custGeom>
            <a:avLst/>
            <a:gdLst/>
            <a:ahLst/>
            <a:cxnLst/>
            <a:rect l="l" t="t" r="r" b="b"/>
            <a:pathLst>
              <a:path w="1208" h="2774" extrusionOk="0">
                <a:moveTo>
                  <a:pt x="7" y="2774"/>
                </a:moveTo>
                <a:cubicBezTo>
                  <a:pt x="6" y="2774"/>
                  <a:pt x="5" y="2774"/>
                  <a:pt x="5" y="2773"/>
                </a:cubicBezTo>
                <a:cubicBezTo>
                  <a:pt x="2" y="2772"/>
                  <a:pt x="0" y="2769"/>
                  <a:pt x="2" y="2765"/>
                </a:cubicBezTo>
                <a:cubicBezTo>
                  <a:pt x="1195" y="4"/>
                  <a:pt x="1195" y="4"/>
                  <a:pt x="1195" y="4"/>
                </a:cubicBezTo>
                <a:cubicBezTo>
                  <a:pt x="1197" y="1"/>
                  <a:pt x="1200" y="0"/>
                  <a:pt x="1203" y="1"/>
                </a:cubicBezTo>
                <a:cubicBezTo>
                  <a:pt x="1206" y="2"/>
                  <a:pt x="1208" y="6"/>
                  <a:pt x="1206" y="9"/>
                </a:cubicBezTo>
                <a:cubicBezTo>
                  <a:pt x="13" y="2770"/>
                  <a:pt x="13" y="2770"/>
                  <a:pt x="13" y="2770"/>
                </a:cubicBezTo>
                <a:cubicBezTo>
                  <a:pt x="12" y="2773"/>
                  <a:pt x="9" y="2774"/>
                  <a:pt x="7" y="2774"/>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9" name="Google Shape;189;p15"/>
          <p:cNvSpPr/>
          <p:nvPr/>
        </p:nvSpPr>
        <p:spPr>
          <a:xfrm rot="-231537">
            <a:off x="9513162" y="5571037"/>
            <a:ext cx="241300" cy="212725"/>
          </a:xfrm>
          <a:custGeom>
            <a:avLst/>
            <a:gdLst/>
            <a:ahLst/>
            <a:cxnLst/>
            <a:rect l="l" t="t" r="r" b="b"/>
            <a:pathLst>
              <a:path w="238" h="210" extrusionOk="0">
                <a:moveTo>
                  <a:pt x="119" y="0"/>
                </a:moveTo>
                <a:cubicBezTo>
                  <a:pt x="84" y="0"/>
                  <a:pt x="50" y="17"/>
                  <a:pt x="30" y="49"/>
                </a:cubicBezTo>
                <a:cubicBezTo>
                  <a:pt x="0" y="98"/>
                  <a:pt x="14" y="163"/>
                  <a:pt x="63" y="194"/>
                </a:cubicBezTo>
                <a:cubicBezTo>
                  <a:pt x="81" y="204"/>
                  <a:pt x="100" y="210"/>
                  <a:pt x="119" y="210"/>
                </a:cubicBezTo>
                <a:cubicBezTo>
                  <a:pt x="154" y="210"/>
                  <a:pt x="188" y="192"/>
                  <a:pt x="208" y="161"/>
                </a:cubicBezTo>
                <a:cubicBezTo>
                  <a:pt x="238" y="112"/>
                  <a:pt x="224" y="47"/>
                  <a:pt x="175" y="16"/>
                </a:cubicBezTo>
                <a:cubicBezTo>
                  <a:pt x="157" y="5"/>
                  <a:pt x="138" y="0"/>
                  <a:pt x="119"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0" name="Google Shape;190;p15"/>
          <p:cNvSpPr/>
          <p:nvPr/>
        </p:nvSpPr>
        <p:spPr>
          <a:xfrm rot="-231537">
            <a:off x="11409490" y="4709016"/>
            <a:ext cx="211138" cy="184150"/>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1" name="Google Shape;191;p15"/>
          <p:cNvSpPr/>
          <p:nvPr/>
        </p:nvSpPr>
        <p:spPr>
          <a:xfrm rot="-231537">
            <a:off x="10935848" y="4572401"/>
            <a:ext cx="111125" cy="9842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2" name="Google Shape;192;p15"/>
          <p:cNvSpPr/>
          <p:nvPr/>
        </p:nvSpPr>
        <p:spPr>
          <a:xfrm rot="-231537">
            <a:off x="11478376" y="2567605"/>
            <a:ext cx="111125" cy="96838"/>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3" name="Google Shape;193;p15"/>
          <p:cNvSpPr/>
          <p:nvPr/>
        </p:nvSpPr>
        <p:spPr>
          <a:xfrm rot="-231537">
            <a:off x="10773532" y="3377270"/>
            <a:ext cx="1039813" cy="1041400"/>
          </a:xfrm>
          <a:custGeom>
            <a:avLst/>
            <a:gdLst/>
            <a:ahLst/>
            <a:cxnLst/>
            <a:rect l="l" t="t" r="r" b="b"/>
            <a:pathLst>
              <a:path w="1024" h="1024" extrusionOk="0">
                <a:moveTo>
                  <a:pt x="750" y="132"/>
                </a:moveTo>
                <a:cubicBezTo>
                  <a:pt x="960" y="264"/>
                  <a:pt x="1024" y="541"/>
                  <a:pt x="892" y="751"/>
                </a:cubicBezTo>
                <a:cubicBezTo>
                  <a:pt x="760" y="961"/>
                  <a:pt x="483" y="1024"/>
                  <a:pt x="273" y="892"/>
                </a:cubicBezTo>
                <a:cubicBezTo>
                  <a:pt x="63" y="760"/>
                  <a:pt x="0" y="483"/>
                  <a:pt x="131" y="273"/>
                </a:cubicBezTo>
                <a:cubicBezTo>
                  <a:pt x="263" y="63"/>
                  <a:pt x="540" y="0"/>
                  <a:pt x="750" y="132"/>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4" name="Google Shape;194;p15"/>
          <p:cNvSpPr/>
          <p:nvPr/>
        </p:nvSpPr>
        <p:spPr>
          <a:xfrm rot="-231537">
            <a:off x="11017953" y="3621748"/>
            <a:ext cx="550863" cy="550863"/>
          </a:xfrm>
          <a:custGeom>
            <a:avLst/>
            <a:gdLst/>
            <a:ahLst/>
            <a:cxnLst/>
            <a:rect l="l" t="t" r="r" b="b"/>
            <a:pathLst>
              <a:path w="541" h="542" extrusionOk="0">
                <a:moveTo>
                  <a:pt x="397" y="70"/>
                </a:moveTo>
                <a:cubicBezTo>
                  <a:pt x="508" y="140"/>
                  <a:pt x="541" y="286"/>
                  <a:pt x="472" y="397"/>
                </a:cubicBezTo>
                <a:cubicBezTo>
                  <a:pt x="402" y="508"/>
                  <a:pt x="255" y="542"/>
                  <a:pt x="144" y="472"/>
                </a:cubicBezTo>
                <a:cubicBezTo>
                  <a:pt x="33" y="402"/>
                  <a:pt x="0" y="256"/>
                  <a:pt x="70" y="145"/>
                </a:cubicBezTo>
                <a:cubicBezTo>
                  <a:pt x="139" y="34"/>
                  <a:pt x="286" y="0"/>
                  <a:pt x="397" y="70"/>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5" name="Google Shape;195;p15"/>
          <p:cNvSpPr/>
          <p:nvPr/>
        </p:nvSpPr>
        <p:spPr>
          <a:xfrm rot="-231537">
            <a:off x="11148182" y="3753508"/>
            <a:ext cx="290513" cy="288925"/>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6" name="Google Shape;196;p15"/>
          <p:cNvSpPr/>
          <p:nvPr/>
        </p:nvSpPr>
        <p:spPr>
          <a:xfrm rot="-231537">
            <a:off x="10166683" y="4221537"/>
            <a:ext cx="277813" cy="277813"/>
          </a:xfrm>
          <a:custGeom>
            <a:avLst/>
            <a:gdLst/>
            <a:ahLst/>
            <a:cxnLst/>
            <a:rect l="l" t="t" r="r" b="b"/>
            <a:pathLst>
              <a:path w="274" h="274" extrusionOk="0">
                <a:moveTo>
                  <a:pt x="201" y="35"/>
                </a:moveTo>
                <a:cubicBezTo>
                  <a:pt x="257" y="71"/>
                  <a:pt x="274" y="145"/>
                  <a:pt x="239" y="201"/>
                </a:cubicBezTo>
                <a:cubicBezTo>
                  <a:pt x="203" y="257"/>
                  <a:pt x="129" y="274"/>
                  <a:pt x="73" y="239"/>
                </a:cubicBezTo>
                <a:cubicBezTo>
                  <a:pt x="17" y="204"/>
                  <a:pt x="0" y="129"/>
                  <a:pt x="35" y="73"/>
                </a:cubicBezTo>
                <a:cubicBezTo>
                  <a:pt x="70" y="17"/>
                  <a:pt x="145" y="0"/>
                  <a:pt x="201" y="3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7" name="Google Shape;197;p15"/>
          <p:cNvSpPr/>
          <p:nvPr/>
        </p:nvSpPr>
        <p:spPr>
          <a:xfrm rot="-231537">
            <a:off x="10531451" y="4441806"/>
            <a:ext cx="2124075" cy="2124075"/>
          </a:xfrm>
          <a:custGeom>
            <a:avLst/>
            <a:gdLst/>
            <a:ahLst/>
            <a:cxnLst/>
            <a:rect l="l" t="t" r="r" b="b"/>
            <a:pathLst>
              <a:path w="2091" h="2091" extrusionOk="0">
                <a:moveTo>
                  <a:pt x="1533" y="269"/>
                </a:moveTo>
                <a:cubicBezTo>
                  <a:pt x="1962" y="538"/>
                  <a:pt x="2091" y="1104"/>
                  <a:pt x="1822" y="1533"/>
                </a:cubicBezTo>
                <a:cubicBezTo>
                  <a:pt x="1553" y="1961"/>
                  <a:pt x="987" y="2091"/>
                  <a:pt x="558" y="1821"/>
                </a:cubicBezTo>
                <a:cubicBezTo>
                  <a:pt x="130" y="1552"/>
                  <a:pt x="0" y="986"/>
                  <a:pt x="270" y="558"/>
                </a:cubicBezTo>
                <a:cubicBezTo>
                  <a:pt x="539" y="129"/>
                  <a:pt x="1105" y="0"/>
                  <a:pt x="1533" y="26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8" name="Google Shape;198;p15"/>
          <p:cNvSpPr/>
          <p:nvPr/>
        </p:nvSpPr>
        <p:spPr>
          <a:xfrm rot="-231537">
            <a:off x="10855246" y="4764017"/>
            <a:ext cx="1477963" cy="1477963"/>
          </a:xfrm>
          <a:custGeom>
            <a:avLst/>
            <a:gdLst/>
            <a:ahLst/>
            <a:cxnLst/>
            <a:rect l="l" t="t" r="r" b="b"/>
            <a:pathLst>
              <a:path w="1454" h="1454" extrusionOk="0">
                <a:moveTo>
                  <a:pt x="1066" y="187"/>
                </a:moveTo>
                <a:cubicBezTo>
                  <a:pt x="1364" y="374"/>
                  <a:pt x="1454" y="768"/>
                  <a:pt x="1267" y="1066"/>
                </a:cubicBezTo>
                <a:cubicBezTo>
                  <a:pt x="1079" y="1364"/>
                  <a:pt x="686" y="1454"/>
                  <a:pt x="388" y="1267"/>
                </a:cubicBezTo>
                <a:cubicBezTo>
                  <a:pt x="90" y="1080"/>
                  <a:pt x="0" y="686"/>
                  <a:pt x="187" y="388"/>
                </a:cubicBezTo>
                <a:cubicBezTo>
                  <a:pt x="374" y="90"/>
                  <a:pt x="768" y="0"/>
                  <a:pt x="1066" y="187"/>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9" name="Google Shape;199;p15"/>
          <p:cNvSpPr/>
          <p:nvPr/>
        </p:nvSpPr>
        <p:spPr>
          <a:xfrm rot="-231537">
            <a:off x="11439498" y="5348162"/>
            <a:ext cx="311150" cy="311150"/>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0" name="Google Shape;200;p15"/>
          <p:cNvSpPr/>
          <p:nvPr/>
        </p:nvSpPr>
        <p:spPr>
          <a:xfrm rot="-231537">
            <a:off x="9904851" y="5924692"/>
            <a:ext cx="541338" cy="541338"/>
          </a:xfrm>
          <a:custGeom>
            <a:avLst/>
            <a:gdLst/>
            <a:ahLst/>
            <a:cxnLst/>
            <a:rect l="l" t="t" r="r" b="b"/>
            <a:pathLst>
              <a:path w="533" h="533" extrusionOk="0">
                <a:moveTo>
                  <a:pt x="390" y="69"/>
                </a:moveTo>
                <a:cubicBezTo>
                  <a:pt x="500" y="137"/>
                  <a:pt x="533" y="281"/>
                  <a:pt x="464" y="391"/>
                </a:cubicBezTo>
                <a:cubicBezTo>
                  <a:pt x="395" y="500"/>
                  <a:pt x="251" y="533"/>
                  <a:pt x="142" y="464"/>
                </a:cubicBezTo>
                <a:cubicBezTo>
                  <a:pt x="33" y="395"/>
                  <a:pt x="0" y="251"/>
                  <a:pt x="69" y="142"/>
                </a:cubicBezTo>
                <a:cubicBezTo>
                  <a:pt x="137" y="33"/>
                  <a:pt x="281" y="0"/>
                  <a:pt x="390" y="69"/>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1" name="Google Shape;201;p15"/>
          <p:cNvSpPr/>
          <p:nvPr/>
        </p:nvSpPr>
        <p:spPr>
          <a:xfrm rot="-231537">
            <a:off x="10035027" y="6054920"/>
            <a:ext cx="279400" cy="280988"/>
          </a:xfrm>
          <a:custGeom>
            <a:avLst/>
            <a:gdLst/>
            <a:ahLst/>
            <a:cxnLst/>
            <a:rect l="l" t="t" r="r" b="b"/>
            <a:pathLst>
              <a:path w="276" h="276" extrusionOk="0">
                <a:moveTo>
                  <a:pt x="203" y="36"/>
                </a:moveTo>
                <a:cubicBezTo>
                  <a:pt x="259" y="72"/>
                  <a:pt x="276" y="146"/>
                  <a:pt x="241" y="203"/>
                </a:cubicBezTo>
                <a:cubicBezTo>
                  <a:pt x="205" y="259"/>
                  <a:pt x="131" y="276"/>
                  <a:pt x="74" y="241"/>
                </a:cubicBezTo>
                <a:cubicBezTo>
                  <a:pt x="17" y="205"/>
                  <a:pt x="0" y="131"/>
                  <a:pt x="36" y="74"/>
                </a:cubicBezTo>
                <a:cubicBezTo>
                  <a:pt x="71" y="17"/>
                  <a:pt x="146" y="0"/>
                  <a:pt x="203" y="36"/>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2" name="Google Shape;202;p15"/>
          <p:cNvSpPr/>
          <p:nvPr/>
        </p:nvSpPr>
        <p:spPr>
          <a:xfrm rot="-231537">
            <a:off x="8310180" y="5061646"/>
            <a:ext cx="1470025" cy="1470025"/>
          </a:xfrm>
          <a:custGeom>
            <a:avLst/>
            <a:gdLst/>
            <a:ahLst/>
            <a:cxnLst/>
            <a:rect l="l" t="t" r="r" b="b"/>
            <a:pathLst>
              <a:path w="1447" h="1447" extrusionOk="0">
                <a:moveTo>
                  <a:pt x="1061" y="186"/>
                </a:moveTo>
                <a:cubicBezTo>
                  <a:pt x="1357" y="373"/>
                  <a:pt x="1447" y="764"/>
                  <a:pt x="1260" y="1061"/>
                </a:cubicBezTo>
                <a:cubicBezTo>
                  <a:pt x="1074" y="1357"/>
                  <a:pt x="683" y="1447"/>
                  <a:pt x="386" y="1260"/>
                </a:cubicBezTo>
                <a:cubicBezTo>
                  <a:pt x="89" y="1074"/>
                  <a:pt x="0" y="683"/>
                  <a:pt x="186" y="386"/>
                </a:cubicBezTo>
                <a:cubicBezTo>
                  <a:pt x="373" y="90"/>
                  <a:pt x="764" y="0"/>
                  <a:pt x="1061" y="186"/>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3" name="Google Shape;203;p15"/>
          <p:cNvSpPr/>
          <p:nvPr/>
        </p:nvSpPr>
        <p:spPr>
          <a:xfrm rot="-231537">
            <a:off x="8673715" y="5423543"/>
            <a:ext cx="744538" cy="746125"/>
          </a:xfrm>
          <a:custGeom>
            <a:avLst/>
            <a:gdLst/>
            <a:ahLst/>
            <a:cxnLst/>
            <a:rect l="l" t="t" r="r" b="b"/>
            <a:pathLst>
              <a:path w="733" h="733" extrusionOk="0">
                <a:moveTo>
                  <a:pt x="537" y="94"/>
                </a:moveTo>
                <a:cubicBezTo>
                  <a:pt x="688" y="189"/>
                  <a:pt x="733" y="387"/>
                  <a:pt x="639" y="537"/>
                </a:cubicBezTo>
                <a:cubicBezTo>
                  <a:pt x="544" y="688"/>
                  <a:pt x="346" y="733"/>
                  <a:pt x="195" y="639"/>
                </a:cubicBezTo>
                <a:cubicBezTo>
                  <a:pt x="45" y="544"/>
                  <a:pt x="0" y="346"/>
                  <a:pt x="94" y="195"/>
                </a:cubicBezTo>
                <a:cubicBezTo>
                  <a:pt x="189" y="45"/>
                  <a:pt x="387" y="0"/>
                  <a:pt x="537" y="94"/>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4" name="Google Shape;204;p15"/>
          <p:cNvSpPr/>
          <p:nvPr/>
        </p:nvSpPr>
        <p:spPr>
          <a:xfrm rot="-231537">
            <a:off x="8849928" y="5601343"/>
            <a:ext cx="392113" cy="390525"/>
          </a:xfrm>
          <a:custGeom>
            <a:avLst/>
            <a:gdLst/>
            <a:ahLst/>
            <a:cxnLst/>
            <a:rect l="l" t="t" r="r" b="b"/>
            <a:pathLst>
              <a:path w="385" h="385" extrusionOk="0">
                <a:moveTo>
                  <a:pt x="282" y="49"/>
                </a:moveTo>
                <a:cubicBezTo>
                  <a:pt x="361" y="99"/>
                  <a:pt x="385" y="203"/>
                  <a:pt x="335" y="282"/>
                </a:cubicBezTo>
                <a:cubicBezTo>
                  <a:pt x="286" y="361"/>
                  <a:pt x="181" y="385"/>
                  <a:pt x="102" y="336"/>
                </a:cubicBezTo>
                <a:cubicBezTo>
                  <a:pt x="23" y="286"/>
                  <a:pt x="0" y="182"/>
                  <a:pt x="49" y="103"/>
                </a:cubicBezTo>
                <a:cubicBezTo>
                  <a:pt x="99" y="23"/>
                  <a:pt x="203" y="0"/>
                  <a:pt x="282" y="49"/>
                </a:cubicBezTo>
                <a:close/>
              </a:path>
            </a:pathLst>
          </a:custGeom>
          <a:solidFill>
            <a:srgbClr val="45D8FF">
              <a:alpha val="14901"/>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5" name="Google Shape;205;p15"/>
          <p:cNvSpPr/>
          <p:nvPr/>
        </p:nvSpPr>
        <p:spPr>
          <a:xfrm rot="-231537">
            <a:off x="7889116" y="5884658"/>
            <a:ext cx="277813" cy="277813"/>
          </a:xfrm>
          <a:custGeom>
            <a:avLst/>
            <a:gdLst/>
            <a:ahLst/>
            <a:cxnLst/>
            <a:rect l="l" t="t" r="r" b="b"/>
            <a:pathLst>
              <a:path w="274" h="274" extrusionOk="0">
                <a:moveTo>
                  <a:pt x="201" y="35"/>
                </a:moveTo>
                <a:cubicBezTo>
                  <a:pt x="257" y="70"/>
                  <a:pt x="274" y="145"/>
                  <a:pt x="239" y="201"/>
                </a:cubicBezTo>
                <a:cubicBezTo>
                  <a:pt x="204" y="257"/>
                  <a:pt x="129" y="274"/>
                  <a:pt x="73" y="239"/>
                </a:cubicBezTo>
                <a:cubicBezTo>
                  <a:pt x="17" y="203"/>
                  <a:pt x="0" y="129"/>
                  <a:pt x="35" y="73"/>
                </a:cubicBezTo>
                <a:cubicBezTo>
                  <a:pt x="71" y="17"/>
                  <a:pt x="145" y="0"/>
                  <a:pt x="201" y="35"/>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6" name="Google Shape;206;p15"/>
          <p:cNvSpPr/>
          <p:nvPr/>
        </p:nvSpPr>
        <p:spPr>
          <a:xfrm rot="-231537">
            <a:off x="10198390" y="6157321"/>
            <a:ext cx="569913" cy="900113"/>
          </a:xfrm>
          <a:custGeom>
            <a:avLst/>
            <a:gdLst/>
            <a:ahLst/>
            <a:cxnLst/>
            <a:rect l="l" t="t" r="r" b="b"/>
            <a:pathLst>
              <a:path w="561" h="886" extrusionOk="0">
                <a:moveTo>
                  <a:pt x="557" y="886"/>
                </a:moveTo>
                <a:cubicBezTo>
                  <a:pt x="555" y="886"/>
                  <a:pt x="554" y="886"/>
                  <a:pt x="553" y="884"/>
                </a:cubicBezTo>
                <a:cubicBezTo>
                  <a:pt x="1" y="6"/>
                  <a:pt x="1" y="6"/>
                  <a:pt x="1" y="6"/>
                </a:cubicBezTo>
                <a:cubicBezTo>
                  <a:pt x="0" y="5"/>
                  <a:pt x="1" y="2"/>
                  <a:pt x="2" y="1"/>
                </a:cubicBezTo>
                <a:cubicBezTo>
                  <a:pt x="4" y="0"/>
                  <a:pt x="7" y="0"/>
                  <a:pt x="8" y="2"/>
                </a:cubicBezTo>
                <a:cubicBezTo>
                  <a:pt x="560" y="880"/>
                  <a:pt x="560" y="880"/>
                  <a:pt x="560" y="880"/>
                </a:cubicBezTo>
                <a:cubicBezTo>
                  <a:pt x="561" y="882"/>
                  <a:pt x="561" y="885"/>
                  <a:pt x="559" y="886"/>
                </a:cubicBezTo>
                <a:cubicBezTo>
                  <a:pt x="558" y="886"/>
                  <a:pt x="557" y="886"/>
                  <a:pt x="557" y="88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7" name="Google Shape;207;p15"/>
          <p:cNvSpPr/>
          <p:nvPr/>
        </p:nvSpPr>
        <p:spPr>
          <a:xfrm rot="-231537">
            <a:off x="10182355" y="6176740"/>
            <a:ext cx="14288" cy="546100"/>
          </a:xfrm>
          <a:custGeom>
            <a:avLst/>
            <a:gdLst/>
            <a:ahLst/>
            <a:cxnLst/>
            <a:rect l="l" t="t" r="r" b="b"/>
            <a:pathLst>
              <a:path w="15" h="537" extrusionOk="0">
                <a:moveTo>
                  <a:pt x="4" y="537"/>
                </a:moveTo>
                <a:cubicBezTo>
                  <a:pt x="4" y="537"/>
                  <a:pt x="4" y="537"/>
                  <a:pt x="4" y="537"/>
                </a:cubicBezTo>
                <a:cubicBezTo>
                  <a:pt x="2" y="537"/>
                  <a:pt x="0" y="535"/>
                  <a:pt x="0" y="533"/>
                </a:cubicBezTo>
                <a:cubicBezTo>
                  <a:pt x="7" y="4"/>
                  <a:pt x="7" y="4"/>
                  <a:pt x="7" y="4"/>
                </a:cubicBezTo>
                <a:cubicBezTo>
                  <a:pt x="7" y="2"/>
                  <a:pt x="8" y="0"/>
                  <a:pt x="11" y="0"/>
                </a:cubicBezTo>
                <a:cubicBezTo>
                  <a:pt x="11" y="0"/>
                  <a:pt x="11" y="0"/>
                  <a:pt x="11" y="0"/>
                </a:cubicBezTo>
                <a:cubicBezTo>
                  <a:pt x="13" y="0"/>
                  <a:pt x="15" y="2"/>
                  <a:pt x="15" y="4"/>
                </a:cubicBezTo>
                <a:cubicBezTo>
                  <a:pt x="8" y="533"/>
                  <a:pt x="8" y="533"/>
                  <a:pt x="8" y="533"/>
                </a:cubicBezTo>
                <a:cubicBezTo>
                  <a:pt x="8" y="535"/>
                  <a:pt x="6" y="537"/>
                  <a:pt x="4" y="53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8" name="Google Shape;208;p15"/>
          <p:cNvSpPr/>
          <p:nvPr/>
        </p:nvSpPr>
        <p:spPr>
          <a:xfrm rot="-231537">
            <a:off x="8698523" y="5789021"/>
            <a:ext cx="382588" cy="857250"/>
          </a:xfrm>
          <a:custGeom>
            <a:avLst/>
            <a:gdLst/>
            <a:ahLst/>
            <a:cxnLst/>
            <a:rect l="l" t="t" r="r" b="b"/>
            <a:pathLst>
              <a:path w="378" h="845" extrusionOk="0">
                <a:moveTo>
                  <a:pt x="5" y="845"/>
                </a:moveTo>
                <a:cubicBezTo>
                  <a:pt x="4" y="845"/>
                  <a:pt x="3" y="845"/>
                  <a:pt x="3" y="845"/>
                </a:cubicBezTo>
                <a:cubicBezTo>
                  <a:pt x="1" y="844"/>
                  <a:pt x="0" y="842"/>
                  <a:pt x="1" y="840"/>
                </a:cubicBezTo>
                <a:cubicBezTo>
                  <a:pt x="369" y="3"/>
                  <a:pt x="369" y="3"/>
                  <a:pt x="369" y="3"/>
                </a:cubicBezTo>
                <a:cubicBezTo>
                  <a:pt x="370" y="1"/>
                  <a:pt x="373" y="0"/>
                  <a:pt x="375" y="1"/>
                </a:cubicBezTo>
                <a:cubicBezTo>
                  <a:pt x="377" y="1"/>
                  <a:pt x="378" y="4"/>
                  <a:pt x="377" y="6"/>
                </a:cubicBezTo>
                <a:cubicBezTo>
                  <a:pt x="8" y="843"/>
                  <a:pt x="8" y="843"/>
                  <a:pt x="8" y="843"/>
                </a:cubicBezTo>
                <a:cubicBezTo>
                  <a:pt x="8" y="844"/>
                  <a:pt x="6" y="845"/>
                  <a:pt x="5" y="84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9" name="Google Shape;209;p15"/>
          <p:cNvSpPr/>
          <p:nvPr/>
        </p:nvSpPr>
        <p:spPr>
          <a:xfrm rot="-231537">
            <a:off x="8012783" y="5812123"/>
            <a:ext cx="1046163" cy="176213"/>
          </a:xfrm>
          <a:custGeom>
            <a:avLst/>
            <a:gdLst/>
            <a:ahLst/>
            <a:cxnLst/>
            <a:rect l="l" t="t" r="r" b="b"/>
            <a:pathLst>
              <a:path w="1030" h="174" extrusionOk="0">
                <a:moveTo>
                  <a:pt x="5" y="174"/>
                </a:moveTo>
                <a:cubicBezTo>
                  <a:pt x="3" y="174"/>
                  <a:pt x="1" y="172"/>
                  <a:pt x="1" y="170"/>
                </a:cubicBezTo>
                <a:cubicBezTo>
                  <a:pt x="0" y="168"/>
                  <a:pt x="2" y="166"/>
                  <a:pt x="4" y="166"/>
                </a:cubicBezTo>
                <a:cubicBezTo>
                  <a:pt x="1025" y="0"/>
                  <a:pt x="1025" y="0"/>
                  <a:pt x="1025" y="0"/>
                </a:cubicBezTo>
                <a:cubicBezTo>
                  <a:pt x="1028" y="0"/>
                  <a:pt x="1030" y="1"/>
                  <a:pt x="1030" y="4"/>
                </a:cubicBezTo>
                <a:cubicBezTo>
                  <a:pt x="1030" y="6"/>
                  <a:pt x="1029" y="8"/>
                  <a:pt x="1027" y="8"/>
                </a:cubicBezTo>
                <a:cubicBezTo>
                  <a:pt x="5" y="174"/>
                  <a:pt x="5" y="174"/>
                  <a:pt x="5" y="174"/>
                </a:cubicBezTo>
                <a:cubicBezTo>
                  <a:pt x="5" y="174"/>
                  <a:pt x="5" y="174"/>
                  <a:pt x="5" y="174"/>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0" name="Google Shape;210;p15"/>
          <p:cNvSpPr/>
          <p:nvPr/>
        </p:nvSpPr>
        <p:spPr>
          <a:xfrm rot="-231537">
            <a:off x="8041734" y="5990456"/>
            <a:ext cx="671513" cy="690563"/>
          </a:xfrm>
          <a:custGeom>
            <a:avLst/>
            <a:gdLst/>
            <a:ahLst/>
            <a:cxnLst/>
            <a:rect l="l" t="t" r="r" b="b"/>
            <a:pathLst>
              <a:path w="662" h="680" extrusionOk="0">
                <a:moveTo>
                  <a:pt x="658" y="680"/>
                </a:moveTo>
                <a:cubicBezTo>
                  <a:pt x="656" y="680"/>
                  <a:pt x="655" y="680"/>
                  <a:pt x="655" y="679"/>
                </a:cubicBezTo>
                <a:cubicBezTo>
                  <a:pt x="2" y="7"/>
                  <a:pt x="2" y="7"/>
                  <a:pt x="2" y="7"/>
                </a:cubicBezTo>
                <a:cubicBezTo>
                  <a:pt x="0" y="6"/>
                  <a:pt x="0" y="3"/>
                  <a:pt x="2" y="2"/>
                </a:cubicBezTo>
                <a:cubicBezTo>
                  <a:pt x="3" y="0"/>
                  <a:pt x="6" y="0"/>
                  <a:pt x="8" y="2"/>
                </a:cubicBezTo>
                <a:cubicBezTo>
                  <a:pt x="660" y="673"/>
                  <a:pt x="660" y="673"/>
                  <a:pt x="660" y="673"/>
                </a:cubicBezTo>
                <a:cubicBezTo>
                  <a:pt x="662" y="675"/>
                  <a:pt x="662" y="678"/>
                  <a:pt x="660" y="679"/>
                </a:cubicBezTo>
                <a:cubicBezTo>
                  <a:pt x="660" y="680"/>
                  <a:pt x="659" y="680"/>
                  <a:pt x="658" y="6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1" name="Google Shape;211;p15"/>
          <p:cNvSpPr/>
          <p:nvPr/>
        </p:nvSpPr>
        <p:spPr>
          <a:xfrm rot="-231537">
            <a:off x="8036603" y="6013288"/>
            <a:ext cx="44450" cy="466725"/>
          </a:xfrm>
          <a:custGeom>
            <a:avLst/>
            <a:gdLst/>
            <a:ahLst/>
            <a:cxnLst/>
            <a:rect l="l" t="t" r="r" b="b"/>
            <a:pathLst>
              <a:path w="44" h="459" extrusionOk="0">
                <a:moveTo>
                  <a:pt x="40" y="459"/>
                </a:moveTo>
                <a:cubicBezTo>
                  <a:pt x="38" y="459"/>
                  <a:pt x="36" y="457"/>
                  <a:pt x="36" y="455"/>
                </a:cubicBezTo>
                <a:cubicBezTo>
                  <a:pt x="0" y="4"/>
                  <a:pt x="0" y="4"/>
                  <a:pt x="0" y="4"/>
                </a:cubicBezTo>
                <a:cubicBezTo>
                  <a:pt x="0" y="2"/>
                  <a:pt x="1" y="0"/>
                  <a:pt x="3" y="0"/>
                </a:cubicBezTo>
                <a:cubicBezTo>
                  <a:pt x="6" y="0"/>
                  <a:pt x="7" y="1"/>
                  <a:pt x="8" y="3"/>
                </a:cubicBezTo>
                <a:cubicBezTo>
                  <a:pt x="44" y="454"/>
                  <a:pt x="44" y="454"/>
                  <a:pt x="44" y="454"/>
                </a:cubicBezTo>
                <a:cubicBezTo>
                  <a:pt x="44" y="457"/>
                  <a:pt x="42" y="459"/>
                  <a:pt x="40" y="459"/>
                </a:cubicBezTo>
                <a:cubicBezTo>
                  <a:pt x="40" y="459"/>
                  <a:pt x="40" y="459"/>
                  <a:pt x="40" y="45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2" name="Google Shape;212;p15"/>
          <p:cNvSpPr/>
          <p:nvPr/>
        </p:nvSpPr>
        <p:spPr>
          <a:xfrm rot="-231537">
            <a:off x="8093643" y="6447495"/>
            <a:ext cx="635000" cy="231775"/>
          </a:xfrm>
          <a:custGeom>
            <a:avLst/>
            <a:gdLst/>
            <a:ahLst/>
            <a:cxnLst/>
            <a:rect l="l" t="t" r="r" b="b"/>
            <a:pathLst>
              <a:path w="626" h="229" extrusionOk="0">
                <a:moveTo>
                  <a:pt x="622" y="229"/>
                </a:moveTo>
                <a:cubicBezTo>
                  <a:pt x="621" y="229"/>
                  <a:pt x="621" y="229"/>
                  <a:pt x="620" y="229"/>
                </a:cubicBezTo>
                <a:cubicBezTo>
                  <a:pt x="4" y="9"/>
                  <a:pt x="4" y="9"/>
                  <a:pt x="4" y="9"/>
                </a:cubicBezTo>
                <a:cubicBezTo>
                  <a:pt x="2" y="8"/>
                  <a:pt x="0" y="6"/>
                  <a:pt x="1" y="3"/>
                </a:cubicBezTo>
                <a:cubicBezTo>
                  <a:pt x="2" y="1"/>
                  <a:pt x="4" y="0"/>
                  <a:pt x="6" y="1"/>
                </a:cubicBezTo>
                <a:cubicBezTo>
                  <a:pt x="623" y="221"/>
                  <a:pt x="623" y="221"/>
                  <a:pt x="623" y="221"/>
                </a:cubicBezTo>
                <a:cubicBezTo>
                  <a:pt x="625" y="222"/>
                  <a:pt x="626" y="224"/>
                  <a:pt x="625" y="227"/>
                </a:cubicBezTo>
                <a:cubicBezTo>
                  <a:pt x="625" y="228"/>
                  <a:pt x="623" y="229"/>
                  <a:pt x="622" y="22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3" name="Google Shape;213;p15"/>
          <p:cNvSpPr/>
          <p:nvPr/>
        </p:nvSpPr>
        <p:spPr>
          <a:xfrm rot="-231537">
            <a:off x="6537372" y="6520995"/>
            <a:ext cx="1570038" cy="284163"/>
          </a:xfrm>
          <a:custGeom>
            <a:avLst/>
            <a:gdLst/>
            <a:ahLst/>
            <a:cxnLst/>
            <a:rect l="l" t="t" r="r" b="b"/>
            <a:pathLst>
              <a:path w="1548" h="280" extrusionOk="0">
                <a:moveTo>
                  <a:pt x="5" y="280"/>
                </a:moveTo>
                <a:cubicBezTo>
                  <a:pt x="3" y="280"/>
                  <a:pt x="1" y="278"/>
                  <a:pt x="1" y="276"/>
                </a:cubicBezTo>
                <a:cubicBezTo>
                  <a:pt x="0" y="274"/>
                  <a:pt x="2" y="272"/>
                  <a:pt x="4" y="272"/>
                </a:cubicBezTo>
                <a:cubicBezTo>
                  <a:pt x="1543" y="1"/>
                  <a:pt x="1543" y="1"/>
                  <a:pt x="1543" y="1"/>
                </a:cubicBezTo>
                <a:cubicBezTo>
                  <a:pt x="1545" y="0"/>
                  <a:pt x="1548" y="2"/>
                  <a:pt x="1548" y="4"/>
                </a:cubicBezTo>
                <a:cubicBezTo>
                  <a:pt x="1548" y="6"/>
                  <a:pt x="1547" y="8"/>
                  <a:pt x="1545" y="9"/>
                </a:cubicBezTo>
                <a:cubicBezTo>
                  <a:pt x="5" y="280"/>
                  <a:pt x="5" y="280"/>
                  <a:pt x="5" y="280"/>
                </a:cubicBezTo>
                <a:cubicBezTo>
                  <a:pt x="5" y="280"/>
                  <a:pt x="5" y="280"/>
                  <a:pt x="5" y="2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4" name="Google Shape;214;p15"/>
          <p:cNvSpPr/>
          <p:nvPr/>
        </p:nvSpPr>
        <p:spPr>
          <a:xfrm rot="-231537">
            <a:off x="9056889" y="5757588"/>
            <a:ext cx="584200" cy="452438"/>
          </a:xfrm>
          <a:custGeom>
            <a:avLst/>
            <a:gdLst/>
            <a:ahLst/>
            <a:cxnLst/>
            <a:rect l="l" t="t" r="r" b="b"/>
            <a:pathLst>
              <a:path w="576" h="446" extrusionOk="0">
                <a:moveTo>
                  <a:pt x="572" y="446"/>
                </a:moveTo>
                <a:cubicBezTo>
                  <a:pt x="571" y="446"/>
                  <a:pt x="570" y="446"/>
                  <a:pt x="569" y="445"/>
                </a:cubicBezTo>
                <a:cubicBezTo>
                  <a:pt x="3" y="7"/>
                  <a:pt x="3" y="7"/>
                  <a:pt x="3" y="7"/>
                </a:cubicBezTo>
                <a:cubicBezTo>
                  <a:pt x="1" y="6"/>
                  <a:pt x="0" y="4"/>
                  <a:pt x="2" y="2"/>
                </a:cubicBezTo>
                <a:cubicBezTo>
                  <a:pt x="3" y="0"/>
                  <a:pt x="6" y="0"/>
                  <a:pt x="7" y="1"/>
                </a:cubicBezTo>
                <a:cubicBezTo>
                  <a:pt x="574" y="439"/>
                  <a:pt x="574" y="439"/>
                  <a:pt x="574" y="439"/>
                </a:cubicBezTo>
                <a:cubicBezTo>
                  <a:pt x="576" y="440"/>
                  <a:pt x="576" y="443"/>
                  <a:pt x="575" y="444"/>
                </a:cubicBezTo>
                <a:cubicBezTo>
                  <a:pt x="574" y="445"/>
                  <a:pt x="573" y="446"/>
                  <a:pt x="572" y="44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5" name="Google Shape;215;p15"/>
          <p:cNvSpPr/>
          <p:nvPr/>
        </p:nvSpPr>
        <p:spPr>
          <a:xfrm rot="-231537">
            <a:off x="9050046" y="6200731"/>
            <a:ext cx="623888" cy="541338"/>
          </a:xfrm>
          <a:custGeom>
            <a:avLst/>
            <a:gdLst/>
            <a:ahLst/>
            <a:cxnLst/>
            <a:rect l="l" t="t" r="r" b="b"/>
            <a:pathLst>
              <a:path w="615" h="532" extrusionOk="0">
                <a:moveTo>
                  <a:pt x="5" y="532"/>
                </a:moveTo>
                <a:cubicBezTo>
                  <a:pt x="4" y="532"/>
                  <a:pt x="2" y="532"/>
                  <a:pt x="2" y="531"/>
                </a:cubicBezTo>
                <a:cubicBezTo>
                  <a:pt x="0" y="529"/>
                  <a:pt x="0" y="527"/>
                  <a:pt x="2" y="525"/>
                </a:cubicBezTo>
                <a:cubicBezTo>
                  <a:pt x="608" y="2"/>
                  <a:pt x="608" y="2"/>
                  <a:pt x="608" y="2"/>
                </a:cubicBezTo>
                <a:cubicBezTo>
                  <a:pt x="610" y="0"/>
                  <a:pt x="612" y="1"/>
                  <a:pt x="614" y="2"/>
                </a:cubicBezTo>
                <a:cubicBezTo>
                  <a:pt x="615" y="4"/>
                  <a:pt x="615" y="6"/>
                  <a:pt x="613" y="8"/>
                </a:cubicBezTo>
                <a:cubicBezTo>
                  <a:pt x="7" y="531"/>
                  <a:pt x="7" y="531"/>
                  <a:pt x="7" y="531"/>
                </a:cubicBezTo>
                <a:cubicBezTo>
                  <a:pt x="7" y="532"/>
                  <a:pt x="6" y="532"/>
                  <a:pt x="5" y="532"/>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6" name="Google Shape;216;p15"/>
          <p:cNvSpPr/>
          <p:nvPr/>
        </p:nvSpPr>
        <p:spPr>
          <a:xfrm rot="-231537">
            <a:off x="9647879" y="6164584"/>
            <a:ext cx="530225" cy="38100"/>
          </a:xfrm>
          <a:custGeom>
            <a:avLst/>
            <a:gdLst/>
            <a:ahLst/>
            <a:cxnLst/>
            <a:rect l="l" t="t" r="r" b="b"/>
            <a:pathLst>
              <a:path w="523" h="38" extrusionOk="0">
                <a:moveTo>
                  <a:pt x="519" y="38"/>
                </a:moveTo>
                <a:cubicBezTo>
                  <a:pt x="519" y="38"/>
                  <a:pt x="518" y="38"/>
                  <a:pt x="518" y="38"/>
                </a:cubicBezTo>
                <a:cubicBezTo>
                  <a:pt x="3" y="8"/>
                  <a:pt x="3" y="8"/>
                  <a:pt x="3" y="8"/>
                </a:cubicBezTo>
                <a:cubicBezTo>
                  <a:pt x="1" y="8"/>
                  <a:pt x="0" y="6"/>
                  <a:pt x="0" y="4"/>
                </a:cubicBezTo>
                <a:cubicBezTo>
                  <a:pt x="0" y="1"/>
                  <a:pt x="2" y="0"/>
                  <a:pt x="4" y="0"/>
                </a:cubicBezTo>
                <a:cubicBezTo>
                  <a:pt x="519" y="30"/>
                  <a:pt x="519" y="30"/>
                  <a:pt x="519" y="30"/>
                </a:cubicBezTo>
                <a:cubicBezTo>
                  <a:pt x="521" y="30"/>
                  <a:pt x="523" y="32"/>
                  <a:pt x="523" y="34"/>
                </a:cubicBezTo>
                <a:cubicBezTo>
                  <a:pt x="522" y="37"/>
                  <a:pt x="521" y="38"/>
                  <a:pt x="519" y="38"/>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7" name="Google Shape;217;p15"/>
          <p:cNvSpPr/>
          <p:nvPr/>
        </p:nvSpPr>
        <p:spPr>
          <a:xfrm rot="-231537">
            <a:off x="9620731" y="5436039"/>
            <a:ext cx="838200" cy="727075"/>
          </a:xfrm>
          <a:custGeom>
            <a:avLst/>
            <a:gdLst/>
            <a:ahLst/>
            <a:cxnLst/>
            <a:rect l="l" t="t" r="r" b="b"/>
            <a:pathLst>
              <a:path w="825" h="716" extrusionOk="0">
                <a:moveTo>
                  <a:pt x="5" y="716"/>
                </a:moveTo>
                <a:cubicBezTo>
                  <a:pt x="4" y="716"/>
                  <a:pt x="2" y="715"/>
                  <a:pt x="2" y="714"/>
                </a:cubicBezTo>
                <a:cubicBezTo>
                  <a:pt x="0" y="713"/>
                  <a:pt x="0" y="710"/>
                  <a:pt x="2" y="709"/>
                </a:cubicBezTo>
                <a:cubicBezTo>
                  <a:pt x="818" y="1"/>
                  <a:pt x="818" y="1"/>
                  <a:pt x="818" y="1"/>
                </a:cubicBezTo>
                <a:cubicBezTo>
                  <a:pt x="819" y="0"/>
                  <a:pt x="822" y="0"/>
                  <a:pt x="823" y="2"/>
                </a:cubicBezTo>
                <a:cubicBezTo>
                  <a:pt x="825" y="3"/>
                  <a:pt x="825" y="6"/>
                  <a:pt x="823" y="7"/>
                </a:cubicBezTo>
                <a:cubicBezTo>
                  <a:pt x="7" y="715"/>
                  <a:pt x="7" y="715"/>
                  <a:pt x="7" y="715"/>
                </a:cubicBezTo>
                <a:cubicBezTo>
                  <a:pt x="6" y="716"/>
                  <a:pt x="6" y="716"/>
                  <a:pt x="5" y="71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8" name="Google Shape;218;p15"/>
          <p:cNvSpPr/>
          <p:nvPr/>
        </p:nvSpPr>
        <p:spPr>
          <a:xfrm rot="-231537">
            <a:off x="10143442" y="5418429"/>
            <a:ext cx="315913" cy="757238"/>
          </a:xfrm>
          <a:custGeom>
            <a:avLst/>
            <a:gdLst/>
            <a:ahLst/>
            <a:cxnLst/>
            <a:rect l="l" t="t" r="r" b="b"/>
            <a:pathLst>
              <a:path w="310" h="746" extrusionOk="0">
                <a:moveTo>
                  <a:pt x="5" y="746"/>
                </a:moveTo>
                <a:cubicBezTo>
                  <a:pt x="4" y="746"/>
                  <a:pt x="4" y="746"/>
                  <a:pt x="3" y="746"/>
                </a:cubicBezTo>
                <a:cubicBezTo>
                  <a:pt x="1" y="745"/>
                  <a:pt x="0" y="743"/>
                  <a:pt x="1" y="741"/>
                </a:cubicBezTo>
                <a:cubicBezTo>
                  <a:pt x="302" y="3"/>
                  <a:pt x="302" y="3"/>
                  <a:pt x="302" y="3"/>
                </a:cubicBezTo>
                <a:cubicBezTo>
                  <a:pt x="303" y="1"/>
                  <a:pt x="305" y="0"/>
                  <a:pt x="307" y="0"/>
                </a:cubicBezTo>
                <a:cubicBezTo>
                  <a:pt x="309" y="1"/>
                  <a:pt x="310" y="4"/>
                  <a:pt x="309" y="6"/>
                </a:cubicBezTo>
                <a:cubicBezTo>
                  <a:pt x="8" y="744"/>
                  <a:pt x="8" y="744"/>
                  <a:pt x="8" y="744"/>
                </a:cubicBezTo>
                <a:cubicBezTo>
                  <a:pt x="8" y="745"/>
                  <a:pt x="6" y="746"/>
                  <a:pt x="5" y="74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19" name="Google Shape;219;p15"/>
          <p:cNvSpPr/>
          <p:nvPr/>
        </p:nvSpPr>
        <p:spPr>
          <a:xfrm rot="-231537">
            <a:off x="10443798" y="5399754"/>
            <a:ext cx="263525" cy="596900"/>
          </a:xfrm>
          <a:custGeom>
            <a:avLst/>
            <a:gdLst/>
            <a:ahLst/>
            <a:cxnLst/>
            <a:rect l="l" t="t" r="r" b="b"/>
            <a:pathLst>
              <a:path w="260" h="587" extrusionOk="0">
                <a:moveTo>
                  <a:pt x="255" y="587"/>
                </a:moveTo>
                <a:cubicBezTo>
                  <a:pt x="254" y="587"/>
                  <a:pt x="252" y="586"/>
                  <a:pt x="252" y="584"/>
                </a:cubicBezTo>
                <a:cubicBezTo>
                  <a:pt x="1" y="6"/>
                  <a:pt x="1" y="6"/>
                  <a:pt x="1" y="6"/>
                </a:cubicBezTo>
                <a:cubicBezTo>
                  <a:pt x="0" y="4"/>
                  <a:pt x="1" y="1"/>
                  <a:pt x="3" y="0"/>
                </a:cubicBezTo>
                <a:cubicBezTo>
                  <a:pt x="5" y="0"/>
                  <a:pt x="7" y="1"/>
                  <a:pt x="8" y="3"/>
                </a:cubicBezTo>
                <a:cubicBezTo>
                  <a:pt x="259" y="581"/>
                  <a:pt x="259" y="581"/>
                  <a:pt x="259" y="581"/>
                </a:cubicBezTo>
                <a:cubicBezTo>
                  <a:pt x="260" y="583"/>
                  <a:pt x="259" y="585"/>
                  <a:pt x="257" y="586"/>
                </a:cubicBezTo>
                <a:cubicBezTo>
                  <a:pt x="257" y="587"/>
                  <a:pt x="256" y="587"/>
                  <a:pt x="255" y="58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0" name="Google Shape;220;p15"/>
          <p:cNvSpPr/>
          <p:nvPr/>
        </p:nvSpPr>
        <p:spPr>
          <a:xfrm rot="-231537">
            <a:off x="10428666" y="5369673"/>
            <a:ext cx="1171575" cy="17780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1" name="Google Shape;221;p15"/>
          <p:cNvSpPr/>
          <p:nvPr/>
        </p:nvSpPr>
        <p:spPr>
          <a:xfrm rot="-231537">
            <a:off x="10384224" y="4804433"/>
            <a:ext cx="1196975" cy="744538"/>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2" name="Google Shape;222;p15"/>
          <p:cNvSpPr/>
          <p:nvPr/>
        </p:nvSpPr>
        <p:spPr>
          <a:xfrm rot="-231537">
            <a:off x="10356717" y="4724516"/>
            <a:ext cx="863600" cy="10001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3" name="Google Shape;223;p15"/>
          <p:cNvSpPr/>
          <p:nvPr/>
        </p:nvSpPr>
        <p:spPr>
          <a:xfrm rot="-231537">
            <a:off x="11179757" y="3895371"/>
            <a:ext cx="142875" cy="804863"/>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4" name="Google Shape;224;p15"/>
          <p:cNvSpPr/>
          <p:nvPr/>
        </p:nvSpPr>
        <p:spPr>
          <a:xfrm rot="-231537">
            <a:off x="11340615" y="3883214"/>
            <a:ext cx="209550" cy="1633538"/>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5" name="Google Shape;225;p15"/>
          <p:cNvSpPr/>
          <p:nvPr/>
        </p:nvSpPr>
        <p:spPr>
          <a:xfrm rot="-231537">
            <a:off x="11234233" y="4683723"/>
            <a:ext cx="342900" cy="836613"/>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6" name="Google Shape;226;p15"/>
          <p:cNvSpPr/>
          <p:nvPr/>
        </p:nvSpPr>
        <p:spPr>
          <a:xfrm rot="-231537">
            <a:off x="11570858" y="4780214"/>
            <a:ext cx="342900" cy="717550"/>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7" name="Google Shape;227;p15"/>
          <p:cNvSpPr/>
          <p:nvPr/>
        </p:nvSpPr>
        <p:spPr>
          <a:xfrm rot="-231537">
            <a:off x="11600152" y="5475149"/>
            <a:ext cx="749300" cy="182563"/>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8" name="Google Shape;228;p15"/>
          <p:cNvSpPr/>
          <p:nvPr/>
        </p:nvSpPr>
        <p:spPr>
          <a:xfrm rot="-231537">
            <a:off x="11316412" y="3872798"/>
            <a:ext cx="542925" cy="925513"/>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29" name="Google Shape;229;p15"/>
          <p:cNvSpPr/>
          <p:nvPr/>
        </p:nvSpPr>
        <p:spPr>
          <a:xfrm rot="-231537">
            <a:off x="11298146" y="3844962"/>
            <a:ext cx="1387475" cy="411163"/>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0" name="Google Shape;230;p15"/>
          <p:cNvSpPr/>
          <p:nvPr/>
        </p:nvSpPr>
        <p:spPr>
          <a:xfrm rot="-231537">
            <a:off x="10719931" y="5969430"/>
            <a:ext cx="258763" cy="96838"/>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1" name="Google Shape;231;p15"/>
          <p:cNvSpPr/>
          <p:nvPr/>
        </p:nvSpPr>
        <p:spPr>
          <a:xfrm rot="-231537">
            <a:off x="10755349" y="6055550"/>
            <a:ext cx="258763" cy="974725"/>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2" name="Google Shape;232;p15"/>
          <p:cNvSpPr/>
          <p:nvPr/>
        </p:nvSpPr>
        <p:spPr>
          <a:xfrm rot="-231537">
            <a:off x="10955676" y="5521782"/>
            <a:ext cx="666750" cy="514350"/>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3" name="Google Shape;233;p15"/>
          <p:cNvSpPr/>
          <p:nvPr/>
        </p:nvSpPr>
        <p:spPr>
          <a:xfrm rot="-231537">
            <a:off x="10702197" y="5530321"/>
            <a:ext cx="917575" cy="427038"/>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4" name="Google Shape;234;p15"/>
          <p:cNvSpPr/>
          <p:nvPr/>
        </p:nvSpPr>
        <p:spPr>
          <a:xfrm rot="-231537">
            <a:off x="9050523" y="6214870"/>
            <a:ext cx="1146175" cy="509588"/>
          </a:xfrm>
          <a:custGeom>
            <a:avLst/>
            <a:gdLst/>
            <a:ahLst/>
            <a:cxnLst/>
            <a:rect l="l" t="t" r="r" b="b"/>
            <a:pathLst>
              <a:path w="1130" h="501" extrusionOk="0">
                <a:moveTo>
                  <a:pt x="5" y="501"/>
                </a:moveTo>
                <a:cubicBezTo>
                  <a:pt x="3" y="501"/>
                  <a:pt x="2" y="501"/>
                  <a:pt x="1" y="499"/>
                </a:cubicBezTo>
                <a:cubicBezTo>
                  <a:pt x="0" y="497"/>
                  <a:pt x="1" y="495"/>
                  <a:pt x="3" y="494"/>
                </a:cubicBezTo>
                <a:cubicBezTo>
                  <a:pt x="1124" y="1"/>
                  <a:pt x="1124" y="1"/>
                  <a:pt x="1124" y="1"/>
                </a:cubicBezTo>
                <a:cubicBezTo>
                  <a:pt x="1126" y="0"/>
                  <a:pt x="1128" y="1"/>
                  <a:pt x="1129" y="3"/>
                </a:cubicBezTo>
                <a:cubicBezTo>
                  <a:pt x="1130" y="5"/>
                  <a:pt x="1129" y="7"/>
                  <a:pt x="1127" y="8"/>
                </a:cubicBezTo>
                <a:cubicBezTo>
                  <a:pt x="6" y="501"/>
                  <a:pt x="6" y="501"/>
                  <a:pt x="6" y="501"/>
                </a:cubicBezTo>
                <a:cubicBezTo>
                  <a:pt x="6" y="501"/>
                  <a:pt x="5" y="501"/>
                  <a:pt x="5" y="501"/>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5" name="Google Shape;235;p15"/>
          <p:cNvSpPr/>
          <p:nvPr/>
        </p:nvSpPr>
        <p:spPr>
          <a:xfrm rot="-231537">
            <a:off x="7988083" y="5984867"/>
            <a:ext cx="74613" cy="74612"/>
          </a:xfrm>
          <a:custGeom>
            <a:avLst/>
            <a:gdLst/>
            <a:ahLst/>
            <a:cxnLst/>
            <a:rect l="l" t="t" r="r" b="b"/>
            <a:pathLst>
              <a:path w="73" h="74" extrusionOk="0">
                <a:moveTo>
                  <a:pt x="54" y="10"/>
                </a:moveTo>
                <a:cubicBezTo>
                  <a:pt x="69" y="19"/>
                  <a:pt x="73" y="39"/>
                  <a:pt x="64" y="55"/>
                </a:cubicBezTo>
                <a:cubicBezTo>
                  <a:pt x="55" y="70"/>
                  <a:pt x="35" y="74"/>
                  <a:pt x="19" y="65"/>
                </a:cubicBezTo>
                <a:cubicBezTo>
                  <a:pt x="4" y="55"/>
                  <a:pt x="0" y="35"/>
                  <a:pt x="9" y="20"/>
                </a:cubicBezTo>
                <a:cubicBezTo>
                  <a:pt x="19" y="5"/>
                  <a:pt x="39" y="0"/>
                  <a:pt x="54"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6" name="Google Shape;236;p15"/>
          <p:cNvSpPr/>
          <p:nvPr/>
        </p:nvSpPr>
        <p:spPr>
          <a:xfrm rot="-231537">
            <a:off x="8055388" y="6440157"/>
            <a:ext cx="74613" cy="74612"/>
          </a:xfrm>
          <a:custGeom>
            <a:avLst/>
            <a:gdLst/>
            <a:ahLst/>
            <a:cxnLst/>
            <a:rect l="l" t="t" r="r" b="b"/>
            <a:pathLst>
              <a:path w="74" h="74" extrusionOk="0">
                <a:moveTo>
                  <a:pt x="54" y="9"/>
                </a:moveTo>
                <a:cubicBezTo>
                  <a:pt x="70" y="19"/>
                  <a:pt x="74" y="39"/>
                  <a:pt x="65" y="54"/>
                </a:cubicBezTo>
                <a:cubicBezTo>
                  <a:pt x="55" y="69"/>
                  <a:pt x="35" y="74"/>
                  <a:pt x="20" y="64"/>
                </a:cubicBezTo>
                <a:cubicBezTo>
                  <a:pt x="5" y="55"/>
                  <a:pt x="0" y="35"/>
                  <a:pt x="10" y="19"/>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7" name="Google Shape;237;p15"/>
          <p:cNvSpPr/>
          <p:nvPr/>
        </p:nvSpPr>
        <p:spPr>
          <a:xfrm rot="-231537">
            <a:off x="9613483" y="6149591"/>
            <a:ext cx="73025" cy="73025"/>
          </a:xfrm>
          <a:custGeom>
            <a:avLst/>
            <a:gdLst/>
            <a:ahLst/>
            <a:cxnLst/>
            <a:rect l="l" t="t" r="r" b="b"/>
            <a:pathLst>
              <a:path w="72" h="72" extrusionOk="0">
                <a:moveTo>
                  <a:pt x="52" y="9"/>
                </a:moveTo>
                <a:cubicBezTo>
                  <a:pt x="67" y="18"/>
                  <a:pt x="72" y="38"/>
                  <a:pt x="62" y="52"/>
                </a:cubicBezTo>
                <a:cubicBezTo>
                  <a:pt x="53" y="67"/>
                  <a:pt x="34" y="72"/>
                  <a:pt x="19" y="62"/>
                </a:cubicBezTo>
                <a:cubicBezTo>
                  <a:pt x="4" y="53"/>
                  <a:pt x="0" y="34"/>
                  <a:pt x="9" y="19"/>
                </a:cubicBezTo>
                <a:cubicBezTo>
                  <a:pt x="18" y="4"/>
                  <a:pt x="38" y="0"/>
                  <a:pt x="52"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8" name="Google Shape;238;p15"/>
          <p:cNvSpPr/>
          <p:nvPr/>
        </p:nvSpPr>
        <p:spPr>
          <a:xfrm rot="-231537">
            <a:off x="8962479" y="5710834"/>
            <a:ext cx="168275" cy="166687"/>
          </a:xfrm>
          <a:custGeom>
            <a:avLst/>
            <a:gdLst/>
            <a:ahLst/>
            <a:cxnLst/>
            <a:rect l="l" t="t" r="r" b="b"/>
            <a:pathLst>
              <a:path w="165" h="164" extrusionOk="0">
                <a:moveTo>
                  <a:pt x="121" y="21"/>
                </a:moveTo>
                <a:cubicBezTo>
                  <a:pt x="155" y="42"/>
                  <a:pt x="165" y="87"/>
                  <a:pt x="144" y="120"/>
                </a:cubicBezTo>
                <a:cubicBezTo>
                  <a:pt x="123" y="154"/>
                  <a:pt x="78" y="164"/>
                  <a:pt x="44" y="143"/>
                </a:cubicBezTo>
                <a:cubicBezTo>
                  <a:pt x="11" y="122"/>
                  <a:pt x="0" y="77"/>
                  <a:pt x="21" y="44"/>
                </a:cubicBezTo>
                <a:cubicBezTo>
                  <a:pt x="43" y="10"/>
                  <a:pt x="87" y="0"/>
                  <a:pt x="121" y="21"/>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39" name="Google Shape;239;p15"/>
          <p:cNvSpPr/>
          <p:nvPr/>
        </p:nvSpPr>
        <p:spPr>
          <a:xfrm rot="-231537">
            <a:off x="10115723" y="6132717"/>
            <a:ext cx="117475" cy="117475"/>
          </a:xfrm>
          <a:custGeom>
            <a:avLst/>
            <a:gdLst/>
            <a:ahLst/>
            <a:cxnLst/>
            <a:rect l="l" t="t" r="r" b="b"/>
            <a:pathLst>
              <a:path w="116" h="116" extrusionOk="0">
                <a:moveTo>
                  <a:pt x="85" y="15"/>
                </a:moveTo>
                <a:cubicBezTo>
                  <a:pt x="109" y="29"/>
                  <a:pt x="116" y="61"/>
                  <a:pt x="101" y="85"/>
                </a:cubicBezTo>
                <a:cubicBezTo>
                  <a:pt x="86" y="108"/>
                  <a:pt x="55" y="116"/>
                  <a:pt x="31" y="101"/>
                </a:cubicBezTo>
                <a:cubicBezTo>
                  <a:pt x="7" y="86"/>
                  <a:pt x="0" y="54"/>
                  <a:pt x="15" y="31"/>
                </a:cubicBezTo>
                <a:cubicBezTo>
                  <a:pt x="30" y="7"/>
                  <a:pt x="61" y="0"/>
                  <a:pt x="85"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0" name="Google Shape;240;p15"/>
          <p:cNvSpPr/>
          <p:nvPr/>
        </p:nvSpPr>
        <p:spPr>
          <a:xfrm rot="-231537">
            <a:off x="11532740" y="5438878"/>
            <a:ext cx="117475" cy="117475"/>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1" name="Google Shape;241;p15"/>
          <p:cNvSpPr/>
          <p:nvPr/>
        </p:nvSpPr>
        <p:spPr>
          <a:xfrm rot="-231537">
            <a:off x="10936798" y="6013496"/>
            <a:ext cx="74613" cy="76200"/>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2" name="Google Shape;242;p15"/>
          <p:cNvSpPr/>
          <p:nvPr/>
        </p:nvSpPr>
        <p:spPr>
          <a:xfrm rot="-231537">
            <a:off x="10393157" y="5385082"/>
            <a:ext cx="74613" cy="74612"/>
          </a:xfrm>
          <a:custGeom>
            <a:avLst/>
            <a:gdLst/>
            <a:ahLst/>
            <a:cxnLst/>
            <a:rect l="l" t="t" r="r" b="b"/>
            <a:pathLst>
              <a:path w="74" h="74" extrusionOk="0">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3" name="Google Shape;243;p15"/>
          <p:cNvSpPr/>
          <p:nvPr/>
        </p:nvSpPr>
        <p:spPr>
          <a:xfrm rot="-231537">
            <a:off x="10325969" y="4813580"/>
            <a:ext cx="76200" cy="74612"/>
          </a:xfrm>
          <a:custGeom>
            <a:avLst/>
            <a:gdLst/>
            <a:ahLst/>
            <a:cxnLst/>
            <a:rect l="l" t="t" r="r" b="b"/>
            <a:pathLst>
              <a:path w="74" h="74" extrusionOk="0">
                <a:moveTo>
                  <a:pt x="54" y="9"/>
                </a:moveTo>
                <a:cubicBezTo>
                  <a:pt x="70" y="19"/>
                  <a:pt x="74" y="39"/>
                  <a:pt x="65" y="54"/>
                </a:cubicBezTo>
                <a:cubicBezTo>
                  <a:pt x="55" y="70"/>
                  <a:pt x="35" y="74"/>
                  <a:pt x="20" y="65"/>
                </a:cubicBezTo>
                <a:cubicBezTo>
                  <a:pt x="4" y="55"/>
                  <a:pt x="0" y="35"/>
                  <a:pt x="9" y="20"/>
                </a:cubicBezTo>
                <a:cubicBezTo>
                  <a:pt x="19" y="4"/>
                  <a:pt x="39" y="0"/>
                  <a:pt x="54" y="9"/>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4" name="Google Shape;244;p15"/>
          <p:cNvSpPr/>
          <p:nvPr/>
        </p:nvSpPr>
        <p:spPr>
          <a:xfrm rot="-231537">
            <a:off x="11170381" y="4664339"/>
            <a:ext cx="76200" cy="76200"/>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5" name="Google Shape;245;p15"/>
          <p:cNvSpPr/>
          <p:nvPr/>
        </p:nvSpPr>
        <p:spPr>
          <a:xfrm rot="-231537">
            <a:off x="11228993" y="3836332"/>
            <a:ext cx="120650" cy="119062"/>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6" name="Google Shape;246;p15"/>
          <p:cNvSpPr/>
          <p:nvPr/>
        </p:nvSpPr>
        <p:spPr>
          <a:xfrm rot="-231537">
            <a:off x="10693729" y="5957217"/>
            <a:ext cx="58738" cy="58737"/>
          </a:xfrm>
          <a:custGeom>
            <a:avLst/>
            <a:gdLst/>
            <a:ahLst/>
            <a:cxnLst/>
            <a:rect l="l" t="t" r="r" b="b"/>
            <a:pathLst>
              <a:path w="58" h="58" extrusionOk="0">
                <a:moveTo>
                  <a:pt x="43" y="8"/>
                </a:moveTo>
                <a:cubicBezTo>
                  <a:pt x="55" y="15"/>
                  <a:pt x="58" y="31"/>
                  <a:pt x="51" y="43"/>
                </a:cubicBezTo>
                <a:cubicBezTo>
                  <a:pt x="43" y="54"/>
                  <a:pt x="28" y="58"/>
                  <a:pt x="16" y="51"/>
                </a:cubicBezTo>
                <a:cubicBezTo>
                  <a:pt x="4" y="43"/>
                  <a:pt x="0" y="28"/>
                  <a:pt x="8" y="16"/>
                </a:cubicBezTo>
                <a:cubicBezTo>
                  <a:pt x="15" y="4"/>
                  <a:pt x="31" y="0"/>
                  <a:pt x="43" y="8"/>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7" name="Google Shape;247;p15"/>
          <p:cNvSpPr/>
          <p:nvPr/>
        </p:nvSpPr>
        <p:spPr>
          <a:xfrm rot="-231537">
            <a:off x="8461322" y="6389722"/>
            <a:ext cx="528638" cy="530225"/>
          </a:xfrm>
          <a:custGeom>
            <a:avLst/>
            <a:gdLst/>
            <a:ahLst/>
            <a:cxnLst/>
            <a:rect l="l" t="t" r="r" b="b"/>
            <a:pathLst>
              <a:path w="521" h="521" extrusionOk="0">
                <a:moveTo>
                  <a:pt x="382" y="67"/>
                </a:moveTo>
                <a:cubicBezTo>
                  <a:pt x="489" y="134"/>
                  <a:pt x="521" y="275"/>
                  <a:pt x="454" y="382"/>
                </a:cubicBezTo>
                <a:cubicBezTo>
                  <a:pt x="387" y="489"/>
                  <a:pt x="246" y="521"/>
                  <a:pt x="139" y="454"/>
                </a:cubicBezTo>
                <a:cubicBezTo>
                  <a:pt x="32" y="387"/>
                  <a:pt x="0" y="246"/>
                  <a:pt x="67" y="139"/>
                </a:cubicBezTo>
                <a:cubicBezTo>
                  <a:pt x="134" y="32"/>
                  <a:pt x="275" y="0"/>
                  <a:pt x="382" y="67"/>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8" name="Google Shape;248;p15"/>
          <p:cNvSpPr/>
          <p:nvPr/>
        </p:nvSpPr>
        <p:spPr>
          <a:xfrm rot="-231537">
            <a:off x="8588324" y="6518363"/>
            <a:ext cx="273050" cy="273050"/>
          </a:xfrm>
          <a:custGeom>
            <a:avLst/>
            <a:gdLst/>
            <a:ahLst/>
            <a:cxnLst/>
            <a:rect l="l" t="t" r="r" b="b"/>
            <a:pathLst>
              <a:path w="270" h="269" extrusionOk="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alpha val="20000"/>
            </a:srgb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49" name="Google Shape;249;p15"/>
          <p:cNvSpPr/>
          <p:nvPr/>
        </p:nvSpPr>
        <p:spPr>
          <a:xfrm rot="10568463" flipH="1">
            <a:off x="8659223" y="6591642"/>
            <a:ext cx="126492" cy="126492"/>
          </a:xfrm>
          <a:custGeom>
            <a:avLst/>
            <a:gdLst/>
            <a:ahLst/>
            <a:cxnLst/>
            <a:rect l="l" t="t" r="r" b="b"/>
            <a:pathLst>
              <a:path w="270" h="269" extrusionOk="0">
                <a:moveTo>
                  <a:pt x="198" y="34"/>
                </a:moveTo>
                <a:cubicBezTo>
                  <a:pt x="253" y="69"/>
                  <a:pt x="270" y="142"/>
                  <a:pt x="235" y="197"/>
                </a:cubicBezTo>
                <a:cubicBezTo>
                  <a:pt x="201" y="253"/>
                  <a:pt x="128" y="269"/>
                  <a:pt x="72" y="235"/>
                </a:cubicBezTo>
                <a:cubicBezTo>
                  <a:pt x="17" y="200"/>
                  <a:pt x="0" y="127"/>
                  <a:pt x="35" y="72"/>
                </a:cubicBezTo>
                <a:cubicBezTo>
                  <a:pt x="70" y="16"/>
                  <a:pt x="143" y="0"/>
                  <a:pt x="198" y="34"/>
                </a:cubicBezTo>
                <a:close/>
              </a:path>
            </a:pathLst>
          </a:custGeom>
          <a:solidFill>
            <a:srgbClr val="45D8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250" name="Google Shape;250;p15" descr="C:\Users\Administrator\Desktop\56d684a0446de.png"/>
          <p:cNvPicPr preferRelativeResize="0"/>
          <p:nvPr/>
        </p:nvPicPr>
        <p:blipFill rotWithShape="1">
          <a:blip r:embed="rId4">
            <a:alphaModFix/>
          </a:blip>
          <a:srcRect/>
          <a:stretch/>
        </p:blipFill>
        <p:spPr>
          <a:xfrm rot="1643890">
            <a:off x="2271413" y="5781748"/>
            <a:ext cx="474514" cy="539694"/>
          </a:xfrm>
          <a:prstGeom prst="rect">
            <a:avLst/>
          </a:prstGeom>
          <a:noFill/>
          <a:ln>
            <a:noFill/>
          </a:ln>
        </p:spPr>
      </p:pic>
      <p:pic>
        <p:nvPicPr>
          <p:cNvPr id="251" name="Google Shape;251;p15" descr="C:\Users\Administrator\Desktop\56d684a0446de.png"/>
          <p:cNvPicPr preferRelativeResize="0"/>
          <p:nvPr/>
        </p:nvPicPr>
        <p:blipFill rotWithShape="1">
          <a:blip r:embed="rId5">
            <a:alphaModFix/>
          </a:blip>
          <a:srcRect/>
          <a:stretch/>
        </p:blipFill>
        <p:spPr>
          <a:xfrm rot="4041525">
            <a:off x="393622" y="894928"/>
            <a:ext cx="883735" cy="1005127"/>
          </a:xfrm>
          <a:prstGeom prst="rect">
            <a:avLst/>
          </a:prstGeom>
          <a:noFill/>
          <a:ln>
            <a:noFill/>
          </a:ln>
        </p:spPr>
      </p:pic>
      <p:pic>
        <p:nvPicPr>
          <p:cNvPr id="252" name="Google Shape;252;p15" descr="C:\Users\Administrator\Desktop\56d684a0446de.png"/>
          <p:cNvPicPr preferRelativeResize="0"/>
          <p:nvPr/>
        </p:nvPicPr>
        <p:blipFill rotWithShape="1">
          <a:blip r:embed="rId6">
            <a:alphaModFix/>
          </a:blip>
          <a:srcRect/>
          <a:stretch/>
        </p:blipFill>
        <p:spPr>
          <a:xfrm>
            <a:off x="1153652" y="2778784"/>
            <a:ext cx="1444625" cy="1643062"/>
          </a:xfrm>
          <a:prstGeom prst="rect">
            <a:avLst/>
          </a:prstGeom>
          <a:noFill/>
          <a:ln>
            <a:noFill/>
          </a:ln>
        </p:spPr>
      </p:pic>
      <p:pic>
        <p:nvPicPr>
          <p:cNvPr id="253" name="Google Shape;253;p15" descr="C:\Users\Administrator\Desktop\56d684a0446de.png"/>
          <p:cNvPicPr preferRelativeResize="0"/>
          <p:nvPr/>
        </p:nvPicPr>
        <p:blipFill rotWithShape="1">
          <a:blip r:embed="rId7">
            <a:alphaModFix/>
          </a:blip>
          <a:srcRect/>
          <a:stretch/>
        </p:blipFill>
        <p:spPr>
          <a:xfrm>
            <a:off x="2316003" y="327142"/>
            <a:ext cx="504056" cy="573294"/>
          </a:xfrm>
          <a:prstGeom prst="rect">
            <a:avLst/>
          </a:prstGeom>
          <a:noFill/>
          <a:ln>
            <a:noFill/>
          </a:ln>
        </p:spPr>
      </p:pic>
      <p:sp>
        <p:nvSpPr>
          <p:cNvPr id="7" name="Google Shape;168;p15">
            <a:extLst>
              <a:ext uri="{FF2B5EF4-FFF2-40B4-BE49-F238E27FC236}">
                <a16:creationId xmlns:a16="http://schemas.microsoft.com/office/drawing/2014/main" id="{86758268-54EB-8B5C-2823-33DA9BB60B81}"/>
              </a:ext>
            </a:extLst>
          </p:cNvPr>
          <p:cNvSpPr/>
          <p:nvPr/>
        </p:nvSpPr>
        <p:spPr>
          <a:xfrm>
            <a:off x="2718859" y="4007873"/>
            <a:ext cx="6850967" cy="2583560"/>
          </a:xfrm>
          <a:prstGeom prst="rect">
            <a:avLst/>
          </a:prstGeom>
          <a:gradFill>
            <a:gsLst>
              <a:gs pos="0">
                <a:schemeClr val="accent6">
                  <a:lumMod val="40000"/>
                  <a:lumOff val="60000"/>
                </a:scheme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3" name="صورة 2">
            <a:extLst>
              <a:ext uri="{FF2B5EF4-FFF2-40B4-BE49-F238E27FC236}">
                <a16:creationId xmlns:a16="http://schemas.microsoft.com/office/drawing/2014/main" id="{7E79681F-B4DC-1BB6-525A-45D524A8906A}"/>
              </a:ext>
            </a:extLst>
          </p:cNvPr>
          <p:cNvPicPr>
            <a:picLocks noChangeAspect="1"/>
          </p:cNvPicPr>
          <p:nvPr/>
        </p:nvPicPr>
        <p:blipFill>
          <a:blip r:embed="rId8"/>
          <a:stretch>
            <a:fillRect/>
          </a:stretch>
        </p:blipFill>
        <p:spPr>
          <a:xfrm>
            <a:off x="3347954" y="5107192"/>
            <a:ext cx="3663648" cy="493585"/>
          </a:xfrm>
          <a:prstGeom prst="rect">
            <a:avLst/>
          </a:prstGeom>
          <a:ln>
            <a:noFill/>
          </a:ln>
          <a:effectLst>
            <a:softEdge rad="112500"/>
          </a:effectLst>
        </p:spPr>
      </p:pic>
      <p:pic>
        <p:nvPicPr>
          <p:cNvPr id="6" name="صورة 5">
            <a:extLst>
              <a:ext uri="{FF2B5EF4-FFF2-40B4-BE49-F238E27FC236}">
                <a16:creationId xmlns:a16="http://schemas.microsoft.com/office/drawing/2014/main" id="{55DCEAA8-BD0D-727B-CA75-61433DCBFA0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351358" y="4214084"/>
            <a:ext cx="3083724" cy="1943681"/>
          </a:xfrm>
          <a:prstGeom prst="rect">
            <a:avLst/>
          </a:prstGeom>
        </p:spPr>
      </p:pic>
    </p:spTree>
    <p:extLst>
      <p:ext uri="{BB962C8B-B14F-4D97-AF65-F5344CB8AC3E}">
        <p14:creationId xmlns:p14="http://schemas.microsoft.com/office/powerpoint/2010/main" val="534957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1" name="Text Box 9"/>
          <p:cNvSpPr txBox="1">
            <a:spLocks noChangeArrowheads="1"/>
          </p:cNvSpPr>
          <p:nvPr/>
        </p:nvSpPr>
        <p:spPr bwMode="auto">
          <a:xfrm>
            <a:off x="8167688" y="3925931"/>
            <a:ext cx="23431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a:solidFill>
                  <a:srgbClr val="009900"/>
                </a:solidFill>
              </a:rPr>
              <a:t>حجم المنشور الثلاثي =</a:t>
            </a:r>
            <a:endParaRPr lang="en-US" sz="2000" b="1">
              <a:solidFill>
                <a:srgbClr val="009900"/>
              </a:solidFill>
            </a:endParaRPr>
          </a:p>
        </p:txBody>
      </p:sp>
      <p:sp>
        <p:nvSpPr>
          <p:cNvPr id="54282" name="Text Box 10"/>
          <p:cNvSpPr txBox="1">
            <a:spLocks noChangeArrowheads="1"/>
          </p:cNvSpPr>
          <p:nvPr/>
        </p:nvSpPr>
        <p:spPr bwMode="auto">
          <a:xfrm>
            <a:off x="6059488" y="3910548"/>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solidFill>
                  <a:srgbClr val="FF0000"/>
                </a:solidFill>
              </a:rPr>
              <a:t>مساحة القاعدة </a:t>
            </a:r>
            <a:r>
              <a:rPr lang="ar-SA" sz="2000" b="1"/>
              <a:t>× </a:t>
            </a:r>
            <a:r>
              <a:rPr lang="ar-SA" sz="2000" b="1">
                <a:solidFill>
                  <a:srgbClr val="00B0F0"/>
                </a:solidFill>
              </a:rPr>
              <a:t>الارتفاع</a:t>
            </a:r>
            <a:endParaRPr lang="en-US" sz="2000" b="1">
              <a:solidFill>
                <a:srgbClr val="00B0F0"/>
              </a:solidFill>
            </a:endParaRPr>
          </a:p>
        </p:txBody>
      </p:sp>
      <p:sp>
        <p:nvSpPr>
          <p:cNvPr id="54283" name="Text Box 11"/>
          <p:cNvSpPr txBox="1">
            <a:spLocks noChangeArrowheads="1"/>
          </p:cNvSpPr>
          <p:nvPr/>
        </p:nvSpPr>
        <p:spPr bwMode="auto">
          <a:xfrm>
            <a:off x="7680324" y="4334617"/>
            <a:ext cx="1333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ar-SA" sz="2400" b="1">
                <a:solidFill>
                  <a:srgbClr val="000000"/>
                </a:solidFill>
              </a:rPr>
              <a:t>ح = </a:t>
            </a:r>
            <a:r>
              <a:rPr lang="ar-SA" sz="2400" b="1">
                <a:solidFill>
                  <a:srgbClr val="FF0000"/>
                </a:solidFill>
              </a:rPr>
              <a:t>م</a:t>
            </a:r>
            <a:r>
              <a:rPr lang="ar-SA" sz="2400" b="1">
                <a:solidFill>
                  <a:srgbClr val="000000"/>
                </a:solidFill>
              </a:rPr>
              <a:t> </a:t>
            </a:r>
            <a:r>
              <a:rPr lang="ar-SA" sz="2400" b="1">
                <a:solidFill>
                  <a:srgbClr val="00B0F0"/>
                </a:solidFill>
              </a:rPr>
              <a:t>ع</a:t>
            </a:r>
            <a:r>
              <a:rPr lang="ar-SA" sz="2400" b="1">
                <a:solidFill>
                  <a:srgbClr val="000000"/>
                </a:solidFill>
              </a:rPr>
              <a:t> </a:t>
            </a:r>
          </a:p>
        </p:txBody>
      </p:sp>
      <p:sp>
        <p:nvSpPr>
          <p:cNvPr id="54284" name="Text Box 12"/>
          <p:cNvSpPr txBox="1">
            <a:spLocks noChangeArrowheads="1"/>
          </p:cNvSpPr>
          <p:nvPr/>
        </p:nvSpPr>
        <p:spPr bwMode="auto">
          <a:xfrm>
            <a:off x="5419785" y="4830118"/>
            <a:ext cx="3638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a:t>
            </a:r>
            <a:r>
              <a:rPr lang="ar-SA" sz="2400" b="1">
                <a:solidFill>
                  <a:srgbClr val="FF0000"/>
                </a:solidFill>
              </a:rPr>
              <a:t> </a:t>
            </a:r>
            <a:r>
              <a:rPr lang="ar-SA" sz="2400" b="1">
                <a:solidFill>
                  <a:srgbClr val="FF0000"/>
                </a:solidFill>
                <a:cs typeface="Al-KsorZulfiMath" panose="02010000000000000000" pitchFamily="2" charset="-78"/>
              </a:rPr>
              <a:t>!؛2</a:t>
            </a:r>
            <a:r>
              <a:rPr lang="ar-SA" sz="2400" b="1">
                <a:solidFill>
                  <a:srgbClr val="FF0000"/>
                </a:solidFill>
              </a:rPr>
              <a:t> × 34 × 18 </a:t>
            </a:r>
            <a:r>
              <a:rPr lang="ar-SA" sz="2400" b="1"/>
              <a:t>) × </a:t>
            </a:r>
            <a:r>
              <a:rPr lang="ar-SA" sz="2400" b="1">
                <a:solidFill>
                  <a:srgbClr val="00B0F0"/>
                </a:solidFill>
              </a:rPr>
              <a:t>15</a:t>
            </a:r>
            <a:r>
              <a:rPr lang="ar-SA" sz="2400" b="1"/>
              <a:t> </a:t>
            </a:r>
            <a:endParaRPr lang="en-US" sz="2400" b="1"/>
          </a:p>
        </p:txBody>
      </p:sp>
      <p:sp>
        <p:nvSpPr>
          <p:cNvPr id="54292" name="Text Box 20"/>
          <p:cNvSpPr txBox="1">
            <a:spLocks noChangeArrowheads="1"/>
          </p:cNvSpPr>
          <p:nvPr/>
        </p:nvSpPr>
        <p:spPr bwMode="auto">
          <a:xfrm>
            <a:off x="3897313" y="3957633"/>
            <a:ext cx="22669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a:solidFill>
                  <a:srgbClr val="009900"/>
                </a:solidFill>
              </a:rPr>
              <a:t>حجم المنشور الرباعي =</a:t>
            </a:r>
            <a:endParaRPr lang="en-US" sz="2000" b="1">
              <a:solidFill>
                <a:srgbClr val="009900"/>
              </a:solidFill>
            </a:endParaRPr>
          </a:p>
        </p:txBody>
      </p:sp>
      <p:sp>
        <p:nvSpPr>
          <p:cNvPr id="54293" name="Text Box 21"/>
          <p:cNvSpPr txBox="1">
            <a:spLocks noChangeArrowheads="1"/>
          </p:cNvSpPr>
          <p:nvPr/>
        </p:nvSpPr>
        <p:spPr bwMode="auto">
          <a:xfrm>
            <a:off x="1602685" y="3957633"/>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solidFill>
                  <a:srgbClr val="FF0000"/>
                </a:solidFill>
              </a:rPr>
              <a:t>مساحة القاعدة </a:t>
            </a:r>
            <a:r>
              <a:rPr lang="ar-SA" sz="2000" b="1"/>
              <a:t>× </a:t>
            </a:r>
            <a:r>
              <a:rPr lang="ar-SA" sz="2000" b="1">
                <a:solidFill>
                  <a:srgbClr val="00B0F0"/>
                </a:solidFill>
              </a:rPr>
              <a:t>الارتفاع</a:t>
            </a:r>
            <a:endParaRPr lang="en-US" sz="2000" b="1">
              <a:solidFill>
                <a:srgbClr val="00B0F0"/>
              </a:solidFill>
            </a:endParaRPr>
          </a:p>
        </p:txBody>
      </p:sp>
      <p:sp>
        <p:nvSpPr>
          <p:cNvPr id="54294" name="Text Box 22"/>
          <p:cNvSpPr txBox="1">
            <a:spLocks noChangeArrowheads="1"/>
          </p:cNvSpPr>
          <p:nvPr/>
        </p:nvSpPr>
        <p:spPr bwMode="auto">
          <a:xfrm>
            <a:off x="1379477" y="4444357"/>
            <a:ext cx="28797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 </a:t>
            </a:r>
            <a:r>
              <a:rPr lang="ar-SA" sz="2400" b="1">
                <a:solidFill>
                  <a:srgbClr val="FF0000"/>
                </a:solidFill>
              </a:rPr>
              <a:t>34 × 15 </a:t>
            </a:r>
            <a:r>
              <a:rPr lang="ar-SA" sz="2400" b="1"/>
              <a:t>) × </a:t>
            </a:r>
            <a:r>
              <a:rPr lang="ar-SA" sz="2400" b="1">
                <a:solidFill>
                  <a:srgbClr val="00B0F0"/>
                </a:solidFill>
              </a:rPr>
              <a:t>20</a:t>
            </a:r>
            <a:r>
              <a:rPr lang="ar-SA" sz="2400" b="1"/>
              <a:t> </a:t>
            </a:r>
          </a:p>
        </p:txBody>
      </p:sp>
      <p:sp>
        <p:nvSpPr>
          <p:cNvPr id="54295" name="Text Box 23"/>
          <p:cNvSpPr txBox="1">
            <a:spLocks noChangeArrowheads="1"/>
          </p:cNvSpPr>
          <p:nvPr/>
        </p:nvSpPr>
        <p:spPr bwMode="auto">
          <a:xfrm>
            <a:off x="1703513" y="4992636"/>
            <a:ext cx="2208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510 × 20 </a:t>
            </a:r>
            <a:endParaRPr lang="en-US" sz="2400" b="1"/>
          </a:p>
        </p:txBody>
      </p:sp>
      <p:sp>
        <p:nvSpPr>
          <p:cNvPr id="54296" name="Text Box 24"/>
          <p:cNvSpPr txBox="1">
            <a:spLocks noChangeArrowheads="1"/>
          </p:cNvSpPr>
          <p:nvPr/>
        </p:nvSpPr>
        <p:spPr bwMode="auto">
          <a:xfrm>
            <a:off x="1811339" y="3376818"/>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قاعدة المنشور الرباعي على شكل </a:t>
            </a:r>
            <a:r>
              <a:rPr lang="ar-SA" sz="2000" b="1">
                <a:solidFill>
                  <a:srgbClr val="FF0000"/>
                </a:solidFill>
              </a:rPr>
              <a:t>مستطيل</a:t>
            </a:r>
            <a:endParaRPr lang="en-US" sz="2000" b="1">
              <a:solidFill>
                <a:srgbClr val="FF0000"/>
              </a:solidFill>
            </a:endParaRPr>
          </a:p>
        </p:txBody>
      </p:sp>
      <p:sp>
        <p:nvSpPr>
          <p:cNvPr id="54306" name="Rectangle 34"/>
          <p:cNvSpPr>
            <a:spLocks noChangeArrowheads="1"/>
          </p:cNvSpPr>
          <p:nvPr/>
        </p:nvSpPr>
        <p:spPr bwMode="auto">
          <a:xfrm>
            <a:off x="4176324" y="6352771"/>
            <a:ext cx="5616335" cy="417514"/>
          </a:xfrm>
          <a:prstGeom prst="rect">
            <a:avLst/>
          </a:prstGeom>
          <a:solidFill>
            <a:srgbClr val="CCFF33">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307" name="Text Box 35"/>
          <p:cNvSpPr txBox="1">
            <a:spLocks noChangeArrowheads="1"/>
          </p:cNvSpPr>
          <p:nvPr/>
        </p:nvSpPr>
        <p:spPr bwMode="auto">
          <a:xfrm>
            <a:off x="7500156" y="6315034"/>
            <a:ext cx="22925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000" b="1"/>
              <a:t>إذن حجم بيت الدمية = </a:t>
            </a:r>
            <a:endParaRPr lang="en-US" sz="2000" b="1"/>
          </a:p>
        </p:txBody>
      </p:sp>
      <p:sp>
        <p:nvSpPr>
          <p:cNvPr id="54308" name="Text Box 36"/>
          <p:cNvSpPr txBox="1">
            <a:spLocks noChangeArrowheads="1"/>
          </p:cNvSpPr>
          <p:nvPr/>
        </p:nvSpPr>
        <p:spPr bwMode="auto">
          <a:xfrm>
            <a:off x="5905889" y="6316652"/>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4590 + 10200 =</a:t>
            </a:r>
            <a:endParaRPr lang="en-US" sz="2000" b="1"/>
          </a:p>
        </p:txBody>
      </p:sp>
      <p:sp>
        <p:nvSpPr>
          <p:cNvPr id="54309" name="Text Box 37"/>
          <p:cNvSpPr txBox="1">
            <a:spLocks noChangeArrowheads="1"/>
          </p:cNvSpPr>
          <p:nvPr/>
        </p:nvSpPr>
        <p:spPr bwMode="auto">
          <a:xfrm>
            <a:off x="4617212" y="6310103"/>
            <a:ext cx="1441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14790 </a:t>
            </a:r>
            <a:r>
              <a:rPr lang="ar-SA" sz="2400" b="1">
                <a:solidFill>
                  <a:srgbClr val="000000"/>
                </a:solidFill>
                <a:latin typeface="Times New Roman" panose="02020603050405020304" pitchFamily="18" charset="0"/>
                <a:ea typeface="Times New Roman" panose="02020603050405020304" pitchFamily="18" charset="0"/>
                <a:cs typeface="+mj-cs"/>
              </a:rPr>
              <a:t>م</a:t>
            </a:r>
            <a:r>
              <a:rPr lang="ar-SA" sz="2400" b="1" baseline="30000">
                <a:solidFill>
                  <a:srgbClr val="000000"/>
                </a:solidFill>
                <a:latin typeface="Times New Roman" panose="02020603050405020304" pitchFamily="18" charset="0"/>
                <a:ea typeface="Times New Roman" panose="02020603050405020304" pitchFamily="18" charset="0"/>
                <a:cs typeface="+mj-cs"/>
              </a:rPr>
              <a:t>3</a:t>
            </a:r>
            <a:endParaRPr lang="en-US" sz="2000" b="1">
              <a:cs typeface="+mj-cs"/>
            </a:endParaRPr>
          </a:p>
        </p:txBody>
      </p:sp>
      <p:pic>
        <p:nvPicPr>
          <p:cNvPr id="54312"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587" y="1604694"/>
            <a:ext cx="2195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3FD8B5DB-55F5-18F3-D6F2-CE6A0F63CBF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C8717400-FEAA-C662-EDCD-83F98CA2D2D3}"/>
              </a:ext>
            </a:extLst>
          </p:cNvPr>
          <p:cNvPicPr>
            <a:picLocks noChangeAspect="1"/>
          </p:cNvPicPr>
          <p:nvPr/>
        </p:nvPicPr>
        <p:blipFill>
          <a:blip r:embed="rId4">
            <a:duotone>
              <a:prstClr val="black"/>
              <a:srgbClr val="92D050">
                <a:tint val="45000"/>
                <a:satMod val="400000"/>
              </a:srgbClr>
            </a:duotone>
          </a:blip>
          <a:stretch>
            <a:fillRect/>
          </a:stretch>
        </p:blipFill>
        <p:spPr>
          <a:xfrm>
            <a:off x="3704747" y="1097159"/>
            <a:ext cx="7287798" cy="50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صورة 3">
            <a:extLst>
              <a:ext uri="{FF2B5EF4-FFF2-40B4-BE49-F238E27FC236}">
                <a16:creationId xmlns:a16="http://schemas.microsoft.com/office/drawing/2014/main" id="{410F3DEF-3D7B-E5E4-DD9C-765FC3EED4D2}"/>
              </a:ext>
            </a:extLst>
          </p:cNvPr>
          <p:cNvPicPr>
            <a:picLocks noChangeAspect="1"/>
          </p:cNvPicPr>
          <p:nvPr/>
        </p:nvPicPr>
        <p:blipFill>
          <a:blip r:embed="rId5"/>
          <a:stretch>
            <a:fillRect/>
          </a:stretch>
        </p:blipFill>
        <p:spPr>
          <a:xfrm>
            <a:off x="7399259" y="396860"/>
            <a:ext cx="2651282" cy="584621"/>
          </a:xfrm>
          <a:prstGeom prst="rect">
            <a:avLst/>
          </a:prstGeom>
        </p:spPr>
      </p:pic>
      <p:sp>
        <p:nvSpPr>
          <p:cNvPr id="9" name="Text Box 12">
            <a:extLst>
              <a:ext uri="{FF2B5EF4-FFF2-40B4-BE49-F238E27FC236}">
                <a16:creationId xmlns:a16="http://schemas.microsoft.com/office/drawing/2014/main" id="{47A5DF8F-BF7B-D106-5BB6-C51BEC3F028F}"/>
              </a:ext>
            </a:extLst>
          </p:cNvPr>
          <p:cNvSpPr txBox="1">
            <a:spLocks noChangeArrowheads="1"/>
          </p:cNvSpPr>
          <p:nvPr/>
        </p:nvSpPr>
        <p:spPr bwMode="auto">
          <a:xfrm>
            <a:off x="6721597" y="5300359"/>
            <a:ext cx="22698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ح =  306 × 15	</a:t>
            </a:r>
            <a:endParaRPr lang="en-US" sz="2400" b="1"/>
          </a:p>
        </p:txBody>
      </p:sp>
      <p:sp>
        <p:nvSpPr>
          <p:cNvPr id="12" name="Text Box 12">
            <a:extLst>
              <a:ext uri="{FF2B5EF4-FFF2-40B4-BE49-F238E27FC236}">
                <a16:creationId xmlns:a16="http://schemas.microsoft.com/office/drawing/2014/main" id="{3575952D-A5A3-DE23-8799-074434A60353}"/>
              </a:ext>
            </a:extLst>
          </p:cNvPr>
          <p:cNvSpPr txBox="1">
            <a:spLocks noChangeArrowheads="1"/>
          </p:cNvSpPr>
          <p:nvPr/>
        </p:nvSpPr>
        <p:spPr bwMode="auto">
          <a:xfrm>
            <a:off x="7186303" y="5785189"/>
            <a:ext cx="17894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ح = 4590 سم</a:t>
            </a:r>
            <a:r>
              <a:rPr lang="ar-SA" sz="2400" b="1" baseline="30000">
                <a:solidFill>
                  <a:srgbClr val="009900"/>
                </a:solidFill>
                <a:latin typeface="Times New Roman" panose="02020603050405020304" pitchFamily="18" charset="0"/>
                <a:ea typeface="Times New Roman" panose="02020603050405020304" pitchFamily="18" charset="0"/>
                <a:cs typeface="Al-QuranAlKareem" panose="02000000000000000000" pitchFamily="2" charset="-78"/>
              </a:rPr>
              <a:t>3</a:t>
            </a:r>
            <a:endParaRPr lang="en-US" sz="4000" b="1">
              <a:solidFill>
                <a:srgbClr val="009900"/>
              </a:solidFill>
            </a:endParaRPr>
          </a:p>
        </p:txBody>
      </p:sp>
      <p:sp>
        <p:nvSpPr>
          <p:cNvPr id="13" name="Text Box 12">
            <a:extLst>
              <a:ext uri="{FF2B5EF4-FFF2-40B4-BE49-F238E27FC236}">
                <a16:creationId xmlns:a16="http://schemas.microsoft.com/office/drawing/2014/main" id="{A685BCA7-FEAE-1F5B-A314-00CD09B2FE7C}"/>
              </a:ext>
            </a:extLst>
          </p:cNvPr>
          <p:cNvSpPr txBox="1">
            <a:spLocks noChangeArrowheads="1"/>
          </p:cNvSpPr>
          <p:nvPr/>
        </p:nvSpPr>
        <p:spPr bwMode="auto">
          <a:xfrm>
            <a:off x="1703513" y="5455696"/>
            <a:ext cx="2269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solidFill>
                  <a:srgbClr val="009900"/>
                </a:solidFill>
              </a:rPr>
              <a:t>ح = 10200 سم3</a:t>
            </a:r>
            <a:endParaRPr lang="en-US" sz="2400" b="1">
              <a:solidFill>
                <a:srgbClr val="009900"/>
              </a:solidFill>
            </a:endParaRPr>
          </a:p>
        </p:txBody>
      </p:sp>
      <p:sp>
        <p:nvSpPr>
          <p:cNvPr id="14" name="Text Box 12">
            <a:extLst>
              <a:ext uri="{FF2B5EF4-FFF2-40B4-BE49-F238E27FC236}">
                <a16:creationId xmlns:a16="http://schemas.microsoft.com/office/drawing/2014/main" id="{83833834-E1F3-C357-20F9-779EC7A11EC8}"/>
              </a:ext>
            </a:extLst>
          </p:cNvPr>
          <p:cNvSpPr txBox="1">
            <a:spLocks noChangeArrowheads="1"/>
          </p:cNvSpPr>
          <p:nvPr/>
        </p:nvSpPr>
        <p:spPr bwMode="auto">
          <a:xfrm>
            <a:off x="2255684" y="5891106"/>
            <a:ext cx="1476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ar-SA" sz="2400" b="1"/>
              <a:t>4590 م3</a:t>
            </a:r>
            <a:endParaRPr lang="en-US" sz="2400" b="1"/>
          </a:p>
        </p:txBody>
      </p:sp>
      <p:sp>
        <p:nvSpPr>
          <p:cNvPr id="15" name="Text Box 24">
            <a:extLst>
              <a:ext uri="{FF2B5EF4-FFF2-40B4-BE49-F238E27FC236}">
                <a16:creationId xmlns:a16="http://schemas.microsoft.com/office/drawing/2014/main" id="{D2B7EDD2-737C-812F-59BF-824E134360D1}"/>
              </a:ext>
            </a:extLst>
          </p:cNvPr>
          <p:cNvSpPr txBox="1">
            <a:spLocks noChangeArrowheads="1"/>
          </p:cNvSpPr>
          <p:nvPr/>
        </p:nvSpPr>
        <p:spPr bwMode="auto">
          <a:xfrm>
            <a:off x="6305629" y="3357243"/>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ar-SA" sz="2000" b="1">
                <a:solidFill>
                  <a:srgbClr val="000000"/>
                </a:solidFill>
              </a:rPr>
              <a:t>قاعدة المنشور الثلاثي على شكل </a:t>
            </a:r>
            <a:r>
              <a:rPr lang="ar-SA" sz="2000" b="1">
                <a:solidFill>
                  <a:srgbClr val="FF0000"/>
                </a:solidFill>
              </a:rPr>
              <a:t>مثلث</a:t>
            </a:r>
            <a:endParaRPr lang="en-US" sz="2000" b="1">
              <a:solidFill>
                <a:srgbClr val="FF0000"/>
              </a:solidFill>
            </a:endParaRPr>
          </a:p>
        </p:txBody>
      </p:sp>
      <p:sp>
        <p:nvSpPr>
          <p:cNvPr id="17" name="مربع نص 16">
            <a:extLst>
              <a:ext uri="{FF2B5EF4-FFF2-40B4-BE49-F238E27FC236}">
                <a16:creationId xmlns:a16="http://schemas.microsoft.com/office/drawing/2014/main" id="{95395FFD-A95B-A397-C113-C82D6522878A}"/>
              </a:ext>
            </a:extLst>
          </p:cNvPr>
          <p:cNvSpPr txBox="1"/>
          <p:nvPr/>
        </p:nvSpPr>
        <p:spPr>
          <a:xfrm>
            <a:off x="5556250" y="2715701"/>
            <a:ext cx="3864995" cy="400110"/>
          </a:xfrm>
          <a:prstGeom prst="rect">
            <a:avLst/>
          </a:prstGeom>
          <a:noFill/>
        </p:spPr>
        <p:txBody>
          <a:bodyPr wrap="square">
            <a:spAutoFit/>
          </a:bodyPr>
          <a:lstStyle/>
          <a:p>
            <a:pPr algn="r" rtl="1"/>
            <a:r>
              <a:rPr lang="ar-SA" sz="2000" b="1">
                <a:solidFill>
                  <a:srgbClr val="C00000"/>
                </a:solidFill>
                <a:effectLst/>
                <a:latin typeface="Times New Roman" panose="02020603050405020304" pitchFamily="18" charset="0"/>
                <a:ea typeface="Times New Roman" panose="02020603050405020304" pitchFamily="18" charset="0"/>
                <a:cs typeface="Al-QuranAlKareem" panose="02000000000000000000" pitchFamily="2" charset="-78"/>
              </a:rPr>
              <a:t>بيت الدمية عبارة عن منشور ثلاثي ومنشور رباعي </a:t>
            </a:r>
            <a:endParaRPr lang="en-US" sz="2400">
              <a:solidFill>
                <a:srgbClr val="C00000"/>
              </a:solidFill>
              <a:effectLst/>
              <a:latin typeface="Times New Roman" panose="02020603050405020304" pitchFamily="18" charset="0"/>
              <a:ea typeface="Times New Roman" panose="02020603050405020304" pitchFamily="18" charset="0"/>
              <a:cs typeface="Al-QuranAlKareem" panose="0200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4312"/>
                                        </p:tgtEl>
                                        <p:attrNameLst>
                                          <p:attrName>style.visibility</p:attrName>
                                        </p:attrNameLst>
                                      </p:cBhvr>
                                      <p:to>
                                        <p:strVal val="visible"/>
                                      </p:to>
                                    </p:set>
                                    <p:animEffect transition="in" filter="fade">
                                      <p:cBhvr>
                                        <p:cTn id="7" dur="800" decel="100000"/>
                                        <p:tgtEl>
                                          <p:spTgt spid="54312"/>
                                        </p:tgtEl>
                                      </p:cBhvr>
                                    </p:animEffect>
                                    <p:anim calcmode="lin" valueType="num">
                                      <p:cBhvr>
                                        <p:cTn id="8" dur="800" decel="100000" fill="hold"/>
                                        <p:tgtEl>
                                          <p:spTgt spid="54312"/>
                                        </p:tgtEl>
                                        <p:attrNameLst>
                                          <p:attrName>style.rotation</p:attrName>
                                        </p:attrNameLst>
                                      </p:cBhvr>
                                      <p:tavLst>
                                        <p:tav tm="0">
                                          <p:val>
                                            <p:fltVal val="-90"/>
                                          </p:val>
                                        </p:tav>
                                        <p:tav tm="100000">
                                          <p:val>
                                            <p:fltVal val="0"/>
                                          </p:val>
                                        </p:tav>
                                      </p:tavLst>
                                    </p:anim>
                                    <p:anim calcmode="lin" valueType="num">
                                      <p:cBhvr>
                                        <p:cTn id="9" dur="800" decel="100000" fill="hold"/>
                                        <p:tgtEl>
                                          <p:spTgt spid="54312"/>
                                        </p:tgtEl>
                                        <p:attrNameLst>
                                          <p:attrName>ppt_x</p:attrName>
                                        </p:attrNameLst>
                                      </p:cBhvr>
                                      <p:tavLst>
                                        <p:tav tm="0">
                                          <p:val>
                                            <p:strVal val="#ppt_x+0.4"/>
                                          </p:val>
                                        </p:tav>
                                        <p:tav tm="100000">
                                          <p:val>
                                            <p:strVal val="#ppt_x-0.05"/>
                                          </p:val>
                                        </p:tav>
                                      </p:tavLst>
                                    </p:anim>
                                    <p:anim calcmode="lin" valueType="num">
                                      <p:cBhvr>
                                        <p:cTn id="10" dur="800" decel="100000" fill="hold"/>
                                        <p:tgtEl>
                                          <p:spTgt spid="543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43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43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4281"/>
                                        </p:tgtEl>
                                        <p:attrNameLst>
                                          <p:attrName>style.visibility</p:attrName>
                                        </p:attrNameLst>
                                      </p:cBhvr>
                                      <p:to>
                                        <p:strVal val="visible"/>
                                      </p:to>
                                    </p:set>
                                    <p:anim calcmode="lin" valueType="num">
                                      <p:cBhvr>
                                        <p:cTn id="28" dur="1000" fill="hold"/>
                                        <p:tgtEl>
                                          <p:spTgt spid="54281"/>
                                        </p:tgtEl>
                                        <p:attrNameLst>
                                          <p:attrName>ppt_x</p:attrName>
                                        </p:attrNameLst>
                                      </p:cBhvr>
                                      <p:tavLst>
                                        <p:tav tm="0">
                                          <p:val>
                                            <p:strVal val="#ppt_x-.2"/>
                                          </p:val>
                                        </p:tav>
                                        <p:tav tm="100000">
                                          <p:val>
                                            <p:strVal val="#ppt_x"/>
                                          </p:val>
                                        </p:tav>
                                      </p:tavLst>
                                    </p:anim>
                                    <p:anim calcmode="lin" valueType="num">
                                      <p:cBhvr>
                                        <p:cTn id="29" dur="1000" fill="hold"/>
                                        <p:tgtEl>
                                          <p:spTgt spid="5428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42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4282"/>
                                        </p:tgtEl>
                                        <p:attrNameLst>
                                          <p:attrName>style.visibility</p:attrName>
                                        </p:attrNameLst>
                                      </p:cBhvr>
                                      <p:to>
                                        <p:strVal val="visible"/>
                                      </p:to>
                                    </p:set>
                                    <p:anim calcmode="lin" valueType="num">
                                      <p:cBhvr>
                                        <p:cTn id="35" dur="1000" fill="hold"/>
                                        <p:tgtEl>
                                          <p:spTgt spid="54282"/>
                                        </p:tgtEl>
                                        <p:attrNameLst>
                                          <p:attrName>ppt_x</p:attrName>
                                        </p:attrNameLst>
                                      </p:cBhvr>
                                      <p:tavLst>
                                        <p:tav tm="0">
                                          <p:val>
                                            <p:strVal val="#ppt_x-.2"/>
                                          </p:val>
                                        </p:tav>
                                        <p:tav tm="100000">
                                          <p:val>
                                            <p:strVal val="#ppt_x"/>
                                          </p:val>
                                        </p:tav>
                                      </p:tavLst>
                                    </p:anim>
                                    <p:anim calcmode="lin" valueType="num">
                                      <p:cBhvr>
                                        <p:cTn id="36" dur="1000" fill="hold"/>
                                        <p:tgtEl>
                                          <p:spTgt spid="5428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42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4283"/>
                                        </p:tgtEl>
                                        <p:attrNameLst>
                                          <p:attrName>style.visibility</p:attrName>
                                        </p:attrNameLst>
                                      </p:cBhvr>
                                      <p:to>
                                        <p:strVal val="visible"/>
                                      </p:to>
                                    </p:set>
                                    <p:anim calcmode="lin" valueType="num">
                                      <p:cBhvr>
                                        <p:cTn id="42" dur="1000" fill="hold"/>
                                        <p:tgtEl>
                                          <p:spTgt spid="54283"/>
                                        </p:tgtEl>
                                        <p:attrNameLst>
                                          <p:attrName>ppt_x</p:attrName>
                                        </p:attrNameLst>
                                      </p:cBhvr>
                                      <p:tavLst>
                                        <p:tav tm="0">
                                          <p:val>
                                            <p:strVal val="#ppt_x-.2"/>
                                          </p:val>
                                        </p:tav>
                                        <p:tav tm="100000">
                                          <p:val>
                                            <p:strVal val="#ppt_x"/>
                                          </p:val>
                                        </p:tav>
                                      </p:tavLst>
                                    </p:anim>
                                    <p:anim calcmode="lin" valueType="num">
                                      <p:cBhvr>
                                        <p:cTn id="43" dur="1000" fill="hold"/>
                                        <p:tgtEl>
                                          <p:spTgt spid="5428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42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4284"/>
                                        </p:tgtEl>
                                        <p:attrNameLst>
                                          <p:attrName>style.visibility</p:attrName>
                                        </p:attrNameLst>
                                      </p:cBhvr>
                                      <p:to>
                                        <p:strVal val="visible"/>
                                      </p:to>
                                    </p:set>
                                    <p:anim calcmode="lin" valueType="num">
                                      <p:cBhvr>
                                        <p:cTn id="49" dur="1000" fill="hold"/>
                                        <p:tgtEl>
                                          <p:spTgt spid="54284"/>
                                        </p:tgtEl>
                                        <p:attrNameLst>
                                          <p:attrName>ppt_x</p:attrName>
                                        </p:attrNameLst>
                                      </p:cBhvr>
                                      <p:tavLst>
                                        <p:tav tm="0">
                                          <p:val>
                                            <p:strVal val="#ppt_x-.2"/>
                                          </p:val>
                                        </p:tav>
                                        <p:tav tm="100000">
                                          <p:val>
                                            <p:strVal val="#ppt_x"/>
                                          </p:val>
                                        </p:tav>
                                      </p:tavLst>
                                    </p:anim>
                                    <p:anim calcmode="lin" valueType="num">
                                      <p:cBhvr>
                                        <p:cTn id="50" dur="1000" fill="hold"/>
                                        <p:tgtEl>
                                          <p:spTgt spid="54284"/>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428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ppt_x</p:attrName>
                                        </p:attrNameLst>
                                      </p:cBhvr>
                                      <p:tavLst>
                                        <p:tav tm="0">
                                          <p:val>
                                            <p:strVal val="#ppt_x-.2"/>
                                          </p:val>
                                        </p:tav>
                                        <p:tav tm="100000">
                                          <p:val>
                                            <p:strVal val="#ppt_x"/>
                                          </p:val>
                                        </p:tav>
                                      </p:tavLst>
                                    </p:anim>
                                    <p:anim calcmode="lin" valueType="num">
                                      <p:cBhvr>
                                        <p:cTn id="5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ppt_x</p:attrName>
                                        </p:attrNameLst>
                                      </p:cBhvr>
                                      <p:tavLst>
                                        <p:tav tm="0">
                                          <p:val>
                                            <p:strVal val="#ppt_x-.2"/>
                                          </p:val>
                                        </p:tav>
                                        <p:tav tm="100000">
                                          <p:val>
                                            <p:strVal val="#ppt_x"/>
                                          </p:val>
                                        </p:tav>
                                      </p:tavLst>
                                    </p:anim>
                                    <p:anim calcmode="lin" valueType="num">
                                      <p:cBhvr>
                                        <p:cTn id="6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54296"/>
                                        </p:tgtEl>
                                        <p:attrNameLst>
                                          <p:attrName>style.visibility</p:attrName>
                                        </p:attrNameLst>
                                      </p:cBhvr>
                                      <p:to>
                                        <p:strVal val="visible"/>
                                      </p:to>
                                    </p:set>
                                    <p:anim calcmode="lin" valueType="num">
                                      <p:cBhvr>
                                        <p:cTn id="70" dur="1000" fill="hold"/>
                                        <p:tgtEl>
                                          <p:spTgt spid="54296"/>
                                        </p:tgtEl>
                                        <p:attrNameLst>
                                          <p:attrName>ppt_x</p:attrName>
                                        </p:attrNameLst>
                                      </p:cBhvr>
                                      <p:tavLst>
                                        <p:tav tm="0">
                                          <p:val>
                                            <p:strVal val="#ppt_x-.2"/>
                                          </p:val>
                                        </p:tav>
                                        <p:tav tm="100000">
                                          <p:val>
                                            <p:strVal val="#ppt_x"/>
                                          </p:val>
                                        </p:tav>
                                      </p:tavLst>
                                    </p:anim>
                                    <p:anim calcmode="lin" valueType="num">
                                      <p:cBhvr>
                                        <p:cTn id="71" dur="1000" fill="hold"/>
                                        <p:tgtEl>
                                          <p:spTgt spid="5429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4296"/>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54292"/>
                                        </p:tgtEl>
                                        <p:attrNameLst>
                                          <p:attrName>style.visibility</p:attrName>
                                        </p:attrNameLst>
                                      </p:cBhvr>
                                      <p:to>
                                        <p:strVal val="visible"/>
                                      </p:to>
                                    </p:set>
                                    <p:anim calcmode="lin" valueType="num">
                                      <p:cBhvr>
                                        <p:cTn id="77" dur="1000" fill="hold"/>
                                        <p:tgtEl>
                                          <p:spTgt spid="54292"/>
                                        </p:tgtEl>
                                        <p:attrNameLst>
                                          <p:attrName>ppt_x</p:attrName>
                                        </p:attrNameLst>
                                      </p:cBhvr>
                                      <p:tavLst>
                                        <p:tav tm="0">
                                          <p:val>
                                            <p:strVal val="#ppt_x-.2"/>
                                          </p:val>
                                        </p:tav>
                                        <p:tav tm="100000">
                                          <p:val>
                                            <p:strVal val="#ppt_x"/>
                                          </p:val>
                                        </p:tav>
                                      </p:tavLst>
                                    </p:anim>
                                    <p:anim calcmode="lin" valueType="num">
                                      <p:cBhvr>
                                        <p:cTn id="78" dur="1000" fill="hold"/>
                                        <p:tgtEl>
                                          <p:spTgt spid="54292"/>
                                        </p:tgtEl>
                                        <p:attrNameLst>
                                          <p:attrName>ppt_y</p:attrName>
                                        </p:attrNameLst>
                                      </p:cBhvr>
                                      <p:tavLst>
                                        <p:tav tm="0">
                                          <p:val>
                                            <p:strVal val="#ppt_y"/>
                                          </p:val>
                                        </p:tav>
                                        <p:tav tm="100000">
                                          <p:val>
                                            <p:strVal val="#ppt_y"/>
                                          </p:val>
                                        </p:tav>
                                      </p:tavLst>
                                    </p:anim>
                                    <p:animEffect transition="in" filter="wipe(right)" prLst="gradientSize: 0.1">
                                      <p:cBhvr>
                                        <p:cTn id="79" dur="1000"/>
                                        <p:tgtEl>
                                          <p:spTgt spid="54292"/>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54293"/>
                                        </p:tgtEl>
                                        <p:attrNameLst>
                                          <p:attrName>style.visibility</p:attrName>
                                        </p:attrNameLst>
                                      </p:cBhvr>
                                      <p:to>
                                        <p:strVal val="visible"/>
                                      </p:to>
                                    </p:set>
                                    <p:anim calcmode="lin" valueType="num">
                                      <p:cBhvr>
                                        <p:cTn id="84" dur="1000" fill="hold"/>
                                        <p:tgtEl>
                                          <p:spTgt spid="54293"/>
                                        </p:tgtEl>
                                        <p:attrNameLst>
                                          <p:attrName>ppt_x</p:attrName>
                                        </p:attrNameLst>
                                      </p:cBhvr>
                                      <p:tavLst>
                                        <p:tav tm="0">
                                          <p:val>
                                            <p:strVal val="#ppt_x-.2"/>
                                          </p:val>
                                        </p:tav>
                                        <p:tav tm="100000">
                                          <p:val>
                                            <p:strVal val="#ppt_x"/>
                                          </p:val>
                                        </p:tav>
                                      </p:tavLst>
                                    </p:anim>
                                    <p:anim calcmode="lin" valueType="num">
                                      <p:cBhvr>
                                        <p:cTn id="85" dur="1000" fill="hold"/>
                                        <p:tgtEl>
                                          <p:spTgt spid="5429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4293"/>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54294"/>
                                        </p:tgtEl>
                                        <p:attrNameLst>
                                          <p:attrName>style.visibility</p:attrName>
                                        </p:attrNameLst>
                                      </p:cBhvr>
                                      <p:to>
                                        <p:strVal val="visible"/>
                                      </p:to>
                                    </p:set>
                                    <p:anim calcmode="lin" valueType="num">
                                      <p:cBhvr>
                                        <p:cTn id="91" dur="1000" fill="hold"/>
                                        <p:tgtEl>
                                          <p:spTgt spid="54294"/>
                                        </p:tgtEl>
                                        <p:attrNameLst>
                                          <p:attrName>ppt_x</p:attrName>
                                        </p:attrNameLst>
                                      </p:cBhvr>
                                      <p:tavLst>
                                        <p:tav tm="0">
                                          <p:val>
                                            <p:strVal val="#ppt_x-.2"/>
                                          </p:val>
                                        </p:tav>
                                        <p:tav tm="100000">
                                          <p:val>
                                            <p:strVal val="#ppt_x"/>
                                          </p:val>
                                        </p:tav>
                                      </p:tavLst>
                                    </p:anim>
                                    <p:anim calcmode="lin" valueType="num">
                                      <p:cBhvr>
                                        <p:cTn id="92" dur="1000" fill="hold"/>
                                        <p:tgtEl>
                                          <p:spTgt spid="54294"/>
                                        </p:tgtEl>
                                        <p:attrNameLst>
                                          <p:attrName>ppt_y</p:attrName>
                                        </p:attrNameLst>
                                      </p:cBhvr>
                                      <p:tavLst>
                                        <p:tav tm="0">
                                          <p:val>
                                            <p:strVal val="#ppt_y"/>
                                          </p:val>
                                        </p:tav>
                                        <p:tav tm="100000">
                                          <p:val>
                                            <p:strVal val="#ppt_y"/>
                                          </p:val>
                                        </p:tav>
                                      </p:tavLst>
                                    </p:anim>
                                    <p:animEffect transition="in" filter="wipe(right)" prLst="gradientSize: 0.1">
                                      <p:cBhvr>
                                        <p:cTn id="93" dur="1000"/>
                                        <p:tgtEl>
                                          <p:spTgt spid="54294"/>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54295"/>
                                        </p:tgtEl>
                                        <p:attrNameLst>
                                          <p:attrName>style.visibility</p:attrName>
                                        </p:attrNameLst>
                                      </p:cBhvr>
                                      <p:to>
                                        <p:strVal val="visible"/>
                                      </p:to>
                                    </p:set>
                                    <p:anim calcmode="lin" valueType="num">
                                      <p:cBhvr>
                                        <p:cTn id="98" dur="1000" fill="hold"/>
                                        <p:tgtEl>
                                          <p:spTgt spid="54295"/>
                                        </p:tgtEl>
                                        <p:attrNameLst>
                                          <p:attrName>ppt_x</p:attrName>
                                        </p:attrNameLst>
                                      </p:cBhvr>
                                      <p:tavLst>
                                        <p:tav tm="0">
                                          <p:val>
                                            <p:strVal val="#ppt_x-.2"/>
                                          </p:val>
                                        </p:tav>
                                        <p:tav tm="100000">
                                          <p:val>
                                            <p:strVal val="#ppt_x"/>
                                          </p:val>
                                        </p:tav>
                                      </p:tavLst>
                                    </p:anim>
                                    <p:anim calcmode="lin" valueType="num">
                                      <p:cBhvr>
                                        <p:cTn id="99" dur="1000" fill="hold"/>
                                        <p:tgtEl>
                                          <p:spTgt spid="54295"/>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54295"/>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1000" fill="hold"/>
                                        <p:tgtEl>
                                          <p:spTgt spid="13"/>
                                        </p:tgtEl>
                                        <p:attrNameLst>
                                          <p:attrName>ppt_x</p:attrName>
                                        </p:attrNameLst>
                                      </p:cBhvr>
                                      <p:tavLst>
                                        <p:tav tm="0">
                                          <p:val>
                                            <p:strVal val="#ppt_x-.2"/>
                                          </p:val>
                                        </p:tav>
                                        <p:tav tm="100000">
                                          <p:val>
                                            <p:strVal val="#ppt_x"/>
                                          </p:val>
                                        </p:tav>
                                      </p:tavLst>
                                    </p:anim>
                                    <p:anim calcmode="lin" valueType="num">
                                      <p:cBhvr>
                                        <p:cTn id="10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1000" fill="hold"/>
                                        <p:tgtEl>
                                          <p:spTgt spid="14"/>
                                        </p:tgtEl>
                                        <p:attrNameLst>
                                          <p:attrName>ppt_x</p:attrName>
                                        </p:attrNameLst>
                                      </p:cBhvr>
                                      <p:tavLst>
                                        <p:tav tm="0">
                                          <p:val>
                                            <p:strVal val="#ppt_x-.2"/>
                                          </p:val>
                                        </p:tav>
                                        <p:tav tm="100000">
                                          <p:val>
                                            <p:strVal val="#ppt_x"/>
                                          </p:val>
                                        </p:tav>
                                      </p:tavLst>
                                    </p:anim>
                                    <p:anim calcmode="lin" valueType="num">
                                      <p:cBhvr>
                                        <p:cTn id="1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13" presetClass="entr" presetSubtype="16" fill="hold" grpId="0" nodeType="clickEffect">
                                  <p:stCondLst>
                                    <p:cond delay="0"/>
                                  </p:stCondLst>
                                  <p:childTnLst>
                                    <p:set>
                                      <p:cBhvr>
                                        <p:cTn id="118" dur="1" fill="hold">
                                          <p:stCondLst>
                                            <p:cond delay="0"/>
                                          </p:stCondLst>
                                        </p:cTn>
                                        <p:tgtEl>
                                          <p:spTgt spid="54306"/>
                                        </p:tgtEl>
                                        <p:attrNameLst>
                                          <p:attrName>style.visibility</p:attrName>
                                        </p:attrNameLst>
                                      </p:cBhvr>
                                      <p:to>
                                        <p:strVal val="visible"/>
                                      </p:to>
                                    </p:set>
                                    <p:animEffect transition="in" filter="plus(in)">
                                      <p:cBhvr>
                                        <p:cTn id="119" dur="1000"/>
                                        <p:tgtEl>
                                          <p:spTgt spid="54306"/>
                                        </p:tgtEl>
                                      </p:cBhvr>
                                    </p:animEffect>
                                  </p:childTnLst>
                                </p:cTn>
                              </p:par>
                            </p:childTnLst>
                          </p:cTn>
                        </p:par>
                      </p:childTnLst>
                    </p:cTn>
                  </p:par>
                  <p:par>
                    <p:cTn id="120" fill="hold">
                      <p:stCondLst>
                        <p:cond delay="indefinite"/>
                      </p:stCondLst>
                      <p:childTnLst>
                        <p:par>
                          <p:cTn id="121" fill="hold">
                            <p:stCondLst>
                              <p:cond delay="0"/>
                            </p:stCondLst>
                            <p:childTnLst>
                              <p:par>
                                <p:cTn id="122" presetID="29" presetClass="entr" presetSubtype="0" fill="hold" grpId="0" nodeType="clickEffect">
                                  <p:stCondLst>
                                    <p:cond delay="0"/>
                                  </p:stCondLst>
                                  <p:childTnLst>
                                    <p:set>
                                      <p:cBhvr>
                                        <p:cTn id="123" dur="1" fill="hold">
                                          <p:stCondLst>
                                            <p:cond delay="0"/>
                                          </p:stCondLst>
                                        </p:cTn>
                                        <p:tgtEl>
                                          <p:spTgt spid="54307"/>
                                        </p:tgtEl>
                                        <p:attrNameLst>
                                          <p:attrName>style.visibility</p:attrName>
                                        </p:attrNameLst>
                                      </p:cBhvr>
                                      <p:to>
                                        <p:strVal val="visible"/>
                                      </p:to>
                                    </p:set>
                                    <p:anim calcmode="lin" valueType="num">
                                      <p:cBhvr>
                                        <p:cTn id="124" dur="1000" fill="hold"/>
                                        <p:tgtEl>
                                          <p:spTgt spid="54307"/>
                                        </p:tgtEl>
                                        <p:attrNameLst>
                                          <p:attrName>ppt_x</p:attrName>
                                        </p:attrNameLst>
                                      </p:cBhvr>
                                      <p:tavLst>
                                        <p:tav tm="0">
                                          <p:val>
                                            <p:strVal val="#ppt_x-.2"/>
                                          </p:val>
                                        </p:tav>
                                        <p:tav tm="100000">
                                          <p:val>
                                            <p:strVal val="#ppt_x"/>
                                          </p:val>
                                        </p:tav>
                                      </p:tavLst>
                                    </p:anim>
                                    <p:anim calcmode="lin" valueType="num">
                                      <p:cBhvr>
                                        <p:cTn id="125" dur="1000" fill="hold"/>
                                        <p:tgtEl>
                                          <p:spTgt spid="54307"/>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54307"/>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54308"/>
                                        </p:tgtEl>
                                        <p:attrNameLst>
                                          <p:attrName>style.visibility</p:attrName>
                                        </p:attrNameLst>
                                      </p:cBhvr>
                                      <p:to>
                                        <p:strVal val="visible"/>
                                      </p:to>
                                    </p:set>
                                    <p:anim calcmode="lin" valueType="num">
                                      <p:cBhvr>
                                        <p:cTn id="131" dur="1000" fill="hold"/>
                                        <p:tgtEl>
                                          <p:spTgt spid="54308"/>
                                        </p:tgtEl>
                                        <p:attrNameLst>
                                          <p:attrName>ppt_x</p:attrName>
                                        </p:attrNameLst>
                                      </p:cBhvr>
                                      <p:tavLst>
                                        <p:tav tm="0">
                                          <p:val>
                                            <p:strVal val="#ppt_x-.2"/>
                                          </p:val>
                                        </p:tav>
                                        <p:tav tm="100000">
                                          <p:val>
                                            <p:strVal val="#ppt_x"/>
                                          </p:val>
                                        </p:tav>
                                      </p:tavLst>
                                    </p:anim>
                                    <p:anim calcmode="lin" valueType="num">
                                      <p:cBhvr>
                                        <p:cTn id="132" dur="1000" fill="hold"/>
                                        <p:tgtEl>
                                          <p:spTgt spid="54308"/>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54308"/>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54309"/>
                                        </p:tgtEl>
                                        <p:attrNameLst>
                                          <p:attrName>style.visibility</p:attrName>
                                        </p:attrNameLst>
                                      </p:cBhvr>
                                      <p:to>
                                        <p:strVal val="visible"/>
                                      </p:to>
                                    </p:set>
                                    <p:anim calcmode="lin" valueType="num">
                                      <p:cBhvr>
                                        <p:cTn id="138" dur="1000" fill="hold"/>
                                        <p:tgtEl>
                                          <p:spTgt spid="54309"/>
                                        </p:tgtEl>
                                        <p:attrNameLst>
                                          <p:attrName>ppt_x</p:attrName>
                                        </p:attrNameLst>
                                      </p:cBhvr>
                                      <p:tavLst>
                                        <p:tav tm="0">
                                          <p:val>
                                            <p:strVal val="#ppt_x-.2"/>
                                          </p:val>
                                        </p:tav>
                                        <p:tav tm="100000">
                                          <p:val>
                                            <p:strVal val="#ppt_x"/>
                                          </p:val>
                                        </p:tav>
                                      </p:tavLst>
                                    </p:anim>
                                    <p:anim calcmode="lin" valueType="num">
                                      <p:cBhvr>
                                        <p:cTn id="139" dur="1000" fill="hold"/>
                                        <p:tgtEl>
                                          <p:spTgt spid="54309"/>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P spid="54282" grpId="0"/>
      <p:bldP spid="54283" grpId="0"/>
      <p:bldP spid="54284" grpId="0"/>
      <p:bldP spid="54292" grpId="0"/>
      <p:bldP spid="54293" grpId="0"/>
      <p:bldP spid="54294" grpId="0"/>
      <p:bldP spid="54295" grpId="0"/>
      <p:bldP spid="54296" grpId="0"/>
      <p:bldP spid="54306" grpId="0" animBg="1"/>
      <p:bldP spid="54307" grpId="0"/>
      <p:bldP spid="54308" grpId="0"/>
      <p:bldP spid="54309" grpId="0"/>
      <p:bldP spid="9" grpId="0"/>
      <p:bldP spid="12" grpId="0"/>
      <p:bldP spid="13" grpId="0"/>
      <p:bldP spid="14" grpId="0"/>
      <p:bldP spid="15"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E43A-2A26-6D1D-9F70-D093D92A86AA}"/>
            </a:ext>
          </a:extLst>
        </p:cNvPr>
        <p:cNvGrpSpPr/>
        <p:nvPr/>
      </p:nvGrpSpPr>
      <p:grpSpPr>
        <a:xfrm>
          <a:off x="0" y="0"/>
          <a:ext cx="0" cy="0"/>
          <a:chOff x="0" y="0"/>
          <a:chExt cx="0" cy="0"/>
        </a:xfrm>
      </p:grpSpPr>
      <p:sp>
        <p:nvSpPr>
          <p:cNvPr id="54277" name="Rectangle 5">
            <a:extLst>
              <a:ext uri="{FF2B5EF4-FFF2-40B4-BE49-F238E27FC236}">
                <a16:creationId xmlns:a16="http://schemas.microsoft.com/office/drawing/2014/main" id="{21C7E6D2-EF19-EFCF-CC07-82D9D246A65E}"/>
              </a:ext>
            </a:extLst>
          </p:cNvPr>
          <p:cNvSpPr>
            <a:spLocks noChangeArrowheads="1"/>
          </p:cNvSpPr>
          <p:nvPr/>
        </p:nvSpPr>
        <p:spPr bwMode="auto">
          <a:xfrm>
            <a:off x="6240464" y="2130425"/>
            <a:ext cx="4211637" cy="172720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78" name="Text Box 6">
            <a:extLst>
              <a:ext uri="{FF2B5EF4-FFF2-40B4-BE49-F238E27FC236}">
                <a16:creationId xmlns:a16="http://schemas.microsoft.com/office/drawing/2014/main" id="{753BC5F3-7DBD-F488-7C3A-38A76070D6AB}"/>
              </a:ext>
            </a:extLst>
          </p:cNvPr>
          <p:cNvSpPr txBox="1">
            <a:spLocks noChangeArrowheads="1"/>
          </p:cNvSpPr>
          <p:nvPr/>
        </p:nvSpPr>
        <p:spPr bwMode="auto">
          <a:xfrm>
            <a:off x="9228138" y="3209926"/>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4279" name="Text Box 7">
            <a:extLst>
              <a:ext uri="{FF2B5EF4-FFF2-40B4-BE49-F238E27FC236}">
                <a16:creationId xmlns:a16="http://schemas.microsoft.com/office/drawing/2014/main" id="{DC5C77F8-A80B-DB5D-697D-D9A0B070B4C9}"/>
              </a:ext>
            </a:extLst>
          </p:cNvPr>
          <p:cNvSpPr txBox="1">
            <a:spLocks noChangeArrowheads="1"/>
          </p:cNvSpPr>
          <p:nvPr/>
        </p:nvSpPr>
        <p:spPr bwMode="auto">
          <a:xfrm>
            <a:off x="8255000" y="3230564"/>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15 م</a:t>
            </a:r>
            <a:endParaRPr lang="en-US" sz="2000" b="1"/>
          </a:p>
        </p:txBody>
      </p:sp>
      <p:sp>
        <p:nvSpPr>
          <p:cNvPr id="54280" name="Rectangle 8">
            <a:extLst>
              <a:ext uri="{FF2B5EF4-FFF2-40B4-BE49-F238E27FC236}">
                <a16:creationId xmlns:a16="http://schemas.microsoft.com/office/drawing/2014/main" id="{96633FEA-E00A-E147-8401-F874E64970C0}"/>
              </a:ext>
            </a:extLst>
          </p:cNvPr>
          <p:cNvSpPr>
            <a:spLocks noChangeArrowheads="1"/>
          </p:cNvSpPr>
          <p:nvPr/>
        </p:nvSpPr>
        <p:spPr bwMode="auto">
          <a:xfrm>
            <a:off x="6240464" y="3967164"/>
            <a:ext cx="4211637"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81" name="Text Box 9">
            <a:extLst>
              <a:ext uri="{FF2B5EF4-FFF2-40B4-BE49-F238E27FC236}">
                <a16:creationId xmlns:a16="http://schemas.microsoft.com/office/drawing/2014/main" id="{975B2EAF-126D-3241-51C4-E3AEDD9B54CF}"/>
              </a:ext>
            </a:extLst>
          </p:cNvPr>
          <p:cNvSpPr txBox="1">
            <a:spLocks noChangeArrowheads="1"/>
          </p:cNvSpPr>
          <p:nvPr/>
        </p:nvSpPr>
        <p:spPr bwMode="auto">
          <a:xfrm>
            <a:off x="8724900" y="4252914"/>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4282" name="Text Box 10">
            <a:extLst>
              <a:ext uri="{FF2B5EF4-FFF2-40B4-BE49-F238E27FC236}">
                <a16:creationId xmlns:a16="http://schemas.microsoft.com/office/drawing/2014/main" id="{656CBC1D-8C6C-F217-A88A-4ED72568275A}"/>
              </a:ext>
            </a:extLst>
          </p:cNvPr>
          <p:cNvSpPr txBox="1">
            <a:spLocks noChangeArrowheads="1"/>
          </p:cNvSpPr>
          <p:nvPr/>
        </p:nvSpPr>
        <p:spPr bwMode="auto">
          <a:xfrm>
            <a:off x="6492876" y="4254501"/>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4283" name="Text Box 11">
            <a:extLst>
              <a:ext uri="{FF2B5EF4-FFF2-40B4-BE49-F238E27FC236}">
                <a16:creationId xmlns:a16="http://schemas.microsoft.com/office/drawing/2014/main" id="{ACD4E9A4-2F6E-6951-595C-48A4FC4B9D17}"/>
              </a:ext>
            </a:extLst>
          </p:cNvPr>
          <p:cNvSpPr txBox="1">
            <a:spLocks noChangeArrowheads="1"/>
          </p:cNvSpPr>
          <p:nvPr/>
        </p:nvSpPr>
        <p:spPr bwMode="auto">
          <a:xfrm>
            <a:off x="7572375" y="5043489"/>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306 × 15 =</a:t>
            </a:r>
            <a:endParaRPr lang="en-US" sz="2000" b="1"/>
          </a:p>
        </p:txBody>
      </p:sp>
      <p:sp>
        <p:nvSpPr>
          <p:cNvPr id="54284" name="Text Box 12">
            <a:extLst>
              <a:ext uri="{FF2B5EF4-FFF2-40B4-BE49-F238E27FC236}">
                <a16:creationId xmlns:a16="http://schemas.microsoft.com/office/drawing/2014/main" id="{D61D786D-D574-46D4-B8CB-DC1249566F2F}"/>
              </a:ext>
            </a:extLst>
          </p:cNvPr>
          <p:cNvSpPr txBox="1">
            <a:spLocks noChangeArrowheads="1"/>
          </p:cNvSpPr>
          <p:nvPr/>
        </p:nvSpPr>
        <p:spPr bwMode="auto">
          <a:xfrm>
            <a:off x="6419850" y="5059364"/>
            <a:ext cx="1189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4590 م3</a:t>
            </a:r>
            <a:endParaRPr lang="en-US" sz="2000" b="1"/>
          </a:p>
        </p:txBody>
      </p:sp>
      <p:sp>
        <p:nvSpPr>
          <p:cNvPr id="54285" name="Text Box 13">
            <a:extLst>
              <a:ext uri="{FF2B5EF4-FFF2-40B4-BE49-F238E27FC236}">
                <a16:creationId xmlns:a16="http://schemas.microsoft.com/office/drawing/2014/main" id="{20B4F410-6D8C-EF43-62F6-AD0CB4159005}"/>
              </a:ext>
            </a:extLst>
          </p:cNvPr>
          <p:cNvSpPr txBox="1">
            <a:spLocks noChangeArrowheads="1"/>
          </p:cNvSpPr>
          <p:nvPr/>
        </p:nvSpPr>
        <p:spPr bwMode="auto">
          <a:xfrm>
            <a:off x="6996114" y="2238376"/>
            <a:ext cx="334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قاعدة المنشور الثلاثي على شكل </a:t>
            </a:r>
            <a:r>
              <a:rPr lang="ar-SA" sz="2000" b="1">
                <a:solidFill>
                  <a:srgbClr val="FF0000"/>
                </a:solidFill>
              </a:rPr>
              <a:t>مثلث</a:t>
            </a:r>
            <a:endParaRPr lang="en-US" sz="2000" b="1">
              <a:solidFill>
                <a:srgbClr val="FF0000"/>
              </a:solidFill>
            </a:endParaRPr>
          </a:p>
        </p:txBody>
      </p:sp>
      <p:sp>
        <p:nvSpPr>
          <p:cNvPr id="54286" name="Rectangle 14">
            <a:extLst>
              <a:ext uri="{FF2B5EF4-FFF2-40B4-BE49-F238E27FC236}">
                <a16:creationId xmlns:a16="http://schemas.microsoft.com/office/drawing/2014/main" id="{71D508EF-CEB2-7318-CD5E-0A5B739673DD}"/>
              </a:ext>
            </a:extLst>
          </p:cNvPr>
          <p:cNvSpPr>
            <a:spLocks noChangeArrowheads="1"/>
          </p:cNvSpPr>
          <p:nvPr/>
        </p:nvSpPr>
        <p:spPr bwMode="auto">
          <a:xfrm>
            <a:off x="2206625" y="2132013"/>
            <a:ext cx="3887788" cy="1727200"/>
          </a:xfrm>
          <a:prstGeom prst="rect">
            <a:avLst/>
          </a:prstGeom>
          <a:solidFill>
            <a:srgbClr val="993366">
              <a:alpha val="27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87" name="Text Box 15">
            <a:extLst>
              <a:ext uri="{FF2B5EF4-FFF2-40B4-BE49-F238E27FC236}">
                <a16:creationId xmlns:a16="http://schemas.microsoft.com/office/drawing/2014/main" id="{D8C7A50F-38B5-F643-A407-A9CBF2A9D538}"/>
              </a:ext>
            </a:extLst>
          </p:cNvPr>
          <p:cNvSpPr txBox="1">
            <a:spLocks noChangeArrowheads="1"/>
          </p:cNvSpPr>
          <p:nvPr/>
        </p:nvSpPr>
        <p:spPr bwMode="auto">
          <a:xfrm>
            <a:off x="4367214" y="2744789"/>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4288" name="Text Box 16">
            <a:extLst>
              <a:ext uri="{FF2B5EF4-FFF2-40B4-BE49-F238E27FC236}">
                <a16:creationId xmlns:a16="http://schemas.microsoft.com/office/drawing/2014/main" id="{64DAFD45-382D-25E4-5A07-75FD4501CF91}"/>
              </a:ext>
            </a:extLst>
          </p:cNvPr>
          <p:cNvSpPr txBox="1">
            <a:spLocks noChangeArrowheads="1"/>
          </p:cNvSpPr>
          <p:nvPr/>
        </p:nvSpPr>
        <p:spPr bwMode="auto">
          <a:xfrm>
            <a:off x="2063751" y="2759076"/>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510 م2</a:t>
            </a:r>
            <a:endParaRPr lang="en-US" sz="2000" b="1"/>
          </a:p>
        </p:txBody>
      </p:sp>
      <p:sp>
        <p:nvSpPr>
          <p:cNvPr id="54289" name="Text Box 17">
            <a:extLst>
              <a:ext uri="{FF2B5EF4-FFF2-40B4-BE49-F238E27FC236}">
                <a16:creationId xmlns:a16="http://schemas.microsoft.com/office/drawing/2014/main" id="{BB3B4769-EBE9-0BA0-1897-0F26491A7407}"/>
              </a:ext>
            </a:extLst>
          </p:cNvPr>
          <p:cNvSpPr txBox="1">
            <a:spLocks noChangeArrowheads="1"/>
          </p:cNvSpPr>
          <p:nvPr/>
        </p:nvSpPr>
        <p:spPr bwMode="auto">
          <a:xfrm>
            <a:off x="4870450" y="3211514"/>
            <a:ext cx="111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الارتفاع  =</a:t>
            </a:r>
            <a:endParaRPr lang="en-US" sz="2000" b="1"/>
          </a:p>
        </p:txBody>
      </p:sp>
      <p:sp>
        <p:nvSpPr>
          <p:cNvPr id="54290" name="Text Box 18">
            <a:extLst>
              <a:ext uri="{FF2B5EF4-FFF2-40B4-BE49-F238E27FC236}">
                <a16:creationId xmlns:a16="http://schemas.microsoft.com/office/drawing/2014/main" id="{CB5FFDA6-89EC-3AFC-33DD-488AEA82C770}"/>
              </a:ext>
            </a:extLst>
          </p:cNvPr>
          <p:cNvSpPr txBox="1">
            <a:spLocks noChangeArrowheads="1"/>
          </p:cNvSpPr>
          <p:nvPr/>
        </p:nvSpPr>
        <p:spPr bwMode="auto">
          <a:xfrm>
            <a:off x="3897313" y="323215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20 م</a:t>
            </a:r>
            <a:endParaRPr lang="en-US" sz="2000" b="1"/>
          </a:p>
        </p:txBody>
      </p:sp>
      <p:sp>
        <p:nvSpPr>
          <p:cNvPr id="54291" name="Rectangle 19">
            <a:extLst>
              <a:ext uri="{FF2B5EF4-FFF2-40B4-BE49-F238E27FC236}">
                <a16:creationId xmlns:a16="http://schemas.microsoft.com/office/drawing/2014/main" id="{13E0EDBB-C5D5-B0C1-D7BD-4BA7A31D018A}"/>
              </a:ext>
            </a:extLst>
          </p:cNvPr>
          <p:cNvSpPr>
            <a:spLocks noChangeArrowheads="1"/>
          </p:cNvSpPr>
          <p:nvPr/>
        </p:nvSpPr>
        <p:spPr bwMode="auto">
          <a:xfrm>
            <a:off x="2098675" y="3968751"/>
            <a:ext cx="3995738" cy="1800225"/>
          </a:xfrm>
          <a:prstGeom prst="rect">
            <a:avLst/>
          </a:prstGeom>
          <a:solidFill>
            <a:srgbClr val="660066">
              <a:alpha val="33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292" name="Text Box 20">
            <a:extLst>
              <a:ext uri="{FF2B5EF4-FFF2-40B4-BE49-F238E27FC236}">
                <a16:creationId xmlns:a16="http://schemas.microsoft.com/office/drawing/2014/main" id="{847B312A-D2A7-B343-A116-41D020739A4E}"/>
              </a:ext>
            </a:extLst>
          </p:cNvPr>
          <p:cNvSpPr txBox="1">
            <a:spLocks noChangeArrowheads="1"/>
          </p:cNvSpPr>
          <p:nvPr/>
        </p:nvSpPr>
        <p:spPr bwMode="auto">
          <a:xfrm>
            <a:off x="4367214" y="4254501"/>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المنشور =</a:t>
            </a:r>
            <a:endParaRPr lang="en-US" sz="2000" b="1"/>
          </a:p>
        </p:txBody>
      </p:sp>
      <p:sp>
        <p:nvSpPr>
          <p:cNvPr id="54293" name="Text Box 21">
            <a:extLst>
              <a:ext uri="{FF2B5EF4-FFF2-40B4-BE49-F238E27FC236}">
                <a16:creationId xmlns:a16="http://schemas.microsoft.com/office/drawing/2014/main" id="{6E8C14C4-2EF4-EA77-49BE-FCE5FD7B47AA}"/>
              </a:ext>
            </a:extLst>
          </p:cNvPr>
          <p:cNvSpPr txBox="1">
            <a:spLocks noChangeArrowheads="1"/>
          </p:cNvSpPr>
          <p:nvPr/>
        </p:nvSpPr>
        <p:spPr bwMode="auto">
          <a:xfrm>
            <a:off x="2135189" y="4256089"/>
            <a:ext cx="2447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 الارتفاع</a:t>
            </a:r>
            <a:endParaRPr lang="en-US" sz="2000" b="1"/>
          </a:p>
        </p:txBody>
      </p:sp>
      <p:sp>
        <p:nvSpPr>
          <p:cNvPr id="54294" name="Text Box 22">
            <a:extLst>
              <a:ext uri="{FF2B5EF4-FFF2-40B4-BE49-F238E27FC236}">
                <a16:creationId xmlns:a16="http://schemas.microsoft.com/office/drawing/2014/main" id="{F6861C65-B7C2-F6C4-9793-8CF02549E3A1}"/>
              </a:ext>
            </a:extLst>
          </p:cNvPr>
          <p:cNvSpPr txBox="1">
            <a:spLocks noChangeArrowheads="1"/>
          </p:cNvSpPr>
          <p:nvPr/>
        </p:nvSpPr>
        <p:spPr bwMode="auto">
          <a:xfrm>
            <a:off x="3214689" y="5045076"/>
            <a:ext cx="1620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510 × 20 =</a:t>
            </a:r>
            <a:endParaRPr lang="en-US" sz="2000" b="1"/>
          </a:p>
        </p:txBody>
      </p:sp>
      <p:sp>
        <p:nvSpPr>
          <p:cNvPr id="54295" name="Text Box 23">
            <a:extLst>
              <a:ext uri="{FF2B5EF4-FFF2-40B4-BE49-F238E27FC236}">
                <a16:creationId xmlns:a16="http://schemas.microsoft.com/office/drawing/2014/main" id="{8A2F87AF-F387-C0F3-6355-29ABDDB5E7C9}"/>
              </a:ext>
            </a:extLst>
          </p:cNvPr>
          <p:cNvSpPr txBox="1">
            <a:spLocks noChangeArrowheads="1"/>
          </p:cNvSpPr>
          <p:nvPr/>
        </p:nvSpPr>
        <p:spPr bwMode="auto">
          <a:xfrm>
            <a:off x="1919289" y="5060951"/>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10200 م3</a:t>
            </a:r>
            <a:endParaRPr lang="en-US" sz="2000" b="1"/>
          </a:p>
        </p:txBody>
      </p:sp>
      <p:sp>
        <p:nvSpPr>
          <p:cNvPr id="54296" name="Text Box 24">
            <a:extLst>
              <a:ext uri="{FF2B5EF4-FFF2-40B4-BE49-F238E27FC236}">
                <a16:creationId xmlns:a16="http://schemas.microsoft.com/office/drawing/2014/main" id="{5EB810EE-901E-2BB5-190E-17CEBA66F2D6}"/>
              </a:ext>
            </a:extLst>
          </p:cNvPr>
          <p:cNvSpPr txBox="1">
            <a:spLocks noChangeArrowheads="1"/>
          </p:cNvSpPr>
          <p:nvPr/>
        </p:nvSpPr>
        <p:spPr bwMode="auto">
          <a:xfrm>
            <a:off x="2243138" y="2239964"/>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قاعدة المنشور الرباعي على شكل </a:t>
            </a:r>
            <a:r>
              <a:rPr lang="ar-SA" sz="2000" b="1">
                <a:solidFill>
                  <a:srgbClr val="FF0000"/>
                </a:solidFill>
              </a:rPr>
              <a:t>مستطيل</a:t>
            </a:r>
            <a:endParaRPr lang="en-US" sz="2000" b="1">
              <a:solidFill>
                <a:srgbClr val="FF0000"/>
              </a:solidFill>
            </a:endParaRPr>
          </a:p>
        </p:txBody>
      </p:sp>
      <p:sp>
        <p:nvSpPr>
          <p:cNvPr id="54297" name="Text Box 25">
            <a:extLst>
              <a:ext uri="{FF2B5EF4-FFF2-40B4-BE49-F238E27FC236}">
                <a16:creationId xmlns:a16="http://schemas.microsoft.com/office/drawing/2014/main" id="{8226069F-6D70-B73F-D94F-231DBAEFE230}"/>
              </a:ext>
            </a:extLst>
          </p:cNvPr>
          <p:cNvSpPr txBox="1">
            <a:spLocks noChangeArrowheads="1"/>
          </p:cNvSpPr>
          <p:nvPr/>
        </p:nvSpPr>
        <p:spPr bwMode="auto">
          <a:xfrm>
            <a:off x="3070226" y="2744789"/>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34 × 15 =</a:t>
            </a:r>
            <a:endParaRPr lang="en-US" sz="2000" b="1"/>
          </a:p>
        </p:txBody>
      </p:sp>
      <p:sp>
        <p:nvSpPr>
          <p:cNvPr id="54298" name="Text Box 26">
            <a:extLst>
              <a:ext uri="{FF2B5EF4-FFF2-40B4-BE49-F238E27FC236}">
                <a16:creationId xmlns:a16="http://schemas.microsoft.com/office/drawing/2014/main" id="{DA6D8A34-0169-2D1C-1F99-E99C5DEBACC6}"/>
              </a:ext>
            </a:extLst>
          </p:cNvPr>
          <p:cNvSpPr txBox="1">
            <a:spLocks noChangeArrowheads="1"/>
          </p:cNvSpPr>
          <p:nvPr/>
        </p:nvSpPr>
        <p:spPr bwMode="auto">
          <a:xfrm>
            <a:off x="8759825" y="2690814"/>
            <a:ext cx="1620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مساحة القاعدة =</a:t>
            </a:r>
            <a:endParaRPr lang="en-US" sz="2000" b="1"/>
          </a:p>
        </p:txBody>
      </p:sp>
      <p:sp>
        <p:nvSpPr>
          <p:cNvPr id="54299" name="Text Box 27">
            <a:extLst>
              <a:ext uri="{FF2B5EF4-FFF2-40B4-BE49-F238E27FC236}">
                <a16:creationId xmlns:a16="http://schemas.microsoft.com/office/drawing/2014/main" id="{7B25165A-83F3-BD18-78BE-23292EAB34EA}"/>
              </a:ext>
            </a:extLst>
          </p:cNvPr>
          <p:cNvSpPr txBox="1">
            <a:spLocks noChangeArrowheads="1"/>
          </p:cNvSpPr>
          <p:nvPr/>
        </p:nvSpPr>
        <p:spPr bwMode="auto">
          <a:xfrm>
            <a:off x="6096000" y="2705101"/>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306 م2</a:t>
            </a:r>
            <a:endParaRPr lang="en-US" sz="2000" b="1"/>
          </a:p>
        </p:txBody>
      </p:sp>
      <p:grpSp>
        <p:nvGrpSpPr>
          <p:cNvPr id="54313" name="Group 41">
            <a:extLst>
              <a:ext uri="{FF2B5EF4-FFF2-40B4-BE49-F238E27FC236}">
                <a16:creationId xmlns:a16="http://schemas.microsoft.com/office/drawing/2014/main" id="{592547B3-0AC7-AF69-829D-7C0AA0BB233E}"/>
              </a:ext>
            </a:extLst>
          </p:cNvPr>
          <p:cNvGrpSpPr>
            <a:grpSpLocks/>
          </p:cNvGrpSpPr>
          <p:nvPr/>
        </p:nvGrpSpPr>
        <p:grpSpPr bwMode="auto">
          <a:xfrm>
            <a:off x="6959600" y="2563814"/>
            <a:ext cx="1873250" cy="719137"/>
            <a:chOff x="3424" y="1615"/>
            <a:chExt cx="1180" cy="453"/>
          </a:xfrm>
        </p:grpSpPr>
        <p:sp>
          <p:nvSpPr>
            <p:cNvPr id="54301" name="Text Box 29">
              <a:extLst>
                <a:ext uri="{FF2B5EF4-FFF2-40B4-BE49-F238E27FC236}">
                  <a16:creationId xmlns:a16="http://schemas.microsoft.com/office/drawing/2014/main" id="{E5972EA5-E19D-F698-83EB-21E3483A6F24}"/>
                </a:ext>
              </a:extLst>
            </p:cNvPr>
            <p:cNvSpPr txBox="1">
              <a:spLocks noChangeArrowheads="1"/>
            </p:cNvSpPr>
            <p:nvPr/>
          </p:nvSpPr>
          <p:spPr bwMode="auto">
            <a:xfrm>
              <a:off x="3424" y="1695"/>
              <a:ext cx="11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     × 34 × 18 =</a:t>
              </a:r>
              <a:endParaRPr lang="en-US" sz="2000" b="1"/>
            </a:p>
          </p:txBody>
        </p:sp>
        <p:grpSp>
          <p:nvGrpSpPr>
            <p:cNvPr id="54302" name="Group 30">
              <a:extLst>
                <a:ext uri="{FF2B5EF4-FFF2-40B4-BE49-F238E27FC236}">
                  <a16:creationId xmlns:a16="http://schemas.microsoft.com/office/drawing/2014/main" id="{A8571FD8-243B-F445-AB9B-8378E7B564D2}"/>
                </a:ext>
              </a:extLst>
            </p:cNvPr>
            <p:cNvGrpSpPr>
              <a:grpSpLocks/>
            </p:cNvGrpSpPr>
            <p:nvPr/>
          </p:nvGrpSpPr>
          <p:grpSpPr bwMode="auto">
            <a:xfrm>
              <a:off x="4390" y="1615"/>
              <a:ext cx="182" cy="453"/>
              <a:chOff x="975" y="3090"/>
              <a:chExt cx="182" cy="453"/>
            </a:xfrm>
          </p:grpSpPr>
          <p:sp>
            <p:nvSpPr>
              <p:cNvPr id="54303" name="Text Box 31">
                <a:extLst>
                  <a:ext uri="{FF2B5EF4-FFF2-40B4-BE49-F238E27FC236}">
                    <a16:creationId xmlns:a16="http://schemas.microsoft.com/office/drawing/2014/main" id="{47A71EEE-9C9B-4D44-A8D5-04A276313F1B}"/>
                  </a:ext>
                </a:extLst>
              </p:cNvPr>
              <p:cNvSpPr txBox="1">
                <a:spLocks noChangeArrowheads="1"/>
              </p:cNvSpPr>
              <p:nvPr/>
            </p:nvSpPr>
            <p:spPr bwMode="auto">
              <a:xfrm>
                <a:off x="975" y="3090"/>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1</a:t>
                </a:r>
                <a:endParaRPr lang="en-US" sz="2000" b="1"/>
              </a:p>
            </p:txBody>
          </p:sp>
          <p:sp>
            <p:nvSpPr>
              <p:cNvPr id="54304" name="Line 32">
                <a:extLst>
                  <a:ext uri="{FF2B5EF4-FFF2-40B4-BE49-F238E27FC236}">
                    <a16:creationId xmlns:a16="http://schemas.microsoft.com/office/drawing/2014/main" id="{686CA8DF-40C7-BAF7-90BD-06C0DB4A3B57}"/>
                  </a:ext>
                </a:extLst>
              </p:cNvPr>
              <p:cNvSpPr>
                <a:spLocks noChangeShapeType="1"/>
              </p:cNvSpPr>
              <p:nvPr/>
            </p:nvSpPr>
            <p:spPr bwMode="auto">
              <a:xfrm flipH="1">
                <a:off x="975" y="3308"/>
                <a:ext cx="1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a:p>
            </p:txBody>
          </p:sp>
          <p:sp>
            <p:nvSpPr>
              <p:cNvPr id="54305" name="Text Box 33">
                <a:extLst>
                  <a:ext uri="{FF2B5EF4-FFF2-40B4-BE49-F238E27FC236}">
                    <a16:creationId xmlns:a16="http://schemas.microsoft.com/office/drawing/2014/main" id="{1E108493-25DF-2BC1-57F2-6B67AE6BA426}"/>
                  </a:ext>
                </a:extLst>
              </p:cNvPr>
              <p:cNvSpPr txBox="1">
                <a:spLocks noChangeArrowheads="1"/>
              </p:cNvSpPr>
              <p:nvPr/>
            </p:nvSpPr>
            <p:spPr bwMode="auto">
              <a:xfrm>
                <a:off x="975" y="3293"/>
                <a:ext cx="1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a:t>2</a:t>
                </a:r>
                <a:endParaRPr lang="en-US" sz="2000" b="1"/>
              </a:p>
            </p:txBody>
          </p:sp>
        </p:grpSp>
      </p:grpSp>
      <p:sp>
        <p:nvSpPr>
          <p:cNvPr id="54306" name="Rectangle 34">
            <a:extLst>
              <a:ext uri="{FF2B5EF4-FFF2-40B4-BE49-F238E27FC236}">
                <a16:creationId xmlns:a16="http://schemas.microsoft.com/office/drawing/2014/main" id="{B4A0FE53-E3B2-D0DE-288E-8466C762153F}"/>
              </a:ext>
            </a:extLst>
          </p:cNvPr>
          <p:cNvSpPr>
            <a:spLocks noChangeArrowheads="1"/>
          </p:cNvSpPr>
          <p:nvPr/>
        </p:nvSpPr>
        <p:spPr bwMode="auto">
          <a:xfrm>
            <a:off x="3935413" y="5949950"/>
            <a:ext cx="5327650" cy="755650"/>
          </a:xfrm>
          <a:prstGeom prst="rect">
            <a:avLst/>
          </a:prstGeom>
          <a:solidFill>
            <a:srgbClr val="CCFF33">
              <a:alpha val="64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4307" name="Text Box 35">
            <a:extLst>
              <a:ext uri="{FF2B5EF4-FFF2-40B4-BE49-F238E27FC236}">
                <a16:creationId xmlns:a16="http://schemas.microsoft.com/office/drawing/2014/main" id="{696CF67B-18EB-331A-1667-90219A930185}"/>
              </a:ext>
            </a:extLst>
          </p:cNvPr>
          <p:cNvSpPr txBox="1">
            <a:spLocks noChangeArrowheads="1"/>
          </p:cNvSpPr>
          <p:nvPr/>
        </p:nvSpPr>
        <p:spPr bwMode="auto">
          <a:xfrm>
            <a:off x="7680325" y="6122989"/>
            <a:ext cx="1404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حجم البيت =</a:t>
            </a:r>
            <a:endParaRPr lang="en-US" sz="2000" b="1"/>
          </a:p>
        </p:txBody>
      </p:sp>
      <p:sp>
        <p:nvSpPr>
          <p:cNvPr id="54308" name="Text Box 36">
            <a:extLst>
              <a:ext uri="{FF2B5EF4-FFF2-40B4-BE49-F238E27FC236}">
                <a16:creationId xmlns:a16="http://schemas.microsoft.com/office/drawing/2014/main" id="{9BA0A9BD-08C6-481B-AF6F-BDA821196903}"/>
              </a:ext>
            </a:extLst>
          </p:cNvPr>
          <p:cNvSpPr txBox="1">
            <a:spLocks noChangeArrowheads="1"/>
          </p:cNvSpPr>
          <p:nvPr/>
        </p:nvSpPr>
        <p:spPr bwMode="auto">
          <a:xfrm>
            <a:off x="5915025" y="6122989"/>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4590 + 10200 =</a:t>
            </a:r>
            <a:endParaRPr lang="en-US" sz="2000" b="1"/>
          </a:p>
        </p:txBody>
      </p:sp>
      <p:sp>
        <p:nvSpPr>
          <p:cNvPr id="54309" name="Text Box 37">
            <a:extLst>
              <a:ext uri="{FF2B5EF4-FFF2-40B4-BE49-F238E27FC236}">
                <a16:creationId xmlns:a16="http://schemas.microsoft.com/office/drawing/2014/main" id="{6293405E-D95A-37B0-EA8D-4339C491EB26}"/>
              </a:ext>
            </a:extLst>
          </p:cNvPr>
          <p:cNvSpPr txBox="1">
            <a:spLocks noChangeArrowheads="1"/>
          </p:cNvSpPr>
          <p:nvPr/>
        </p:nvSpPr>
        <p:spPr bwMode="auto">
          <a:xfrm>
            <a:off x="4618038" y="6122989"/>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000" b="1"/>
              <a:t>14790 م3</a:t>
            </a:r>
            <a:endParaRPr lang="en-US" sz="2000" b="1"/>
          </a:p>
        </p:txBody>
      </p:sp>
      <p:pic>
        <p:nvPicPr>
          <p:cNvPr id="54312" name="Picture 40">
            <a:extLst>
              <a:ext uri="{FF2B5EF4-FFF2-40B4-BE49-F238E27FC236}">
                <a16:creationId xmlns:a16="http://schemas.microsoft.com/office/drawing/2014/main" id="{B08E91C4-5671-0629-75FB-A0F368A74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88913"/>
            <a:ext cx="21955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9950F6A8-0098-E0A2-2724-AAFD2536542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336" y="115888"/>
            <a:ext cx="1466849" cy="1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39C07449-67D6-37A5-A7FA-9FD604B8B65F}"/>
              </a:ext>
            </a:extLst>
          </p:cNvPr>
          <p:cNvPicPr>
            <a:picLocks noChangeAspect="1"/>
          </p:cNvPicPr>
          <p:nvPr/>
        </p:nvPicPr>
        <p:blipFill>
          <a:blip r:embed="rId4">
            <a:duotone>
              <a:prstClr val="black"/>
              <a:srgbClr val="92D050">
                <a:tint val="45000"/>
                <a:satMod val="400000"/>
              </a:srgbClr>
            </a:duotone>
          </a:blip>
          <a:stretch>
            <a:fillRect/>
          </a:stretch>
        </p:blipFill>
        <p:spPr>
          <a:xfrm>
            <a:off x="3704747" y="1097159"/>
            <a:ext cx="7287798" cy="50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صورة 3">
            <a:extLst>
              <a:ext uri="{FF2B5EF4-FFF2-40B4-BE49-F238E27FC236}">
                <a16:creationId xmlns:a16="http://schemas.microsoft.com/office/drawing/2014/main" id="{55F62968-87DD-7A11-1A97-C39162A785F0}"/>
              </a:ext>
            </a:extLst>
          </p:cNvPr>
          <p:cNvPicPr>
            <a:picLocks noChangeAspect="1"/>
          </p:cNvPicPr>
          <p:nvPr/>
        </p:nvPicPr>
        <p:blipFill>
          <a:blip r:embed="rId5"/>
          <a:stretch>
            <a:fillRect/>
          </a:stretch>
        </p:blipFill>
        <p:spPr>
          <a:xfrm>
            <a:off x="7399259" y="396860"/>
            <a:ext cx="2651282" cy="584621"/>
          </a:xfrm>
          <a:prstGeom prst="rect">
            <a:avLst/>
          </a:prstGeom>
        </p:spPr>
      </p:pic>
    </p:spTree>
    <p:extLst>
      <p:ext uri="{BB962C8B-B14F-4D97-AF65-F5344CB8AC3E}">
        <p14:creationId xmlns:p14="http://schemas.microsoft.com/office/powerpoint/2010/main" val="116492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54312"/>
                                        </p:tgtEl>
                                        <p:attrNameLst>
                                          <p:attrName>style.visibility</p:attrName>
                                        </p:attrNameLst>
                                      </p:cBhvr>
                                      <p:to>
                                        <p:strVal val="visible"/>
                                      </p:to>
                                    </p:set>
                                    <p:animEffect transition="in" filter="fade">
                                      <p:cBhvr>
                                        <p:cTn id="7" dur="800" decel="100000"/>
                                        <p:tgtEl>
                                          <p:spTgt spid="54312"/>
                                        </p:tgtEl>
                                      </p:cBhvr>
                                    </p:animEffect>
                                    <p:anim calcmode="lin" valueType="num">
                                      <p:cBhvr>
                                        <p:cTn id="8" dur="800" decel="100000" fill="hold"/>
                                        <p:tgtEl>
                                          <p:spTgt spid="54312"/>
                                        </p:tgtEl>
                                        <p:attrNameLst>
                                          <p:attrName>style.rotation</p:attrName>
                                        </p:attrNameLst>
                                      </p:cBhvr>
                                      <p:tavLst>
                                        <p:tav tm="0">
                                          <p:val>
                                            <p:fltVal val="-90"/>
                                          </p:val>
                                        </p:tav>
                                        <p:tav tm="100000">
                                          <p:val>
                                            <p:fltVal val="0"/>
                                          </p:val>
                                        </p:tav>
                                      </p:tavLst>
                                    </p:anim>
                                    <p:anim calcmode="lin" valueType="num">
                                      <p:cBhvr>
                                        <p:cTn id="9" dur="800" decel="100000" fill="hold"/>
                                        <p:tgtEl>
                                          <p:spTgt spid="54312"/>
                                        </p:tgtEl>
                                        <p:attrNameLst>
                                          <p:attrName>ppt_x</p:attrName>
                                        </p:attrNameLst>
                                      </p:cBhvr>
                                      <p:tavLst>
                                        <p:tav tm="0">
                                          <p:val>
                                            <p:strVal val="#ppt_x+0.4"/>
                                          </p:val>
                                        </p:tav>
                                        <p:tav tm="100000">
                                          <p:val>
                                            <p:strVal val="#ppt_x-0.05"/>
                                          </p:val>
                                        </p:tav>
                                      </p:tavLst>
                                    </p:anim>
                                    <p:anim calcmode="lin" valueType="num">
                                      <p:cBhvr>
                                        <p:cTn id="10" dur="800" decel="100000" fill="hold"/>
                                        <p:tgtEl>
                                          <p:spTgt spid="543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43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431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4277"/>
                                        </p:tgtEl>
                                        <p:attrNameLst>
                                          <p:attrName>style.visibility</p:attrName>
                                        </p:attrNameLst>
                                      </p:cBhvr>
                                      <p:to>
                                        <p:strVal val="visible"/>
                                      </p:to>
                                    </p:set>
                                    <p:animEffect transition="in" filter="plus(in)">
                                      <p:cBhvr>
                                        <p:cTn id="17" dur="1000"/>
                                        <p:tgtEl>
                                          <p:spTgt spid="54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4285"/>
                                        </p:tgtEl>
                                        <p:attrNameLst>
                                          <p:attrName>style.visibility</p:attrName>
                                        </p:attrNameLst>
                                      </p:cBhvr>
                                      <p:to>
                                        <p:strVal val="visible"/>
                                      </p:to>
                                    </p:set>
                                    <p:anim calcmode="lin" valueType="num">
                                      <p:cBhvr>
                                        <p:cTn id="22" dur="1000" fill="hold"/>
                                        <p:tgtEl>
                                          <p:spTgt spid="54285"/>
                                        </p:tgtEl>
                                        <p:attrNameLst>
                                          <p:attrName>ppt_x</p:attrName>
                                        </p:attrNameLst>
                                      </p:cBhvr>
                                      <p:tavLst>
                                        <p:tav tm="0">
                                          <p:val>
                                            <p:strVal val="#ppt_x-.2"/>
                                          </p:val>
                                        </p:tav>
                                        <p:tav tm="100000">
                                          <p:val>
                                            <p:strVal val="#ppt_x"/>
                                          </p:val>
                                        </p:tav>
                                      </p:tavLst>
                                    </p:anim>
                                    <p:anim calcmode="lin" valueType="num">
                                      <p:cBhvr>
                                        <p:cTn id="23" dur="1000" fill="hold"/>
                                        <p:tgtEl>
                                          <p:spTgt spid="5428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42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4298"/>
                                        </p:tgtEl>
                                        <p:attrNameLst>
                                          <p:attrName>style.visibility</p:attrName>
                                        </p:attrNameLst>
                                      </p:cBhvr>
                                      <p:to>
                                        <p:strVal val="visible"/>
                                      </p:to>
                                    </p:set>
                                    <p:anim calcmode="lin" valueType="num">
                                      <p:cBhvr>
                                        <p:cTn id="29" dur="1000" fill="hold"/>
                                        <p:tgtEl>
                                          <p:spTgt spid="54298"/>
                                        </p:tgtEl>
                                        <p:attrNameLst>
                                          <p:attrName>ppt_x</p:attrName>
                                        </p:attrNameLst>
                                      </p:cBhvr>
                                      <p:tavLst>
                                        <p:tav tm="0">
                                          <p:val>
                                            <p:strVal val="#ppt_x-.2"/>
                                          </p:val>
                                        </p:tav>
                                        <p:tav tm="100000">
                                          <p:val>
                                            <p:strVal val="#ppt_x"/>
                                          </p:val>
                                        </p:tav>
                                      </p:tavLst>
                                    </p:anim>
                                    <p:anim calcmode="lin" valueType="num">
                                      <p:cBhvr>
                                        <p:cTn id="30" dur="1000" fill="hold"/>
                                        <p:tgtEl>
                                          <p:spTgt spid="5429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42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54313"/>
                                        </p:tgtEl>
                                        <p:attrNameLst>
                                          <p:attrName>style.visibility</p:attrName>
                                        </p:attrNameLst>
                                      </p:cBhvr>
                                      <p:to>
                                        <p:strVal val="visible"/>
                                      </p:to>
                                    </p:set>
                                    <p:anim calcmode="lin" valueType="num">
                                      <p:cBhvr>
                                        <p:cTn id="36" dur="1000" fill="hold"/>
                                        <p:tgtEl>
                                          <p:spTgt spid="54313"/>
                                        </p:tgtEl>
                                        <p:attrNameLst>
                                          <p:attrName>ppt_x</p:attrName>
                                        </p:attrNameLst>
                                      </p:cBhvr>
                                      <p:tavLst>
                                        <p:tav tm="0">
                                          <p:val>
                                            <p:strVal val="#ppt_x-.2"/>
                                          </p:val>
                                        </p:tav>
                                        <p:tav tm="100000">
                                          <p:val>
                                            <p:strVal val="#ppt_x"/>
                                          </p:val>
                                        </p:tav>
                                      </p:tavLst>
                                    </p:anim>
                                    <p:anim calcmode="lin" valueType="num">
                                      <p:cBhvr>
                                        <p:cTn id="37" dur="1000" fill="hold"/>
                                        <p:tgtEl>
                                          <p:spTgt spid="5431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43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4299"/>
                                        </p:tgtEl>
                                        <p:attrNameLst>
                                          <p:attrName>style.visibility</p:attrName>
                                        </p:attrNameLst>
                                      </p:cBhvr>
                                      <p:to>
                                        <p:strVal val="visible"/>
                                      </p:to>
                                    </p:set>
                                    <p:anim calcmode="lin" valueType="num">
                                      <p:cBhvr>
                                        <p:cTn id="43" dur="1000" fill="hold"/>
                                        <p:tgtEl>
                                          <p:spTgt spid="54299"/>
                                        </p:tgtEl>
                                        <p:attrNameLst>
                                          <p:attrName>ppt_x</p:attrName>
                                        </p:attrNameLst>
                                      </p:cBhvr>
                                      <p:tavLst>
                                        <p:tav tm="0">
                                          <p:val>
                                            <p:strVal val="#ppt_x-.2"/>
                                          </p:val>
                                        </p:tav>
                                        <p:tav tm="100000">
                                          <p:val>
                                            <p:strVal val="#ppt_x"/>
                                          </p:val>
                                        </p:tav>
                                      </p:tavLst>
                                    </p:anim>
                                    <p:anim calcmode="lin" valueType="num">
                                      <p:cBhvr>
                                        <p:cTn id="44" dur="1000" fill="hold"/>
                                        <p:tgtEl>
                                          <p:spTgt spid="5429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429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54278"/>
                                        </p:tgtEl>
                                        <p:attrNameLst>
                                          <p:attrName>style.visibility</p:attrName>
                                        </p:attrNameLst>
                                      </p:cBhvr>
                                      <p:to>
                                        <p:strVal val="visible"/>
                                      </p:to>
                                    </p:set>
                                    <p:anim calcmode="lin" valueType="num">
                                      <p:cBhvr>
                                        <p:cTn id="50" dur="1000" fill="hold"/>
                                        <p:tgtEl>
                                          <p:spTgt spid="54278"/>
                                        </p:tgtEl>
                                        <p:attrNameLst>
                                          <p:attrName>ppt_x</p:attrName>
                                        </p:attrNameLst>
                                      </p:cBhvr>
                                      <p:tavLst>
                                        <p:tav tm="0">
                                          <p:val>
                                            <p:strVal val="#ppt_x-.2"/>
                                          </p:val>
                                        </p:tav>
                                        <p:tav tm="100000">
                                          <p:val>
                                            <p:strVal val="#ppt_x"/>
                                          </p:val>
                                        </p:tav>
                                      </p:tavLst>
                                    </p:anim>
                                    <p:anim calcmode="lin" valueType="num">
                                      <p:cBhvr>
                                        <p:cTn id="51" dur="1000" fill="hold"/>
                                        <p:tgtEl>
                                          <p:spTgt spid="54278"/>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42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4279"/>
                                        </p:tgtEl>
                                        <p:attrNameLst>
                                          <p:attrName>style.visibility</p:attrName>
                                        </p:attrNameLst>
                                      </p:cBhvr>
                                      <p:to>
                                        <p:strVal val="visible"/>
                                      </p:to>
                                    </p:set>
                                    <p:anim calcmode="lin" valueType="num">
                                      <p:cBhvr>
                                        <p:cTn id="57" dur="1000" fill="hold"/>
                                        <p:tgtEl>
                                          <p:spTgt spid="54279"/>
                                        </p:tgtEl>
                                        <p:attrNameLst>
                                          <p:attrName>ppt_x</p:attrName>
                                        </p:attrNameLst>
                                      </p:cBhvr>
                                      <p:tavLst>
                                        <p:tav tm="0">
                                          <p:val>
                                            <p:strVal val="#ppt_x-.2"/>
                                          </p:val>
                                        </p:tav>
                                        <p:tav tm="100000">
                                          <p:val>
                                            <p:strVal val="#ppt_x"/>
                                          </p:val>
                                        </p:tav>
                                      </p:tavLst>
                                    </p:anim>
                                    <p:anim calcmode="lin" valueType="num">
                                      <p:cBhvr>
                                        <p:cTn id="58" dur="1000" fill="hold"/>
                                        <p:tgtEl>
                                          <p:spTgt spid="54279"/>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427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3" presetClass="entr" presetSubtype="16" fill="hold" grpId="0" nodeType="clickEffect">
                                  <p:stCondLst>
                                    <p:cond delay="0"/>
                                  </p:stCondLst>
                                  <p:childTnLst>
                                    <p:set>
                                      <p:cBhvr>
                                        <p:cTn id="63" dur="1" fill="hold">
                                          <p:stCondLst>
                                            <p:cond delay="0"/>
                                          </p:stCondLst>
                                        </p:cTn>
                                        <p:tgtEl>
                                          <p:spTgt spid="54280"/>
                                        </p:tgtEl>
                                        <p:attrNameLst>
                                          <p:attrName>style.visibility</p:attrName>
                                        </p:attrNameLst>
                                      </p:cBhvr>
                                      <p:to>
                                        <p:strVal val="visible"/>
                                      </p:to>
                                    </p:set>
                                    <p:animEffect transition="in" filter="plus(in)">
                                      <p:cBhvr>
                                        <p:cTn id="64" dur="1000"/>
                                        <p:tgtEl>
                                          <p:spTgt spid="542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54281"/>
                                        </p:tgtEl>
                                        <p:attrNameLst>
                                          <p:attrName>style.visibility</p:attrName>
                                        </p:attrNameLst>
                                      </p:cBhvr>
                                      <p:to>
                                        <p:strVal val="visible"/>
                                      </p:to>
                                    </p:set>
                                    <p:anim calcmode="lin" valueType="num">
                                      <p:cBhvr>
                                        <p:cTn id="69" dur="1000" fill="hold"/>
                                        <p:tgtEl>
                                          <p:spTgt spid="54281"/>
                                        </p:tgtEl>
                                        <p:attrNameLst>
                                          <p:attrName>ppt_x</p:attrName>
                                        </p:attrNameLst>
                                      </p:cBhvr>
                                      <p:tavLst>
                                        <p:tav tm="0">
                                          <p:val>
                                            <p:strVal val="#ppt_x-.2"/>
                                          </p:val>
                                        </p:tav>
                                        <p:tav tm="100000">
                                          <p:val>
                                            <p:strVal val="#ppt_x"/>
                                          </p:val>
                                        </p:tav>
                                      </p:tavLst>
                                    </p:anim>
                                    <p:anim calcmode="lin" valueType="num">
                                      <p:cBhvr>
                                        <p:cTn id="70" dur="1000" fill="hold"/>
                                        <p:tgtEl>
                                          <p:spTgt spid="54281"/>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428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54282"/>
                                        </p:tgtEl>
                                        <p:attrNameLst>
                                          <p:attrName>style.visibility</p:attrName>
                                        </p:attrNameLst>
                                      </p:cBhvr>
                                      <p:to>
                                        <p:strVal val="visible"/>
                                      </p:to>
                                    </p:set>
                                    <p:anim calcmode="lin" valueType="num">
                                      <p:cBhvr>
                                        <p:cTn id="76" dur="1000" fill="hold"/>
                                        <p:tgtEl>
                                          <p:spTgt spid="54282"/>
                                        </p:tgtEl>
                                        <p:attrNameLst>
                                          <p:attrName>ppt_x</p:attrName>
                                        </p:attrNameLst>
                                      </p:cBhvr>
                                      <p:tavLst>
                                        <p:tav tm="0">
                                          <p:val>
                                            <p:strVal val="#ppt_x-.2"/>
                                          </p:val>
                                        </p:tav>
                                        <p:tav tm="100000">
                                          <p:val>
                                            <p:strVal val="#ppt_x"/>
                                          </p:val>
                                        </p:tav>
                                      </p:tavLst>
                                    </p:anim>
                                    <p:anim calcmode="lin" valueType="num">
                                      <p:cBhvr>
                                        <p:cTn id="77" dur="1000" fill="hold"/>
                                        <p:tgtEl>
                                          <p:spTgt spid="54282"/>
                                        </p:tgtEl>
                                        <p:attrNameLst>
                                          <p:attrName>ppt_y</p:attrName>
                                        </p:attrNameLst>
                                      </p:cBhvr>
                                      <p:tavLst>
                                        <p:tav tm="0">
                                          <p:val>
                                            <p:strVal val="#ppt_y"/>
                                          </p:val>
                                        </p:tav>
                                        <p:tav tm="100000">
                                          <p:val>
                                            <p:strVal val="#ppt_y"/>
                                          </p:val>
                                        </p:tav>
                                      </p:tavLst>
                                    </p:anim>
                                    <p:animEffect transition="in" filter="wipe(right)" prLst="gradientSize: 0.1">
                                      <p:cBhvr>
                                        <p:cTn id="78" dur="1000"/>
                                        <p:tgtEl>
                                          <p:spTgt spid="5428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54283"/>
                                        </p:tgtEl>
                                        <p:attrNameLst>
                                          <p:attrName>style.visibility</p:attrName>
                                        </p:attrNameLst>
                                      </p:cBhvr>
                                      <p:to>
                                        <p:strVal val="visible"/>
                                      </p:to>
                                    </p:set>
                                    <p:anim calcmode="lin" valueType="num">
                                      <p:cBhvr>
                                        <p:cTn id="83" dur="1000" fill="hold"/>
                                        <p:tgtEl>
                                          <p:spTgt spid="54283"/>
                                        </p:tgtEl>
                                        <p:attrNameLst>
                                          <p:attrName>ppt_x</p:attrName>
                                        </p:attrNameLst>
                                      </p:cBhvr>
                                      <p:tavLst>
                                        <p:tav tm="0">
                                          <p:val>
                                            <p:strVal val="#ppt_x-.2"/>
                                          </p:val>
                                        </p:tav>
                                        <p:tav tm="100000">
                                          <p:val>
                                            <p:strVal val="#ppt_x"/>
                                          </p:val>
                                        </p:tav>
                                      </p:tavLst>
                                    </p:anim>
                                    <p:anim calcmode="lin" valueType="num">
                                      <p:cBhvr>
                                        <p:cTn id="84" dur="1000" fill="hold"/>
                                        <p:tgtEl>
                                          <p:spTgt spid="54283"/>
                                        </p:tgtEl>
                                        <p:attrNameLst>
                                          <p:attrName>ppt_y</p:attrName>
                                        </p:attrNameLst>
                                      </p:cBhvr>
                                      <p:tavLst>
                                        <p:tav tm="0">
                                          <p:val>
                                            <p:strVal val="#ppt_y"/>
                                          </p:val>
                                        </p:tav>
                                        <p:tav tm="100000">
                                          <p:val>
                                            <p:strVal val="#ppt_y"/>
                                          </p:val>
                                        </p:tav>
                                      </p:tavLst>
                                    </p:anim>
                                    <p:animEffect transition="in" filter="wipe(right)" prLst="gradientSize: 0.1">
                                      <p:cBhvr>
                                        <p:cTn id="85" dur="1000"/>
                                        <p:tgtEl>
                                          <p:spTgt spid="5428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54284"/>
                                        </p:tgtEl>
                                        <p:attrNameLst>
                                          <p:attrName>style.visibility</p:attrName>
                                        </p:attrNameLst>
                                      </p:cBhvr>
                                      <p:to>
                                        <p:strVal val="visible"/>
                                      </p:to>
                                    </p:set>
                                    <p:anim calcmode="lin" valueType="num">
                                      <p:cBhvr>
                                        <p:cTn id="90" dur="1000" fill="hold"/>
                                        <p:tgtEl>
                                          <p:spTgt spid="54284"/>
                                        </p:tgtEl>
                                        <p:attrNameLst>
                                          <p:attrName>ppt_x</p:attrName>
                                        </p:attrNameLst>
                                      </p:cBhvr>
                                      <p:tavLst>
                                        <p:tav tm="0">
                                          <p:val>
                                            <p:strVal val="#ppt_x-.2"/>
                                          </p:val>
                                        </p:tav>
                                        <p:tav tm="100000">
                                          <p:val>
                                            <p:strVal val="#ppt_x"/>
                                          </p:val>
                                        </p:tav>
                                      </p:tavLst>
                                    </p:anim>
                                    <p:anim calcmode="lin" valueType="num">
                                      <p:cBhvr>
                                        <p:cTn id="91" dur="1000" fill="hold"/>
                                        <p:tgtEl>
                                          <p:spTgt spid="54284"/>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42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3" presetClass="entr" presetSubtype="16" fill="hold" grpId="0" nodeType="clickEffect">
                                  <p:stCondLst>
                                    <p:cond delay="0"/>
                                  </p:stCondLst>
                                  <p:childTnLst>
                                    <p:set>
                                      <p:cBhvr>
                                        <p:cTn id="96" dur="1" fill="hold">
                                          <p:stCondLst>
                                            <p:cond delay="0"/>
                                          </p:stCondLst>
                                        </p:cTn>
                                        <p:tgtEl>
                                          <p:spTgt spid="54286"/>
                                        </p:tgtEl>
                                        <p:attrNameLst>
                                          <p:attrName>style.visibility</p:attrName>
                                        </p:attrNameLst>
                                      </p:cBhvr>
                                      <p:to>
                                        <p:strVal val="visible"/>
                                      </p:to>
                                    </p:set>
                                    <p:animEffect transition="in" filter="plus(in)">
                                      <p:cBhvr>
                                        <p:cTn id="97" dur="1000"/>
                                        <p:tgtEl>
                                          <p:spTgt spid="5428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54296"/>
                                        </p:tgtEl>
                                        <p:attrNameLst>
                                          <p:attrName>style.visibility</p:attrName>
                                        </p:attrNameLst>
                                      </p:cBhvr>
                                      <p:to>
                                        <p:strVal val="visible"/>
                                      </p:to>
                                    </p:set>
                                    <p:anim calcmode="lin" valueType="num">
                                      <p:cBhvr>
                                        <p:cTn id="102" dur="1000" fill="hold"/>
                                        <p:tgtEl>
                                          <p:spTgt spid="54296"/>
                                        </p:tgtEl>
                                        <p:attrNameLst>
                                          <p:attrName>ppt_x</p:attrName>
                                        </p:attrNameLst>
                                      </p:cBhvr>
                                      <p:tavLst>
                                        <p:tav tm="0">
                                          <p:val>
                                            <p:strVal val="#ppt_x-.2"/>
                                          </p:val>
                                        </p:tav>
                                        <p:tav tm="100000">
                                          <p:val>
                                            <p:strVal val="#ppt_x"/>
                                          </p:val>
                                        </p:tav>
                                      </p:tavLst>
                                    </p:anim>
                                    <p:anim calcmode="lin" valueType="num">
                                      <p:cBhvr>
                                        <p:cTn id="103" dur="1000" fill="hold"/>
                                        <p:tgtEl>
                                          <p:spTgt spid="54296"/>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5429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54287"/>
                                        </p:tgtEl>
                                        <p:attrNameLst>
                                          <p:attrName>style.visibility</p:attrName>
                                        </p:attrNameLst>
                                      </p:cBhvr>
                                      <p:to>
                                        <p:strVal val="visible"/>
                                      </p:to>
                                    </p:set>
                                    <p:anim calcmode="lin" valueType="num">
                                      <p:cBhvr>
                                        <p:cTn id="109" dur="1000" fill="hold"/>
                                        <p:tgtEl>
                                          <p:spTgt spid="54287"/>
                                        </p:tgtEl>
                                        <p:attrNameLst>
                                          <p:attrName>ppt_x</p:attrName>
                                        </p:attrNameLst>
                                      </p:cBhvr>
                                      <p:tavLst>
                                        <p:tav tm="0">
                                          <p:val>
                                            <p:strVal val="#ppt_x-.2"/>
                                          </p:val>
                                        </p:tav>
                                        <p:tav tm="100000">
                                          <p:val>
                                            <p:strVal val="#ppt_x"/>
                                          </p:val>
                                        </p:tav>
                                      </p:tavLst>
                                    </p:anim>
                                    <p:anim calcmode="lin" valueType="num">
                                      <p:cBhvr>
                                        <p:cTn id="110" dur="1000" fill="hold"/>
                                        <p:tgtEl>
                                          <p:spTgt spid="54287"/>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5428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54297"/>
                                        </p:tgtEl>
                                        <p:attrNameLst>
                                          <p:attrName>style.visibility</p:attrName>
                                        </p:attrNameLst>
                                      </p:cBhvr>
                                      <p:to>
                                        <p:strVal val="visible"/>
                                      </p:to>
                                    </p:set>
                                    <p:anim calcmode="lin" valueType="num">
                                      <p:cBhvr>
                                        <p:cTn id="116" dur="1000" fill="hold"/>
                                        <p:tgtEl>
                                          <p:spTgt spid="54297"/>
                                        </p:tgtEl>
                                        <p:attrNameLst>
                                          <p:attrName>ppt_x</p:attrName>
                                        </p:attrNameLst>
                                      </p:cBhvr>
                                      <p:tavLst>
                                        <p:tav tm="0">
                                          <p:val>
                                            <p:strVal val="#ppt_x-.2"/>
                                          </p:val>
                                        </p:tav>
                                        <p:tav tm="100000">
                                          <p:val>
                                            <p:strVal val="#ppt_x"/>
                                          </p:val>
                                        </p:tav>
                                      </p:tavLst>
                                    </p:anim>
                                    <p:anim calcmode="lin" valueType="num">
                                      <p:cBhvr>
                                        <p:cTn id="117" dur="1000" fill="hold"/>
                                        <p:tgtEl>
                                          <p:spTgt spid="54297"/>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5429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54288"/>
                                        </p:tgtEl>
                                        <p:attrNameLst>
                                          <p:attrName>style.visibility</p:attrName>
                                        </p:attrNameLst>
                                      </p:cBhvr>
                                      <p:to>
                                        <p:strVal val="visible"/>
                                      </p:to>
                                    </p:set>
                                    <p:anim calcmode="lin" valueType="num">
                                      <p:cBhvr>
                                        <p:cTn id="123" dur="1000" fill="hold"/>
                                        <p:tgtEl>
                                          <p:spTgt spid="54288"/>
                                        </p:tgtEl>
                                        <p:attrNameLst>
                                          <p:attrName>ppt_x</p:attrName>
                                        </p:attrNameLst>
                                      </p:cBhvr>
                                      <p:tavLst>
                                        <p:tav tm="0">
                                          <p:val>
                                            <p:strVal val="#ppt_x-.2"/>
                                          </p:val>
                                        </p:tav>
                                        <p:tav tm="100000">
                                          <p:val>
                                            <p:strVal val="#ppt_x"/>
                                          </p:val>
                                        </p:tav>
                                      </p:tavLst>
                                    </p:anim>
                                    <p:anim calcmode="lin" valueType="num">
                                      <p:cBhvr>
                                        <p:cTn id="124" dur="1000" fill="hold"/>
                                        <p:tgtEl>
                                          <p:spTgt spid="54288"/>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54288"/>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54289"/>
                                        </p:tgtEl>
                                        <p:attrNameLst>
                                          <p:attrName>style.visibility</p:attrName>
                                        </p:attrNameLst>
                                      </p:cBhvr>
                                      <p:to>
                                        <p:strVal val="visible"/>
                                      </p:to>
                                    </p:set>
                                    <p:anim calcmode="lin" valueType="num">
                                      <p:cBhvr>
                                        <p:cTn id="130" dur="1000" fill="hold"/>
                                        <p:tgtEl>
                                          <p:spTgt spid="54289"/>
                                        </p:tgtEl>
                                        <p:attrNameLst>
                                          <p:attrName>ppt_x</p:attrName>
                                        </p:attrNameLst>
                                      </p:cBhvr>
                                      <p:tavLst>
                                        <p:tav tm="0">
                                          <p:val>
                                            <p:strVal val="#ppt_x-.2"/>
                                          </p:val>
                                        </p:tav>
                                        <p:tav tm="100000">
                                          <p:val>
                                            <p:strVal val="#ppt_x"/>
                                          </p:val>
                                        </p:tav>
                                      </p:tavLst>
                                    </p:anim>
                                    <p:anim calcmode="lin" valueType="num">
                                      <p:cBhvr>
                                        <p:cTn id="131" dur="1000" fill="hold"/>
                                        <p:tgtEl>
                                          <p:spTgt spid="54289"/>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5428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9" presetClass="entr" presetSubtype="0" fill="hold" grpId="0" nodeType="clickEffect">
                                  <p:stCondLst>
                                    <p:cond delay="0"/>
                                  </p:stCondLst>
                                  <p:childTnLst>
                                    <p:set>
                                      <p:cBhvr>
                                        <p:cTn id="136" dur="1" fill="hold">
                                          <p:stCondLst>
                                            <p:cond delay="0"/>
                                          </p:stCondLst>
                                        </p:cTn>
                                        <p:tgtEl>
                                          <p:spTgt spid="54290"/>
                                        </p:tgtEl>
                                        <p:attrNameLst>
                                          <p:attrName>style.visibility</p:attrName>
                                        </p:attrNameLst>
                                      </p:cBhvr>
                                      <p:to>
                                        <p:strVal val="visible"/>
                                      </p:to>
                                    </p:set>
                                    <p:anim calcmode="lin" valueType="num">
                                      <p:cBhvr>
                                        <p:cTn id="137" dur="1000" fill="hold"/>
                                        <p:tgtEl>
                                          <p:spTgt spid="54290"/>
                                        </p:tgtEl>
                                        <p:attrNameLst>
                                          <p:attrName>ppt_x</p:attrName>
                                        </p:attrNameLst>
                                      </p:cBhvr>
                                      <p:tavLst>
                                        <p:tav tm="0">
                                          <p:val>
                                            <p:strVal val="#ppt_x-.2"/>
                                          </p:val>
                                        </p:tav>
                                        <p:tav tm="100000">
                                          <p:val>
                                            <p:strVal val="#ppt_x"/>
                                          </p:val>
                                        </p:tav>
                                      </p:tavLst>
                                    </p:anim>
                                    <p:anim calcmode="lin" valueType="num">
                                      <p:cBhvr>
                                        <p:cTn id="138" dur="1000" fill="hold"/>
                                        <p:tgtEl>
                                          <p:spTgt spid="54290"/>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5429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3" presetClass="entr" presetSubtype="16" fill="hold" grpId="0" nodeType="clickEffect">
                                  <p:stCondLst>
                                    <p:cond delay="0"/>
                                  </p:stCondLst>
                                  <p:childTnLst>
                                    <p:set>
                                      <p:cBhvr>
                                        <p:cTn id="143" dur="1" fill="hold">
                                          <p:stCondLst>
                                            <p:cond delay="0"/>
                                          </p:stCondLst>
                                        </p:cTn>
                                        <p:tgtEl>
                                          <p:spTgt spid="54291"/>
                                        </p:tgtEl>
                                        <p:attrNameLst>
                                          <p:attrName>style.visibility</p:attrName>
                                        </p:attrNameLst>
                                      </p:cBhvr>
                                      <p:to>
                                        <p:strVal val="visible"/>
                                      </p:to>
                                    </p:set>
                                    <p:animEffect transition="in" filter="plus(in)">
                                      <p:cBhvr>
                                        <p:cTn id="144" dur="1000"/>
                                        <p:tgtEl>
                                          <p:spTgt spid="54291"/>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9" presetClass="entr" presetSubtype="0" fill="hold" grpId="0" nodeType="clickEffect">
                                  <p:stCondLst>
                                    <p:cond delay="0"/>
                                  </p:stCondLst>
                                  <p:childTnLst>
                                    <p:set>
                                      <p:cBhvr>
                                        <p:cTn id="148" dur="1" fill="hold">
                                          <p:stCondLst>
                                            <p:cond delay="0"/>
                                          </p:stCondLst>
                                        </p:cTn>
                                        <p:tgtEl>
                                          <p:spTgt spid="54292"/>
                                        </p:tgtEl>
                                        <p:attrNameLst>
                                          <p:attrName>style.visibility</p:attrName>
                                        </p:attrNameLst>
                                      </p:cBhvr>
                                      <p:to>
                                        <p:strVal val="visible"/>
                                      </p:to>
                                    </p:set>
                                    <p:anim calcmode="lin" valueType="num">
                                      <p:cBhvr>
                                        <p:cTn id="149" dur="1000" fill="hold"/>
                                        <p:tgtEl>
                                          <p:spTgt spid="54292"/>
                                        </p:tgtEl>
                                        <p:attrNameLst>
                                          <p:attrName>ppt_x</p:attrName>
                                        </p:attrNameLst>
                                      </p:cBhvr>
                                      <p:tavLst>
                                        <p:tav tm="0">
                                          <p:val>
                                            <p:strVal val="#ppt_x-.2"/>
                                          </p:val>
                                        </p:tav>
                                        <p:tav tm="100000">
                                          <p:val>
                                            <p:strVal val="#ppt_x"/>
                                          </p:val>
                                        </p:tav>
                                      </p:tavLst>
                                    </p:anim>
                                    <p:anim calcmode="lin" valueType="num">
                                      <p:cBhvr>
                                        <p:cTn id="150" dur="1000" fill="hold"/>
                                        <p:tgtEl>
                                          <p:spTgt spid="54292"/>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54292"/>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54293"/>
                                        </p:tgtEl>
                                        <p:attrNameLst>
                                          <p:attrName>style.visibility</p:attrName>
                                        </p:attrNameLst>
                                      </p:cBhvr>
                                      <p:to>
                                        <p:strVal val="visible"/>
                                      </p:to>
                                    </p:set>
                                    <p:anim calcmode="lin" valueType="num">
                                      <p:cBhvr>
                                        <p:cTn id="156" dur="1000" fill="hold"/>
                                        <p:tgtEl>
                                          <p:spTgt spid="54293"/>
                                        </p:tgtEl>
                                        <p:attrNameLst>
                                          <p:attrName>ppt_x</p:attrName>
                                        </p:attrNameLst>
                                      </p:cBhvr>
                                      <p:tavLst>
                                        <p:tav tm="0">
                                          <p:val>
                                            <p:strVal val="#ppt_x-.2"/>
                                          </p:val>
                                        </p:tav>
                                        <p:tav tm="100000">
                                          <p:val>
                                            <p:strVal val="#ppt_x"/>
                                          </p:val>
                                        </p:tav>
                                      </p:tavLst>
                                    </p:anim>
                                    <p:anim calcmode="lin" valueType="num">
                                      <p:cBhvr>
                                        <p:cTn id="157" dur="1000" fill="hold"/>
                                        <p:tgtEl>
                                          <p:spTgt spid="54293"/>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54293"/>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9" presetClass="entr" presetSubtype="0" fill="hold" grpId="0" nodeType="clickEffect">
                                  <p:stCondLst>
                                    <p:cond delay="0"/>
                                  </p:stCondLst>
                                  <p:childTnLst>
                                    <p:set>
                                      <p:cBhvr>
                                        <p:cTn id="162" dur="1" fill="hold">
                                          <p:stCondLst>
                                            <p:cond delay="0"/>
                                          </p:stCondLst>
                                        </p:cTn>
                                        <p:tgtEl>
                                          <p:spTgt spid="54294"/>
                                        </p:tgtEl>
                                        <p:attrNameLst>
                                          <p:attrName>style.visibility</p:attrName>
                                        </p:attrNameLst>
                                      </p:cBhvr>
                                      <p:to>
                                        <p:strVal val="visible"/>
                                      </p:to>
                                    </p:set>
                                    <p:anim calcmode="lin" valueType="num">
                                      <p:cBhvr>
                                        <p:cTn id="163" dur="1000" fill="hold"/>
                                        <p:tgtEl>
                                          <p:spTgt spid="54294"/>
                                        </p:tgtEl>
                                        <p:attrNameLst>
                                          <p:attrName>ppt_x</p:attrName>
                                        </p:attrNameLst>
                                      </p:cBhvr>
                                      <p:tavLst>
                                        <p:tav tm="0">
                                          <p:val>
                                            <p:strVal val="#ppt_x-.2"/>
                                          </p:val>
                                        </p:tav>
                                        <p:tav tm="100000">
                                          <p:val>
                                            <p:strVal val="#ppt_x"/>
                                          </p:val>
                                        </p:tav>
                                      </p:tavLst>
                                    </p:anim>
                                    <p:anim calcmode="lin" valueType="num">
                                      <p:cBhvr>
                                        <p:cTn id="164" dur="1000" fill="hold"/>
                                        <p:tgtEl>
                                          <p:spTgt spid="54294"/>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5429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9" presetClass="entr" presetSubtype="0" fill="hold" grpId="0" nodeType="clickEffect">
                                  <p:stCondLst>
                                    <p:cond delay="0"/>
                                  </p:stCondLst>
                                  <p:childTnLst>
                                    <p:set>
                                      <p:cBhvr>
                                        <p:cTn id="169" dur="1" fill="hold">
                                          <p:stCondLst>
                                            <p:cond delay="0"/>
                                          </p:stCondLst>
                                        </p:cTn>
                                        <p:tgtEl>
                                          <p:spTgt spid="54295"/>
                                        </p:tgtEl>
                                        <p:attrNameLst>
                                          <p:attrName>style.visibility</p:attrName>
                                        </p:attrNameLst>
                                      </p:cBhvr>
                                      <p:to>
                                        <p:strVal val="visible"/>
                                      </p:to>
                                    </p:set>
                                    <p:anim calcmode="lin" valueType="num">
                                      <p:cBhvr>
                                        <p:cTn id="170" dur="1000" fill="hold"/>
                                        <p:tgtEl>
                                          <p:spTgt spid="54295"/>
                                        </p:tgtEl>
                                        <p:attrNameLst>
                                          <p:attrName>ppt_x</p:attrName>
                                        </p:attrNameLst>
                                      </p:cBhvr>
                                      <p:tavLst>
                                        <p:tav tm="0">
                                          <p:val>
                                            <p:strVal val="#ppt_x-.2"/>
                                          </p:val>
                                        </p:tav>
                                        <p:tav tm="100000">
                                          <p:val>
                                            <p:strVal val="#ppt_x"/>
                                          </p:val>
                                        </p:tav>
                                      </p:tavLst>
                                    </p:anim>
                                    <p:anim calcmode="lin" valueType="num">
                                      <p:cBhvr>
                                        <p:cTn id="171" dur="1000" fill="hold"/>
                                        <p:tgtEl>
                                          <p:spTgt spid="54295"/>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54295"/>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3" presetClass="entr" presetSubtype="16" fill="hold" grpId="0" nodeType="clickEffect">
                                  <p:stCondLst>
                                    <p:cond delay="0"/>
                                  </p:stCondLst>
                                  <p:childTnLst>
                                    <p:set>
                                      <p:cBhvr>
                                        <p:cTn id="176" dur="1" fill="hold">
                                          <p:stCondLst>
                                            <p:cond delay="0"/>
                                          </p:stCondLst>
                                        </p:cTn>
                                        <p:tgtEl>
                                          <p:spTgt spid="54306"/>
                                        </p:tgtEl>
                                        <p:attrNameLst>
                                          <p:attrName>style.visibility</p:attrName>
                                        </p:attrNameLst>
                                      </p:cBhvr>
                                      <p:to>
                                        <p:strVal val="visible"/>
                                      </p:to>
                                    </p:set>
                                    <p:animEffect transition="in" filter="plus(in)">
                                      <p:cBhvr>
                                        <p:cTn id="177" dur="1000"/>
                                        <p:tgtEl>
                                          <p:spTgt spid="54306"/>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9" presetClass="entr" presetSubtype="0" fill="hold" grpId="0" nodeType="clickEffect">
                                  <p:stCondLst>
                                    <p:cond delay="0"/>
                                  </p:stCondLst>
                                  <p:childTnLst>
                                    <p:set>
                                      <p:cBhvr>
                                        <p:cTn id="181" dur="1" fill="hold">
                                          <p:stCondLst>
                                            <p:cond delay="0"/>
                                          </p:stCondLst>
                                        </p:cTn>
                                        <p:tgtEl>
                                          <p:spTgt spid="54307"/>
                                        </p:tgtEl>
                                        <p:attrNameLst>
                                          <p:attrName>style.visibility</p:attrName>
                                        </p:attrNameLst>
                                      </p:cBhvr>
                                      <p:to>
                                        <p:strVal val="visible"/>
                                      </p:to>
                                    </p:set>
                                    <p:anim calcmode="lin" valueType="num">
                                      <p:cBhvr>
                                        <p:cTn id="182" dur="1000" fill="hold"/>
                                        <p:tgtEl>
                                          <p:spTgt spid="54307"/>
                                        </p:tgtEl>
                                        <p:attrNameLst>
                                          <p:attrName>ppt_x</p:attrName>
                                        </p:attrNameLst>
                                      </p:cBhvr>
                                      <p:tavLst>
                                        <p:tav tm="0">
                                          <p:val>
                                            <p:strVal val="#ppt_x-.2"/>
                                          </p:val>
                                        </p:tav>
                                        <p:tav tm="100000">
                                          <p:val>
                                            <p:strVal val="#ppt_x"/>
                                          </p:val>
                                        </p:tav>
                                      </p:tavLst>
                                    </p:anim>
                                    <p:anim calcmode="lin" valueType="num">
                                      <p:cBhvr>
                                        <p:cTn id="183" dur="1000" fill="hold"/>
                                        <p:tgtEl>
                                          <p:spTgt spid="54307"/>
                                        </p:tgtEl>
                                        <p:attrNameLst>
                                          <p:attrName>ppt_y</p:attrName>
                                        </p:attrNameLst>
                                      </p:cBhvr>
                                      <p:tavLst>
                                        <p:tav tm="0">
                                          <p:val>
                                            <p:strVal val="#ppt_y"/>
                                          </p:val>
                                        </p:tav>
                                        <p:tav tm="100000">
                                          <p:val>
                                            <p:strVal val="#ppt_y"/>
                                          </p:val>
                                        </p:tav>
                                      </p:tavLst>
                                    </p:anim>
                                    <p:animEffect transition="in" filter="wipe(right)" prLst="gradientSize: 0.1">
                                      <p:cBhvr>
                                        <p:cTn id="184" dur="1000"/>
                                        <p:tgtEl>
                                          <p:spTgt spid="54307"/>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9" presetClass="entr" presetSubtype="0" fill="hold" grpId="0" nodeType="clickEffect">
                                  <p:stCondLst>
                                    <p:cond delay="0"/>
                                  </p:stCondLst>
                                  <p:childTnLst>
                                    <p:set>
                                      <p:cBhvr>
                                        <p:cTn id="188" dur="1" fill="hold">
                                          <p:stCondLst>
                                            <p:cond delay="0"/>
                                          </p:stCondLst>
                                        </p:cTn>
                                        <p:tgtEl>
                                          <p:spTgt spid="54308"/>
                                        </p:tgtEl>
                                        <p:attrNameLst>
                                          <p:attrName>style.visibility</p:attrName>
                                        </p:attrNameLst>
                                      </p:cBhvr>
                                      <p:to>
                                        <p:strVal val="visible"/>
                                      </p:to>
                                    </p:set>
                                    <p:anim calcmode="lin" valueType="num">
                                      <p:cBhvr>
                                        <p:cTn id="189" dur="1000" fill="hold"/>
                                        <p:tgtEl>
                                          <p:spTgt spid="54308"/>
                                        </p:tgtEl>
                                        <p:attrNameLst>
                                          <p:attrName>ppt_x</p:attrName>
                                        </p:attrNameLst>
                                      </p:cBhvr>
                                      <p:tavLst>
                                        <p:tav tm="0">
                                          <p:val>
                                            <p:strVal val="#ppt_x-.2"/>
                                          </p:val>
                                        </p:tav>
                                        <p:tav tm="100000">
                                          <p:val>
                                            <p:strVal val="#ppt_x"/>
                                          </p:val>
                                        </p:tav>
                                      </p:tavLst>
                                    </p:anim>
                                    <p:anim calcmode="lin" valueType="num">
                                      <p:cBhvr>
                                        <p:cTn id="190" dur="1000" fill="hold"/>
                                        <p:tgtEl>
                                          <p:spTgt spid="54308"/>
                                        </p:tgtEl>
                                        <p:attrNameLst>
                                          <p:attrName>ppt_y</p:attrName>
                                        </p:attrNameLst>
                                      </p:cBhvr>
                                      <p:tavLst>
                                        <p:tav tm="0">
                                          <p:val>
                                            <p:strVal val="#ppt_y"/>
                                          </p:val>
                                        </p:tav>
                                        <p:tav tm="100000">
                                          <p:val>
                                            <p:strVal val="#ppt_y"/>
                                          </p:val>
                                        </p:tav>
                                      </p:tavLst>
                                    </p:anim>
                                    <p:animEffect transition="in" filter="wipe(right)" prLst="gradientSize: 0.1">
                                      <p:cBhvr>
                                        <p:cTn id="191" dur="1000"/>
                                        <p:tgtEl>
                                          <p:spTgt spid="54308"/>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9" presetClass="entr" presetSubtype="0" fill="hold" grpId="0" nodeType="clickEffect">
                                  <p:stCondLst>
                                    <p:cond delay="0"/>
                                  </p:stCondLst>
                                  <p:childTnLst>
                                    <p:set>
                                      <p:cBhvr>
                                        <p:cTn id="195" dur="1" fill="hold">
                                          <p:stCondLst>
                                            <p:cond delay="0"/>
                                          </p:stCondLst>
                                        </p:cTn>
                                        <p:tgtEl>
                                          <p:spTgt spid="54309"/>
                                        </p:tgtEl>
                                        <p:attrNameLst>
                                          <p:attrName>style.visibility</p:attrName>
                                        </p:attrNameLst>
                                      </p:cBhvr>
                                      <p:to>
                                        <p:strVal val="visible"/>
                                      </p:to>
                                    </p:set>
                                    <p:anim calcmode="lin" valueType="num">
                                      <p:cBhvr>
                                        <p:cTn id="196" dur="1000" fill="hold"/>
                                        <p:tgtEl>
                                          <p:spTgt spid="54309"/>
                                        </p:tgtEl>
                                        <p:attrNameLst>
                                          <p:attrName>ppt_x</p:attrName>
                                        </p:attrNameLst>
                                      </p:cBhvr>
                                      <p:tavLst>
                                        <p:tav tm="0">
                                          <p:val>
                                            <p:strVal val="#ppt_x-.2"/>
                                          </p:val>
                                        </p:tav>
                                        <p:tav tm="100000">
                                          <p:val>
                                            <p:strVal val="#ppt_x"/>
                                          </p:val>
                                        </p:tav>
                                      </p:tavLst>
                                    </p:anim>
                                    <p:anim calcmode="lin" valueType="num">
                                      <p:cBhvr>
                                        <p:cTn id="197" dur="1000" fill="hold"/>
                                        <p:tgtEl>
                                          <p:spTgt spid="54309"/>
                                        </p:tgtEl>
                                        <p:attrNameLst>
                                          <p:attrName>ppt_y</p:attrName>
                                        </p:attrNameLst>
                                      </p:cBhvr>
                                      <p:tavLst>
                                        <p:tav tm="0">
                                          <p:val>
                                            <p:strVal val="#ppt_y"/>
                                          </p:val>
                                        </p:tav>
                                        <p:tav tm="100000">
                                          <p:val>
                                            <p:strVal val="#ppt_y"/>
                                          </p:val>
                                        </p:tav>
                                      </p:tavLst>
                                    </p:anim>
                                    <p:animEffect transition="in" filter="wipe(right)" prLst="gradientSize: 0.1">
                                      <p:cBhvr>
                                        <p:cTn id="198" dur="10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P spid="54278" grpId="0"/>
      <p:bldP spid="54279" grpId="0"/>
      <p:bldP spid="54280" grpId="0" animBg="1"/>
      <p:bldP spid="54281" grpId="0"/>
      <p:bldP spid="54282" grpId="0"/>
      <p:bldP spid="54283" grpId="0"/>
      <p:bldP spid="54284" grpId="0"/>
      <p:bldP spid="54285" grpId="0"/>
      <p:bldP spid="54286" grpId="0" animBg="1"/>
      <p:bldP spid="54287" grpId="0"/>
      <p:bldP spid="54288" grpId="0"/>
      <p:bldP spid="54289" grpId="0"/>
      <p:bldP spid="54290" grpId="0"/>
      <p:bldP spid="54291" grpId="0" animBg="1"/>
      <p:bldP spid="54292" grpId="0"/>
      <p:bldP spid="54293" grpId="0"/>
      <p:bldP spid="54294" grpId="0"/>
      <p:bldP spid="54295" grpId="0"/>
      <p:bldP spid="54296" grpId="0"/>
      <p:bldP spid="54297" grpId="0"/>
      <p:bldP spid="54298" grpId="0"/>
      <p:bldP spid="54299" grpId="0"/>
      <p:bldP spid="54306" grpId="0" animBg="1"/>
      <p:bldP spid="54307" grpId="0"/>
      <p:bldP spid="54308" grpId="0"/>
      <p:bldP spid="5430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9F1DE0F6-E2AF-AD5E-4952-6280E4AE7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0"/>
            <a:ext cx="11663363"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مربع نص 1">
            <a:extLst>
              <a:ext uri="{FF2B5EF4-FFF2-40B4-BE49-F238E27FC236}">
                <a16:creationId xmlns:a16="http://schemas.microsoft.com/office/drawing/2014/main" id="{84A13086-563C-E307-57FB-8AAD62692691}"/>
              </a:ext>
            </a:extLst>
          </p:cNvPr>
          <p:cNvSpPr txBox="1">
            <a:spLocks noChangeArrowheads="1"/>
          </p:cNvSpPr>
          <p:nvPr/>
        </p:nvSpPr>
        <p:spPr bwMode="auto">
          <a:xfrm>
            <a:off x="7464425" y="2997200"/>
            <a:ext cx="2735263" cy="685800"/>
          </a:xfrm>
          <a:prstGeom prst="rect">
            <a:avLst/>
          </a:prstGeom>
          <a:solidFill>
            <a:srgbClr val="FF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ar-SA" altLang="ar-SA" sz="2800" b="0" i="0" u="none" strike="noStrike" kern="1200" cap="none" spc="0" normalizeH="0" baseline="0" noProof="0">
                <a:ln>
                  <a:noFill/>
                </a:ln>
                <a:solidFill>
                  <a:srgbClr val="FFC000"/>
                </a:solidFill>
                <a:effectLst/>
                <a:uLnTx/>
                <a:uFillTx/>
                <a:latin typeface="Arial" panose="020B0604020202020204" pitchFamily="34" charset="0"/>
                <a:ea typeface="+mn-ea"/>
                <a:cs typeface="AdvertisingExtraBold" pitchFamily="2" charset="-78"/>
              </a:rPr>
              <a:t>تقويم ختامي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0DEC3EEF-C7CA-629D-8A5A-0CCBD6FD3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091" y="1736812"/>
            <a:ext cx="7050207" cy="3851139"/>
          </a:xfrm>
          <a:prstGeom prst="rect">
            <a:avLst/>
          </a:prstGeom>
        </p:spPr>
      </p:pic>
      <p:pic>
        <p:nvPicPr>
          <p:cNvPr id="12" name="صورة 11">
            <a:extLst>
              <a:ext uri="{FF2B5EF4-FFF2-40B4-BE49-F238E27FC236}">
                <a16:creationId xmlns:a16="http://schemas.microsoft.com/office/drawing/2014/main" id="{89A0E4C8-67EF-6450-7375-C7BD9961F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0438" y="2612246"/>
            <a:ext cx="1847850" cy="2466975"/>
          </a:xfrm>
          <a:prstGeom prst="rect">
            <a:avLst/>
          </a:prstGeom>
        </p:spPr>
      </p:pic>
      <p:pic>
        <p:nvPicPr>
          <p:cNvPr id="6" name="صورة 5">
            <a:extLst>
              <a:ext uri="{FF2B5EF4-FFF2-40B4-BE49-F238E27FC236}">
                <a16:creationId xmlns:a16="http://schemas.microsoft.com/office/drawing/2014/main" id="{9D94A7B2-47E8-9E91-7BD4-F06E81E5C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521" y="5463927"/>
            <a:ext cx="1694026" cy="806679"/>
          </a:xfrm>
          <a:prstGeom prst="rect">
            <a:avLst/>
          </a:prstGeom>
        </p:spPr>
      </p:pic>
      <p:grpSp>
        <p:nvGrpSpPr>
          <p:cNvPr id="9" name="Group 5">
            <a:extLst>
              <a:ext uri="{FF2B5EF4-FFF2-40B4-BE49-F238E27FC236}">
                <a16:creationId xmlns:a16="http://schemas.microsoft.com/office/drawing/2014/main" id="{78BFB6E8-8372-F9CB-AE5D-2732F2FD3215}"/>
              </a:ext>
            </a:extLst>
          </p:cNvPr>
          <p:cNvGrpSpPr/>
          <p:nvPr/>
        </p:nvGrpSpPr>
        <p:grpSpPr>
          <a:xfrm>
            <a:off x="5444871" y="3002328"/>
            <a:ext cx="3808865" cy="1686812"/>
            <a:chOff x="1219200" y="700538"/>
            <a:chExt cx="3808865" cy="1344056"/>
          </a:xfrm>
        </p:grpSpPr>
        <p:sp>
          <p:nvSpPr>
            <p:cNvPr id="11" name="Rectangle: Rounded Corners 3">
              <a:extLst>
                <a:ext uri="{FF2B5EF4-FFF2-40B4-BE49-F238E27FC236}">
                  <a16:creationId xmlns:a16="http://schemas.microsoft.com/office/drawing/2014/main" id="{68A730DD-E70A-8EBB-F1A1-B7134CC24D90}"/>
                </a:ext>
              </a:extLst>
            </p:cNvPr>
            <p:cNvSpPr/>
            <p:nvPr/>
          </p:nvSpPr>
          <p:spPr>
            <a:xfrm>
              <a:off x="1219200" y="700538"/>
              <a:ext cx="3733800" cy="1344056"/>
            </a:xfrm>
            <a:prstGeom prst="roundRect">
              <a:avLst/>
            </a:prstGeom>
            <a:solidFill>
              <a:srgbClr val="2EC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3" name="TextBox 22">
              <a:extLst>
                <a:ext uri="{FF2B5EF4-FFF2-40B4-BE49-F238E27FC236}">
                  <a16:creationId xmlns:a16="http://schemas.microsoft.com/office/drawing/2014/main" id="{32E30A1E-EA95-161D-0E14-1F1011EB385D}"/>
                </a:ext>
              </a:extLst>
            </p:cNvPr>
            <p:cNvSpPr txBox="1"/>
            <p:nvPr/>
          </p:nvSpPr>
          <p:spPr>
            <a:xfrm>
              <a:off x="1294265" y="943401"/>
              <a:ext cx="3733800" cy="858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a:ln>
                    <a:noFill/>
                  </a:ln>
                  <a:solidFill>
                    <a:prstClr val="white"/>
                  </a:solidFill>
                  <a:effectLst/>
                  <a:uLnTx/>
                  <a:uFillTx/>
                  <a:latin typeface="djadli_OTFAures" panose="02000000000000000000" pitchFamily="2" charset="-78"/>
                  <a:ea typeface="+mn-ea"/>
                  <a:cs typeface="djadli_OTFAures" panose="02000000000000000000" pitchFamily="2" charset="-78"/>
                </a:rPr>
                <a:t>ما العلاقة بين حجم الأسطوانة وحجم</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1200" cap="none" spc="0" normalizeH="0" baseline="0" noProof="0">
                  <a:ln>
                    <a:noFill/>
                  </a:ln>
                  <a:solidFill>
                    <a:prstClr val="white"/>
                  </a:solidFill>
                  <a:effectLst/>
                  <a:uLnTx/>
                  <a:uFillTx/>
                  <a:latin typeface="djadli_OTFAures" panose="02000000000000000000" pitchFamily="2" charset="-78"/>
                  <a:ea typeface="+mn-ea"/>
                  <a:cs typeface="djadli_OTFAures" panose="02000000000000000000" pitchFamily="2" charset="-78"/>
                </a:rPr>
                <a:t>المنشور المستطيل؟</a:t>
              </a:r>
            </a:p>
          </p:txBody>
        </p:sp>
      </p:grpSp>
      <p:sp>
        <p:nvSpPr>
          <p:cNvPr id="3" name="مربع نص 2">
            <a:extLst>
              <a:ext uri="{FF2B5EF4-FFF2-40B4-BE49-F238E27FC236}">
                <a16:creationId xmlns:a16="http://schemas.microsoft.com/office/drawing/2014/main" id="{5163CB1D-D8B7-C158-5475-9CDF70BA2BE1}"/>
              </a:ext>
            </a:extLst>
          </p:cNvPr>
          <p:cNvSpPr txBox="1"/>
          <p:nvPr/>
        </p:nvSpPr>
        <p:spPr>
          <a:xfrm>
            <a:off x="3239399" y="315223"/>
            <a:ext cx="6097554" cy="369332"/>
          </a:xfrm>
          <a:prstGeom prst="rect">
            <a:avLst/>
          </a:prstGeom>
          <a:noFill/>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1800" b="0" i="0" u="none" strike="noStrike" kern="1200" cap="none" spc="0" normalizeH="0" baseline="0" noProof="0">
                <a:ln>
                  <a:noFill/>
                </a:ln>
                <a:solidFill>
                  <a:srgbClr val="C00000"/>
                </a:solidFill>
                <a:effectLst/>
                <a:uLnTx/>
                <a:uFillTx/>
                <a:latin typeface="Arial" pitchFamily="34" charset="0"/>
                <a:ea typeface="+mn-ea"/>
                <a:cs typeface="Arial" pitchFamily="34" charset="0"/>
              </a:rPr>
              <a:t>1. </a:t>
            </a:r>
          </a:p>
        </p:txBody>
      </p:sp>
    </p:spTree>
    <p:extLst>
      <p:ext uri="{BB962C8B-B14F-4D97-AF65-F5344CB8AC3E}">
        <p14:creationId xmlns:p14="http://schemas.microsoft.com/office/powerpoint/2010/main" val="333654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87924C0-C5C2-7897-352E-FC8989369379}"/>
              </a:ext>
            </a:extLst>
          </p:cNvPr>
          <p:cNvPicPr>
            <a:picLocks noChangeAspect="1"/>
          </p:cNvPicPr>
          <p:nvPr/>
        </p:nvPicPr>
        <p:blipFill>
          <a:blip r:embed="rId2"/>
          <a:stretch>
            <a:fillRect/>
          </a:stretch>
        </p:blipFill>
        <p:spPr>
          <a:xfrm>
            <a:off x="2135560" y="1196752"/>
            <a:ext cx="8604956" cy="4515400"/>
          </a:xfrm>
          <a:prstGeom prst="rect">
            <a:avLst/>
          </a:prstGeom>
        </p:spPr>
      </p:pic>
    </p:spTree>
    <p:extLst>
      <p:ext uri="{BB962C8B-B14F-4D97-AF65-F5344CB8AC3E}">
        <p14:creationId xmlns:p14="http://schemas.microsoft.com/office/powerpoint/2010/main" val="2032308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13AFA53-E168-3489-0FBA-ABA6D46C1246}"/>
              </a:ext>
            </a:extLst>
          </p:cNvPr>
          <p:cNvPicPr>
            <a:picLocks noChangeAspect="1"/>
          </p:cNvPicPr>
          <p:nvPr/>
        </p:nvPicPr>
        <p:blipFill>
          <a:blip r:embed="rId2"/>
          <a:stretch>
            <a:fillRect/>
          </a:stretch>
        </p:blipFill>
        <p:spPr>
          <a:xfrm>
            <a:off x="4943872" y="296652"/>
            <a:ext cx="6345238" cy="31062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صورة 4">
            <a:extLst>
              <a:ext uri="{FF2B5EF4-FFF2-40B4-BE49-F238E27FC236}">
                <a16:creationId xmlns:a16="http://schemas.microsoft.com/office/drawing/2014/main" id="{EB56E058-9C1B-9C6C-ED68-1DD5CD792DEA}"/>
              </a:ext>
            </a:extLst>
          </p:cNvPr>
          <p:cNvPicPr>
            <a:picLocks noChangeAspect="1"/>
          </p:cNvPicPr>
          <p:nvPr/>
        </p:nvPicPr>
        <p:blipFill>
          <a:blip r:embed="rId3"/>
          <a:stretch>
            <a:fillRect/>
          </a:stretch>
        </p:blipFill>
        <p:spPr>
          <a:xfrm>
            <a:off x="151259" y="3455067"/>
            <a:ext cx="6120298" cy="3296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01167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F10CE2DC-A715-D2D4-E053-159C261E9D1A}"/>
              </a:ext>
            </a:extLst>
          </p:cNvPr>
          <p:cNvPicPr>
            <a:picLocks noChangeAspect="1"/>
          </p:cNvPicPr>
          <p:nvPr/>
        </p:nvPicPr>
        <p:blipFill>
          <a:blip r:embed="rId2"/>
          <a:stretch>
            <a:fillRect/>
          </a:stretch>
        </p:blipFill>
        <p:spPr>
          <a:xfrm>
            <a:off x="1271464" y="368660"/>
            <a:ext cx="10144125" cy="5676900"/>
          </a:xfrm>
          <a:prstGeom prst="rect">
            <a:avLst/>
          </a:prstGeom>
        </p:spPr>
      </p:pic>
    </p:spTree>
    <p:extLst>
      <p:ext uri="{BB962C8B-B14F-4D97-AF65-F5344CB8AC3E}">
        <p14:creationId xmlns:p14="http://schemas.microsoft.com/office/powerpoint/2010/main" val="2198111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9E7A-ABBB-1C55-B529-2FDCF8B9A3D5}"/>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0F553EEA-6E65-D6B0-ADCD-D98361C86E2E}"/>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45FD25C9-6D1B-D504-F80B-DE850844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sp>
        <p:nvSpPr>
          <p:cNvPr id="2" name="Rectangle 3">
            <a:extLst>
              <a:ext uri="{FF2B5EF4-FFF2-40B4-BE49-F238E27FC236}">
                <a16:creationId xmlns:a16="http://schemas.microsoft.com/office/drawing/2014/main" id="{7418A1F8-34EC-CC33-3401-6F20943D4F0A}"/>
              </a:ext>
            </a:extLst>
          </p:cNvPr>
          <p:cNvSpPr/>
          <p:nvPr/>
        </p:nvSpPr>
        <p:spPr>
          <a:xfrm>
            <a:off x="1019436" y="1845235"/>
            <a:ext cx="5205046" cy="3615397"/>
          </a:xfrm>
          <a:prstGeom prst="rect">
            <a:avLst/>
          </a:prstGeom>
          <a:solidFill>
            <a:schemeClr val="bg1">
              <a:lumMod val="95000"/>
            </a:schemeClr>
          </a:solidFill>
          <a:ln w="12700" cap="flat" cmpd="sng" algn="ctr">
            <a:noFill/>
            <a:prstDash val="solid"/>
            <a:miter lim="800000"/>
          </a:ln>
          <a:effectLst>
            <a:outerShdw blurRad="139700" dist="762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3" name="Straight Connector 16">
            <a:extLst>
              <a:ext uri="{FF2B5EF4-FFF2-40B4-BE49-F238E27FC236}">
                <a16:creationId xmlns:a16="http://schemas.microsoft.com/office/drawing/2014/main" id="{F8F515AE-6010-D90F-BC22-ED817D4BE298}"/>
              </a:ext>
            </a:extLst>
          </p:cNvPr>
          <p:cNvCxnSpPr/>
          <p:nvPr/>
        </p:nvCxnSpPr>
        <p:spPr>
          <a:xfrm flipV="1">
            <a:off x="5339916" y="123065"/>
            <a:ext cx="0" cy="1817702"/>
          </a:xfrm>
          <a:prstGeom prst="line">
            <a:avLst/>
          </a:prstGeom>
          <a:noFill/>
          <a:ln w="12700" cap="flat" cmpd="sng" algn="ctr">
            <a:solidFill>
              <a:srgbClr val="020202"/>
            </a:solidFill>
            <a:prstDash val="solid"/>
            <a:miter lim="800000"/>
          </a:ln>
          <a:effectLst/>
        </p:spPr>
      </p:cxnSp>
      <p:cxnSp>
        <p:nvCxnSpPr>
          <p:cNvPr id="6" name="Straight Connector 16">
            <a:extLst>
              <a:ext uri="{FF2B5EF4-FFF2-40B4-BE49-F238E27FC236}">
                <a16:creationId xmlns:a16="http://schemas.microsoft.com/office/drawing/2014/main" id="{DBB56DF0-F533-B84C-97F7-509F641D7605}"/>
              </a:ext>
            </a:extLst>
          </p:cNvPr>
          <p:cNvCxnSpPr/>
          <p:nvPr/>
        </p:nvCxnSpPr>
        <p:spPr>
          <a:xfrm flipV="1">
            <a:off x="1523492" y="188640"/>
            <a:ext cx="0" cy="1817702"/>
          </a:xfrm>
          <a:prstGeom prst="line">
            <a:avLst/>
          </a:prstGeom>
          <a:noFill/>
          <a:ln w="12700" cap="flat" cmpd="sng" algn="ctr">
            <a:solidFill>
              <a:srgbClr val="020202"/>
            </a:solidFill>
            <a:prstDash val="solid"/>
            <a:miter lim="800000"/>
          </a:ln>
          <a:effectLst/>
        </p:spPr>
      </p:cxnSp>
      <p:sp>
        <p:nvSpPr>
          <p:cNvPr id="18" name="矩形 34">
            <a:extLst>
              <a:ext uri="{FF2B5EF4-FFF2-40B4-BE49-F238E27FC236}">
                <a16:creationId xmlns:a16="http://schemas.microsoft.com/office/drawing/2014/main" id="{A125EF84-1B8F-92F3-A3E1-3EAA71E720AD}"/>
              </a:ext>
            </a:extLst>
          </p:cNvPr>
          <p:cNvSpPr/>
          <p:nvPr/>
        </p:nvSpPr>
        <p:spPr>
          <a:xfrm>
            <a:off x="1127449" y="1891683"/>
            <a:ext cx="4824536" cy="379895"/>
          </a:xfrm>
          <a:prstGeom prst="rect">
            <a:avLst/>
          </a:prstGeom>
          <a:gradFill flip="none" rotWithShape="1">
            <a:gsLst>
              <a:gs pos="52762">
                <a:srgbClr val="73CA9F">
                  <a:alpha val="47000"/>
                </a:srgbClr>
              </a:gs>
              <a:gs pos="0">
                <a:srgbClr val="69BCAE"/>
              </a:gs>
              <a:gs pos="100000">
                <a:schemeClr val="accent5">
                  <a:lumMod val="45000"/>
                  <a:lumOff val="55000"/>
                </a:schemeClr>
              </a:gs>
              <a:gs pos="100000">
                <a:srgbClr val="73CA9F">
                  <a:alpha val="0"/>
                </a:srgbClr>
              </a:gs>
              <a:gs pos="100000">
                <a:srgbClr val="79D296"/>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7" name="Group 10">
            <a:extLst>
              <a:ext uri="{FF2B5EF4-FFF2-40B4-BE49-F238E27FC236}">
                <a16:creationId xmlns:a16="http://schemas.microsoft.com/office/drawing/2014/main" id="{70CE7683-A37A-8568-9E66-232A9AB23E78}"/>
              </a:ext>
            </a:extLst>
          </p:cNvPr>
          <p:cNvGrpSpPr/>
          <p:nvPr/>
        </p:nvGrpSpPr>
        <p:grpSpPr>
          <a:xfrm>
            <a:off x="5027859" y="1685629"/>
            <a:ext cx="624114" cy="510276"/>
            <a:chOff x="3715658" y="1817702"/>
            <a:chExt cx="624114" cy="510276"/>
          </a:xfrm>
        </p:grpSpPr>
        <p:sp>
          <p:nvSpPr>
            <p:cNvPr id="8" name="Trapezoid 7">
              <a:extLst>
                <a:ext uri="{FF2B5EF4-FFF2-40B4-BE49-F238E27FC236}">
                  <a16:creationId xmlns:a16="http://schemas.microsoft.com/office/drawing/2014/main" id="{61AB9857-D12A-F109-F4A0-BB30A08306AD}"/>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4F4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rapezoid 6">
              <a:extLst>
                <a:ext uri="{FF2B5EF4-FFF2-40B4-BE49-F238E27FC236}">
                  <a16:creationId xmlns:a16="http://schemas.microsoft.com/office/drawing/2014/main" id="{68DB565E-299A-BB1C-2371-39BCEB6E9DC4}"/>
                </a:ext>
              </a:extLst>
            </p:cNvPr>
            <p:cNvSpPr/>
            <p:nvPr/>
          </p:nvSpPr>
          <p:spPr>
            <a:xfrm flipV="1">
              <a:off x="3715658" y="2004870"/>
              <a:ext cx="624114" cy="323108"/>
            </a:xfrm>
            <a:prstGeom prst="trapezoid">
              <a:avLst>
                <a:gd name="adj" fmla="val 17308"/>
              </a:avLst>
            </a:prstGeom>
            <a:solidFill>
              <a:srgbClr val="02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rapezoid 7">
              <a:extLst>
                <a:ext uri="{FF2B5EF4-FFF2-40B4-BE49-F238E27FC236}">
                  <a16:creationId xmlns:a16="http://schemas.microsoft.com/office/drawing/2014/main" id="{F38A387B-1A81-48E9-E8B2-B332D583521E}"/>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 name="Group 10">
            <a:extLst>
              <a:ext uri="{FF2B5EF4-FFF2-40B4-BE49-F238E27FC236}">
                <a16:creationId xmlns:a16="http://schemas.microsoft.com/office/drawing/2014/main" id="{8C56D0FF-06DE-45B9-E70A-566AC50C087F}"/>
              </a:ext>
            </a:extLst>
          </p:cNvPr>
          <p:cNvGrpSpPr/>
          <p:nvPr/>
        </p:nvGrpSpPr>
        <p:grpSpPr>
          <a:xfrm>
            <a:off x="1211435" y="1751204"/>
            <a:ext cx="624114" cy="510276"/>
            <a:chOff x="3715658" y="1817702"/>
            <a:chExt cx="624114" cy="510276"/>
          </a:xfrm>
        </p:grpSpPr>
        <p:sp>
          <p:nvSpPr>
            <p:cNvPr id="15" name="Trapezoid 7">
              <a:extLst>
                <a:ext uri="{FF2B5EF4-FFF2-40B4-BE49-F238E27FC236}">
                  <a16:creationId xmlns:a16="http://schemas.microsoft.com/office/drawing/2014/main" id="{0CA3EB99-789A-28D8-FF18-C0619D5E06C1}"/>
                </a:ext>
              </a:extLst>
            </p:cNvPr>
            <p:cNvSpPr/>
            <p:nvPr/>
          </p:nvSpPr>
          <p:spPr>
            <a:xfrm flipV="1">
              <a:off x="3753108" y="1844861"/>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cap="flat" cmpd="sng" algn="ctr">
              <a:solidFill>
                <a:srgbClr val="4F4F4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Trapezoid 6">
              <a:extLst>
                <a:ext uri="{FF2B5EF4-FFF2-40B4-BE49-F238E27FC236}">
                  <a16:creationId xmlns:a16="http://schemas.microsoft.com/office/drawing/2014/main" id="{D24F847D-7E10-4F53-52C0-09BA6981919A}"/>
                </a:ext>
              </a:extLst>
            </p:cNvPr>
            <p:cNvSpPr/>
            <p:nvPr/>
          </p:nvSpPr>
          <p:spPr>
            <a:xfrm flipV="1">
              <a:off x="3715658" y="2004870"/>
              <a:ext cx="624114" cy="323108"/>
            </a:xfrm>
            <a:prstGeom prst="trapezoid">
              <a:avLst>
                <a:gd name="adj" fmla="val 17308"/>
              </a:avLst>
            </a:prstGeom>
            <a:solidFill>
              <a:srgbClr val="0202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Trapezoid 7">
              <a:extLst>
                <a:ext uri="{FF2B5EF4-FFF2-40B4-BE49-F238E27FC236}">
                  <a16:creationId xmlns:a16="http://schemas.microsoft.com/office/drawing/2014/main" id="{8CD3A32A-F8DA-FCE3-C321-D9C7D01C2DC0}"/>
                </a:ext>
              </a:extLst>
            </p:cNvPr>
            <p:cNvSpPr/>
            <p:nvPr/>
          </p:nvSpPr>
          <p:spPr>
            <a:xfrm flipV="1">
              <a:off x="3815607" y="1817702"/>
              <a:ext cx="461666" cy="267945"/>
            </a:xfrm>
            <a:custGeom>
              <a:avLst/>
              <a:gdLst>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23108"/>
                <a:gd name="connsiteX1" fmla="*/ 55924 w 624114"/>
                <a:gd name="connsiteY1" fmla="*/ 0 h 323108"/>
                <a:gd name="connsiteX2" fmla="*/ 568190 w 624114"/>
                <a:gd name="connsiteY2" fmla="*/ 0 h 323108"/>
                <a:gd name="connsiteX3" fmla="*/ 624114 w 624114"/>
                <a:gd name="connsiteY3" fmla="*/ 323108 h 323108"/>
                <a:gd name="connsiteX4" fmla="*/ 0 w 624114"/>
                <a:gd name="connsiteY4" fmla="*/ 323108 h 323108"/>
                <a:gd name="connsiteX0" fmla="*/ 0 w 624114"/>
                <a:gd name="connsiteY0" fmla="*/ 323108 h 381347"/>
                <a:gd name="connsiteX1" fmla="*/ 55924 w 624114"/>
                <a:gd name="connsiteY1" fmla="*/ 0 h 381347"/>
                <a:gd name="connsiteX2" fmla="*/ 568190 w 624114"/>
                <a:gd name="connsiteY2" fmla="*/ 0 h 381347"/>
                <a:gd name="connsiteX3" fmla="*/ 624114 w 624114"/>
                <a:gd name="connsiteY3" fmla="*/ 323108 h 381347"/>
                <a:gd name="connsiteX4" fmla="*/ 0 w 624114"/>
                <a:gd name="connsiteY4" fmla="*/ 323108 h 381347"/>
                <a:gd name="connsiteX0" fmla="*/ 0 w 624114"/>
                <a:gd name="connsiteY0" fmla="*/ 323108 h 401047"/>
                <a:gd name="connsiteX1" fmla="*/ 55924 w 624114"/>
                <a:gd name="connsiteY1" fmla="*/ 0 h 401047"/>
                <a:gd name="connsiteX2" fmla="*/ 568190 w 624114"/>
                <a:gd name="connsiteY2" fmla="*/ 0 h 401047"/>
                <a:gd name="connsiteX3" fmla="*/ 624114 w 624114"/>
                <a:gd name="connsiteY3" fmla="*/ 323108 h 401047"/>
                <a:gd name="connsiteX4" fmla="*/ 0 w 624114"/>
                <a:gd name="connsiteY4" fmla="*/ 323108 h 401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114" h="401047">
                  <a:moveTo>
                    <a:pt x="0" y="323108"/>
                  </a:moveTo>
                  <a:cubicBezTo>
                    <a:pt x="209560" y="185259"/>
                    <a:pt x="37283" y="107703"/>
                    <a:pt x="55924" y="0"/>
                  </a:cubicBezTo>
                  <a:lnTo>
                    <a:pt x="568190" y="0"/>
                  </a:lnTo>
                  <a:cubicBezTo>
                    <a:pt x="586831" y="107703"/>
                    <a:pt x="454748" y="175211"/>
                    <a:pt x="624114" y="323108"/>
                  </a:cubicBezTo>
                  <a:cubicBezTo>
                    <a:pt x="317446" y="454147"/>
                    <a:pt x="214614" y="395907"/>
                    <a:pt x="0" y="323108"/>
                  </a:cubicBezTo>
                  <a:close/>
                </a:path>
              </a:pathLst>
            </a:custGeom>
            <a:noFill/>
            <a:ln w="19050" cap="flat" cmpd="sng" algn="ctr">
              <a:solidFill>
                <a:srgbClr val="3F3F3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pic>
        <p:nvPicPr>
          <p:cNvPr id="10" name="صورة 9">
            <a:extLst>
              <a:ext uri="{FF2B5EF4-FFF2-40B4-BE49-F238E27FC236}">
                <a16:creationId xmlns:a16="http://schemas.microsoft.com/office/drawing/2014/main" id="{15692230-6E92-51F8-72DB-BC54A2F2C11B}"/>
              </a:ext>
            </a:extLst>
          </p:cNvPr>
          <p:cNvPicPr>
            <a:picLocks noChangeAspect="1"/>
          </p:cNvPicPr>
          <p:nvPr/>
        </p:nvPicPr>
        <p:blipFill>
          <a:blip r:embed="rId3"/>
          <a:stretch>
            <a:fillRect/>
          </a:stretch>
        </p:blipFill>
        <p:spPr>
          <a:xfrm>
            <a:off x="2126302" y="1472932"/>
            <a:ext cx="2798882" cy="272872"/>
          </a:xfrm>
          <a:prstGeom prst="rect">
            <a:avLst/>
          </a:prstGeom>
        </p:spPr>
      </p:pic>
      <p:pic>
        <p:nvPicPr>
          <p:cNvPr id="11" name="صورة 10">
            <a:extLst>
              <a:ext uri="{FF2B5EF4-FFF2-40B4-BE49-F238E27FC236}">
                <a16:creationId xmlns:a16="http://schemas.microsoft.com/office/drawing/2014/main" id="{53D4BE8D-EE37-E971-4547-B682C7496E45}"/>
              </a:ext>
            </a:extLst>
          </p:cNvPr>
          <p:cNvPicPr>
            <a:picLocks noChangeAspect="1"/>
          </p:cNvPicPr>
          <p:nvPr/>
        </p:nvPicPr>
        <p:blipFill>
          <a:blip r:embed="rId4"/>
          <a:stretch>
            <a:fillRect/>
          </a:stretch>
        </p:blipFill>
        <p:spPr>
          <a:xfrm>
            <a:off x="2802762" y="1213873"/>
            <a:ext cx="1553192" cy="209343"/>
          </a:xfrm>
          <a:prstGeom prst="rect">
            <a:avLst/>
          </a:prstGeom>
        </p:spPr>
      </p:pic>
      <p:sp>
        <p:nvSpPr>
          <p:cNvPr id="12" name="مربع نص 11">
            <a:extLst>
              <a:ext uri="{FF2B5EF4-FFF2-40B4-BE49-F238E27FC236}">
                <a16:creationId xmlns:a16="http://schemas.microsoft.com/office/drawing/2014/main" id="{11D5D32F-7B0C-73D1-B3CD-991A5FD6E176}"/>
              </a:ext>
            </a:extLst>
          </p:cNvPr>
          <p:cNvSpPr txBox="1"/>
          <p:nvPr/>
        </p:nvSpPr>
        <p:spPr>
          <a:xfrm>
            <a:off x="1064516" y="2454180"/>
            <a:ext cx="5029684" cy="2823850"/>
          </a:xfrm>
          <a:prstGeom prst="rect">
            <a:avLst/>
          </a:prstGeom>
          <a:noFill/>
        </p:spPr>
        <p:txBody>
          <a:bodyPr wrap="square" rtlCol="1">
            <a:spAutoFit/>
          </a:bodyPr>
          <a:lstStyle/>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sz="2000" b="0" i="0" u="none" strike="noStrike" kern="1200" cap="none" spc="0" normalizeH="0" baseline="0" noProof="0">
                <a:ln w="0"/>
                <a:solidFill>
                  <a:srgbClr val="2E75B6"/>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يعمل الطلاب فراد أو في مجموعات؛ للتوصل إلى معلومات عن محميات طبيعية، أو صحار، أو سلاسل جبلية، أو مناطق إدارية</a:t>
            </a:r>
          </a:p>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sz="2000" b="0" i="0" u="none" strike="noStrike" kern="1200" cap="none" spc="0" normalizeH="0" baseline="0" noProof="0">
                <a:ln w="0"/>
                <a:solidFill>
                  <a:srgbClr val="2E75B6"/>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باستعمال الإنترنت، أو موسوعة علمية، أو خرائط، ثم يجدون:</a:t>
            </a:r>
          </a:p>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sz="2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 </a:t>
            </a:r>
            <a:r>
              <a:rPr kumimoji="0" lang="ar-SA" sz="2000" b="0" i="0" u="none" strike="noStrike" kern="1200" cap="none" spc="0" normalizeH="0" baseline="0" noProof="0">
                <a:ln w="0"/>
                <a:solidFill>
                  <a:srgbClr val="33CC33"/>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قياس أبعاد هذه المناطق، ويقدِّرون الأبعاد التي لا تبدو على شكل مضلع.</a:t>
            </a:r>
          </a:p>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sz="2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 </a:t>
            </a:r>
            <a:r>
              <a:rPr kumimoji="0" lang="ar-SA" sz="2000" b="0" i="0" u="none" strike="noStrike" kern="1200" cap="none" spc="0" normalizeH="0" baseline="0" noProof="0">
                <a:ln w="0"/>
                <a:solidFill>
                  <a:srgbClr val="F79646">
                    <a:lumMod val="50000"/>
                  </a:srgbClr>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مساحات هذه المناطق.</a:t>
            </a:r>
          </a:p>
          <a:p>
            <a:pPr marL="0" marR="0" lvl="0" indent="0" algn="r" defTabSz="914400" rtl="1" eaLnBrk="0" fontAlgn="base" latinLnBrk="0" hangingPunct="0">
              <a:lnSpc>
                <a:spcPct val="150000"/>
              </a:lnSpc>
              <a:spcBef>
                <a:spcPct val="0"/>
              </a:spcBef>
              <a:spcAft>
                <a:spcPct val="0"/>
              </a:spcAft>
              <a:buClrTx/>
              <a:buSzTx/>
              <a:buFontTx/>
              <a:buNone/>
              <a:tabLst/>
              <a:defRPr/>
            </a:pPr>
            <a:r>
              <a:rPr kumimoji="0" lang="ar-SA" sz="2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 </a:t>
            </a:r>
            <a:r>
              <a:rPr kumimoji="0" lang="ar-SA" sz="2000" b="0" i="0" u="none" strike="noStrike" kern="1200" cap="none" spc="0" normalizeH="0" baseline="0" noProof="0">
                <a:ln w="0"/>
                <a:solidFill>
                  <a:srgbClr val="F79646">
                    <a:lumMod val="75000"/>
                  </a:srgbClr>
                </a:solidFill>
                <a:effectLst>
                  <a:outerShdw blurRad="38100" dist="19050" dir="2700000" algn="tl" rotWithShape="0">
                    <a:prstClr val="black">
                      <a:alpha val="40000"/>
                    </a:prstClr>
                  </a:outerShdw>
                </a:effectLst>
                <a:uLnTx/>
                <a:uFillTx/>
                <a:latin typeface="Traditional Arabic" panose="02020603050405020304" pitchFamily="18" charset="-78"/>
                <a:ea typeface="+mn-ea"/>
                <a:cs typeface="Traditional Arabic" panose="02020603050405020304" pitchFamily="18" charset="-78"/>
              </a:rPr>
              <a:t>المساحة بالدونم، (الدونم = ١٠٠٠ م ٢)، أو بأي مقياس آخر للمساحة.</a:t>
            </a:r>
          </a:p>
        </p:txBody>
      </p:sp>
    </p:spTree>
    <p:extLst>
      <p:ext uri="{BB962C8B-B14F-4D97-AF65-F5344CB8AC3E}">
        <p14:creationId xmlns:p14="http://schemas.microsoft.com/office/powerpoint/2010/main" val="2839979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64AA-E4FE-A8B4-6097-FC5843E4AA15}"/>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8CC198EA-D1CE-4123-E2B7-B304264E3234}"/>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08970650-CFDE-F984-1ACB-4866E4B23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10" name="Google Shape;954;p41" descr="C:\Users\Administrator\Desktop\bt101\10101.png">
            <a:extLst>
              <a:ext uri="{FF2B5EF4-FFF2-40B4-BE49-F238E27FC236}">
                <a16:creationId xmlns:a16="http://schemas.microsoft.com/office/drawing/2014/main" id="{4817E8E6-E796-3928-9590-88FF6C68EBA0}"/>
              </a:ext>
            </a:extLst>
          </p:cNvPr>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5900"/>
                    </a14:imgEffect>
                  </a14:imgLayer>
                </a14:imgProps>
              </a:ext>
            </a:extLst>
          </a:blip>
          <a:srcRect/>
          <a:stretch/>
        </p:blipFill>
        <p:spPr>
          <a:xfrm rot="10800000" flipH="1">
            <a:off x="764065" y="4797133"/>
            <a:ext cx="5518672" cy="864096"/>
          </a:xfrm>
          <a:prstGeom prst="rect">
            <a:avLst/>
          </a:prstGeom>
          <a:noFill/>
          <a:ln>
            <a:noFill/>
          </a:ln>
        </p:spPr>
      </p:pic>
      <p:sp>
        <p:nvSpPr>
          <p:cNvPr id="13" name="Freeform: Shape 1265">
            <a:extLst>
              <a:ext uri="{FF2B5EF4-FFF2-40B4-BE49-F238E27FC236}">
                <a16:creationId xmlns:a16="http://schemas.microsoft.com/office/drawing/2014/main" id="{E8B89BD3-F645-CE7C-129C-69399EA16F47}"/>
              </a:ext>
            </a:extLst>
          </p:cNvPr>
          <p:cNvSpPr/>
          <p:nvPr/>
        </p:nvSpPr>
        <p:spPr>
          <a:xfrm>
            <a:off x="606616" y="1088740"/>
            <a:ext cx="5833573" cy="4516505"/>
          </a:xfrm>
          <a:custGeom>
            <a:avLst/>
            <a:gdLst>
              <a:gd name="connsiteX0" fmla="*/ 0 w 7776735"/>
              <a:gd name="connsiteY0" fmla="*/ 0 h 4516505"/>
              <a:gd name="connsiteX1" fmla="*/ 7776735 w 7776735"/>
              <a:gd name="connsiteY1" fmla="*/ 0 h 4516505"/>
              <a:gd name="connsiteX2" fmla="*/ 7776735 w 7776735"/>
              <a:gd name="connsiteY2" fmla="*/ 433280 h 4516505"/>
              <a:gd name="connsiteX3" fmla="*/ 7736041 w 7776735"/>
              <a:gd name="connsiteY3" fmla="*/ 429093 h 4516505"/>
              <a:gd name="connsiteX4" fmla="*/ 7736041 w 7776735"/>
              <a:gd name="connsiteY4" fmla="*/ 40694 h 4516505"/>
              <a:gd name="connsiteX5" fmla="*/ 40694 w 7776735"/>
              <a:gd name="connsiteY5" fmla="*/ 40694 h 4516505"/>
              <a:gd name="connsiteX6" fmla="*/ 40694 w 7776735"/>
              <a:gd name="connsiteY6" fmla="*/ 4475811 h 4516505"/>
              <a:gd name="connsiteX7" fmla="*/ 7736041 w 7776735"/>
              <a:gd name="connsiteY7" fmla="*/ 4475811 h 4516505"/>
              <a:gd name="connsiteX8" fmla="*/ 7736041 w 7776735"/>
              <a:gd name="connsiteY8" fmla="*/ 1292355 h 4516505"/>
              <a:gd name="connsiteX9" fmla="*/ 7776735 w 7776735"/>
              <a:gd name="connsiteY9" fmla="*/ 1288167 h 4516505"/>
              <a:gd name="connsiteX10" fmla="*/ 7776735 w 7776735"/>
              <a:gd name="connsiteY10" fmla="*/ 4516505 h 4516505"/>
              <a:gd name="connsiteX11" fmla="*/ 0 w 7776735"/>
              <a:gd name="connsiteY11" fmla="*/ 4516505 h 45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6735" h="4516505">
                <a:moveTo>
                  <a:pt x="0" y="0"/>
                </a:moveTo>
                <a:lnTo>
                  <a:pt x="7776735" y="0"/>
                </a:lnTo>
                <a:lnTo>
                  <a:pt x="7776735" y="433280"/>
                </a:lnTo>
                <a:lnTo>
                  <a:pt x="7736041" y="429093"/>
                </a:lnTo>
                <a:lnTo>
                  <a:pt x="7736041" y="40694"/>
                </a:lnTo>
                <a:lnTo>
                  <a:pt x="40694" y="40694"/>
                </a:lnTo>
                <a:lnTo>
                  <a:pt x="40694" y="4475811"/>
                </a:lnTo>
                <a:lnTo>
                  <a:pt x="7736041" y="4475811"/>
                </a:lnTo>
                <a:lnTo>
                  <a:pt x="7736041" y="1292355"/>
                </a:lnTo>
                <a:lnTo>
                  <a:pt x="7776735" y="1288167"/>
                </a:lnTo>
                <a:lnTo>
                  <a:pt x="7776735" y="4516505"/>
                </a:lnTo>
                <a:lnTo>
                  <a:pt x="0" y="4516505"/>
                </a:lnTo>
                <a:close/>
              </a:path>
            </a:pathLst>
          </a:custGeom>
          <a:solidFill>
            <a:srgbClr val="FBA200"/>
          </a:solidFill>
          <a:ln w="3175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Arial" panose="020B0604020202020204" pitchFamily="34" charset="0"/>
            </a:endParaRPr>
          </a:p>
        </p:txBody>
      </p:sp>
      <p:pic>
        <p:nvPicPr>
          <p:cNvPr id="9" name="صورة 8">
            <a:extLst>
              <a:ext uri="{FF2B5EF4-FFF2-40B4-BE49-F238E27FC236}">
                <a16:creationId xmlns:a16="http://schemas.microsoft.com/office/drawing/2014/main" id="{965B0F32-DA39-025B-AF0F-071E595BAC1E}"/>
              </a:ext>
            </a:extLst>
          </p:cNvPr>
          <p:cNvPicPr>
            <a:picLocks noChangeAspect="1"/>
          </p:cNvPicPr>
          <p:nvPr/>
        </p:nvPicPr>
        <p:blipFill>
          <a:blip r:embed="rId5"/>
          <a:stretch>
            <a:fillRect/>
          </a:stretch>
        </p:blipFill>
        <p:spPr>
          <a:xfrm>
            <a:off x="5450924" y="815378"/>
            <a:ext cx="864096" cy="218691"/>
          </a:xfrm>
          <a:prstGeom prst="rect">
            <a:avLst/>
          </a:prstGeom>
        </p:spPr>
      </p:pic>
      <p:sp>
        <p:nvSpPr>
          <p:cNvPr id="7" name="مربع نص 6">
            <a:extLst>
              <a:ext uri="{FF2B5EF4-FFF2-40B4-BE49-F238E27FC236}">
                <a16:creationId xmlns:a16="http://schemas.microsoft.com/office/drawing/2014/main" id="{A5E7A8B7-9CD5-1905-0A8C-0B4EA5EA89B6}"/>
              </a:ext>
            </a:extLst>
          </p:cNvPr>
          <p:cNvSpPr txBox="1"/>
          <p:nvPr/>
        </p:nvSpPr>
        <p:spPr>
          <a:xfrm>
            <a:off x="685340" y="1088739"/>
            <a:ext cx="5676122" cy="374718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2000" b="0" i="0" u="none" strike="noStrike" kern="0" cap="none" spc="0" normalizeH="0" baseline="0" noProof="0">
                <a:ln>
                  <a:noFill/>
                </a:ln>
                <a:solidFill>
                  <a:srgbClr val="2E75B6"/>
                </a:solidFill>
                <a:effectLst/>
                <a:uLnTx/>
                <a:uFillTx/>
                <a:latin typeface="Ara Hala Bo She'sha" panose="00000500000000000000" pitchFamily="2" charset="-78"/>
                <a:cs typeface="Ara Hala Bo She'sha" panose="00000500000000000000" pitchFamily="2" charset="-78"/>
              </a:rPr>
              <a:t>اطلب إلى الطلاب الذين ُ ينهون واجباتهم مبكِّرا بناء مكعبات مختلفة الأحجام باستعمال المخططات، ووزع نماذج لمخططات مكعب، ثم كبر تلك النماذج أو صغِّرها باستعمال آلة تصوير، حيث يمكنك عمل عدة مكعبات مختلفة الأحجام، واطلب إلى الطلاب تخطيط</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2000" b="0" i="0" u="none" strike="noStrike" kern="0" cap="none" spc="0" normalizeH="0" baseline="0" noProof="0">
                <a:ln>
                  <a:noFill/>
                </a:ln>
                <a:solidFill>
                  <a:srgbClr val="2E75B6"/>
                </a:solidFill>
                <a:effectLst/>
                <a:uLnTx/>
                <a:uFillTx/>
                <a:latin typeface="Ara Hala Bo She'sha" panose="00000500000000000000" pitchFamily="2" charset="-78"/>
                <a:cs typeface="Ara Hala Bo She'sha" panose="00000500000000000000" pitchFamily="2" charset="-78"/>
              </a:rPr>
              <a:t>جوانبها على ورق مقوى، وقص المخططات وطيِّها، ثم لصق الجوانب بلاصق شفاف، ثم احفظ المكعبات لاستعمالها في الأنشطة المكانية البصرية عن الحجم ومساحة السطح</a:t>
            </a:r>
            <a:r>
              <a:rPr kumimoji="0" lang="ar-SA" sz="2000" b="0" i="0" u="none" strike="noStrike" kern="0" cap="none" spc="0" normalizeH="0" baseline="0" noProof="0">
                <a:ln>
                  <a:noFill/>
                </a:ln>
                <a:solidFill>
                  <a:srgbClr val="2E75B6"/>
                </a:solidFill>
                <a:effectLst/>
                <a:uLnTx/>
                <a:uFillTx/>
              </a:rPr>
              <a:t>.</a:t>
            </a:r>
          </a:p>
        </p:txBody>
      </p:sp>
    </p:spTree>
    <p:extLst>
      <p:ext uri="{BB962C8B-B14F-4D97-AF65-F5344CB8AC3E}">
        <p14:creationId xmlns:p14="http://schemas.microsoft.com/office/powerpoint/2010/main" val="412651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ppt_w</p:attrName>
                                        </p:attrNameLst>
                                      </p:cBhvr>
                                      <p:tavLst>
                                        <p:tav tm="0">
                                          <p:val>
                                            <p:strVal val="0"/>
                                          </p:val>
                                        </p:tav>
                                        <p:tav tm="100000">
                                          <p:val>
                                            <p:strVal val="#ppt_w"/>
                                          </p:val>
                                        </p:tav>
                                      </p:tavLst>
                                    </p:anim>
                                    <p:anim calcmode="lin" valueType="num">
                                      <p:cBhvr additive="base">
                                        <p:cTn id="8" dur="750"/>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92FD-A71A-5D39-D055-604090FE3BF6}"/>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EB3FB124-DC23-1684-B335-752CBF81D274}"/>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0705D3F6-383E-57C5-8EBC-8BDEE0EEE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10" name="Google Shape;954;p41" descr="C:\Users\Administrator\Desktop\bt101\10101.png">
            <a:extLst>
              <a:ext uri="{FF2B5EF4-FFF2-40B4-BE49-F238E27FC236}">
                <a16:creationId xmlns:a16="http://schemas.microsoft.com/office/drawing/2014/main" id="{DD4477C1-FFFE-EE3E-835C-FAC324FF8C13}"/>
              </a:ext>
            </a:extLst>
          </p:cNvPr>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5900"/>
                    </a14:imgEffect>
                  </a14:imgLayer>
                </a14:imgProps>
              </a:ext>
            </a:extLst>
          </a:blip>
          <a:srcRect/>
          <a:stretch/>
        </p:blipFill>
        <p:spPr>
          <a:xfrm rot="10800000" flipH="1">
            <a:off x="764064" y="4171005"/>
            <a:ext cx="5518672" cy="864096"/>
          </a:xfrm>
          <a:prstGeom prst="rect">
            <a:avLst/>
          </a:prstGeom>
          <a:noFill/>
          <a:ln>
            <a:noFill/>
          </a:ln>
        </p:spPr>
      </p:pic>
      <p:sp>
        <p:nvSpPr>
          <p:cNvPr id="13" name="Freeform: Shape 1265">
            <a:extLst>
              <a:ext uri="{FF2B5EF4-FFF2-40B4-BE49-F238E27FC236}">
                <a16:creationId xmlns:a16="http://schemas.microsoft.com/office/drawing/2014/main" id="{7CC58053-8C83-09CE-8D20-D9190134FDFF}"/>
              </a:ext>
            </a:extLst>
          </p:cNvPr>
          <p:cNvSpPr/>
          <p:nvPr/>
        </p:nvSpPr>
        <p:spPr>
          <a:xfrm>
            <a:off x="606616" y="1088741"/>
            <a:ext cx="5833573" cy="4032448"/>
          </a:xfrm>
          <a:custGeom>
            <a:avLst/>
            <a:gdLst>
              <a:gd name="connsiteX0" fmla="*/ 0 w 7776735"/>
              <a:gd name="connsiteY0" fmla="*/ 0 h 4516505"/>
              <a:gd name="connsiteX1" fmla="*/ 7776735 w 7776735"/>
              <a:gd name="connsiteY1" fmla="*/ 0 h 4516505"/>
              <a:gd name="connsiteX2" fmla="*/ 7776735 w 7776735"/>
              <a:gd name="connsiteY2" fmla="*/ 433280 h 4516505"/>
              <a:gd name="connsiteX3" fmla="*/ 7736041 w 7776735"/>
              <a:gd name="connsiteY3" fmla="*/ 429093 h 4516505"/>
              <a:gd name="connsiteX4" fmla="*/ 7736041 w 7776735"/>
              <a:gd name="connsiteY4" fmla="*/ 40694 h 4516505"/>
              <a:gd name="connsiteX5" fmla="*/ 40694 w 7776735"/>
              <a:gd name="connsiteY5" fmla="*/ 40694 h 4516505"/>
              <a:gd name="connsiteX6" fmla="*/ 40694 w 7776735"/>
              <a:gd name="connsiteY6" fmla="*/ 4475811 h 4516505"/>
              <a:gd name="connsiteX7" fmla="*/ 7736041 w 7776735"/>
              <a:gd name="connsiteY7" fmla="*/ 4475811 h 4516505"/>
              <a:gd name="connsiteX8" fmla="*/ 7736041 w 7776735"/>
              <a:gd name="connsiteY8" fmla="*/ 1292355 h 4516505"/>
              <a:gd name="connsiteX9" fmla="*/ 7776735 w 7776735"/>
              <a:gd name="connsiteY9" fmla="*/ 1288167 h 4516505"/>
              <a:gd name="connsiteX10" fmla="*/ 7776735 w 7776735"/>
              <a:gd name="connsiteY10" fmla="*/ 4516505 h 4516505"/>
              <a:gd name="connsiteX11" fmla="*/ 0 w 7776735"/>
              <a:gd name="connsiteY11" fmla="*/ 4516505 h 45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6735" h="4516505">
                <a:moveTo>
                  <a:pt x="0" y="0"/>
                </a:moveTo>
                <a:lnTo>
                  <a:pt x="7776735" y="0"/>
                </a:lnTo>
                <a:lnTo>
                  <a:pt x="7776735" y="433280"/>
                </a:lnTo>
                <a:lnTo>
                  <a:pt x="7736041" y="429093"/>
                </a:lnTo>
                <a:lnTo>
                  <a:pt x="7736041" y="40694"/>
                </a:lnTo>
                <a:lnTo>
                  <a:pt x="40694" y="40694"/>
                </a:lnTo>
                <a:lnTo>
                  <a:pt x="40694" y="4475811"/>
                </a:lnTo>
                <a:lnTo>
                  <a:pt x="7736041" y="4475811"/>
                </a:lnTo>
                <a:lnTo>
                  <a:pt x="7736041" y="1292355"/>
                </a:lnTo>
                <a:lnTo>
                  <a:pt x="7776735" y="1288167"/>
                </a:lnTo>
                <a:lnTo>
                  <a:pt x="7776735" y="4516505"/>
                </a:lnTo>
                <a:lnTo>
                  <a:pt x="0" y="4516505"/>
                </a:lnTo>
                <a:close/>
              </a:path>
            </a:pathLst>
          </a:custGeom>
          <a:solidFill>
            <a:srgbClr val="FBA200"/>
          </a:solidFill>
          <a:ln w="3175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Arial" panose="020B0604020202020204" pitchFamily="34" charset="0"/>
            </a:endParaRPr>
          </a:p>
        </p:txBody>
      </p:sp>
      <p:sp>
        <p:nvSpPr>
          <p:cNvPr id="7" name="مربع نص 6">
            <a:extLst>
              <a:ext uri="{FF2B5EF4-FFF2-40B4-BE49-F238E27FC236}">
                <a16:creationId xmlns:a16="http://schemas.microsoft.com/office/drawing/2014/main" id="{44DBA6FD-0F37-E598-198C-31B97CE3612E}"/>
              </a:ext>
            </a:extLst>
          </p:cNvPr>
          <p:cNvSpPr txBox="1"/>
          <p:nvPr/>
        </p:nvSpPr>
        <p:spPr>
          <a:xfrm>
            <a:off x="685338" y="1313321"/>
            <a:ext cx="5676122" cy="2804999"/>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20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بعد تقديم الأمثلة ١- ٣، اطلب إلى الطلاب تصميم مطوية</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20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لربط نماذج المنشور والأسطوانة بأحجامها، وتضمينها رسوما للمجسمات (رسمين على الأقل</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20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لكل مجسم بأبعاد مختلفة)، مع تفسير لفظيٍّ لِرسومهم، وكيفية تحديد حجم كل شكل منها. </a:t>
            </a:r>
          </a:p>
        </p:txBody>
      </p:sp>
      <p:pic>
        <p:nvPicPr>
          <p:cNvPr id="2" name="صورة 1">
            <a:extLst>
              <a:ext uri="{FF2B5EF4-FFF2-40B4-BE49-F238E27FC236}">
                <a16:creationId xmlns:a16="http://schemas.microsoft.com/office/drawing/2014/main" id="{02B355BE-1AB6-6327-80C2-423AC1D7348F}"/>
              </a:ext>
            </a:extLst>
          </p:cNvPr>
          <p:cNvPicPr>
            <a:picLocks noChangeAspect="1"/>
          </p:cNvPicPr>
          <p:nvPr/>
        </p:nvPicPr>
        <p:blipFill>
          <a:blip r:embed="rId5"/>
          <a:stretch>
            <a:fillRect/>
          </a:stretch>
        </p:blipFill>
        <p:spPr>
          <a:xfrm>
            <a:off x="6033668" y="1732213"/>
            <a:ext cx="970486" cy="210734"/>
          </a:xfrm>
          <a:prstGeom prst="rect">
            <a:avLst/>
          </a:prstGeom>
        </p:spPr>
      </p:pic>
      <p:pic>
        <p:nvPicPr>
          <p:cNvPr id="3" name="صورة 2">
            <a:extLst>
              <a:ext uri="{FF2B5EF4-FFF2-40B4-BE49-F238E27FC236}">
                <a16:creationId xmlns:a16="http://schemas.microsoft.com/office/drawing/2014/main" id="{D0E8569B-0A8A-C910-F6F3-E3A078EBA622}"/>
              </a:ext>
            </a:extLst>
          </p:cNvPr>
          <p:cNvPicPr>
            <a:picLocks noChangeAspect="1"/>
          </p:cNvPicPr>
          <p:nvPr/>
        </p:nvPicPr>
        <p:blipFill>
          <a:blip r:embed="rId6"/>
          <a:stretch>
            <a:fillRect/>
          </a:stretch>
        </p:blipFill>
        <p:spPr>
          <a:xfrm>
            <a:off x="1851761" y="595451"/>
            <a:ext cx="3343275" cy="381000"/>
          </a:xfrm>
          <a:prstGeom prst="rect">
            <a:avLst/>
          </a:prstGeom>
        </p:spPr>
      </p:pic>
    </p:spTree>
    <p:extLst>
      <p:ext uri="{BB962C8B-B14F-4D97-AF65-F5344CB8AC3E}">
        <p14:creationId xmlns:p14="http://schemas.microsoft.com/office/powerpoint/2010/main" val="34822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ppt_w</p:attrName>
                                        </p:attrNameLst>
                                      </p:cBhvr>
                                      <p:tavLst>
                                        <p:tav tm="0">
                                          <p:val>
                                            <p:strVal val="0"/>
                                          </p:val>
                                        </p:tav>
                                        <p:tav tm="100000">
                                          <p:val>
                                            <p:strVal val="#ppt_w"/>
                                          </p:val>
                                        </p:tav>
                                      </p:tavLst>
                                    </p:anim>
                                    <p:anim calcmode="lin" valueType="num">
                                      <p:cBhvr additive="base">
                                        <p:cTn id="8" dur="750"/>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Shape 818"/>
        <p:cNvGrpSpPr/>
        <p:nvPr/>
      </p:nvGrpSpPr>
      <p:grpSpPr>
        <a:xfrm>
          <a:off x="0" y="0"/>
          <a:ext cx="0" cy="0"/>
          <a:chOff x="0" y="0"/>
          <a:chExt cx="0" cy="0"/>
        </a:xfrm>
      </p:grpSpPr>
      <p:grpSp>
        <p:nvGrpSpPr>
          <p:cNvPr id="819" name="Google Shape;819;p22"/>
          <p:cNvGrpSpPr/>
          <p:nvPr/>
        </p:nvGrpSpPr>
        <p:grpSpPr>
          <a:xfrm rot="-537384" flipH="1">
            <a:off x="419129" y="2917471"/>
            <a:ext cx="6150795" cy="5835070"/>
            <a:chOff x="1159453" y="-665747"/>
            <a:chExt cx="6150795" cy="5835070"/>
          </a:xfrm>
          <a:solidFill>
            <a:srgbClr val="0070C0"/>
          </a:solidFill>
        </p:grpSpPr>
        <p:grpSp>
          <p:nvGrpSpPr>
            <p:cNvPr id="820" name="Google Shape;820;p22"/>
            <p:cNvGrpSpPr/>
            <p:nvPr/>
          </p:nvGrpSpPr>
          <p:grpSpPr>
            <a:xfrm rot="1500213">
              <a:off x="1816885" y="160250"/>
              <a:ext cx="4835931" cy="4183077"/>
              <a:chOff x="2983829" y="1091787"/>
              <a:chExt cx="4835931" cy="4183077"/>
            </a:xfrm>
            <a:grpFill/>
          </p:grpSpPr>
          <p:sp>
            <p:nvSpPr>
              <p:cNvPr id="821" name="Google Shape;821;p22"/>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2" name="Google Shape;822;p22"/>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3" name="Google Shape;823;p22"/>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4" name="Google Shape;824;p22"/>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5" name="Google Shape;825;p22"/>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6" name="Google Shape;826;p22"/>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7" name="Google Shape;827;p22"/>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8" name="Google Shape;828;p22"/>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29" name="Google Shape;829;p22"/>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0" name="Google Shape;830;p22"/>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1" name="Google Shape;831;p22"/>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2" name="Google Shape;832;p22"/>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3" name="Google Shape;833;p22"/>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4" name="Google Shape;834;p22"/>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5" name="Google Shape;835;p22"/>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6" name="Google Shape;836;p22"/>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7" name="Google Shape;837;p22"/>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8" name="Google Shape;838;p22"/>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39" name="Google Shape;839;p22"/>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0" name="Google Shape;840;p22"/>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1" name="Google Shape;841;p22"/>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2" name="Google Shape;842;p22"/>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3" name="Google Shape;843;p22"/>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4" name="Google Shape;844;p22"/>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5" name="Google Shape;845;p22"/>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6" name="Google Shape;846;p22"/>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7" name="Google Shape;847;p22"/>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8" name="Google Shape;848;p22"/>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49" name="Google Shape;849;p22"/>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0" name="Google Shape;850;p22"/>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1" name="Google Shape;851;p22"/>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2" name="Google Shape;852;p22"/>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3" name="Google Shape;853;p22"/>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4" name="Google Shape;854;p22"/>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5" name="Google Shape;855;p22"/>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6" name="Google Shape;856;p22"/>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7" name="Google Shape;857;p22"/>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8" name="Google Shape;858;p22"/>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59" name="Google Shape;859;p22"/>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0" name="Google Shape;860;p22"/>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1" name="Google Shape;861;p22"/>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2" name="Google Shape;862;p22"/>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3" name="Google Shape;863;p22"/>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4" name="Google Shape;864;p22"/>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5" name="Google Shape;865;p22"/>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6" name="Google Shape;866;p22"/>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7" name="Google Shape;867;p22"/>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8" name="Google Shape;868;p22"/>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69" name="Google Shape;869;p22"/>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0" name="Google Shape;870;p22"/>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1" name="Google Shape;871;p22"/>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2" name="Google Shape;872;p22"/>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3" name="Google Shape;873;p22"/>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4" name="Google Shape;874;p22"/>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5" name="Google Shape;875;p22"/>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6" name="Google Shape;876;p22"/>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7" name="Google Shape;877;p22"/>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8" name="Google Shape;878;p22"/>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79" name="Google Shape;879;p22"/>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0" name="Google Shape;880;p22"/>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1" name="Google Shape;881;p22"/>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2" name="Google Shape;882;p22"/>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3" name="Google Shape;883;p22"/>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4" name="Google Shape;884;p22"/>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5" name="Google Shape;885;p22"/>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6" name="Google Shape;886;p22"/>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87" name="Google Shape;887;p22"/>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888" name="Google Shape;888;p22"/>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890" name="Google Shape;890;p22"/>
          <p:cNvGrpSpPr/>
          <p:nvPr/>
        </p:nvGrpSpPr>
        <p:grpSpPr>
          <a:xfrm rot="3297591" flipH="1">
            <a:off x="7493796" y="2618682"/>
            <a:ext cx="4619955" cy="4126925"/>
            <a:chOff x="1159453" y="-665747"/>
            <a:chExt cx="6150795" cy="5835070"/>
          </a:xfrm>
          <a:solidFill>
            <a:srgbClr val="0070C0"/>
          </a:solidFill>
        </p:grpSpPr>
        <p:grpSp>
          <p:nvGrpSpPr>
            <p:cNvPr id="891" name="Google Shape;891;p22"/>
            <p:cNvGrpSpPr/>
            <p:nvPr/>
          </p:nvGrpSpPr>
          <p:grpSpPr>
            <a:xfrm rot="1500213">
              <a:off x="1816885" y="160250"/>
              <a:ext cx="4835931" cy="4183077"/>
              <a:chOff x="2983829" y="1091787"/>
              <a:chExt cx="4835931" cy="4183077"/>
            </a:xfrm>
            <a:grpFill/>
          </p:grpSpPr>
          <p:sp>
            <p:nvSpPr>
              <p:cNvPr id="892" name="Google Shape;892;p22"/>
              <p:cNvSpPr/>
              <p:nvPr/>
            </p:nvSpPr>
            <p:spPr>
              <a:xfrm>
                <a:off x="2983829" y="3724325"/>
                <a:ext cx="2106312" cy="1499886"/>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3" name="Google Shape;893;p22"/>
              <p:cNvSpPr/>
              <p:nvPr/>
            </p:nvSpPr>
            <p:spPr>
              <a:xfrm>
                <a:off x="5073257" y="4157688"/>
                <a:ext cx="15478" cy="106652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4" name="Google Shape;894;p22"/>
              <p:cNvSpPr/>
              <p:nvPr/>
            </p:nvSpPr>
            <p:spPr>
              <a:xfrm>
                <a:off x="2983829" y="3048954"/>
                <a:ext cx="1739079" cy="686627"/>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5" name="Google Shape;895;p22"/>
              <p:cNvSpPr/>
              <p:nvPr/>
            </p:nvSpPr>
            <p:spPr>
              <a:xfrm>
                <a:off x="4248742" y="2871669"/>
                <a:ext cx="474167" cy="188541"/>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6" name="Google Shape;896;p22"/>
              <p:cNvSpPr/>
              <p:nvPr/>
            </p:nvSpPr>
            <p:spPr>
              <a:xfrm>
                <a:off x="4711652" y="3048954"/>
                <a:ext cx="372861" cy="1119990"/>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7" name="Google Shape;897;p22"/>
              <p:cNvSpPr/>
              <p:nvPr/>
            </p:nvSpPr>
            <p:spPr>
              <a:xfrm>
                <a:off x="2983829" y="3724325"/>
                <a:ext cx="2100684" cy="44461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8" name="Google Shape;898;p22"/>
              <p:cNvSpPr/>
              <p:nvPr/>
            </p:nvSpPr>
            <p:spPr>
              <a:xfrm>
                <a:off x="2983829" y="2871669"/>
                <a:ext cx="1276169" cy="863912"/>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99" name="Google Shape;899;p22"/>
              <p:cNvSpPr/>
              <p:nvPr/>
            </p:nvSpPr>
            <p:spPr>
              <a:xfrm>
                <a:off x="4248742" y="1121334"/>
                <a:ext cx="610648" cy="1761592"/>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0" name="Google Shape;900;p22"/>
              <p:cNvSpPr/>
              <p:nvPr/>
            </p:nvSpPr>
            <p:spPr>
              <a:xfrm>
                <a:off x="4846726" y="1121334"/>
                <a:ext cx="913158" cy="1732045"/>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1" name="Google Shape;901;p22"/>
              <p:cNvSpPr/>
              <p:nvPr/>
            </p:nvSpPr>
            <p:spPr>
              <a:xfrm>
                <a:off x="5748628" y="1848765"/>
                <a:ext cx="84421" cy="1004614"/>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2" name="Google Shape;902;p22"/>
              <p:cNvSpPr/>
              <p:nvPr/>
            </p:nvSpPr>
            <p:spPr>
              <a:xfrm>
                <a:off x="5748627" y="2842122"/>
                <a:ext cx="984915" cy="140702"/>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3" name="Google Shape;903;p22"/>
              <p:cNvSpPr/>
              <p:nvPr/>
            </p:nvSpPr>
            <p:spPr>
              <a:xfrm>
                <a:off x="6722288" y="2076702"/>
                <a:ext cx="1082000" cy="906122"/>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4" name="Google Shape;904;p22"/>
              <p:cNvSpPr/>
              <p:nvPr/>
            </p:nvSpPr>
            <p:spPr>
              <a:xfrm>
                <a:off x="5071849" y="2970161"/>
                <a:ext cx="1663100" cy="1198783"/>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5" name="Google Shape;905;p22"/>
              <p:cNvSpPr/>
              <p:nvPr/>
            </p:nvSpPr>
            <p:spPr>
              <a:xfrm>
                <a:off x="5747220" y="2076702"/>
                <a:ext cx="2057066" cy="776676"/>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6" name="Google Shape;906;p22"/>
              <p:cNvSpPr/>
              <p:nvPr/>
            </p:nvSpPr>
            <p:spPr>
              <a:xfrm>
                <a:off x="5823199" y="1848765"/>
                <a:ext cx="1981087" cy="237787"/>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7" name="Google Shape;907;p22"/>
              <p:cNvSpPr/>
              <p:nvPr/>
            </p:nvSpPr>
            <p:spPr>
              <a:xfrm>
                <a:off x="4846727" y="1121334"/>
                <a:ext cx="987730" cy="737280"/>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8" name="Google Shape;908;p22"/>
              <p:cNvSpPr/>
              <p:nvPr/>
            </p:nvSpPr>
            <p:spPr>
              <a:xfrm>
                <a:off x="5071850" y="2842122"/>
                <a:ext cx="688034" cy="1326822"/>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09" name="Google Shape;909;p22"/>
              <p:cNvSpPr/>
              <p:nvPr/>
            </p:nvSpPr>
            <p:spPr>
              <a:xfrm rot="10800000" flipH="1">
                <a:off x="3107786" y="3696185"/>
                <a:ext cx="1630598" cy="49850"/>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0" name="Google Shape;910;p22"/>
              <p:cNvSpPr/>
              <p:nvPr/>
            </p:nvSpPr>
            <p:spPr>
              <a:xfrm>
                <a:off x="3677489" y="3036291"/>
                <a:ext cx="1060895" cy="659894"/>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1" name="Google Shape;911;p22"/>
              <p:cNvSpPr/>
              <p:nvPr/>
            </p:nvSpPr>
            <p:spPr>
              <a:xfrm>
                <a:off x="3677489" y="2954684"/>
                <a:ext cx="765420" cy="88643"/>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2" name="Google Shape;912;p22"/>
              <p:cNvSpPr/>
              <p:nvPr/>
            </p:nvSpPr>
            <p:spPr>
              <a:xfrm>
                <a:off x="4434467" y="2248359"/>
                <a:ext cx="126632" cy="713361"/>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3" name="Google Shape;913;p22"/>
              <p:cNvSpPr/>
              <p:nvPr/>
            </p:nvSpPr>
            <p:spPr>
              <a:xfrm>
                <a:off x="4552658" y="2248359"/>
                <a:ext cx="185727" cy="1447826"/>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4" name="Google Shape;914;p22"/>
              <p:cNvSpPr/>
              <p:nvPr/>
            </p:nvSpPr>
            <p:spPr>
              <a:xfrm>
                <a:off x="4434467" y="2954684"/>
                <a:ext cx="303917" cy="7415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5" name="Google Shape;915;p22"/>
              <p:cNvSpPr/>
              <p:nvPr/>
            </p:nvSpPr>
            <p:spPr>
              <a:xfrm>
                <a:off x="4729942" y="3060211"/>
                <a:ext cx="303917" cy="635974"/>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6" name="Google Shape;916;p22"/>
              <p:cNvSpPr/>
              <p:nvPr/>
            </p:nvSpPr>
            <p:spPr>
              <a:xfrm>
                <a:off x="4729942" y="3689150"/>
                <a:ext cx="664114" cy="161808"/>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7" name="Google Shape;917;p22"/>
              <p:cNvSpPr/>
              <p:nvPr/>
            </p:nvSpPr>
            <p:spPr>
              <a:xfrm>
                <a:off x="4552658" y="2248359"/>
                <a:ext cx="481202" cy="820294"/>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8" name="Google Shape;918;p22"/>
              <p:cNvSpPr/>
              <p:nvPr/>
            </p:nvSpPr>
            <p:spPr>
              <a:xfrm>
                <a:off x="4552658" y="2248359"/>
                <a:ext cx="1229737" cy="364419"/>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19" name="Google Shape;919;p22"/>
              <p:cNvSpPr/>
              <p:nvPr/>
            </p:nvSpPr>
            <p:spPr>
              <a:xfrm>
                <a:off x="5026824" y="2604335"/>
                <a:ext cx="755571" cy="464317"/>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0" name="Google Shape;920;p22"/>
              <p:cNvSpPr/>
              <p:nvPr/>
            </p:nvSpPr>
            <p:spPr>
              <a:xfrm>
                <a:off x="5385614" y="2604335"/>
                <a:ext cx="396780" cy="1246622"/>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1" name="Google Shape;921;p22"/>
              <p:cNvSpPr/>
              <p:nvPr/>
            </p:nvSpPr>
            <p:spPr>
              <a:xfrm>
                <a:off x="5773952" y="2604335"/>
                <a:ext cx="139296" cy="59094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2" name="Google Shape;922;p22"/>
              <p:cNvSpPr/>
              <p:nvPr/>
            </p:nvSpPr>
            <p:spPr>
              <a:xfrm>
                <a:off x="5906212" y="3075688"/>
                <a:ext cx="892052" cy="119597"/>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3" name="Google Shape;923;p22"/>
              <p:cNvSpPr/>
              <p:nvPr/>
            </p:nvSpPr>
            <p:spPr>
              <a:xfrm>
                <a:off x="5906212" y="2253987"/>
                <a:ext cx="303917" cy="941298"/>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4" name="Google Shape;924;p22"/>
              <p:cNvSpPr/>
              <p:nvPr/>
            </p:nvSpPr>
            <p:spPr>
              <a:xfrm>
                <a:off x="6201687" y="2175194"/>
                <a:ext cx="794968" cy="87235"/>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5" name="Google Shape;925;p22"/>
              <p:cNvSpPr/>
              <p:nvPr/>
            </p:nvSpPr>
            <p:spPr>
              <a:xfrm>
                <a:off x="6201687" y="2253987"/>
                <a:ext cx="596577" cy="828737"/>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6" name="Google Shape;926;p22"/>
              <p:cNvSpPr/>
              <p:nvPr/>
            </p:nvSpPr>
            <p:spPr>
              <a:xfrm>
                <a:off x="6201687" y="2253987"/>
                <a:ext cx="914564" cy="585321"/>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7" name="Google Shape;927;p22"/>
              <p:cNvSpPr/>
              <p:nvPr/>
            </p:nvSpPr>
            <p:spPr>
              <a:xfrm>
                <a:off x="6989619" y="2175194"/>
                <a:ext cx="126632" cy="664115"/>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8" name="Google Shape;928;p22"/>
              <p:cNvSpPr/>
              <p:nvPr/>
            </p:nvSpPr>
            <p:spPr>
              <a:xfrm>
                <a:off x="6791229" y="2832273"/>
                <a:ext cx="325023" cy="250450"/>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29" name="Google Shape;929;p22"/>
              <p:cNvSpPr/>
              <p:nvPr/>
            </p:nvSpPr>
            <p:spPr>
              <a:xfrm>
                <a:off x="5385615" y="3186843"/>
                <a:ext cx="527634" cy="664115"/>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0" name="Google Shape;930;p22"/>
              <p:cNvSpPr/>
              <p:nvPr/>
            </p:nvSpPr>
            <p:spPr>
              <a:xfrm>
                <a:off x="3925126" y="4059196"/>
                <a:ext cx="229345" cy="85829"/>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1" name="Google Shape;931;p22"/>
              <p:cNvSpPr/>
              <p:nvPr/>
            </p:nvSpPr>
            <p:spPr>
              <a:xfrm flipH="1">
                <a:off x="4154470" y="4136583"/>
                <a:ext cx="45719" cy="387557"/>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2" name="Google Shape;932;p22"/>
              <p:cNvSpPr/>
              <p:nvPr/>
            </p:nvSpPr>
            <p:spPr>
              <a:xfrm>
                <a:off x="4147435" y="3689151"/>
                <a:ext cx="590949" cy="455875"/>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3" name="Google Shape;933;p22"/>
              <p:cNvSpPr/>
              <p:nvPr/>
            </p:nvSpPr>
            <p:spPr>
              <a:xfrm>
                <a:off x="3925126" y="3689152"/>
                <a:ext cx="813259" cy="378489"/>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4" name="Google Shape;934;p22"/>
              <p:cNvSpPr/>
              <p:nvPr/>
            </p:nvSpPr>
            <p:spPr>
              <a:xfrm>
                <a:off x="4675070" y="3634276"/>
                <a:ext cx="104120" cy="104120"/>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5" name="Google Shape;935;p22"/>
              <p:cNvSpPr/>
              <p:nvPr/>
            </p:nvSpPr>
            <p:spPr>
              <a:xfrm>
                <a:off x="4115075" y="4105629"/>
                <a:ext cx="66130" cy="67537"/>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6" name="Google Shape;936;p22"/>
              <p:cNvSpPr/>
              <p:nvPr/>
            </p:nvSpPr>
            <p:spPr>
              <a:xfrm>
                <a:off x="4402107" y="2926544"/>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7" name="Google Shape;937;p22"/>
              <p:cNvSpPr/>
              <p:nvPr/>
            </p:nvSpPr>
            <p:spPr>
              <a:xfrm>
                <a:off x="4502005" y="2199113"/>
                <a:ext cx="106934" cy="105526"/>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8" name="Google Shape;938;p22"/>
              <p:cNvSpPr/>
              <p:nvPr/>
            </p:nvSpPr>
            <p:spPr>
              <a:xfrm>
                <a:off x="4995870" y="3029256"/>
                <a:ext cx="67537" cy="67537"/>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39" name="Google Shape;939;p22"/>
              <p:cNvSpPr/>
              <p:nvPr/>
            </p:nvSpPr>
            <p:spPr>
              <a:xfrm>
                <a:off x="5741593" y="2576195"/>
                <a:ext cx="67537" cy="67537"/>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0" name="Google Shape;940;p22"/>
              <p:cNvSpPr/>
              <p:nvPr/>
            </p:nvSpPr>
            <p:spPr>
              <a:xfrm>
                <a:off x="5875259" y="3157296"/>
                <a:ext cx="61909" cy="61909"/>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1" name="Google Shape;941;p22"/>
              <p:cNvSpPr/>
              <p:nvPr/>
            </p:nvSpPr>
            <p:spPr>
              <a:xfrm>
                <a:off x="5354660" y="3803117"/>
                <a:ext cx="73165" cy="7175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2" name="Google Shape;942;p22"/>
              <p:cNvSpPr/>
              <p:nvPr/>
            </p:nvSpPr>
            <p:spPr>
              <a:xfrm>
                <a:off x="6758869" y="3044734"/>
                <a:ext cx="61909" cy="6190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3" name="Google Shape;943;p22"/>
              <p:cNvSpPr/>
              <p:nvPr/>
            </p:nvSpPr>
            <p:spPr>
              <a:xfrm>
                <a:off x="6960074" y="2145647"/>
                <a:ext cx="61909" cy="60502"/>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4" name="Google Shape;944;p22"/>
              <p:cNvSpPr/>
              <p:nvPr/>
            </p:nvSpPr>
            <p:spPr>
              <a:xfrm>
                <a:off x="7061379" y="2783027"/>
                <a:ext cx="98492" cy="97084"/>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5" name="Google Shape;945;p22"/>
              <p:cNvSpPr/>
              <p:nvPr/>
            </p:nvSpPr>
            <p:spPr>
              <a:xfrm>
                <a:off x="6152442" y="2204740"/>
                <a:ext cx="101306" cy="102712"/>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6" name="Google Shape;946;p22"/>
              <p:cNvSpPr/>
              <p:nvPr/>
            </p:nvSpPr>
            <p:spPr>
              <a:xfrm>
                <a:off x="5008534" y="5155267"/>
                <a:ext cx="136482" cy="119597"/>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7" name="Google Shape;947;p22"/>
              <p:cNvSpPr/>
              <p:nvPr/>
            </p:nvSpPr>
            <p:spPr>
              <a:xfrm>
                <a:off x="5031046" y="4123919"/>
                <a:ext cx="83015" cy="71759"/>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8" name="Google Shape;948;p22"/>
              <p:cNvSpPr/>
              <p:nvPr/>
            </p:nvSpPr>
            <p:spPr>
              <a:xfrm>
                <a:off x="4607533" y="2984231"/>
                <a:ext cx="187134" cy="163215"/>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49" name="Google Shape;949;p22"/>
              <p:cNvSpPr/>
              <p:nvPr/>
            </p:nvSpPr>
            <p:spPr>
              <a:xfrm>
                <a:off x="4199496" y="2832274"/>
                <a:ext cx="98492" cy="87235"/>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0" name="Google Shape;950;p22"/>
              <p:cNvSpPr/>
              <p:nvPr/>
            </p:nvSpPr>
            <p:spPr>
              <a:xfrm>
                <a:off x="4798888" y="1091787"/>
                <a:ext cx="98492" cy="85829"/>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1" name="Google Shape;951;p22"/>
              <p:cNvSpPr/>
              <p:nvPr/>
            </p:nvSpPr>
            <p:spPr>
              <a:xfrm>
                <a:off x="5750035" y="1796705"/>
                <a:ext cx="137888" cy="119597"/>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2" name="Google Shape;952;p22"/>
              <p:cNvSpPr/>
              <p:nvPr/>
            </p:nvSpPr>
            <p:spPr>
              <a:xfrm>
                <a:off x="5634659" y="2747852"/>
                <a:ext cx="225124" cy="196983"/>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3" name="Google Shape;953;p22"/>
              <p:cNvSpPr/>
              <p:nvPr/>
            </p:nvSpPr>
            <p:spPr>
              <a:xfrm>
                <a:off x="6653343" y="2920916"/>
                <a:ext cx="130853" cy="113969"/>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4" name="Google Shape;954;p22"/>
              <p:cNvSpPr/>
              <p:nvPr/>
            </p:nvSpPr>
            <p:spPr>
              <a:xfrm>
                <a:off x="7759258" y="2054190"/>
                <a:ext cx="60502" cy="53467"/>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5" name="Google Shape;955;p22"/>
              <p:cNvSpPr/>
              <p:nvPr/>
            </p:nvSpPr>
            <p:spPr>
              <a:xfrm>
                <a:off x="4592055" y="3554076"/>
                <a:ext cx="275776" cy="275776"/>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6" name="Google Shape;956;p22"/>
              <p:cNvSpPr/>
              <p:nvPr/>
            </p:nvSpPr>
            <p:spPr>
              <a:xfrm>
                <a:off x="4430245" y="2125947"/>
                <a:ext cx="257485" cy="256078"/>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7" name="Google Shape;957;p22"/>
              <p:cNvSpPr/>
              <p:nvPr/>
            </p:nvSpPr>
            <p:spPr>
              <a:xfrm>
                <a:off x="5785202" y="3068653"/>
                <a:ext cx="250449" cy="250450"/>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58" name="Google Shape;958;p22"/>
              <p:cNvSpPr/>
              <p:nvPr/>
            </p:nvSpPr>
            <p:spPr>
              <a:xfrm>
                <a:off x="6086296" y="2137202"/>
                <a:ext cx="246229" cy="246229"/>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59" name="Google Shape;959;p22"/>
            <p:cNvSpPr/>
            <p:nvPr/>
          </p:nvSpPr>
          <p:spPr>
            <a:xfrm rot="498591">
              <a:off x="4501415" y="362092"/>
              <a:ext cx="2506016" cy="1734180"/>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960" name="Google Shape;960;p22"/>
          <p:cNvSpPr/>
          <p:nvPr/>
        </p:nvSpPr>
        <p:spPr>
          <a:xfrm>
            <a:off x="2680492" y="996648"/>
            <a:ext cx="6831016" cy="5677818"/>
          </a:xfrm>
          <a:prstGeom prst="rect">
            <a:avLst/>
          </a:prstGeom>
          <a:solidFill>
            <a:schemeClr val="lt1"/>
          </a:soli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61" name="Google Shape;961;p22" descr="C:\Users\Administrator\Desktop\56d684a0446de.png"/>
          <p:cNvPicPr preferRelativeResize="0"/>
          <p:nvPr/>
        </p:nvPicPr>
        <p:blipFill rotWithShape="1">
          <a:blip r:embed="rId3">
            <a:alphaModFix/>
            <a:duotone>
              <a:prstClr val="black"/>
              <a:schemeClr val="accent6">
                <a:tint val="45000"/>
                <a:satMod val="400000"/>
              </a:schemeClr>
            </a:duotone>
          </a:blip>
          <a:srcRect/>
          <a:stretch/>
        </p:blipFill>
        <p:spPr>
          <a:xfrm>
            <a:off x="3129388" y="372407"/>
            <a:ext cx="504056" cy="573294"/>
          </a:xfrm>
          <a:prstGeom prst="rect">
            <a:avLst/>
          </a:prstGeom>
          <a:noFill/>
          <a:ln>
            <a:noFill/>
          </a:ln>
        </p:spPr>
      </p:pic>
      <p:sp>
        <p:nvSpPr>
          <p:cNvPr id="962" name="Google Shape;962;p22"/>
          <p:cNvSpPr txBox="1"/>
          <p:nvPr/>
        </p:nvSpPr>
        <p:spPr>
          <a:xfrm>
            <a:off x="3679264" y="372407"/>
            <a:ext cx="3209952"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rPr>
              <a:t>3D Animation</a:t>
            </a:r>
            <a:endParaRPr kumimoji="0" sz="2800" b="1" i="0" u="none" strike="noStrike" kern="0" cap="none" spc="0" normalizeH="0" baseline="0" noProof="0">
              <a:ln>
                <a:noFill/>
              </a:ln>
              <a:solidFill>
                <a:srgbClr val="E7E6E6"/>
              </a:solidFill>
              <a:effectLst/>
              <a:uLnTx/>
              <a:uFillTx/>
              <a:latin typeface="Century Gothic"/>
              <a:ea typeface="Century Gothic"/>
              <a:cs typeface="Century Gothic"/>
              <a:sym typeface="Century Gothic"/>
            </a:endParaRPr>
          </a:p>
        </p:txBody>
      </p:sp>
      <p:pic>
        <p:nvPicPr>
          <p:cNvPr id="964" name="Google Shape;964;p22" descr="C:\Users\Administrator\Desktop\56d684a0446de.png"/>
          <p:cNvPicPr preferRelativeResize="0"/>
          <p:nvPr/>
        </p:nvPicPr>
        <p:blipFill rotWithShape="1">
          <a:blip r:embed="rId4">
            <a:alphaModFix/>
            <a:duotone>
              <a:prstClr val="black"/>
              <a:srgbClr val="1F9160">
                <a:tint val="45000"/>
                <a:satMod val="400000"/>
              </a:srgbClr>
            </a:duotone>
          </a:blip>
          <a:srcRect/>
          <a:stretch/>
        </p:blipFill>
        <p:spPr>
          <a:xfrm rot="4041525">
            <a:off x="4208451" y="6018025"/>
            <a:ext cx="883735" cy="1005127"/>
          </a:xfrm>
          <a:prstGeom prst="rect">
            <a:avLst/>
          </a:prstGeom>
          <a:noFill/>
          <a:ln>
            <a:noFill/>
          </a:ln>
        </p:spPr>
      </p:pic>
      <p:pic>
        <p:nvPicPr>
          <p:cNvPr id="965" name="Google Shape;965;p22" descr="C:\Users\Administrator\Desktop\56d684a0446de.png"/>
          <p:cNvPicPr preferRelativeResize="0"/>
          <p:nvPr/>
        </p:nvPicPr>
        <p:blipFill rotWithShape="1">
          <a:blip r:embed="rId3">
            <a:alphaModFix/>
            <a:duotone>
              <a:prstClr val="black"/>
              <a:srgbClr val="99CC00">
                <a:tint val="45000"/>
                <a:satMod val="400000"/>
              </a:srgbClr>
            </a:duotone>
          </a:blip>
          <a:srcRect/>
          <a:stretch/>
        </p:blipFill>
        <p:spPr>
          <a:xfrm>
            <a:off x="1788069" y="3284919"/>
            <a:ext cx="504056" cy="573294"/>
          </a:xfrm>
          <a:prstGeom prst="rect">
            <a:avLst/>
          </a:prstGeom>
          <a:noFill/>
          <a:ln>
            <a:noFill/>
          </a:ln>
        </p:spPr>
      </p:pic>
      <p:grpSp>
        <p:nvGrpSpPr>
          <p:cNvPr id="967" name="Google Shape;967;p22"/>
          <p:cNvGrpSpPr/>
          <p:nvPr/>
        </p:nvGrpSpPr>
        <p:grpSpPr>
          <a:xfrm>
            <a:off x="2969705" y="2185169"/>
            <a:ext cx="1547218" cy="1400328"/>
            <a:chOff x="1257992" y="2600325"/>
            <a:chExt cx="1160413" cy="1050246"/>
          </a:xfrm>
        </p:grpSpPr>
        <p:sp>
          <p:nvSpPr>
            <p:cNvPr id="968" name="Google Shape;968;p22"/>
            <p:cNvSpPr/>
            <p:nvPr/>
          </p:nvSpPr>
          <p:spPr>
            <a:xfrm>
              <a:off x="1306932" y="2600325"/>
              <a:ext cx="1050246" cy="1050246"/>
            </a:xfrm>
            <a:prstGeom prst="ellipse">
              <a:avLst/>
            </a:prstGeom>
            <a:gradFill flip="none" rotWithShape="1">
              <a:gsLst>
                <a:gs pos="0">
                  <a:srgbClr val="00C898"/>
                </a:gs>
                <a:gs pos="49000">
                  <a:srgbClr val="00C4A6"/>
                </a:gs>
                <a:gs pos="100000">
                  <a:srgbClr val="00B0F0"/>
                </a:gs>
              </a:gsLst>
              <a:lin ang="5400000" scaled="1"/>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69" name="Google Shape;969;p22"/>
            <p:cNvSpPr/>
            <p:nvPr/>
          </p:nvSpPr>
          <p:spPr>
            <a:xfrm>
              <a:off x="1257992" y="2936910"/>
              <a:ext cx="1160413" cy="3770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الحجم</a:t>
              </a:r>
              <a:endParaRPr kumimoji="0"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970" name="Google Shape;970;p22"/>
          <p:cNvGrpSpPr/>
          <p:nvPr/>
        </p:nvGrpSpPr>
        <p:grpSpPr>
          <a:xfrm>
            <a:off x="4702684" y="3388639"/>
            <a:ext cx="1534074" cy="1517419"/>
            <a:chOff x="4001492" y="2600325"/>
            <a:chExt cx="1150555" cy="1138064"/>
          </a:xfrm>
        </p:grpSpPr>
        <p:sp>
          <p:nvSpPr>
            <p:cNvPr id="971" name="Google Shape;971;p22"/>
            <p:cNvSpPr/>
            <p:nvPr/>
          </p:nvSpPr>
          <p:spPr>
            <a:xfrm>
              <a:off x="4001492" y="2600325"/>
              <a:ext cx="1138064" cy="1138064"/>
            </a:xfrm>
            <a:prstGeom prst="ellipse">
              <a:avLst/>
            </a:prstGeom>
            <a:gradFill flip="none" rotWithShape="1">
              <a:gsLst>
                <a:gs pos="56000">
                  <a:srgbClr val="00ADA4"/>
                </a:gs>
                <a:gs pos="100000">
                  <a:srgbClr val="00B0F0"/>
                </a:gs>
                <a:gs pos="100000">
                  <a:srgbClr val="00B0F0"/>
                </a:gs>
                <a:gs pos="0">
                  <a:srgbClr val="00C898"/>
                </a:gs>
                <a:gs pos="100000">
                  <a:srgbClr val="00B0F0"/>
                </a:gs>
              </a:gsLst>
              <a:lin ang="5400000" scaled="1"/>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72" name="Google Shape;972;p22"/>
            <p:cNvSpPr/>
            <p:nvPr/>
          </p:nvSpPr>
          <p:spPr>
            <a:xfrm>
              <a:off x="4104453" y="2929229"/>
              <a:ext cx="1047594" cy="377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667"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الأسطوانة</a:t>
              </a:r>
              <a:endParaRPr kumimoji="0" sz="2667"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grpSp>
        <p:nvGrpSpPr>
          <p:cNvPr id="973" name="Google Shape;973;p22"/>
          <p:cNvGrpSpPr/>
          <p:nvPr/>
        </p:nvGrpSpPr>
        <p:grpSpPr>
          <a:xfrm>
            <a:off x="6485820" y="4489469"/>
            <a:ext cx="1655057" cy="1400328"/>
            <a:chOff x="6672472" y="2600325"/>
            <a:chExt cx="1241293" cy="1050246"/>
          </a:xfrm>
        </p:grpSpPr>
        <p:sp>
          <p:nvSpPr>
            <p:cNvPr id="974" name="Google Shape;974;p22"/>
            <p:cNvSpPr/>
            <p:nvPr/>
          </p:nvSpPr>
          <p:spPr>
            <a:xfrm>
              <a:off x="6779540" y="2600325"/>
              <a:ext cx="1050246" cy="1050246"/>
            </a:xfrm>
            <a:prstGeom prst="ellipse">
              <a:avLst/>
            </a:prstGeom>
            <a:gradFill flip="none" rotWithShape="1">
              <a:gsLst>
                <a:gs pos="0">
                  <a:srgbClr val="00C898"/>
                </a:gs>
                <a:gs pos="49000">
                  <a:srgbClr val="00C2AE"/>
                </a:gs>
                <a:gs pos="100000">
                  <a:srgbClr val="00B0F0"/>
                </a:gs>
              </a:gsLst>
              <a:lin ang="5400000" scaled="1"/>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975" name="Google Shape;975;p22"/>
            <p:cNvSpPr/>
            <p:nvPr/>
          </p:nvSpPr>
          <p:spPr>
            <a:xfrm>
              <a:off x="6672472" y="2902660"/>
              <a:ext cx="1241293" cy="377075"/>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ar-SA" sz="2667"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مجسم مركب</a:t>
              </a:r>
              <a:endParaRPr kumimoji="0" sz="2667"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grpSp>
      <p:sp>
        <p:nvSpPr>
          <p:cNvPr id="979" name="Google Shape;979;p22"/>
          <p:cNvSpPr/>
          <p:nvPr/>
        </p:nvSpPr>
        <p:spPr>
          <a:xfrm>
            <a:off x="4076294" y="3096681"/>
            <a:ext cx="497747" cy="497747"/>
          </a:xfrm>
          <a:prstGeom prst="ellipse">
            <a:avLst/>
          </a:prstGeom>
          <a:solidFill>
            <a:schemeClr val="lt1"/>
          </a:solidFill>
          <a:ln>
            <a:noFill/>
          </a:ln>
          <a:effectLst>
            <a:outerShdw blurRad="254000" dist="127000" dir="8100000" algn="tr"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1</a:t>
            </a: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80" name="Google Shape;980;p22"/>
          <p:cNvSpPr/>
          <p:nvPr/>
        </p:nvSpPr>
        <p:spPr>
          <a:xfrm>
            <a:off x="5944781" y="4525351"/>
            <a:ext cx="497747" cy="497747"/>
          </a:xfrm>
          <a:prstGeom prst="ellipse">
            <a:avLst/>
          </a:prstGeom>
          <a:solidFill>
            <a:schemeClr val="lt1"/>
          </a:solidFill>
          <a:ln>
            <a:noFill/>
          </a:ln>
          <a:effectLst>
            <a:outerShdw blurRad="254000" dist="127000" dir="8100000" algn="tr"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2</a:t>
            </a: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981" name="Google Shape;981;p22"/>
          <p:cNvSpPr/>
          <p:nvPr/>
        </p:nvSpPr>
        <p:spPr>
          <a:xfrm>
            <a:off x="7673874" y="5541059"/>
            <a:ext cx="497747" cy="497747"/>
          </a:xfrm>
          <a:prstGeom prst="ellipse">
            <a:avLst/>
          </a:prstGeom>
          <a:solidFill>
            <a:schemeClr val="lt1"/>
          </a:solidFill>
          <a:ln>
            <a:noFill/>
          </a:ln>
          <a:effectLst>
            <a:outerShdw blurRad="254000" dist="127000" dir="8100000" algn="tr"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3</a:t>
            </a:r>
            <a:endParaRPr kumimoji="0" sz="24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 name="Google Shape;730;p21">
            <a:extLst>
              <a:ext uri="{FF2B5EF4-FFF2-40B4-BE49-F238E27FC236}">
                <a16:creationId xmlns:a16="http://schemas.microsoft.com/office/drawing/2014/main" id="{D5173457-3E4A-6672-5839-5C23AC592A1D}"/>
              </a:ext>
            </a:extLst>
          </p:cNvPr>
          <p:cNvSpPr/>
          <p:nvPr/>
        </p:nvSpPr>
        <p:spPr>
          <a:xfrm>
            <a:off x="7675671" y="-934248"/>
            <a:ext cx="3057580" cy="446330"/>
          </a:xfrm>
          <a:prstGeom prst="rect">
            <a:avLst/>
          </a:prstGeom>
          <a:gradFill>
            <a:gsLst>
              <a:gs pos="0">
                <a:srgbClr val="04B5EC">
                  <a:alpha val="69803"/>
                </a:srgbClr>
              </a:gs>
              <a:gs pos="100000">
                <a:srgbClr val="00C898">
                  <a:alpha val="69803"/>
                </a:srgbClr>
              </a:gs>
            </a:gsLst>
            <a:lin ang="0" scaled="0"/>
          </a:gradFill>
          <a:ln>
            <a:noFill/>
          </a:ln>
          <a:effectLst>
            <a:outerShdw blurRad="508000" dist="2540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1"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3" name="任意多边形 45">
            <a:extLst>
              <a:ext uri="{FF2B5EF4-FFF2-40B4-BE49-F238E27FC236}">
                <a16:creationId xmlns:a16="http://schemas.microsoft.com/office/drawing/2014/main" id="{41EA8EF9-2B7C-65C7-C36C-98DA5AF2ED56}"/>
              </a:ext>
            </a:extLst>
          </p:cNvPr>
          <p:cNvSpPr/>
          <p:nvPr/>
        </p:nvSpPr>
        <p:spPr>
          <a:xfrm>
            <a:off x="3614937" y="993852"/>
            <a:ext cx="4920433" cy="1511290"/>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flip="none" rotWithShape="1">
            <a:gsLst>
              <a:gs pos="54000">
                <a:srgbClr val="54D3C4"/>
              </a:gs>
              <a:gs pos="91300">
                <a:srgbClr val="00B0F0"/>
              </a:gs>
              <a:gs pos="0">
                <a:srgbClr val="75E1B3"/>
              </a:gs>
              <a:gs pos="100000">
                <a:srgbClr val="77B6BF">
                  <a:alpha val="55000"/>
                </a:srgbClr>
              </a:gs>
            </a:gsLst>
            <a:lin ang="81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5" name="صورة 4">
            <a:extLst>
              <a:ext uri="{FF2B5EF4-FFF2-40B4-BE49-F238E27FC236}">
                <a16:creationId xmlns:a16="http://schemas.microsoft.com/office/drawing/2014/main" id="{84E7D6CF-6BC7-3FB0-64D8-6EEA81E26AEF}"/>
              </a:ext>
            </a:extLst>
          </p:cNvPr>
          <p:cNvPicPr>
            <a:picLocks noChangeAspect="1"/>
          </p:cNvPicPr>
          <p:nvPr/>
        </p:nvPicPr>
        <p:blipFill>
          <a:blip r:embed="rId5">
            <a:clrChange>
              <a:clrFrom>
                <a:srgbClr val="FFFDE9"/>
              </a:clrFrom>
              <a:clrTo>
                <a:srgbClr val="FFFDE9">
                  <a:alpha val="0"/>
                </a:srgbClr>
              </a:clrTo>
            </a:clrChange>
            <a:duotone>
              <a:prstClr val="black"/>
              <a:schemeClr val="accent5">
                <a:tint val="45000"/>
                <a:satMod val="400000"/>
              </a:schemeClr>
            </a:duotone>
          </a:blip>
          <a:stretch>
            <a:fillRect/>
          </a:stretch>
        </p:blipFill>
        <p:spPr>
          <a:xfrm>
            <a:off x="4990007" y="1231726"/>
            <a:ext cx="2338736" cy="590550"/>
          </a:xfrm>
          <a:prstGeom prst="rect">
            <a:avLst/>
          </a:prstGeom>
        </p:spPr>
      </p:pic>
      <p:pic>
        <p:nvPicPr>
          <p:cNvPr id="7" name="صورة 6">
            <a:extLst>
              <a:ext uri="{FF2B5EF4-FFF2-40B4-BE49-F238E27FC236}">
                <a16:creationId xmlns:a16="http://schemas.microsoft.com/office/drawing/2014/main" id="{C2F69401-012D-EB22-A5F5-C0BE1692F2FF}"/>
              </a:ext>
            </a:extLst>
          </p:cNvPr>
          <p:cNvPicPr>
            <a:picLocks noChangeAspect="1"/>
          </p:cNvPicPr>
          <p:nvPr/>
        </p:nvPicPr>
        <p:blipFill>
          <a:blip r:embed="rId5"/>
          <a:stretch>
            <a:fillRect/>
          </a:stretch>
        </p:blipFill>
        <p:spPr>
          <a:xfrm>
            <a:off x="7439270" y="2100671"/>
            <a:ext cx="1476375" cy="590550"/>
          </a:xfrm>
          <a:prstGeom prst="rect">
            <a:avLst/>
          </a:prstGeom>
        </p:spPr>
      </p:pic>
      <p:pic>
        <p:nvPicPr>
          <p:cNvPr id="4" name="صورة 3">
            <a:extLst>
              <a:ext uri="{FF2B5EF4-FFF2-40B4-BE49-F238E27FC236}">
                <a16:creationId xmlns:a16="http://schemas.microsoft.com/office/drawing/2014/main" id="{E15F94B2-6423-B2D4-5F76-2EEF42A28A87}"/>
              </a:ext>
            </a:extLst>
          </p:cNvPr>
          <p:cNvPicPr>
            <a:picLocks noChangeAspect="1"/>
          </p:cNvPicPr>
          <p:nvPr/>
        </p:nvPicPr>
        <p:blipFill>
          <a:blip r:embed="rId6">
            <a:clrChange>
              <a:clrFrom>
                <a:srgbClr val="FFFDE9"/>
              </a:clrFrom>
              <a:clrTo>
                <a:srgbClr val="FFFDE9">
                  <a:alpha val="0"/>
                </a:srgbClr>
              </a:clrTo>
            </a:clrChange>
          </a:blip>
          <a:stretch>
            <a:fillRect/>
          </a:stretch>
        </p:blipFill>
        <p:spPr>
          <a:xfrm rot="20869500">
            <a:off x="68235" y="2010384"/>
            <a:ext cx="2809875" cy="1873286"/>
          </a:xfrm>
          <a:prstGeom prst="rect">
            <a:avLst/>
          </a:prstGeom>
        </p:spPr>
      </p:pic>
      <p:pic>
        <p:nvPicPr>
          <p:cNvPr id="6" name="صورة 5">
            <a:extLst>
              <a:ext uri="{FF2B5EF4-FFF2-40B4-BE49-F238E27FC236}">
                <a16:creationId xmlns:a16="http://schemas.microsoft.com/office/drawing/2014/main" id="{A0090BE2-49A2-1C4E-5543-FAF3F6354F2D}"/>
              </a:ext>
            </a:extLst>
          </p:cNvPr>
          <p:cNvPicPr>
            <a:picLocks noChangeAspect="1"/>
          </p:cNvPicPr>
          <p:nvPr/>
        </p:nvPicPr>
        <p:blipFill>
          <a:blip r:embed="rId7">
            <a:clrChange>
              <a:clrFrom>
                <a:srgbClr val="FFFDE9"/>
              </a:clrFrom>
              <a:clrTo>
                <a:srgbClr val="FFFDE9">
                  <a:alpha val="0"/>
                </a:srgbClr>
              </a:clrTo>
            </a:clrChange>
          </a:blip>
          <a:stretch>
            <a:fillRect/>
          </a:stretch>
        </p:blipFill>
        <p:spPr>
          <a:xfrm rot="676366">
            <a:off x="9604160" y="1747433"/>
            <a:ext cx="1780448" cy="1509737"/>
          </a:xfrm>
          <a:prstGeom prst="rect">
            <a:avLst/>
          </a:prstGeom>
        </p:spPr>
      </p:pic>
    </p:spTree>
    <p:extLst>
      <p:ext uri="{BB962C8B-B14F-4D97-AF65-F5344CB8AC3E}">
        <p14:creationId xmlns:p14="http://schemas.microsoft.com/office/powerpoint/2010/main" val="2062059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90"/>
                                        </p:tgtEl>
                                        <p:attrNameLst>
                                          <p:attrName>style.visibility</p:attrName>
                                        </p:attrNameLst>
                                      </p:cBhvr>
                                      <p:to>
                                        <p:strVal val="visible"/>
                                      </p:to>
                                    </p:set>
                                    <p:anim calcmode="lin" valueType="num">
                                      <p:cBhvr additive="base">
                                        <p:cTn id="11" dur="500"/>
                                        <p:tgtEl>
                                          <p:spTgt spid="890"/>
                                        </p:tgtEl>
                                        <p:attrNameLst>
                                          <p:attrName>ppt_y</p:attrName>
                                        </p:attrNameLst>
                                      </p:cBhvr>
                                      <p:tavLst>
                                        <p:tav tm="0">
                                          <p:val>
                                            <p:strVal val="#ppt_y+1"/>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819"/>
                                        </p:tgtEl>
                                        <p:attrNameLst>
                                          <p:attrName>style.visibility</p:attrName>
                                        </p:attrNameLst>
                                      </p:cBhvr>
                                      <p:to>
                                        <p:strVal val="visible"/>
                                      </p:to>
                                    </p:set>
                                    <p:anim calcmode="lin" valueType="num">
                                      <p:cBhvr additive="base">
                                        <p:cTn id="14" dur="500"/>
                                        <p:tgtEl>
                                          <p:spTgt spid="819"/>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961"/>
                                        </p:tgtEl>
                                        <p:attrNameLst>
                                          <p:attrName>style.visibility</p:attrName>
                                        </p:attrNameLst>
                                      </p:cBhvr>
                                      <p:to>
                                        <p:strVal val="visible"/>
                                      </p:to>
                                    </p:set>
                                    <p:anim calcmode="lin" valueType="num">
                                      <p:cBhvr additive="base">
                                        <p:cTn id="18" dur="500"/>
                                        <p:tgtEl>
                                          <p:spTgt spid="96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62"/>
                                        </p:tgtEl>
                                        <p:attrNameLst>
                                          <p:attrName>style.visibility</p:attrName>
                                        </p:attrNameLst>
                                      </p:cBhvr>
                                      <p:to>
                                        <p:strVal val="visible"/>
                                      </p:to>
                                    </p:set>
                                    <p:anim calcmode="lin" valueType="num">
                                      <p:cBhvr additive="base">
                                        <p:cTn id="22" dur="2000"/>
                                        <p:tgtEl>
                                          <p:spTgt spid="962"/>
                                        </p:tgtEl>
                                        <p:attrNameLst>
                                          <p:attrName>ppt_x</p:attrName>
                                        </p:attrNameLst>
                                      </p:cBhvr>
                                      <p:tavLst>
                                        <p:tav tm="0">
                                          <p:val>
                                            <p:strVal val="#ppt_x-1"/>
                                          </p:val>
                                        </p:tav>
                                        <p:tav tm="100000">
                                          <p:val>
                                            <p:strVal val="#ppt_x"/>
                                          </p:val>
                                        </p:tav>
                                      </p:tavLst>
                                    </p:anim>
                                  </p:childTnLst>
                                </p:cTn>
                              </p:par>
                              <p:par>
                                <p:cTn id="23" presetID="10" presetClass="entr" presetSubtype="0" fill="hold" nodeType="withEffect">
                                  <p:stCondLst>
                                    <p:cond delay="200"/>
                                  </p:stCondLst>
                                  <p:childTnLst>
                                    <p:set>
                                      <p:cBhvr>
                                        <p:cTn id="24" dur="1" fill="hold">
                                          <p:stCondLst>
                                            <p:cond delay="0"/>
                                          </p:stCondLst>
                                        </p:cTn>
                                        <p:tgtEl>
                                          <p:spTgt spid="964"/>
                                        </p:tgtEl>
                                        <p:attrNameLst>
                                          <p:attrName>style.visibility</p:attrName>
                                        </p:attrNameLst>
                                      </p:cBhvr>
                                      <p:to>
                                        <p:strVal val="visible"/>
                                      </p:to>
                                    </p:set>
                                    <p:animEffect transition="in" filter="fade">
                                      <p:cBhvr>
                                        <p:cTn id="25" dur="1000"/>
                                        <p:tgtEl>
                                          <p:spTgt spid="964"/>
                                        </p:tgtEl>
                                      </p:cBhvr>
                                    </p:animEffect>
                                  </p:childTnLst>
                                </p:cTn>
                              </p:par>
                              <p:par>
                                <p:cTn id="26" presetID="10" presetClass="entr" presetSubtype="0" fill="hold" nodeType="withEffect">
                                  <p:stCondLst>
                                    <p:cond delay="500"/>
                                  </p:stCondLst>
                                  <p:childTnLst>
                                    <p:set>
                                      <p:cBhvr>
                                        <p:cTn id="27" dur="1" fill="hold">
                                          <p:stCondLst>
                                            <p:cond delay="0"/>
                                          </p:stCondLst>
                                        </p:cTn>
                                        <p:tgtEl>
                                          <p:spTgt spid="965"/>
                                        </p:tgtEl>
                                        <p:attrNameLst>
                                          <p:attrName>style.visibility</p:attrName>
                                        </p:attrNameLst>
                                      </p:cBhvr>
                                      <p:to>
                                        <p:strVal val="visible"/>
                                      </p:to>
                                    </p:set>
                                    <p:animEffect transition="in" filter="fade">
                                      <p:cBhvr>
                                        <p:cTn id="28" dur="1000"/>
                                        <p:tgtEl>
                                          <p:spTgt spid="96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67"/>
                                        </p:tgtEl>
                                        <p:attrNameLst>
                                          <p:attrName>style.visibility</p:attrName>
                                        </p:attrNameLst>
                                      </p:cBhvr>
                                      <p:to>
                                        <p:strVal val="visible"/>
                                      </p:to>
                                    </p:set>
                                    <p:anim calcmode="lin" valueType="num">
                                      <p:cBhvr additive="base">
                                        <p:cTn id="33" dur="500"/>
                                        <p:tgtEl>
                                          <p:spTgt spid="967"/>
                                        </p:tgtEl>
                                        <p:attrNameLst>
                                          <p:attrName>ppt_w</p:attrName>
                                        </p:attrNameLst>
                                      </p:cBhvr>
                                      <p:tavLst>
                                        <p:tav tm="0">
                                          <p:val>
                                            <p:strVal val="0"/>
                                          </p:val>
                                        </p:tav>
                                        <p:tav tm="100000">
                                          <p:val>
                                            <p:strVal val="#ppt_w"/>
                                          </p:val>
                                        </p:tav>
                                      </p:tavLst>
                                    </p:anim>
                                    <p:anim calcmode="lin" valueType="num">
                                      <p:cBhvr additive="base">
                                        <p:cTn id="34" dur="500"/>
                                        <p:tgtEl>
                                          <p:spTgt spid="967"/>
                                        </p:tgtEl>
                                        <p:attrNameLst>
                                          <p:attrName>ppt_h</p:attrName>
                                        </p:attrNameLst>
                                      </p:cBhvr>
                                      <p:tavLst>
                                        <p:tav tm="0">
                                          <p:val>
                                            <p:strVal val="0"/>
                                          </p:val>
                                        </p:tav>
                                        <p:tav tm="100000">
                                          <p:val>
                                            <p:strVal val="#ppt_h"/>
                                          </p:val>
                                        </p:tav>
                                      </p:tavLst>
                                    </p:anim>
                                  </p:childTnLst>
                                </p:cTn>
                              </p:par>
                              <p:par>
                                <p:cTn id="35" presetID="23" presetClass="entr" presetSubtype="16" fill="hold" nodeType="withEffect">
                                  <p:stCondLst>
                                    <p:cond delay="200"/>
                                  </p:stCondLst>
                                  <p:childTnLst>
                                    <p:set>
                                      <p:cBhvr>
                                        <p:cTn id="36" dur="1" fill="hold">
                                          <p:stCondLst>
                                            <p:cond delay="0"/>
                                          </p:stCondLst>
                                        </p:cTn>
                                        <p:tgtEl>
                                          <p:spTgt spid="979"/>
                                        </p:tgtEl>
                                        <p:attrNameLst>
                                          <p:attrName>style.visibility</p:attrName>
                                        </p:attrNameLst>
                                      </p:cBhvr>
                                      <p:to>
                                        <p:strVal val="visible"/>
                                      </p:to>
                                    </p:set>
                                    <p:anim calcmode="lin" valueType="num">
                                      <p:cBhvr additive="base">
                                        <p:cTn id="37" dur="500"/>
                                        <p:tgtEl>
                                          <p:spTgt spid="979"/>
                                        </p:tgtEl>
                                        <p:attrNameLst>
                                          <p:attrName>ppt_w</p:attrName>
                                        </p:attrNameLst>
                                      </p:cBhvr>
                                      <p:tavLst>
                                        <p:tav tm="0">
                                          <p:val>
                                            <p:strVal val="0"/>
                                          </p:val>
                                        </p:tav>
                                        <p:tav tm="100000">
                                          <p:val>
                                            <p:strVal val="#ppt_w"/>
                                          </p:val>
                                        </p:tav>
                                      </p:tavLst>
                                    </p:anim>
                                    <p:anim calcmode="lin" valueType="num">
                                      <p:cBhvr additive="base">
                                        <p:cTn id="38" dur="500"/>
                                        <p:tgtEl>
                                          <p:spTgt spid="979"/>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70"/>
                                        </p:tgtEl>
                                        <p:attrNameLst>
                                          <p:attrName>style.visibility</p:attrName>
                                        </p:attrNameLst>
                                      </p:cBhvr>
                                      <p:to>
                                        <p:strVal val="visible"/>
                                      </p:to>
                                    </p:set>
                                    <p:anim calcmode="lin" valueType="num">
                                      <p:cBhvr additive="base">
                                        <p:cTn id="43" dur="500"/>
                                        <p:tgtEl>
                                          <p:spTgt spid="970"/>
                                        </p:tgtEl>
                                        <p:attrNameLst>
                                          <p:attrName>ppt_w</p:attrName>
                                        </p:attrNameLst>
                                      </p:cBhvr>
                                      <p:tavLst>
                                        <p:tav tm="0">
                                          <p:val>
                                            <p:strVal val="0"/>
                                          </p:val>
                                        </p:tav>
                                        <p:tav tm="100000">
                                          <p:val>
                                            <p:strVal val="#ppt_w"/>
                                          </p:val>
                                        </p:tav>
                                      </p:tavLst>
                                    </p:anim>
                                    <p:anim calcmode="lin" valueType="num">
                                      <p:cBhvr additive="base">
                                        <p:cTn id="44" dur="500"/>
                                        <p:tgtEl>
                                          <p:spTgt spid="97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200"/>
                                  </p:stCondLst>
                                  <p:childTnLst>
                                    <p:set>
                                      <p:cBhvr>
                                        <p:cTn id="46" dur="1" fill="hold">
                                          <p:stCondLst>
                                            <p:cond delay="0"/>
                                          </p:stCondLst>
                                        </p:cTn>
                                        <p:tgtEl>
                                          <p:spTgt spid="980"/>
                                        </p:tgtEl>
                                        <p:attrNameLst>
                                          <p:attrName>style.visibility</p:attrName>
                                        </p:attrNameLst>
                                      </p:cBhvr>
                                      <p:to>
                                        <p:strVal val="visible"/>
                                      </p:to>
                                    </p:set>
                                    <p:anim calcmode="lin" valueType="num">
                                      <p:cBhvr additive="base">
                                        <p:cTn id="47" dur="500"/>
                                        <p:tgtEl>
                                          <p:spTgt spid="980"/>
                                        </p:tgtEl>
                                        <p:attrNameLst>
                                          <p:attrName>ppt_w</p:attrName>
                                        </p:attrNameLst>
                                      </p:cBhvr>
                                      <p:tavLst>
                                        <p:tav tm="0">
                                          <p:val>
                                            <p:strVal val="0"/>
                                          </p:val>
                                        </p:tav>
                                        <p:tav tm="100000">
                                          <p:val>
                                            <p:strVal val="#ppt_w"/>
                                          </p:val>
                                        </p:tav>
                                      </p:tavLst>
                                    </p:anim>
                                    <p:anim calcmode="lin" valueType="num">
                                      <p:cBhvr additive="base">
                                        <p:cTn id="48" dur="500"/>
                                        <p:tgtEl>
                                          <p:spTgt spid="980"/>
                                        </p:tgtEl>
                                        <p:attrNameLst>
                                          <p:attrName>ppt_h</p:attrName>
                                        </p:attrNameLst>
                                      </p:cBhvr>
                                      <p:tavLst>
                                        <p:tav tm="0">
                                          <p:val>
                                            <p:str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973"/>
                                        </p:tgtEl>
                                        <p:attrNameLst>
                                          <p:attrName>style.visibility</p:attrName>
                                        </p:attrNameLst>
                                      </p:cBhvr>
                                      <p:to>
                                        <p:strVal val="visible"/>
                                      </p:to>
                                    </p:set>
                                    <p:anim calcmode="lin" valueType="num">
                                      <p:cBhvr additive="base">
                                        <p:cTn id="53" dur="500"/>
                                        <p:tgtEl>
                                          <p:spTgt spid="973"/>
                                        </p:tgtEl>
                                        <p:attrNameLst>
                                          <p:attrName>ppt_w</p:attrName>
                                        </p:attrNameLst>
                                      </p:cBhvr>
                                      <p:tavLst>
                                        <p:tav tm="0">
                                          <p:val>
                                            <p:strVal val="0"/>
                                          </p:val>
                                        </p:tav>
                                        <p:tav tm="100000">
                                          <p:val>
                                            <p:strVal val="#ppt_w"/>
                                          </p:val>
                                        </p:tav>
                                      </p:tavLst>
                                    </p:anim>
                                    <p:anim calcmode="lin" valueType="num">
                                      <p:cBhvr additive="base">
                                        <p:cTn id="54" dur="500"/>
                                        <p:tgtEl>
                                          <p:spTgt spid="973"/>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200"/>
                                  </p:stCondLst>
                                  <p:childTnLst>
                                    <p:set>
                                      <p:cBhvr>
                                        <p:cTn id="56" dur="1" fill="hold">
                                          <p:stCondLst>
                                            <p:cond delay="0"/>
                                          </p:stCondLst>
                                        </p:cTn>
                                        <p:tgtEl>
                                          <p:spTgt spid="981"/>
                                        </p:tgtEl>
                                        <p:attrNameLst>
                                          <p:attrName>style.visibility</p:attrName>
                                        </p:attrNameLst>
                                      </p:cBhvr>
                                      <p:to>
                                        <p:strVal val="visible"/>
                                      </p:to>
                                    </p:set>
                                    <p:anim calcmode="lin" valueType="num">
                                      <p:cBhvr additive="base">
                                        <p:cTn id="57" dur="500"/>
                                        <p:tgtEl>
                                          <p:spTgt spid="981"/>
                                        </p:tgtEl>
                                        <p:attrNameLst>
                                          <p:attrName>ppt_w</p:attrName>
                                        </p:attrNameLst>
                                      </p:cBhvr>
                                      <p:tavLst>
                                        <p:tav tm="0">
                                          <p:val>
                                            <p:strVal val="0"/>
                                          </p:val>
                                        </p:tav>
                                        <p:tav tm="100000">
                                          <p:val>
                                            <p:strVal val="#ppt_w"/>
                                          </p:val>
                                        </p:tav>
                                      </p:tavLst>
                                    </p:anim>
                                    <p:anim calcmode="lin" valueType="num">
                                      <p:cBhvr additive="base">
                                        <p:cTn id="58" dur="500"/>
                                        <p:tgtEl>
                                          <p:spTgt spid="981"/>
                                        </p:tgtEl>
                                        <p:attrNameLst>
                                          <p:attrName>ppt_h</p:attrName>
                                        </p:attrNameLst>
                                      </p:cBhvr>
                                      <p:tavLst>
                                        <p:tav tm="0">
                                          <p:val>
                                            <p:strVal val="0"/>
                                          </p:val>
                                        </p:tav>
                                        <p:tav tm="100000">
                                          <p:val>
                                            <p:strVal val="#ppt_h"/>
                                          </p:val>
                                        </p:tav>
                                      </p:tavLst>
                                    </p:anim>
                                  </p:childTnLst>
                                </p:cTn>
                              </p:par>
                              <p:par>
                                <p:cTn id="59" presetID="22" presetClass="entr" presetSubtype="1"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up)">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31D67-DB47-D670-721E-1D4998ADC8AC}"/>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C224013E-38C4-A56A-7165-6F0D739AA0F3}"/>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478CD710-288C-D876-FCFC-C91E1F8DE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10" name="Google Shape;954;p41" descr="C:\Users\Administrator\Desktop\bt101\10101.png">
            <a:extLst>
              <a:ext uri="{FF2B5EF4-FFF2-40B4-BE49-F238E27FC236}">
                <a16:creationId xmlns:a16="http://schemas.microsoft.com/office/drawing/2014/main" id="{84603595-AFA3-9177-7D3F-4888433280DA}"/>
              </a:ext>
            </a:extLst>
          </p:cNvPr>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5900"/>
                    </a14:imgEffect>
                  </a14:imgLayer>
                </a14:imgProps>
              </a:ext>
            </a:extLst>
          </a:blip>
          <a:srcRect/>
          <a:stretch/>
        </p:blipFill>
        <p:spPr>
          <a:xfrm rot="10800000" flipH="1">
            <a:off x="622421" y="5355110"/>
            <a:ext cx="5518672" cy="666177"/>
          </a:xfrm>
          <a:prstGeom prst="rect">
            <a:avLst/>
          </a:prstGeom>
          <a:noFill/>
          <a:ln>
            <a:noFill/>
          </a:ln>
        </p:spPr>
      </p:pic>
      <p:sp>
        <p:nvSpPr>
          <p:cNvPr id="13" name="Freeform: Shape 1265">
            <a:extLst>
              <a:ext uri="{FF2B5EF4-FFF2-40B4-BE49-F238E27FC236}">
                <a16:creationId xmlns:a16="http://schemas.microsoft.com/office/drawing/2014/main" id="{4E58A75F-EA99-F501-EEBE-AF2459155EBC}"/>
              </a:ext>
            </a:extLst>
          </p:cNvPr>
          <p:cNvSpPr/>
          <p:nvPr/>
        </p:nvSpPr>
        <p:spPr>
          <a:xfrm>
            <a:off x="606616" y="1088740"/>
            <a:ext cx="5833573" cy="4932547"/>
          </a:xfrm>
          <a:custGeom>
            <a:avLst/>
            <a:gdLst>
              <a:gd name="connsiteX0" fmla="*/ 0 w 7776735"/>
              <a:gd name="connsiteY0" fmla="*/ 0 h 4516505"/>
              <a:gd name="connsiteX1" fmla="*/ 7776735 w 7776735"/>
              <a:gd name="connsiteY1" fmla="*/ 0 h 4516505"/>
              <a:gd name="connsiteX2" fmla="*/ 7776735 w 7776735"/>
              <a:gd name="connsiteY2" fmla="*/ 433280 h 4516505"/>
              <a:gd name="connsiteX3" fmla="*/ 7736041 w 7776735"/>
              <a:gd name="connsiteY3" fmla="*/ 429093 h 4516505"/>
              <a:gd name="connsiteX4" fmla="*/ 7736041 w 7776735"/>
              <a:gd name="connsiteY4" fmla="*/ 40694 h 4516505"/>
              <a:gd name="connsiteX5" fmla="*/ 40694 w 7776735"/>
              <a:gd name="connsiteY5" fmla="*/ 40694 h 4516505"/>
              <a:gd name="connsiteX6" fmla="*/ 40694 w 7776735"/>
              <a:gd name="connsiteY6" fmla="*/ 4475811 h 4516505"/>
              <a:gd name="connsiteX7" fmla="*/ 7736041 w 7776735"/>
              <a:gd name="connsiteY7" fmla="*/ 4475811 h 4516505"/>
              <a:gd name="connsiteX8" fmla="*/ 7736041 w 7776735"/>
              <a:gd name="connsiteY8" fmla="*/ 1292355 h 4516505"/>
              <a:gd name="connsiteX9" fmla="*/ 7776735 w 7776735"/>
              <a:gd name="connsiteY9" fmla="*/ 1288167 h 4516505"/>
              <a:gd name="connsiteX10" fmla="*/ 7776735 w 7776735"/>
              <a:gd name="connsiteY10" fmla="*/ 4516505 h 4516505"/>
              <a:gd name="connsiteX11" fmla="*/ 0 w 7776735"/>
              <a:gd name="connsiteY11" fmla="*/ 4516505 h 45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6735" h="4516505">
                <a:moveTo>
                  <a:pt x="0" y="0"/>
                </a:moveTo>
                <a:lnTo>
                  <a:pt x="7776735" y="0"/>
                </a:lnTo>
                <a:lnTo>
                  <a:pt x="7776735" y="433280"/>
                </a:lnTo>
                <a:lnTo>
                  <a:pt x="7736041" y="429093"/>
                </a:lnTo>
                <a:lnTo>
                  <a:pt x="7736041" y="40694"/>
                </a:lnTo>
                <a:lnTo>
                  <a:pt x="40694" y="40694"/>
                </a:lnTo>
                <a:lnTo>
                  <a:pt x="40694" y="4475811"/>
                </a:lnTo>
                <a:lnTo>
                  <a:pt x="7736041" y="4475811"/>
                </a:lnTo>
                <a:lnTo>
                  <a:pt x="7736041" y="1292355"/>
                </a:lnTo>
                <a:lnTo>
                  <a:pt x="7776735" y="1288167"/>
                </a:lnTo>
                <a:lnTo>
                  <a:pt x="7776735" y="4516505"/>
                </a:lnTo>
                <a:lnTo>
                  <a:pt x="0" y="4516505"/>
                </a:lnTo>
                <a:close/>
              </a:path>
            </a:pathLst>
          </a:custGeom>
          <a:solidFill>
            <a:srgbClr val="FBA200"/>
          </a:solidFill>
          <a:ln w="3175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Arial" panose="020B0604020202020204" pitchFamily="34" charset="0"/>
            </a:endParaRPr>
          </a:p>
        </p:txBody>
      </p:sp>
      <p:sp>
        <p:nvSpPr>
          <p:cNvPr id="7" name="مربع نص 6">
            <a:extLst>
              <a:ext uri="{FF2B5EF4-FFF2-40B4-BE49-F238E27FC236}">
                <a16:creationId xmlns:a16="http://schemas.microsoft.com/office/drawing/2014/main" id="{3E23FE6D-32FF-6248-DF5F-6F84CFEF2A3D}"/>
              </a:ext>
            </a:extLst>
          </p:cNvPr>
          <p:cNvSpPr txBox="1"/>
          <p:nvPr/>
        </p:nvSpPr>
        <p:spPr>
          <a:xfrm>
            <a:off x="673787" y="1331150"/>
            <a:ext cx="5766402" cy="3780202"/>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ar-SA"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اجمع أوعية مختلفة القياس مصنوعة من المادة نفسها، وأحضرها معك إلى غرفة الصف مثل:</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 علب طعام فارغة مختلفة القياسات والأحجام.</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 أسطوانات مختلفة السعة كالتي ُ تستعمل في درس العلوم.</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 كؤوس ماء سعاتها مختلفة.</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اطلب إلى الطلاب إغماض أعينهم، ثم اطرق الأوعية بمسطرة، واطلب إليهم ترتيب الأوعية بالنسبة للحجم، معتمدين على الأصوات التي أصدرتها، وبعد أن تظهر السعات الفعلية، ناقش كيف يؤثر الحجم في الصوت.</a:t>
            </a:r>
          </a:p>
        </p:txBody>
      </p:sp>
      <p:pic>
        <p:nvPicPr>
          <p:cNvPr id="2" name="صورة 1">
            <a:extLst>
              <a:ext uri="{FF2B5EF4-FFF2-40B4-BE49-F238E27FC236}">
                <a16:creationId xmlns:a16="http://schemas.microsoft.com/office/drawing/2014/main" id="{5AAD082D-B1BB-C35B-4BA0-34BE35E4904D}"/>
              </a:ext>
            </a:extLst>
          </p:cNvPr>
          <p:cNvPicPr>
            <a:picLocks noChangeAspect="1"/>
          </p:cNvPicPr>
          <p:nvPr/>
        </p:nvPicPr>
        <p:blipFill>
          <a:blip r:embed="rId5"/>
          <a:stretch>
            <a:fillRect/>
          </a:stretch>
        </p:blipFill>
        <p:spPr>
          <a:xfrm>
            <a:off x="6004738" y="1940767"/>
            <a:ext cx="970486" cy="210734"/>
          </a:xfrm>
          <a:prstGeom prst="rect">
            <a:avLst/>
          </a:prstGeom>
        </p:spPr>
      </p:pic>
      <p:pic>
        <p:nvPicPr>
          <p:cNvPr id="6" name="صورة 5">
            <a:extLst>
              <a:ext uri="{FF2B5EF4-FFF2-40B4-BE49-F238E27FC236}">
                <a16:creationId xmlns:a16="http://schemas.microsoft.com/office/drawing/2014/main" id="{0330E434-D1BB-E114-87E8-0CE7E96DDFAC}"/>
              </a:ext>
            </a:extLst>
          </p:cNvPr>
          <p:cNvPicPr>
            <a:picLocks noChangeAspect="1"/>
          </p:cNvPicPr>
          <p:nvPr/>
        </p:nvPicPr>
        <p:blipFill>
          <a:blip r:embed="rId6"/>
          <a:stretch>
            <a:fillRect/>
          </a:stretch>
        </p:blipFill>
        <p:spPr>
          <a:xfrm>
            <a:off x="1742090" y="6515294"/>
            <a:ext cx="3486150" cy="333375"/>
          </a:xfrm>
          <a:prstGeom prst="rect">
            <a:avLst/>
          </a:prstGeom>
        </p:spPr>
      </p:pic>
      <p:pic>
        <p:nvPicPr>
          <p:cNvPr id="8" name="صورة 7">
            <a:extLst>
              <a:ext uri="{FF2B5EF4-FFF2-40B4-BE49-F238E27FC236}">
                <a16:creationId xmlns:a16="http://schemas.microsoft.com/office/drawing/2014/main" id="{969C8D7E-8FD4-50E8-D56A-F85CE6597793}"/>
              </a:ext>
            </a:extLst>
          </p:cNvPr>
          <p:cNvPicPr>
            <a:picLocks noChangeAspect="1"/>
          </p:cNvPicPr>
          <p:nvPr/>
        </p:nvPicPr>
        <p:blipFill>
          <a:blip r:embed="rId7"/>
          <a:stretch>
            <a:fillRect/>
          </a:stretch>
        </p:blipFill>
        <p:spPr>
          <a:xfrm>
            <a:off x="3988813" y="709166"/>
            <a:ext cx="2376264" cy="289460"/>
          </a:xfrm>
          <a:prstGeom prst="rect">
            <a:avLst/>
          </a:prstGeom>
        </p:spPr>
      </p:pic>
    </p:spTree>
    <p:extLst>
      <p:ext uri="{BB962C8B-B14F-4D97-AF65-F5344CB8AC3E}">
        <p14:creationId xmlns:p14="http://schemas.microsoft.com/office/powerpoint/2010/main" val="11670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ppt_w</p:attrName>
                                        </p:attrNameLst>
                                      </p:cBhvr>
                                      <p:tavLst>
                                        <p:tav tm="0">
                                          <p:val>
                                            <p:strVal val="0"/>
                                          </p:val>
                                        </p:tav>
                                        <p:tav tm="100000">
                                          <p:val>
                                            <p:strVal val="#ppt_w"/>
                                          </p:val>
                                        </p:tav>
                                      </p:tavLst>
                                    </p:anim>
                                    <p:anim calcmode="lin" valueType="num">
                                      <p:cBhvr additive="base">
                                        <p:cTn id="8" dur="750"/>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AD74-ED2B-22AC-51DE-DD877C740718}"/>
            </a:ext>
          </a:extLst>
        </p:cNvPr>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33A1DB22-F92C-2D2B-4F84-82EE42200DA9}"/>
              </a:ext>
            </a:extLst>
          </p:cNvPr>
          <p:cNvSpPr/>
          <p:nvPr/>
        </p:nvSpPr>
        <p:spPr>
          <a:xfrm rot="16200000" flipH="1">
            <a:off x="6193974" y="859974"/>
            <a:ext cx="6858000" cy="5138054"/>
          </a:xfrm>
          <a:prstGeom prst="flowChartManualInput">
            <a:avLst/>
          </a:prstGeom>
          <a:gradFill>
            <a:gsLst>
              <a:gs pos="53000">
                <a:srgbClr val="79D296">
                  <a:alpha val="47000"/>
                </a:srgbClr>
              </a:gs>
              <a:gs pos="0">
                <a:srgbClr val="69BCAE"/>
              </a:gs>
              <a:gs pos="100000">
                <a:srgbClr val="73CA9F">
                  <a:alpha val="0"/>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DBA77A3F-7035-4FEA-F3D8-97263634E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10" name="Google Shape;954;p41" descr="C:\Users\Administrator\Desktop\bt101\10101.png">
            <a:extLst>
              <a:ext uri="{FF2B5EF4-FFF2-40B4-BE49-F238E27FC236}">
                <a16:creationId xmlns:a16="http://schemas.microsoft.com/office/drawing/2014/main" id="{D319ACC9-1B96-AD2E-C932-A54CB83A47FE}"/>
              </a:ext>
            </a:extLst>
          </p:cNvPr>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5900"/>
                    </a14:imgEffect>
                  </a14:imgLayer>
                </a14:imgProps>
              </a:ext>
            </a:extLst>
          </a:blip>
          <a:srcRect/>
          <a:stretch/>
        </p:blipFill>
        <p:spPr>
          <a:xfrm rot="10800000" flipH="1">
            <a:off x="631235" y="5081680"/>
            <a:ext cx="5518672" cy="864096"/>
          </a:xfrm>
          <a:prstGeom prst="rect">
            <a:avLst/>
          </a:prstGeom>
          <a:noFill/>
          <a:ln>
            <a:noFill/>
          </a:ln>
        </p:spPr>
      </p:pic>
      <p:sp>
        <p:nvSpPr>
          <p:cNvPr id="13" name="Freeform: Shape 1265">
            <a:extLst>
              <a:ext uri="{FF2B5EF4-FFF2-40B4-BE49-F238E27FC236}">
                <a16:creationId xmlns:a16="http://schemas.microsoft.com/office/drawing/2014/main" id="{7C85B0CE-E375-525B-1195-2576F99E0356}"/>
              </a:ext>
            </a:extLst>
          </p:cNvPr>
          <p:cNvSpPr/>
          <p:nvPr/>
        </p:nvSpPr>
        <p:spPr>
          <a:xfrm>
            <a:off x="606616" y="1088740"/>
            <a:ext cx="5833573" cy="4788531"/>
          </a:xfrm>
          <a:custGeom>
            <a:avLst/>
            <a:gdLst>
              <a:gd name="connsiteX0" fmla="*/ 0 w 7776735"/>
              <a:gd name="connsiteY0" fmla="*/ 0 h 4516505"/>
              <a:gd name="connsiteX1" fmla="*/ 7776735 w 7776735"/>
              <a:gd name="connsiteY1" fmla="*/ 0 h 4516505"/>
              <a:gd name="connsiteX2" fmla="*/ 7776735 w 7776735"/>
              <a:gd name="connsiteY2" fmla="*/ 433280 h 4516505"/>
              <a:gd name="connsiteX3" fmla="*/ 7736041 w 7776735"/>
              <a:gd name="connsiteY3" fmla="*/ 429093 h 4516505"/>
              <a:gd name="connsiteX4" fmla="*/ 7736041 w 7776735"/>
              <a:gd name="connsiteY4" fmla="*/ 40694 h 4516505"/>
              <a:gd name="connsiteX5" fmla="*/ 40694 w 7776735"/>
              <a:gd name="connsiteY5" fmla="*/ 40694 h 4516505"/>
              <a:gd name="connsiteX6" fmla="*/ 40694 w 7776735"/>
              <a:gd name="connsiteY6" fmla="*/ 4475811 h 4516505"/>
              <a:gd name="connsiteX7" fmla="*/ 7736041 w 7776735"/>
              <a:gd name="connsiteY7" fmla="*/ 4475811 h 4516505"/>
              <a:gd name="connsiteX8" fmla="*/ 7736041 w 7776735"/>
              <a:gd name="connsiteY8" fmla="*/ 1292355 h 4516505"/>
              <a:gd name="connsiteX9" fmla="*/ 7776735 w 7776735"/>
              <a:gd name="connsiteY9" fmla="*/ 1288167 h 4516505"/>
              <a:gd name="connsiteX10" fmla="*/ 7776735 w 7776735"/>
              <a:gd name="connsiteY10" fmla="*/ 4516505 h 4516505"/>
              <a:gd name="connsiteX11" fmla="*/ 0 w 7776735"/>
              <a:gd name="connsiteY11" fmla="*/ 4516505 h 45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6735" h="4516505">
                <a:moveTo>
                  <a:pt x="0" y="0"/>
                </a:moveTo>
                <a:lnTo>
                  <a:pt x="7776735" y="0"/>
                </a:lnTo>
                <a:lnTo>
                  <a:pt x="7776735" y="433280"/>
                </a:lnTo>
                <a:lnTo>
                  <a:pt x="7736041" y="429093"/>
                </a:lnTo>
                <a:lnTo>
                  <a:pt x="7736041" y="40694"/>
                </a:lnTo>
                <a:lnTo>
                  <a:pt x="40694" y="40694"/>
                </a:lnTo>
                <a:lnTo>
                  <a:pt x="40694" y="4475811"/>
                </a:lnTo>
                <a:lnTo>
                  <a:pt x="7736041" y="4475811"/>
                </a:lnTo>
                <a:lnTo>
                  <a:pt x="7736041" y="1292355"/>
                </a:lnTo>
                <a:lnTo>
                  <a:pt x="7776735" y="1288167"/>
                </a:lnTo>
                <a:lnTo>
                  <a:pt x="7776735" y="4516505"/>
                </a:lnTo>
                <a:lnTo>
                  <a:pt x="0" y="4516505"/>
                </a:lnTo>
                <a:close/>
              </a:path>
            </a:pathLst>
          </a:custGeom>
          <a:solidFill>
            <a:srgbClr val="FBA200"/>
          </a:solidFill>
          <a:ln w="3175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Arial Unicode MS"/>
              <a:cs typeface="Arial" panose="020B0604020202020204" pitchFamily="34" charset="0"/>
            </a:endParaRPr>
          </a:p>
        </p:txBody>
      </p:sp>
      <p:sp>
        <p:nvSpPr>
          <p:cNvPr id="7" name="مربع نص 6">
            <a:extLst>
              <a:ext uri="{FF2B5EF4-FFF2-40B4-BE49-F238E27FC236}">
                <a16:creationId xmlns:a16="http://schemas.microsoft.com/office/drawing/2014/main" id="{192B31EB-4561-42C7-8B70-56F6CAD0E8B0}"/>
              </a:ext>
            </a:extLst>
          </p:cNvPr>
          <p:cNvSpPr txBox="1"/>
          <p:nvPr/>
        </p:nvSpPr>
        <p:spPr>
          <a:xfrm>
            <a:off x="708606" y="1232756"/>
            <a:ext cx="5676122" cy="398513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1900" b="0" i="0" u="none" strike="noStrike" kern="0" cap="none" spc="0" normalizeH="0" baseline="0" noProof="0">
                <a:ln>
                  <a:noFill/>
                </a:ln>
                <a:solidFill>
                  <a:srgbClr val="EE6000"/>
                </a:solidFill>
                <a:effectLst/>
                <a:uLnTx/>
                <a:uFillTx/>
                <a:latin typeface="Segoe UI Semilight" panose="020B0402040204020203" pitchFamily="34" charset="0"/>
                <a:cs typeface="Segoe UI Semilight" panose="020B0402040204020203" pitchFamily="34" charset="0"/>
              </a:rPr>
              <a:t>اطلب إلى الطلاب تشكيل أسطوانات برصِّ قطع نقدية معدنية أو أقراص دائرية، كما هو مبيَّن في الشكل أدناه.</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1900" b="0" i="0" u="none" strike="noStrike" kern="0" cap="none" spc="0" normalizeH="0" baseline="0" noProof="0">
                <a:ln>
                  <a:noFill/>
                </a:ln>
                <a:solidFill>
                  <a:srgbClr val="EE6000"/>
                </a:solidFill>
                <a:effectLst/>
                <a:uLnTx/>
                <a:uFillTx/>
                <a:latin typeface="Segoe UI Semilight" panose="020B0402040204020203" pitchFamily="34" charset="0"/>
                <a:cs typeface="Segoe UI Semilight" panose="020B0402040204020203" pitchFamily="34" charset="0"/>
              </a:rPr>
              <a:t>وأخبرهم أن سمك القطعة النقدية الواحدة هو ١٫٥ ملِّمتر، وأن ُ قطرها ٢٢ ملمترا تقريبا.</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1900" b="0" i="0" u="none" strike="noStrike" kern="0" cap="none" spc="0" normalizeH="0" baseline="0" noProof="0">
                <a:ln>
                  <a:noFill/>
                </a:ln>
                <a:solidFill>
                  <a:srgbClr val="EE6000"/>
                </a:solidFill>
                <a:effectLst/>
                <a:uLnTx/>
                <a:uFillTx/>
                <a:latin typeface="Segoe UI Semilight" panose="020B0402040204020203" pitchFamily="34" charset="0"/>
                <a:cs typeface="Segoe UI Semilight" panose="020B0402040204020203" pitchFamily="34" charset="0"/>
              </a:rPr>
              <a:t>• ما حجم كل أسطوانة؟ فسر إجابتك. </a:t>
            </a:r>
            <a:r>
              <a:rPr kumimoji="0" lang="ar-SA" sz="19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إجابة ممكنة: حجم الأسطوانة المكونة من ٢٠ قطعة نقدية يساوي:</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19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١١) × ١٫٥ × ٢٠ ) × ٢ ط  ١١٣٩٨ ملم ٣.</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ar-SA" sz="19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 </a:t>
            </a:r>
            <a:r>
              <a:rPr kumimoji="0" lang="ar-SA" sz="1900" b="0" i="0" u="none" strike="noStrike" kern="0" cap="none" spc="0" normalizeH="0" baseline="0" noProof="0">
                <a:ln>
                  <a:noFill/>
                </a:ln>
                <a:solidFill>
                  <a:srgbClr val="EE6000"/>
                </a:solidFill>
                <a:effectLst/>
                <a:uLnTx/>
                <a:uFillTx/>
                <a:latin typeface="Segoe UI Semilight" panose="020B0402040204020203" pitchFamily="34" charset="0"/>
                <a:cs typeface="Segoe UI Semilight" panose="020B0402040204020203" pitchFamily="34" charset="0"/>
              </a:rPr>
              <a:t>كم تزيد القطعة النقدية الواحدة من حجم الأسطوانة؟ </a:t>
            </a:r>
            <a:r>
              <a:rPr kumimoji="0" lang="ar-SA" sz="1900" b="0" i="0" u="none" strike="noStrike" kern="0" cap="none" spc="0" normalizeH="0" baseline="0" noProof="0">
                <a:ln>
                  <a:noFill/>
                </a:ln>
                <a:solidFill>
                  <a:srgbClr val="2E75B6"/>
                </a:solidFill>
                <a:effectLst/>
                <a:uLnTx/>
                <a:uFillTx/>
                <a:latin typeface="Segoe UI Semilight" panose="020B0402040204020203" pitchFamily="34" charset="0"/>
                <a:cs typeface="Segoe UI Semilight" panose="020B0402040204020203" pitchFamily="34" charset="0"/>
              </a:rPr>
              <a:t>٥٧٠ ملم ٣ تقريبا.</a:t>
            </a:r>
          </a:p>
        </p:txBody>
      </p:sp>
      <p:pic>
        <p:nvPicPr>
          <p:cNvPr id="2" name="صورة 1">
            <a:extLst>
              <a:ext uri="{FF2B5EF4-FFF2-40B4-BE49-F238E27FC236}">
                <a16:creationId xmlns:a16="http://schemas.microsoft.com/office/drawing/2014/main" id="{20F09F47-1FB6-740F-1735-EF34305DF873}"/>
              </a:ext>
            </a:extLst>
          </p:cNvPr>
          <p:cNvPicPr>
            <a:picLocks noChangeAspect="1"/>
          </p:cNvPicPr>
          <p:nvPr/>
        </p:nvPicPr>
        <p:blipFill>
          <a:blip r:embed="rId5"/>
          <a:stretch>
            <a:fillRect/>
          </a:stretch>
        </p:blipFill>
        <p:spPr>
          <a:xfrm>
            <a:off x="6078628" y="1958878"/>
            <a:ext cx="970486" cy="210734"/>
          </a:xfrm>
          <a:prstGeom prst="rect">
            <a:avLst/>
          </a:prstGeom>
        </p:spPr>
      </p:pic>
      <p:pic>
        <p:nvPicPr>
          <p:cNvPr id="3" name="صورة 2">
            <a:extLst>
              <a:ext uri="{FF2B5EF4-FFF2-40B4-BE49-F238E27FC236}">
                <a16:creationId xmlns:a16="http://schemas.microsoft.com/office/drawing/2014/main" id="{DF241335-3D51-BD65-3020-024B6B4083C3}"/>
              </a:ext>
            </a:extLst>
          </p:cNvPr>
          <p:cNvPicPr>
            <a:picLocks noChangeAspect="1"/>
          </p:cNvPicPr>
          <p:nvPr/>
        </p:nvPicPr>
        <p:blipFill>
          <a:blip r:embed="rId6"/>
          <a:stretch>
            <a:fillRect/>
          </a:stretch>
        </p:blipFill>
        <p:spPr>
          <a:xfrm>
            <a:off x="4255059" y="827554"/>
            <a:ext cx="2129669" cy="261186"/>
          </a:xfrm>
          <a:prstGeom prst="rect">
            <a:avLst/>
          </a:prstGeom>
        </p:spPr>
      </p:pic>
      <p:pic>
        <p:nvPicPr>
          <p:cNvPr id="9" name="صورة 8">
            <a:extLst>
              <a:ext uri="{FF2B5EF4-FFF2-40B4-BE49-F238E27FC236}">
                <a16:creationId xmlns:a16="http://schemas.microsoft.com/office/drawing/2014/main" id="{F9A7EE89-41A3-A5F4-2FD5-C9E64A383C02}"/>
              </a:ext>
            </a:extLst>
          </p:cNvPr>
          <p:cNvPicPr>
            <a:picLocks noChangeAspect="1"/>
          </p:cNvPicPr>
          <p:nvPr/>
        </p:nvPicPr>
        <p:blipFill>
          <a:blip r:embed="rId7"/>
          <a:stretch>
            <a:fillRect/>
          </a:stretch>
        </p:blipFill>
        <p:spPr>
          <a:xfrm>
            <a:off x="7248128" y="3935848"/>
            <a:ext cx="2638425" cy="1571625"/>
          </a:xfrm>
          <a:prstGeom prst="rect">
            <a:avLst/>
          </a:prstGeom>
        </p:spPr>
      </p:pic>
    </p:spTree>
    <p:extLst>
      <p:ext uri="{BB962C8B-B14F-4D97-AF65-F5344CB8AC3E}">
        <p14:creationId xmlns:p14="http://schemas.microsoft.com/office/powerpoint/2010/main" val="22306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p:tgtEl>
                                          <p:spTgt spid="10"/>
                                        </p:tgtEl>
                                        <p:attrNameLst>
                                          <p:attrName>ppt_w</p:attrName>
                                        </p:attrNameLst>
                                      </p:cBhvr>
                                      <p:tavLst>
                                        <p:tav tm="0">
                                          <p:val>
                                            <p:strVal val="0"/>
                                          </p:val>
                                        </p:tav>
                                        <p:tav tm="100000">
                                          <p:val>
                                            <p:strVal val="#ppt_w"/>
                                          </p:val>
                                        </p:tav>
                                      </p:tavLst>
                                    </p:anim>
                                    <p:anim calcmode="lin" valueType="num">
                                      <p:cBhvr additive="base">
                                        <p:cTn id="8" dur="750"/>
                                        <p:tgtEl>
                                          <p:spTgt spid="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BE7F63C-7D6C-A90D-1754-3A41EA9D36AC}"/>
              </a:ext>
            </a:extLst>
          </p:cNvPr>
          <p:cNvPicPr>
            <a:picLocks noChangeAspect="1"/>
          </p:cNvPicPr>
          <p:nvPr/>
        </p:nvPicPr>
        <p:blipFill>
          <a:blip r:embed="rId2"/>
          <a:stretch>
            <a:fillRect/>
          </a:stretch>
        </p:blipFill>
        <p:spPr>
          <a:xfrm>
            <a:off x="1957387" y="2168860"/>
            <a:ext cx="8277225" cy="2219325"/>
          </a:xfrm>
          <a:prstGeom prst="rect">
            <a:avLst/>
          </a:prstGeom>
        </p:spPr>
      </p:pic>
    </p:spTree>
    <p:extLst>
      <p:ext uri="{BB962C8B-B14F-4D97-AF65-F5344CB8AC3E}">
        <p14:creationId xmlns:p14="http://schemas.microsoft.com/office/powerpoint/2010/main" val="1493294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C1F72701-9474-849A-610B-32D8A62EC265}"/>
              </a:ext>
            </a:extLst>
          </p:cNvPr>
          <p:cNvSpPr/>
          <p:nvPr/>
        </p:nvSpPr>
        <p:spPr>
          <a:xfrm rot="16200000" flipH="1">
            <a:off x="6193974" y="859974"/>
            <a:ext cx="6858000" cy="5138054"/>
          </a:xfrm>
          <a:prstGeom prst="flowChartManualInput">
            <a:avLst/>
          </a:prstGeom>
          <a:gradFill>
            <a:gsLst>
              <a:gs pos="0">
                <a:srgbClr val="51B79F"/>
              </a:gs>
              <a:gs pos="100000">
                <a:srgbClr val="6BD3AB"/>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3811FAD6-FA09-3D39-1F3E-F83BE90B0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2" name="صورة 1">
            <a:extLst>
              <a:ext uri="{FF2B5EF4-FFF2-40B4-BE49-F238E27FC236}">
                <a16:creationId xmlns:a16="http://schemas.microsoft.com/office/drawing/2014/main" id="{568800DC-A5A2-3912-5DCF-B3AE1E00B539}"/>
              </a:ext>
            </a:extLst>
          </p:cNvPr>
          <p:cNvPicPr>
            <a:picLocks noChangeAspect="1"/>
          </p:cNvPicPr>
          <p:nvPr/>
        </p:nvPicPr>
        <p:blipFill>
          <a:blip r:embed="rId3"/>
          <a:stretch>
            <a:fillRect/>
          </a:stretch>
        </p:blipFill>
        <p:spPr>
          <a:xfrm>
            <a:off x="227348" y="188640"/>
            <a:ext cx="3232014" cy="4503644"/>
          </a:xfrm>
          <a:prstGeom prst="rect">
            <a:avLst/>
          </a:prstGeom>
        </p:spPr>
      </p:pic>
      <p:pic>
        <p:nvPicPr>
          <p:cNvPr id="6" name="صورة 5">
            <a:extLst>
              <a:ext uri="{FF2B5EF4-FFF2-40B4-BE49-F238E27FC236}">
                <a16:creationId xmlns:a16="http://schemas.microsoft.com/office/drawing/2014/main" id="{642C78F1-5DE3-C731-FD97-7D1139BE52E6}"/>
              </a:ext>
            </a:extLst>
          </p:cNvPr>
          <p:cNvPicPr>
            <a:picLocks noChangeAspect="1"/>
          </p:cNvPicPr>
          <p:nvPr/>
        </p:nvPicPr>
        <p:blipFill>
          <a:blip r:embed="rId4"/>
          <a:stretch>
            <a:fillRect/>
          </a:stretch>
        </p:blipFill>
        <p:spPr>
          <a:xfrm>
            <a:off x="0" y="4793602"/>
            <a:ext cx="6826598" cy="1143000"/>
          </a:xfrm>
          <a:prstGeom prst="rect">
            <a:avLst/>
          </a:prstGeom>
        </p:spPr>
      </p:pic>
    </p:spTree>
    <p:extLst>
      <p:ext uri="{BB962C8B-B14F-4D97-AF65-F5344CB8AC3E}">
        <p14:creationId xmlns:p14="http://schemas.microsoft.com/office/powerpoint/2010/main" val="414923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C1F72701-9474-849A-610B-32D8A62EC265}"/>
              </a:ext>
            </a:extLst>
          </p:cNvPr>
          <p:cNvSpPr/>
          <p:nvPr/>
        </p:nvSpPr>
        <p:spPr>
          <a:xfrm rot="16200000" flipH="1">
            <a:off x="6193974" y="859974"/>
            <a:ext cx="6858000" cy="5138054"/>
          </a:xfrm>
          <a:prstGeom prst="flowChartManualInput">
            <a:avLst/>
          </a:prstGeom>
          <a:gradFill>
            <a:gsLst>
              <a:gs pos="0">
                <a:srgbClr val="51B79F"/>
              </a:gs>
              <a:gs pos="100000">
                <a:srgbClr val="6BD3AB"/>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3811FAD6-FA09-3D39-1F3E-F83BE90B0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9" name="صورة 8">
            <a:extLst>
              <a:ext uri="{FF2B5EF4-FFF2-40B4-BE49-F238E27FC236}">
                <a16:creationId xmlns:a16="http://schemas.microsoft.com/office/drawing/2014/main" id="{B4AD91D6-26DC-88F7-071F-A435764CEACB}"/>
              </a:ext>
            </a:extLst>
          </p:cNvPr>
          <p:cNvPicPr>
            <a:picLocks noChangeAspect="1"/>
          </p:cNvPicPr>
          <p:nvPr/>
        </p:nvPicPr>
        <p:blipFill>
          <a:blip r:embed="rId3"/>
          <a:stretch>
            <a:fillRect/>
          </a:stretch>
        </p:blipFill>
        <p:spPr>
          <a:xfrm>
            <a:off x="1559496" y="188640"/>
            <a:ext cx="3285544" cy="6109680"/>
          </a:xfrm>
          <a:prstGeom prst="rect">
            <a:avLst/>
          </a:prstGeom>
        </p:spPr>
      </p:pic>
      <p:pic>
        <p:nvPicPr>
          <p:cNvPr id="3" name="صورة 2">
            <a:extLst>
              <a:ext uri="{FF2B5EF4-FFF2-40B4-BE49-F238E27FC236}">
                <a16:creationId xmlns:a16="http://schemas.microsoft.com/office/drawing/2014/main" id="{A7DBA9FB-462E-AE1C-8BEE-544812C49836}"/>
              </a:ext>
            </a:extLst>
          </p:cNvPr>
          <p:cNvPicPr>
            <a:picLocks noChangeAspect="1"/>
          </p:cNvPicPr>
          <p:nvPr/>
        </p:nvPicPr>
        <p:blipFill>
          <a:blip r:embed="rId4"/>
          <a:stretch>
            <a:fillRect/>
          </a:stretch>
        </p:blipFill>
        <p:spPr>
          <a:xfrm>
            <a:off x="8904312" y="1088740"/>
            <a:ext cx="1219200" cy="1476375"/>
          </a:xfrm>
          <a:prstGeom prst="rect">
            <a:avLst/>
          </a:prstGeom>
        </p:spPr>
      </p:pic>
    </p:spTree>
    <p:extLst>
      <p:ext uri="{BB962C8B-B14F-4D97-AF65-F5344CB8AC3E}">
        <p14:creationId xmlns:p14="http://schemas.microsoft.com/office/powerpoint/2010/main" val="181618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إدخال يدوي 3">
            <a:extLst>
              <a:ext uri="{FF2B5EF4-FFF2-40B4-BE49-F238E27FC236}">
                <a16:creationId xmlns:a16="http://schemas.microsoft.com/office/drawing/2014/main" id="{C1F72701-9474-849A-610B-32D8A62EC265}"/>
              </a:ext>
            </a:extLst>
          </p:cNvPr>
          <p:cNvSpPr/>
          <p:nvPr/>
        </p:nvSpPr>
        <p:spPr>
          <a:xfrm rot="16200000" flipH="1">
            <a:off x="6193974" y="859974"/>
            <a:ext cx="6858000" cy="5138054"/>
          </a:xfrm>
          <a:prstGeom prst="flowChartManualInput">
            <a:avLst/>
          </a:prstGeom>
          <a:gradFill>
            <a:gsLst>
              <a:gs pos="0">
                <a:srgbClr val="51B79F"/>
              </a:gs>
              <a:gs pos="100000">
                <a:srgbClr val="6BD3AB"/>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pic>
        <p:nvPicPr>
          <p:cNvPr id="5" name="صورة 4">
            <a:extLst>
              <a:ext uri="{FF2B5EF4-FFF2-40B4-BE49-F238E27FC236}">
                <a16:creationId xmlns:a16="http://schemas.microsoft.com/office/drawing/2014/main" id="{3811FAD6-FA09-3D39-1F3E-F83BE90B0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88" y="1940767"/>
            <a:ext cx="3716671" cy="3424335"/>
          </a:xfrm>
          <a:prstGeom prst="rect">
            <a:avLst/>
          </a:prstGeom>
          <a:ln>
            <a:noFill/>
          </a:ln>
          <a:effectLst>
            <a:softEdge rad="112500"/>
          </a:effectLst>
        </p:spPr>
      </p:pic>
      <p:pic>
        <p:nvPicPr>
          <p:cNvPr id="6" name="صورة 5">
            <a:extLst>
              <a:ext uri="{FF2B5EF4-FFF2-40B4-BE49-F238E27FC236}">
                <a16:creationId xmlns:a16="http://schemas.microsoft.com/office/drawing/2014/main" id="{838E7ABA-4FC2-18DA-8C8C-A2B73936EC12}"/>
              </a:ext>
            </a:extLst>
          </p:cNvPr>
          <p:cNvPicPr>
            <a:picLocks noChangeAspect="1"/>
          </p:cNvPicPr>
          <p:nvPr/>
        </p:nvPicPr>
        <p:blipFill>
          <a:blip r:embed="rId3"/>
          <a:stretch>
            <a:fillRect/>
          </a:stretch>
        </p:blipFill>
        <p:spPr>
          <a:xfrm>
            <a:off x="1055440" y="440668"/>
            <a:ext cx="2310310" cy="1817365"/>
          </a:xfrm>
          <a:prstGeom prst="rect">
            <a:avLst/>
          </a:prstGeom>
        </p:spPr>
      </p:pic>
      <p:sp>
        <p:nvSpPr>
          <p:cNvPr id="7" name="مربع نص 6">
            <a:extLst>
              <a:ext uri="{FF2B5EF4-FFF2-40B4-BE49-F238E27FC236}">
                <a16:creationId xmlns:a16="http://schemas.microsoft.com/office/drawing/2014/main" id="{38432DC2-3843-B8D5-F8F0-0D3641848B0C}"/>
              </a:ext>
            </a:extLst>
          </p:cNvPr>
          <p:cNvSpPr txBox="1"/>
          <p:nvPr/>
        </p:nvSpPr>
        <p:spPr>
          <a:xfrm>
            <a:off x="3935760" y="728700"/>
            <a:ext cx="3204356" cy="1200329"/>
          </a:xfrm>
          <a:prstGeom prst="rect">
            <a:avLst/>
          </a:prstGeom>
          <a:noFill/>
        </p:spPr>
        <p:txBody>
          <a:bodyPr wrap="square" rtlCol="1">
            <a:spAutoFit/>
          </a:bodyPr>
          <a:lstStyle/>
          <a:p>
            <a:pPr algn="ctr"/>
            <a:r>
              <a:rPr lang="ar-SA" sz="2400">
                <a:solidFill>
                  <a:srgbClr val="61CB84"/>
                </a:solidFill>
              </a:rPr>
              <a:t>يستخدم رجال الإسعاف الحجم لتحديد كمية الاوكسجين في أسطوانة الاكسجين.</a:t>
            </a:r>
          </a:p>
        </p:txBody>
      </p:sp>
      <p:sp>
        <p:nvSpPr>
          <p:cNvPr id="8" name="مربع نص 7">
            <a:extLst>
              <a:ext uri="{FF2B5EF4-FFF2-40B4-BE49-F238E27FC236}">
                <a16:creationId xmlns:a16="http://schemas.microsoft.com/office/drawing/2014/main" id="{819CCCD8-5133-A4D0-F42A-D3E8CC17D66E}"/>
              </a:ext>
            </a:extLst>
          </p:cNvPr>
          <p:cNvSpPr txBox="1"/>
          <p:nvPr/>
        </p:nvSpPr>
        <p:spPr>
          <a:xfrm>
            <a:off x="2999656" y="3052769"/>
            <a:ext cx="3204356" cy="1200329"/>
          </a:xfrm>
          <a:prstGeom prst="rect">
            <a:avLst/>
          </a:prstGeom>
          <a:noFill/>
        </p:spPr>
        <p:txBody>
          <a:bodyPr wrap="square" rtlCol="1">
            <a:spAutoFit/>
          </a:bodyPr>
          <a:lstStyle/>
          <a:p>
            <a:pPr algn="ctr"/>
            <a:r>
              <a:rPr lang="ar-SA" sz="2400">
                <a:solidFill>
                  <a:srgbClr val="5ECA82"/>
                </a:solidFill>
              </a:rPr>
              <a:t>يستخدم أصحاب المقاهي حجم الأسطوانة لمعرفة كمية القهوة في الكوب</a:t>
            </a:r>
          </a:p>
        </p:txBody>
      </p:sp>
      <p:pic>
        <p:nvPicPr>
          <p:cNvPr id="11" name="صورة 10">
            <a:extLst>
              <a:ext uri="{FF2B5EF4-FFF2-40B4-BE49-F238E27FC236}">
                <a16:creationId xmlns:a16="http://schemas.microsoft.com/office/drawing/2014/main" id="{7AEF4D6E-200A-C08E-F407-41F8D30A8C37}"/>
              </a:ext>
            </a:extLst>
          </p:cNvPr>
          <p:cNvPicPr>
            <a:picLocks noChangeAspect="1"/>
          </p:cNvPicPr>
          <p:nvPr/>
        </p:nvPicPr>
        <p:blipFill>
          <a:blip r:embed="rId4"/>
          <a:stretch>
            <a:fillRect/>
          </a:stretch>
        </p:blipFill>
        <p:spPr>
          <a:xfrm>
            <a:off x="1049016" y="2782602"/>
            <a:ext cx="1830376" cy="1817366"/>
          </a:xfrm>
          <a:prstGeom prst="rect">
            <a:avLst/>
          </a:prstGeom>
          <a:ln>
            <a:noFill/>
          </a:ln>
          <a:effectLst>
            <a:softEdge rad="112500"/>
          </a:effectLst>
        </p:spPr>
      </p:pic>
    </p:spTree>
    <p:extLst>
      <p:ext uri="{BB962C8B-B14F-4D97-AF65-F5344CB8AC3E}">
        <p14:creationId xmlns:p14="http://schemas.microsoft.com/office/powerpoint/2010/main" val="3257571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53000">
              <a:srgbClr val="73CA9F">
                <a:alpha val="47000"/>
              </a:srgbClr>
            </a:gs>
            <a:gs pos="0">
              <a:srgbClr val="69BCAE"/>
            </a:gs>
            <a:gs pos="100000">
              <a:srgbClr val="79D296">
                <a:alpha val="0"/>
              </a:srgbClr>
            </a:gs>
          </a:gsLst>
          <a:lin ang="2700000" scaled="0"/>
        </a:gradFill>
        <a:effectLst/>
      </p:bgPr>
    </p:bg>
    <p:spTree>
      <p:nvGrpSpPr>
        <p:cNvPr id="1" name="">
          <a:extLst>
            <a:ext uri="{FF2B5EF4-FFF2-40B4-BE49-F238E27FC236}">
              <a16:creationId xmlns:a16="http://schemas.microsoft.com/office/drawing/2014/main" id="{77E0959F-D517-857E-F345-FDE2CFDEA200}"/>
            </a:ext>
          </a:extLst>
        </p:cNvPr>
        <p:cNvGrpSpPr/>
        <p:nvPr/>
      </p:nvGrpSpPr>
      <p:grpSpPr>
        <a:xfrm>
          <a:off x="0" y="0"/>
          <a:ext cx="0" cy="0"/>
          <a:chOff x="0" y="0"/>
          <a:chExt cx="0" cy="0"/>
        </a:xfrm>
      </p:grpSpPr>
      <p:sp>
        <p:nvSpPr>
          <p:cNvPr id="20" name="Oval 15">
            <a:extLst>
              <a:ext uri="{FF2B5EF4-FFF2-40B4-BE49-F238E27FC236}">
                <a16:creationId xmlns:a16="http://schemas.microsoft.com/office/drawing/2014/main" id="{2543C098-77CB-7601-2B00-31F1E07D97A9}"/>
              </a:ext>
            </a:extLst>
          </p:cNvPr>
          <p:cNvSpPr/>
          <p:nvPr/>
        </p:nvSpPr>
        <p:spPr>
          <a:xfrm rot="10800000">
            <a:off x="5615583" y="5609229"/>
            <a:ext cx="1956110" cy="2192500"/>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C5EC952-48D9-7BDA-969A-81F67B5E3095}"/>
              </a:ext>
            </a:extLst>
          </p:cNvPr>
          <p:cNvGrpSpPr/>
          <p:nvPr/>
        </p:nvGrpSpPr>
        <p:grpSpPr>
          <a:xfrm>
            <a:off x="6625708" y="637079"/>
            <a:ext cx="5315581" cy="5880487"/>
            <a:chOff x="6130408" y="637079"/>
            <a:chExt cx="5315581" cy="5880487"/>
          </a:xfrm>
        </p:grpSpPr>
        <p:sp>
          <p:nvSpPr>
            <p:cNvPr id="17" name="Oval 15">
              <a:extLst>
                <a:ext uri="{FF2B5EF4-FFF2-40B4-BE49-F238E27FC236}">
                  <a16:creationId xmlns:a16="http://schemas.microsoft.com/office/drawing/2014/main" id="{EB0F8559-7124-F509-DF1A-65234EF3C17E}"/>
                </a:ext>
              </a:extLst>
            </p:cNvPr>
            <p:cNvSpPr/>
            <p:nvPr/>
          </p:nvSpPr>
          <p:spPr>
            <a:xfrm>
              <a:off x="6130408" y="956607"/>
              <a:ext cx="4986633" cy="5560959"/>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 name="connsiteX0" fmla="*/ 98106 w 5079916"/>
                <a:gd name="connsiteY0" fmla="*/ 2774206 h 5661842"/>
                <a:gd name="connsiteX1" fmla="*/ 2804911 w 5079916"/>
                <a:gd name="connsiteY1" fmla="*/ 163 h 5661842"/>
                <a:gd name="connsiteX2" fmla="*/ 5079916 w 5079916"/>
                <a:gd name="connsiteY2" fmla="*/ 2024906 h 5661842"/>
                <a:gd name="connsiteX3" fmla="*/ 2804911 w 5079916"/>
                <a:gd name="connsiteY3" fmla="*/ 5548249 h 5661842"/>
                <a:gd name="connsiteX4" fmla="*/ 803435 w 5079916"/>
                <a:gd name="connsiteY4" fmla="*/ 4613470 h 5661842"/>
                <a:gd name="connsiteX5" fmla="*/ 98106 w 5079916"/>
                <a:gd name="connsiteY5" fmla="*/ 2774206 h 5661842"/>
                <a:gd name="connsiteX0" fmla="*/ 133541 w 5115351"/>
                <a:gd name="connsiteY0" fmla="*/ 2774146 h 5668522"/>
                <a:gd name="connsiteX1" fmla="*/ 2840346 w 5115351"/>
                <a:gd name="connsiteY1" fmla="*/ 103 h 5668522"/>
                <a:gd name="connsiteX2" fmla="*/ 5115351 w 5115351"/>
                <a:gd name="connsiteY2" fmla="*/ 2024846 h 5668522"/>
                <a:gd name="connsiteX3" fmla="*/ 2840346 w 5115351"/>
                <a:gd name="connsiteY3" fmla="*/ 5548189 h 5668522"/>
                <a:gd name="connsiteX4" fmla="*/ 664699 w 5115351"/>
                <a:gd name="connsiteY4" fmla="*/ 4656953 h 5668522"/>
                <a:gd name="connsiteX5" fmla="*/ 133541 w 5115351"/>
                <a:gd name="connsiteY5" fmla="*/ 2774146 h 5668522"/>
                <a:gd name="connsiteX0" fmla="*/ 116168 w 5097978"/>
                <a:gd name="connsiteY0" fmla="*/ 2774146 h 5668522"/>
                <a:gd name="connsiteX1" fmla="*/ 2822973 w 5097978"/>
                <a:gd name="connsiteY1" fmla="*/ 103 h 5668522"/>
                <a:gd name="connsiteX2" fmla="*/ 5097978 w 5097978"/>
                <a:gd name="connsiteY2" fmla="*/ 2024846 h 5668522"/>
                <a:gd name="connsiteX3" fmla="*/ 2822973 w 5097978"/>
                <a:gd name="connsiteY3" fmla="*/ 5548189 h 5668522"/>
                <a:gd name="connsiteX4" fmla="*/ 647326 w 5097978"/>
                <a:gd name="connsiteY4" fmla="*/ 4656953 h 5668522"/>
                <a:gd name="connsiteX5" fmla="*/ 116168 w 5097978"/>
                <a:gd name="connsiteY5" fmla="*/ 2774146 h 5668522"/>
                <a:gd name="connsiteX0" fmla="*/ 116168 w 5097978"/>
                <a:gd name="connsiteY0" fmla="*/ 2774146 h 5665974"/>
                <a:gd name="connsiteX1" fmla="*/ 2822973 w 5097978"/>
                <a:gd name="connsiteY1" fmla="*/ 103 h 5665974"/>
                <a:gd name="connsiteX2" fmla="*/ 5097978 w 5097978"/>
                <a:gd name="connsiteY2" fmla="*/ 2024846 h 5665974"/>
                <a:gd name="connsiteX3" fmla="*/ 2822973 w 5097978"/>
                <a:gd name="connsiteY3" fmla="*/ 5548189 h 5665974"/>
                <a:gd name="connsiteX4" fmla="*/ 647326 w 5097978"/>
                <a:gd name="connsiteY4" fmla="*/ 4656953 h 5665974"/>
                <a:gd name="connsiteX5" fmla="*/ 116168 w 5097978"/>
                <a:gd name="connsiteY5" fmla="*/ 2774146 h 5665974"/>
                <a:gd name="connsiteX0" fmla="*/ 4823 w 4986633"/>
                <a:gd name="connsiteY0" fmla="*/ 2774149 h 5665977"/>
                <a:gd name="connsiteX1" fmla="*/ 2711628 w 4986633"/>
                <a:gd name="connsiteY1" fmla="*/ 106 h 5665977"/>
                <a:gd name="connsiteX2" fmla="*/ 4986633 w 4986633"/>
                <a:gd name="connsiteY2" fmla="*/ 2024849 h 5665977"/>
                <a:gd name="connsiteX3" fmla="*/ 2711628 w 4986633"/>
                <a:gd name="connsiteY3" fmla="*/ 5548192 h 5665977"/>
                <a:gd name="connsiteX4" fmla="*/ 535981 w 4986633"/>
                <a:gd name="connsiteY4" fmla="*/ 4656956 h 5665977"/>
                <a:gd name="connsiteX5" fmla="*/ 4823 w 4986633"/>
                <a:gd name="connsiteY5" fmla="*/ 2774149 h 5665977"/>
                <a:gd name="connsiteX0" fmla="*/ 4823 w 4986633"/>
                <a:gd name="connsiteY0" fmla="*/ 2774149 h 5560959"/>
                <a:gd name="connsiteX1" fmla="*/ 2711628 w 4986633"/>
                <a:gd name="connsiteY1" fmla="*/ 106 h 5560959"/>
                <a:gd name="connsiteX2" fmla="*/ 4986633 w 4986633"/>
                <a:gd name="connsiteY2" fmla="*/ 2024849 h 5560959"/>
                <a:gd name="connsiteX3" fmla="*/ 2711628 w 4986633"/>
                <a:gd name="connsiteY3" fmla="*/ 5548192 h 5560959"/>
                <a:gd name="connsiteX4" fmla="*/ 535981 w 4986633"/>
                <a:gd name="connsiteY4" fmla="*/ 4656956 h 5560959"/>
                <a:gd name="connsiteX5" fmla="*/ 4823 w 4986633"/>
                <a:gd name="connsiteY5" fmla="*/ 2774149 h 55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633" h="5560959">
                  <a:moveTo>
                    <a:pt x="4823" y="2774149"/>
                  </a:moveTo>
                  <a:cubicBezTo>
                    <a:pt x="48117" y="1925435"/>
                    <a:pt x="1445897" y="-16526"/>
                    <a:pt x="2711628" y="106"/>
                  </a:cubicBezTo>
                  <a:cubicBezTo>
                    <a:pt x="3977359" y="16738"/>
                    <a:pt x="4986633" y="492787"/>
                    <a:pt x="4986633" y="2024849"/>
                  </a:cubicBezTo>
                  <a:cubicBezTo>
                    <a:pt x="4986633" y="3556911"/>
                    <a:pt x="3511460" y="5443336"/>
                    <a:pt x="2711628" y="5548192"/>
                  </a:cubicBezTo>
                  <a:cubicBezTo>
                    <a:pt x="1911796" y="5653048"/>
                    <a:pt x="871000" y="5090268"/>
                    <a:pt x="535981" y="4656956"/>
                  </a:cubicBezTo>
                  <a:cubicBezTo>
                    <a:pt x="215476" y="4107530"/>
                    <a:pt x="-38471" y="3622863"/>
                    <a:pt x="4823" y="2774149"/>
                  </a:cubicBezTo>
                  <a:close/>
                </a:path>
              </a:pathLst>
            </a:custGeom>
            <a:solidFill>
              <a:srgbClr val="CB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9DE6733-AD9F-C04B-C8F4-559CACDA7C81}"/>
                </a:ext>
              </a:extLst>
            </p:cNvPr>
            <p:cNvSpPr/>
            <p:nvPr/>
          </p:nvSpPr>
          <p:spPr>
            <a:xfrm rot="10800000">
              <a:off x="6464179" y="637079"/>
              <a:ext cx="4981810" cy="5583842"/>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4813B71-6E5A-7F33-B669-466A9D31D93B}"/>
                </a:ext>
              </a:extLst>
            </p:cNvPr>
            <p:cNvSpPr txBox="1"/>
            <p:nvPr/>
          </p:nvSpPr>
          <p:spPr>
            <a:xfrm>
              <a:off x="7184876" y="1819917"/>
              <a:ext cx="3709603"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rPr>
                <a:t>بطاقة مكافئة</a:t>
              </a:r>
              <a:endParaRPr kumimoji="0" lang="ar-DZ"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endParaRPr>
            </a:p>
          </p:txBody>
        </p:sp>
      </p:grpSp>
      <p:sp>
        <p:nvSpPr>
          <p:cNvPr id="22" name="Oval 15">
            <a:extLst>
              <a:ext uri="{FF2B5EF4-FFF2-40B4-BE49-F238E27FC236}">
                <a16:creationId xmlns:a16="http://schemas.microsoft.com/office/drawing/2014/main" id="{7557298A-7129-BCA7-393D-BB54228811A4}"/>
              </a:ext>
            </a:extLst>
          </p:cNvPr>
          <p:cNvSpPr/>
          <p:nvPr/>
        </p:nvSpPr>
        <p:spPr>
          <a:xfrm rot="10800000">
            <a:off x="2538584" y="-1366898"/>
            <a:ext cx="1655403" cy="1855454"/>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a:extLst>
              <a:ext uri="{FF2B5EF4-FFF2-40B4-BE49-F238E27FC236}">
                <a16:creationId xmlns:a16="http://schemas.microsoft.com/office/drawing/2014/main" id="{82631112-2057-7E03-A8EC-CAF798E59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62" y="1084736"/>
            <a:ext cx="4162538" cy="4582880"/>
          </a:xfrm>
          <a:prstGeom prst="rect">
            <a:avLst/>
          </a:prstGeom>
          <a:ln>
            <a:noFill/>
          </a:ln>
          <a:effectLst>
            <a:softEdge rad="112500"/>
          </a:effectLst>
        </p:spPr>
      </p:pic>
      <p:sp>
        <p:nvSpPr>
          <p:cNvPr id="4" name="مربع نص 3">
            <a:extLst>
              <a:ext uri="{FF2B5EF4-FFF2-40B4-BE49-F238E27FC236}">
                <a16:creationId xmlns:a16="http://schemas.microsoft.com/office/drawing/2014/main" id="{AD554B2D-E0AA-89D8-F141-67631DDCA2D5}"/>
              </a:ext>
            </a:extLst>
          </p:cNvPr>
          <p:cNvSpPr txBox="1"/>
          <p:nvPr/>
        </p:nvSpPr>
        <p:spPr>
          <a:xfrm>
            <a:off x="7374908" y="2708920"/>
            <a:ext cx="4150951" cy="3270126"/>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أكتبي صيغ  لإيجاد حجم المنشور والأسطوانة،</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68BCAE"/>
                </a:solidFill>
                <a:effectLst/>
                <a:uLnTx/>
                <a:uFillTx/>
                <a:latin typeface="Ara Alm Bon " panose="00000500000000000000" pitchFamily="50" charset="-78"/>
                <a:ea typeface="+mn-ea"/>
                <a:cs typeface="Ara Alm Bon " panose="00000500000000000000" pitchFamily="50" charset="-78"/>
              </a:rPr>
              <a:t>مع توضيح معنى الرمز (م) المستعمل في كل</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68BCAE"/>
                </a:solidFill>
                <a:effectLst/>
                <a:uLnTx/>
                <a:uFillTx/>
                <a:latin typeface="Ara Alm Bon " panose="00000500000000000000" pitchFamily="50" charset="-78"/>
                <a:ea typeface="+mn-ea"/>
                <a:cs typeface="Ara Alm Bon " panose="00000500000000000000" pitchFamily="50" charset="-78"/>
              </a:rPr>
              <a:t>صيغة.</a:t>
            </a:r>
            <a:endParaRPr kumimoji="0" lang="ar-SA" sz="3200" b="0" i="0" u="none" strike="noStrike" kern="1200" cap="none" spc="0" normalizeH="0" baseline="0" noProof="0">
              <a:ln>
                <a:noFill/>
              </a:ln>
              <a:solidFill>
                <a:srgbClr val="68BCAE"/>
              </a:solidFill>
              <a:effectLst/>
              <a:uLnTx/>
              <a:uFillTx/>
              <a:latin typeface="Ara Alm Bon " panose="00000500000000000000" pitchFamily="50" charset="-78"/>
              <a:ea typeface="+mn-ea"/>
              <a:cs typeface="Ara Alm Bon " panose="00000500000000000000" pitchFamily="50" charset="-78"/>
            </a:endParaRPr>
          </a:p>
        </p:txBody>
      </p:sp>
      <mc:AlternateContent xmlns:mc="http://schemas.openxmlformats.org/markup-compatibility/2006">
        <mc:Choice xmlns:am3d="http://schemas.microsoft.com/office/drawing/2017/model3d" Requires="am3d">
          <p:graphicFrame>
            <p:nvGraphicFramePr>
              <p:cNvPr id="3" name="نموذج ثلاثي الأبعاد 2" descr="Light Gray Tube">
                <a:extLst>
                  <a:ext uri="{FF2B5EF4-FFF2-40B4-BE49-F238E27FC236}">
                    <a16:creationId xmlns:a16="http://schemas.microsoft.com/office/drawing/2014/main" id="{4748BEAE-5BDE-CF87-AC57-A9EBF98B8C41}"/>
                  </a:ext>
                </a:extLst>
              </p:cNvPr>
              <p:cNvGraphicFramePr/>
              <p:nvPr>
                <p:extLst>
                  <p:ext uri="{D42A27DB-BD31-4B8C-83A1-F6EECF244321}">
                    <p14:modId xmlns:p14="http://schemas.microsoft.com/office/powerpoint/2010/main" val="3147262543"/>
                  </p:ext>
                </p:extLst>
              </p:nvPr>
            </p:nvGraphicFramePr>
            <p:xfrm rot="624922">
              <a:off x="1228839" y="5033724"/>
              <a:ext cx="915767" cy="2192502"/>
            </p:xfrm>
            <a:graphic>
              <a:graphicData uri="http://schemas.microsoft.com/office/drawing/2017/model3d">
                <am3d:model3d r:embed="rId3">
                  <am3d:spPr>
                    <a:xfrm rot="624922">
                      <a:off x="0" y="0"/>
                      <a:ext cx="915767" cy="2192502"/>
                    </a:xfrm>
                    <a:prstGeom prst="rect">
                      <a:avLst/>
                    </a:prstGeom>
                  </am3d:spPr>
                  <am3d:camera>
                    <am3d:pos x="0" y="0" z="62782805"/>
                    <am3d:up dx="0" dy="36000000" dz="0"/>
                    <am3d:lookAt x="0" y="0" z="0"/>
                    <am3d:perspective fov="2700000"/>
                  </am3d:camera>
                  <am3d:trans>
                    <am3d:meterPerModelUnit n="7159681" d="1000000"/>
                    <am3d:preTrans dx="22" dy="-18000000" dz="6"/>
                    <am3d:scale>
                      <am3d:sx n="1000000" d="1000000"/>
                      <am3d:sy n="1000000" d="1000000"/>
                      <am3d:sz n="1000000" d="1000000"/>
                    </am3d:scale>
                    <am3d:rot/>
                    <am3d:postTrans dx="0" dy="0" dz="0"/>
                  </am3d:trans>
                  <am3d:raster rName="Office3DRenderer" rVer="16.0.8326">
                    <am3d:blip r:embed="rId4"/>
                  </am3d:raster>
                  <am3d:objViewport viewportSz="19868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نموذج ثلاثي الأبعاد 2" descr="Light Gray Tube">
                <a:extLst>
                  <a:ext uri="{FF2B5EF4-FFF2-40B4-BE49-F238E27FC236}">
                    <a16:creationId xmlns:a16="http://schemas.microsoft.com/office/drawing/2014/main" id="{4748BEAE-5BDE-CF87-AC57-A9EBF98B8C41}"/>
                  </a:ext>
                </a:extLst>
              </p:cNvPr>
              <p:cNvPicPr>
                <a:picLocks noGrp="1" noRot="1" noChangeAspect="1" noMove="1" noResize="1" noEditPoints="1" noAdjustHandles="1" noChangeArrowheads="1" noChangeShapeType="1" noCrop="1"/>
              </p:cNvPicPr>
              <p:nvPr/>
            </p:nvPicPr>
            <p:blipFill>
              <a:blip r:embed="rId4"/>
              <a:stretch>
                <a:fillRect/>
              </a:stretch>
            </p:blipFill>
            <p:spPr>
              <a:xfrm rot="624922">
                <a:off x="1228839" y="5033724"/>
                <a:ext cx="915767" cy="219250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نموذج ثلاثي الأبعاد 4" descr="Light Gray Cube">
                <a:extLst>
                  <a:ext uri="{FF2B5EF4-FFF2-40B4-BE49-F238E27FC236}">
                    <a16:creationId xmlns:a16="http://schemas.microsoft.com/office/drawing/2014/main" id="{4F94FE8E-2A39-7161-079E-B86ABF6681FD}"/>
                  </a:ext>
                </a:extLst>
              </p:cNvPr>
              <p:cNvGraphicFramePr>
                <a:graphicFrameLocks noChangeAspect="1"/>
              </p:cNvGraphicFramePr>
              <p:nvPr>
                <p:extLst>
                  <p:ext uri="{D42A27DB-BD31-4B8C-83A1-F6EECF244321}">
                    <p14:modId xmlns:p14="http://schemas.microsoft.com/office/powerpoint/2010/main" val="2141896494"/>
                  </p:ext>
                </p:extLst>
              </p:nvPr>
            </p:nvGraphicFramePr>
            <p:xfrm>
              <a:off x="180914" y="5658970"/>
              <a:ext cx="1054546" cy="1145096"/>
            </p:xfrm>
            <a:graphic>
              <a:graphicData uri="http://schemas.microsoft.com/office/drawing/2017/model3d">
                <am3d:model3d r:embed="rId5">
                  <am3d:spPr>
                    <a:xfrm>
                      <a:off x="0" y="0"/>
                      <a:ext cx="1054546" cy="1145096"/>
                    </a:xfrm>
                    <a:prstGeom prst="rect">
                      <a:avLst/>
                    </a:prstGeom>
                  </am3d:spPr>
                  <am3d:camera>
                    <am3d:pos x="0" y="0" z="81469193"/>
                    <am3d:up dx="0" dy="36000000" dz="0"/>
                    <am3d:lookAt x="0" y="0" z="0"/>
                    <am3d:perspective fov="2700000"/>
                  </am3d:camera>
                  <am3d:trans>
                    <am3d:meterPerModelUnit n="7140529" d="1000000"/>
                    <am3d:preTrans dx="0" dy="-17999995" dz="5866"/>
                    <am3d:scale>
                      <am3d:sx n="1000000" d="1000000"/>
                      <am3d:sy n="1000000" d="1000000"/>
                      <am3d:sz n="1000000" d="1000000"/>
                    </am3d:scale>
                    <am3d:rot ax="-1274715" ay="-1489707" az="556309"/>
                    <am3d:postTrans dx="0" dy="0" dz="0"/>
                  </am3d:trans>
                  <am3d:raster rName="Office3DRenderer" rVer="16.0.8326">
                    <am3d:blip r:embed="rId6"/>
                  </am3d:raster>
                  <am3d:objViewport viewportSz="12290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نموذج ثلاثي الأبعاد 4" descr="Light Gray Cube">
                <a:extLst>
                  <a:ext uri="{FF2B5EF4-FFF2-40B4-BE49-F238E27FC236}">
                    <a16:creationId xmlns:a16="http://schemas.microsoft.com/office/drawing/2014/main" id="{4F94FE8E-2A39-7161-079E-B86ABF6681FD}"/>
                  </a:ext>
                </a:extLst>
              </p:cNvPr>
              <p:cNvPicPr>
                <a:picLocks noGrp="1" noRot="1" noChangeAspect="1" noMove="1" noResize="1" noEditPoints="1" noAdjustHandles="1" noChangeArrowheads="1" noChangeShapeType="1" noCrop="1"/>
              </p:cNvPicPr>
              <p:nvPr/>
            </p:nvPicPr>
            <p:blipFill>
              <a:blip r:embed="rId6"/>
              <a:stretch>
                <a:fillRect/>
              </a:stretch>
            </p:blipFill>
            <p:spPr>
              <a:xfrm>
                <a:off x="180914" y="5658970"/>
                <a:ext cx="1054546" cy="1145096"/>
              </a:xfrm>
              <a:prstGeom prst="rect">
                <a:avLst/>
              </a:prstGeom>
            </p:spPr>
          </p:pic>
        </mc:Fallback>
      </mc:AlternateContent>
    </p:spTree>
    <p:extLst>
      <p:ext uri="{BB962C8B-B14F-4D97-AF65-F5344CB8AC3E}">
        <p14:creationId xmlns:p14="http://schemas.microsoft.com/office/powerpoint/2010/main" val="4182534580"/>
      </p:ext>
    </p:extLst>
  </p:cSld>
  <p:clrMapOvr>
    <a:masterClrMapping/>
  </p:clrMapOvr>
  <mc:AlternateContent xmlns:mc="http://schemas.openxmlformats.org/markup-compatibility/2006" xmlns:p14="http://schemas.microsoft.com/office/powerpoint/2010/main">
    <mc:Choice Requires="p14">
      <p:transition p14:dur="10" advTm="2350"/>
    </mc:Choice>
    <mc:Fallback xmlns="">
      <p:transition advTm="235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75000">
                                          <p:cBhvr additive="base">
                                            <p:cTn id="7" dur="225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250" fill="hold"/>
                                            <p:tgtEl>
                                              <p:spTgt spid="18"/>
                                            </p:tgtEl>
                                            <p:attrNameLst>
                                              <p:attrName>ppt_x</p:attrName>
                                            </p:attrNameLst>
                                          </p:cBhvr>
                                          <p:tavLst>
                                            <p:tav tm="0">
                                              <p:val>
                                                <p:strVal val="#ppt_x"/>
                                              </p:val>
                                            </p:tav>
                                            <p:tav tm="100000">
                                              <p:val>
                                                <p:strVal val="#ppt_x"/>
                                              </p:val>
                                            </p:tav>
                                          </p:tavLst>
                                        </p:anim>
                                        <p:anim calcmode="lin" valueType="num">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53000">
              <a:srgbClr val="73CA9F">
                <a:alpha val="47000"/>
              </a:srgbClr>
            </a:gs>
            <a:gs pos="0">
              <a:srgbClr val="69BCAE"/>
            </a:gs>
            <a:gs pos="100000">
              <a:srgbClr val="79D296">
                <a:alpha val="0"/>
              </a:srgbClr>
            </a:gs>
          </a:gsLst>
          <a:lin ang="2700000" scaled="0"/>
        </a:gradFill>
        <a:effectLst/>
      </p:bgPr>
    </p:bg>
    <p:spTree>
      <p:nvGrpSpPr>
        <p:cNvPr id="1" name="">
          <a:extLst>
            <a:ext uri="{FF2B5EF4-FFF2-40B4-BE49-F238E27FC236}">
              <a16:creationId xmlns:a16="http://schemas.microsoft.com/office/drawing/2014/main" id="{77E0959F-D517-857E-F345-FDE2CFDEA200}"/>
            </a:ext>
          </a:extLst>
        </p:cNvPr>
        <p:cNvGrpSpPr/>
        <p:nvPr/>
      </p:nvGrpSpPr>
      <p:grpSpPr>
        <a:xfrm>
          <a:off x="0" y="0"/>
          <a:ext cx="0" cy="0"/>
          <a:chOff x="0" y="0"/>
          <a:chExt cx="0" cy="0"/>
        </a:xfrm>
      </p:grpSpPr>
      <p:sp>
        <p:nvSpPr>
          <p:cNvPr id="20" name="Oval 15">
            <a:extLst>
              <a:ext uri="{FF2B5EF4-FFF2-40B4-BE49-F238E27FC236}">
                <a16:creationId xmlns:a16="http://schemas.microsoft.com/office/drawing/2014/main" id="{2543C098-77CB-7601-2B00-31F1E07D97A9}"/>
              </a:ext>
            </a:extLst>
          </p:cNvPr>
          <p:cNvSpPr/>
          <p:nvPr/>
        </p:nvSpPr>
        <p:spPr>
          <a:xfrm rot="10800000">
            <a:off x="5615583" y="5609229"/>
            <a:ext cx="1956110" cy="2192500"/>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C5EC952-48D9-7BDA-969A-81F67B5E3095}"/>
              </a:ext>
            </a:extLst>
          </p:cNvPr>
          <p:cNvGrpSpPr/>
          <p:nvPr/>
        </p:nvGrpSpPr>
        <p:grpSpPr>
          <a:xfrm>
            <a:off x="6625708" y="637079"/>
            <a:ext cx="5315581" cy="5880487"/>
            <a:chOff x="6130408" y="637079"/>
            <a:chExt cx="5315581" cy="5880487"/>
          </a:xfrm>
        </p:grpSpPr>
        <p:sp>
          <p:nvSpPr>
            <p:cNvPr id="17" name="Oval 15">
              <a:extLst>
                <a:ext uri="{FF2B5EF4-FFF2-40B4-BE49-F238E27FC236}">
                  <a16:creationId xmlns:a16="http://schemas.microsoft.com/office/drawing/2014/main" id="{EB0F8559-7124-F509-DF1A-65234EF3C17E}"/>
                </a:ext>
              </a:extLst>
            </p:cNvPr>
            <p:cNvSpPr/>
            <p:nvPr/>
          </p:nvSpPr>
          <p:spPr>
            <a:xfrm>
              <a:off x="6130408" y="956607"/>
              <a:ext cx="4986633" cy="5560959"/>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 name="connsiteX0" fmla="*/ 98106 w 5079916"/>
                <a:gd name="connsiteY0" fmla="*/ 2774206 h 5661842"/>
                <a:gd name="connsiteX1" fmla="*/ 2804911 w 5079916"/>
                <a:gd name="connsiteY1" fmla="*/ 163 h 5661842"/>
                <a:gd name="connsiteX2" fmla="*/ 5079916 w 5079916"/>
                <a:gd name="connsiteY2" fmla="*/ 2024906 h 5661842"/>
                <a:gd name="connsiteX3" fmla="*/ 2804911 w 5079916"/>
                <a:gd name="connsiteY3" fmla="*/ 5548249 h 5661842"/>
                <a:gd name="connsiteX4" fmla="*/ 803435 w 5079916"/>
                <a:gd name="connsiteY4" fmla="*/ 4613470 h 5661842"/>
                <a:gd name="connsiteX5" fmla="*/ 98106 w 5079916"/>
                <a:gd name="connsiteY5" fmla="*/ 2774206 h 5661842"/>
                <a:gd name="connsiteX0" fmla="*/ 133541 w 5115351"/>
                <a:gd name="connsiteY0" fmla="*/ 2774146 h 5668522"/>
                <a:gd name="connsiteX1" fmla="*/ 2840346 w 5115351"/>
                <a:gd name="connsiteY1" fmla="*/ 103 h 5668522"/>
                <a:gd name="connsiteX2" fmla="*/ 5115351 w 5115351"/>
                <a:gd name="connsiteY2" fmla="*/ 2024846 h 5668522"/>
                <a:gd name="connsiteX3" fmla="*/ 2840346 w 5115351"/>
                <a:gd name="connsiteY3" fmla="*/ 5548189 h 5668522"/>
                <a:gd name="connsiteX4" fmla="*/ 664699 w 5115351"/>
                <a:gd name="connsiteY4" fmla="*/ 4656953 h 5668522"/>
                <a:gd name="connsiteX5" fmla="*/ 133541 w 5115351"/>
                <a:gd name="connsiteY5" fmla="*/ 2774146 h 5668522"/>
                <a:gd name="connsiteX0" fmla="*/ 116168 w 5097978"/>
                <a:gd name="connsiteY0" fmla="*/ 2774146 h 5668522"/>
                <a:gd name="connsiteX1" fmla="*/ 2822973 w 5097978"/>
                <a:gd name="connsiteY1" fmla="*/ 103 h 5668522"/>
                <a:gd name="connsiteX2" fmla="*/ 5097978 w 5097978"/>
                <a:gd name="connsiteY2" fmla="*/ 2024846 h 5668522"/>
                <a:gd name="connsiteX3" fmla="*/ 2822973 w 5097978"/>
                <a:gd name="connsiteY3" fmla="*/ 5548189 h 5668522"/>
                <a:gd name="connsiteX4" fmla="*/ 647326 w 5097978"/>
                <a:gd name="connsiteY4" fmla="*/ 4656953 h 5668522"/>
                <a:gd name="connsiteX5" fmla="*/ 116168 w 5097978"/>
                <a:gd name="connsiteY5" fmla="*/ 2774146 h 5668522"/>
                <a:gd name="connsiteX0" fmla="*/ 116168 w 5097978"/>
                <a:gd name="connsiteY0" fmla="*/ 2774146 h 5665974"/>
                <a:gd name="connsiteX1" fmla="*/ 2822973 w 5097978"/>
                <a:gd name="connsiteY1" fmla="*/ 103 h 5665974"/>
                <a:gd name="connsiteX2" fmla="*/ 5097978 w 5097978"/>
                <a:gd name="connsiteY2" fmla="*/ 2024846 h 5665974"/>
                <a:gd name="connsiteX3" fmla="*/ 2822973 w 5097978"/>
                <a:gd name="connsiteY3" fmla="*/ 5548189 h 5665974"/>
                <a:gd name="connsiteX4" fmla="*/ 647326 w 5097978"/>
                <a:gd name="connsiteY4" fmla="*/ 4656953 h 5665974"/>
                <a:gd name="connsiteX5" fmla="*/ 116168 w 5097978"/>
                <a:gd name="connsiteY5" fmla="*/ 2774146 h 5665974"/>
                <a:gd name="connsiteX0" fmla="*/ 4823 w 4986633"/>
                <a:gd name="connsiteY0" fmla="*/ 2774149 h 5665977"/>
                <a:gd name="connsiteX1" fmla="*/ 2711628 w 4986633"/>
                <a:gd name="connsiteY1" fmla="*/ 106 h 5665977"/>
                <a:gd name="connsiteX2" fmla="*/ 4986633 w 4986633"/>
                <a:gd name="connsiteY2" fmla="*/ 2024849 h 5665977"/>
                <a:gd name="connsiteX3" fmla="*/ 2711628 w 4986633"/>
                <a:gd name="connsiteY3" fmla="*/ 5548192 h 5665977"/>
                <a:gd name="connsiteX4" fmla="*/ 535981 w 4986633"/>
                <a:gd name="connsiteY4" fmla="*/ 4656956 h 5665977"/>
                <a:gd name="connsiteX5" fmla="*/ 4823 w 4986633"/>
                <a:gd name="connsiteY5" fmla="*/ 2774149 h 5665977"/>
                <a:gd name="connsiteX0" fmla="*/ 4823 w 4986633"/>
                <a:gd name="connsiteY0" fmla="*/ 2774149 h 5560959"/>
                <a:gd name="connsiteX1" fmla="*/ 2711628 w 4986633"/>
                <a:gd name="connsiteY1" fmla="*/ 106 h 5560959"/>
                <a:gd name="connsiteX2" fmla="*/ 4986633 w 4986633"/>
                <a:gd name="connsiteY2" fmla="*/ 2024849 h 5560959"/>
                <a:gd name="connsiteX3" fmla="*/ 2711628 w 4986633"/>
                <a:gd name="connsiteY3" fmla="*/ 5548192 h 5560959"/>
                <a:gd name="connsiteX4" fmla="*/ 535981 w 4986633"/>
                <a:gd name="connsiteY4" fmla="*/ 4656956 h 5560959"/>
                <a:gd name="connsiteX5" fmla="*/ 4823 w 4986633"/>
                <a:gd name="connsiteY5" fmla="*/ 2774149 h 55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633" h="5560959">
                  <a:moveTo>
                    <a:pt x="4823" y="2774149"/>
                  </a:moveTo>
                  <a:cubicBezTo>
                    <a:pt x="48117" y="1925435"/>
                    <a:pt x="1445897" y="-16526"/>
                    <a:pt x="2711628" y="106"/>
                  </a:cubicBezTo>
                  <a:cubicBezTo>
                    <a:pt x="3977359" y="16738"/>
                    <a:pt x="4986633" y="492787"/>
                    <a:pt x="4986633" y="2024849"/>
                  </a:cubicBezTo>
                  <a:cubicBezTo>
                    <a:pt x="4986633" y="3556911"/>
                    <a:pt x="3511460" y="5443336"/>
                    <a:pt x="2711628" y="5548192"/>
                  </a:cubicBezTo>
                  <a:cubicBezTo>
                    <a:pt x="1911796" y="5653048"/>
                    <a:pt x="871000" y="5090268"/>
                    <a:pt x="535981" y="4656956"/>
                  </a:cubicBezTo>
                  <a:cubicBezTo>
                    <a:pt x="215476" y="4107530"/>
                    <a:pt x="-38471" y="3622863"/>
                    <a:pt x="4823" y="2774149"/>
                  </a:cubicBezTo>
                  <a:close/>
                </a:path>
              </a:pathLst>
            </a:custGeom>
            <a:solidFill>
              <a:srgbClr val="CB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9DE6733-AD9F-C04B-C8F4-559CACDA7C81}"/>
                </a:ext>
              </a:extLst>
            </p:cNvPr>
            <p:cNvSpPr/>
            <p:nvPr/>
          </p:nvSpPr>
          <p:spPr>
            <a:xfrm rot="10800000">
              <a:off x="6464179" y="637079"/>
              <a:ext cx="4981810" cy="5583842"/>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4813B71-6E5A-7F33-B669-466A9D31D93B}"/>
                </a:ext>
              </a:extLst>
            </p:cNvPr>
            <p:cNvSpPr txBox="1"/>
            <p:nvPr/>
          </p:nvSpPr>
          <p:spPr>
            <a:xfrm>
              <a:off x="7184876" y="1819917"/>
              <a:ext cx="3709603"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rPr>
                <a:t>-</a:t>
              </a:r>
              <a:endParaRPr kumimoji="0" lang="ar-DZ"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endParaRPr>
            </a:p>
          </p:txBody>
        </p:sp>
      </p:grpSp>
      <p:sp>
        <p:nvSpPr>
          <p:cNvPr id="22" name="Oval 15">
            <a:extLst>
              <a:ext uri="{FF2B5EF4-FFF2-40B4-BE49-F238E27FC236}">
                <a16:creationId xmlns:a16="http://schemas.microsoft.com/office/drawing/2014/main" id="{7557298A-7129-BCA7-393D-BB54228811A4}"/>
              </a:ext>
            </a:extLst>
          </p:cNvPr>
          <p:cNvSpPr/>
          <p:nvPr/>
        </p:nvSpPr>
        <p:spPr>
          <a:xfrm rot="10800000">
            <a:off x="2538584" y="-1366898"/>
            <a:ext cx="1655403" cy="1855454"/>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a:extLst>
              <a:ext uri="{FF2B5EF4-FFF2-40B4-BE49-F238E27FC236}">
                <a16:creationId xmlns:a16="http://schemas.microsoft.com/office/drawing/2014/main" id="{82631112-2057-7E03-A8EC-CAF798E59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62" y="1084736"/>
            <a:ext cx="4162538" cy="4582880"/>
          </a:xfrm>
          <a:prstGeom prst="rect">
            <a:avLst/>
          </a:prstGeom>
          <a:ln>
            <a:noFill/>
          </a:ln>
          <a:effectLst>
            <a:softEdge rad="112500"/>
          </a:effectLst>
        </p:spPr>
      </p:pic>
      <p:sp>
        <p:nvSpPr>
          <p:cNvPr id="4" name="مربع نص 3">
            <a:extLst>
              <a:ext uri="{FF2B5EF4-FFF2-40B4-BE49-F238E27FC236}">
                <a16:creationId xmlns:a16="http://schemas.microsoft.com/office/drawing/2014/main" id="{AD554B2D-E0AA-89D8-F141-67631DDCA2D5}"/>
              </a:ext>
            </a:extLst>
          </p:cNvPr>
          <p:cNvSpPr txBox="1"/>
          <p:nvPr/>
        </p:nvSpPr>
        <p:spPr>
          <a:xfrm>
            <a:off x="7374908" y="2708920"/>
            <a:ext cx="4150951" cy="2623795"/>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لماذا تُستعملُ الوحداتُ المكعبةُ لقياسِ الحجمِ بدلا من استعمالِ الوحداتِ الطوليةِ أوِ الوحداتِ المربعةِ؟</a:t>
            </a:r>
            <a:endParaRPr kumimoji="0" lang="ar-SA" sz="3200" b="0" i="0" u="none" strike="noStrike" kern="1200" cap="none" spc="0" normalizeH="0" baseline="0" noProof="0">
              <a:ln>
                <a:noFill/>
              </a:ln>
              <a:solidFill>
                <a:srgbClr val="68BCAE"/>
              </a:solidFill>
              <a:effectLst/>
              <a:uLnTx/>
              <a:uFillTx/>
              <a:latin typeface="Ara Alm Bon " panose="00000500000000000000" pitchFamily="50" charset="-78"/>
              <a:ea typeface="+mn-ea"/>
              <a:cs typeface="Ara Alm Bon " panose="00000500000000000000" pitchFamily="50" charset="-78"/>
            </a:endParaRPr>
          </a:p>
        </p:txBody>
      </p:sp>
      <mc:AlternateContent xmlns:mc="http://schemas.openxmlformats.org/markup-compatibility/2006">
        <mc:Choice xmlns:am3d="http://schemas.microsoft.com/office/drawing/2017/model3d" Requires="am3d">
          <p:graphicFrame>
            <p:nvGraphicFramePr>
              <p:cNvPr id="3" name="نموذج ثلاثي الأبعاد 2" descr="Light Gray Tube">
                <a:extLst>
                  <a:ext uri="{FF2B5EF4-FFF2-40B4-BE49-F238E27FC236}">
                    <a16:creationId xmlns:a16="http://schemas.microsoft.com/office/drawing/2014/main" id="{4748BEAE-5BDE-CF87-AC57-A9EBF98B8C41}"/>
                  </a:ext>
                </a:extLst>
              </p:cNvPr>
              <p:cNvGraphicFramePr/>
              <p:nvPr/>
            </p:nvGraphicFramePr>
            <p:xfrm rot="624922">
              <a:off x="1228839" y="5033724"/>
              <a:ext cx="915767" cy="2192502"/>
            </p:xfrm>
            <a:graphic>
              <a:graphicData uri="http://schemas.microsoft.com/office/drawing/2017/model3d">
                <am3d:model3d r:embed="rId3">
                  <am3d:spPr>
                    <a:xfrm rot="624922">
                      <a:off x="0" y="0"/>
                      <a:ext cx="915767" cy="2192502"/>
                    </a:xfrm>
                    <a:prstGeom prst="rect">
                      <a:avLst/>
                    </a:prstGeom>
                  </am3d:spPr>
                  <am3d:camera>
                    <am3d:pos x="0" y="0" z="62782805"/>
                    <am3d:up dx="0" dy="36000000" dz="0"/>
                    <am3d:lookAt x="0" y="0" z="0"/>
                    <am3d:perspective fov="2700000"/>
                  </am3d:camera>
                  <am3d:trans>
                    <am3d:meterPerModelUnit n="7159681" d="1000000"/>
                    <am3d:preTrans dx="22" dy="-18000000" dz="6"/>
                    <am3d:scale>
                      <am3d:sx n="1000000" d="1000000"/>
                      <am3d:sy n="1000000" d="1000000"/>
                      <am3d:sz n="1000000" d="1000000"/>
                    </am3d:scale>
                    <am3d:rot/>
                    <am3d:postTrans dx="0" dy="0" dz="0"/>
                  </am3d:trans>
                  <am3d:raster rName="Office3DRenderer" rVer="16.0.8326">
                    <am3d:blip r:embed="rId4"/>
                  </am3d:raster>
                  <am3d:objViewport viewportSz="19868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نموذج ثلاثي الأبعاد 2" descr="Light Gray Tube">
                <a:extLst>
                  <a:ext uri="{FF2B5EF4-FFF2-40B4-BE49-F238E27FC236}">
                    <a16:creationId xmlns:a16="http://schemas.microsoft.com/office/drawing/2014/main" id="{4748BEAE-5BDE-CF87-AC57-A9EBF98B8C41}"/>
                  </a:ext>
                </a:extLst>
              </p:cNvPr>
              <p:cNvPicPr>
                <a:picLocks noGrp="1" noRot="1" noChangeAspect="1" noMove="1" noResize="1" noEditPoints="1" noAdjustHandles="1" noChangeArrowheads="1" noChangeShapeType="1" noCrop="1"/>
              </p:cNvPicPr>
              <p:nvPr/>
            </p:nvPicPr>
            <p:blipFill>
              <a:blip r:embed="rId4"/>
              <a:stretch>
                <a:fillRect/>
              </a:stretch>
            </p:blipFill>
            <p:spPr>
              <a:xfrm rot="624922">
                <a:off x="1228839" y="5033724"/>
                <a:ext cx="915767" cy="219250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نموذج ثلاثي الأبعاد 4" descr="Light Gray Cube">
                <a:extLst>
                  <a:ext uri="{FF2B5EF4-FFF2-40B4-BE49-F238E27FC236}">
                    <a16:creationId xmlns:a16="http://schemas.microsoft.com/office/drawing/2014/main" id="{4F94FE8E-2A39-7161-079E-B86ABF6681FD}"/>
                  </a:ext>
                </a:extLst>
              </p:cNvPr>
              <p:cNvGraphicFramePr>
                <a:graphicFrameLocks noChangeAspect="1"/>
              </p:cNvGraphicFramePr>
              <p:nvPr/>
            </p:nvGraphicFramePr>
            <p:xfrm>
              <a:off x="180914" y="5658970"/>
              <a:ext cx="1054546" cy="1145096"/>
            </p:xfrm>
            <a:graphic>
              <a:graphicData uri="http://schemas.microsoft.com/office/drawing/2017/model3d">
                <am3d:model3d r:embed="rId5">
                  <am3d:spPr>
                    <a:xfrm>
                      <a:off x="0" y="0"/>
                      <a:ext cx="1054546" cy="1145096"/>
                    </a:xfrm>
                    <a:prstGeom prst="rect">
                      <a:avLst/>
                    </a:prstGeom>
                  </am3d:spPr>
                  <am3d:camera>
                    <am3d:pos x="0" y="0" z="81469193"/>
                    <am3d:up dx="0" dy="36000000" dz="0"/>
                    <am3d:lookAt x="0" y="0" z="0"/>
                    <am3d:perspective fov="2700000"/>
                  </am3d:camera>
                  <am3d:trans>
                    <am3d:meterPerModelUnit n="7140529" d="1000000"/>
                    <am3d:preTrans dx="0" dy="-17999995" dz="5866"/>
                    <am3d:scale>
                      <am3d:sx n="1000000" d="1000000"/>
                      <am3d:sy n="1000000" d="1000000"/>
                      <am3d:sz n="1000000" d="1000000"/>
                    </am3d:scale>
                    <am3d:rot ax="-1274715" ay="-1489707" az="556309"/>
                    <am3d:postTrans dx="0" dy="0" dz="0"/>
                  </am3d:trans>
                  <am3d:raster rName="Office3DRenderer" rVer="16.0.8326">
                    <am3d:blip r:embed="rId6"/>
                  </am3d:raster>
                  <am3d:objViewport viewportSz="12290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نموذج ثلاثي الأبعاد 4" descr="Light Gray Cube">
                <a:extLst>
                  <a:ext uri="{FF2B5EF4-FFF2-40B4-BE49-F238E27FC236}">
                    <a16:creationId xmlns:a16="http://schemas.microsoft.com/office/drawing/2014/main" id="{4F94FE8E-2A39-7161-079E-B86ABF6681FD}"/>
                  </a:ext>
                </a:extLst>
              </p:cNvPr>
              <p:cNvPicPr>
                <a:picLocks noGrp="1" noRot="1" noChangeAspect="1" noMove="1" noResize="1" noEditPoints="1" noAdjustHandles="1" noChangeArrowheads="1" noChangeShapeType="1" noCrop="1"/>
              </p:cNvPicPr>
              <p:nvPr/>
            </p:nvPicPr>
            <p:blipFill>
              <a:blip r:embed="rId6"/>
              <a:stretch>
                <a:fillRect/>
              </a:stretch>
            </p:blipFill>
            <p:spPr>
              <a:xfrm>
                <a:off x="180914" y="5658970"/>
                <a:ext cx="1054546" cy="1145096"/>
              </a:xfrm>
              <a:prstGeom prst="rect">
                <a:avLst/>
              </a:prstGeom>
            </p:spPr>
          </p:pic>
        </mc:Fallback>
      </mc:AlternateContent>
      <p:sp>
        <p:nvSpPr>
          <p:cNvPr id="7" name="مربع نص 6">
            <a:extLst>
              <a:ext uri="{FF2B5EF4-FFF2-40B4-BE49-F238E27FC236}">
                <a16:creationId xmlns:a16="http://schemas.microsoft.com/office/drawing/2014/main" id="{D5CD16A3-0C6C-7600-48C7-37DDD8D5F080}"/>
              </a:ext>
            </a:extLst>
          </p:cNvPr>
          <p:cNvSpPr txBox="1"/>
          <p:nvPr/>
        </p:nvSpPr>
        <p:spPr>
          <a:xfrm>
            <a:off x="6276020" y="5216590"/>
            <a:ext cx="6134876" cy="684803"/>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a:t>
            </a:r>
          </a:p>
        </p:txBody>
      </p:sp>
      <p:pic>
        <p:nvPicPr>
          <p:cNvPr id="9" name="صورة 8">
            <a:extLst>
              <a:ext uri="{FF2B5EF4-FFF2-40B4-BE49-F238E27FC236}">
                <a16:creationId xmlns:a16="http://schemas.microsoft.com/office/drawing/2014/main" id="{737007BF-F2DB-A79F-A74D-F6FE7C8AF7DE}"/>
              </a:ext>
            </a:extLst>
          </p:cNvPr>
          <p:cNvPicPr>
            <a:picLocks noChangeAspect="1"/>
          </p:cNvPicPr>
          <p:nvPr/>
        </p:nvPicPr>
        <p:blipFill>
          <a:blip r:embed="rId7"/>
          <a:stretch>
            <a:fillRect/>
          </a:stretch>
        </p:blipFill>
        <p:spPr>
          <a:xfrm>
            <a:off x="8904312" y="1830679"/>
            <a:ext cx="1466850" cy="619125"/>
          </a:xfrm>
          <a:prstGeom prst="rect">
            <a:avLst/>
          </a:prstGeom>
        </p:spPr>
      </p:pic>
    </p:spTree>
    <p:extLst>
      <p:ext uri="{BB962C8B-B14F-4D97-AF65-F5344CB8AC3E}">
        <p14:creationId xmlns:p14="http://schemas.microsoft.com/office/powerpoint/2010/main" val="3826236014"/>
      </p:ext>
    </p:extLst>
  </p:cSld>
  <p:clrMapOvr>
    <a:masterClrMapping/>
  </p:clrMapOvr>
  <mc:AlternateContent xmlns:mc="http://schemas.openxmlformats.org/markup-compatibility/2006" xmlns:p14="http://schemas.microsoft.com/office/powerpoint/2010/main">
    <mc:Choice Requires="p14">
      <p:transition p14:dur="10" advTm="2350"/>
    </mc:Choice>
    <mc:Fallback xmlns="">
      <p:transition advTm="235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75000">
                                          <p:cBhvr additive="base">
                                            <p:cTn id="7" dur="225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250" fill="hold"/>
                                            <p:tgtEl>
                                              <p:spTgt spid="18"/>
                                            </p:tgtEl>
                                            <p:attrNameLst>
                                              <p:attrName>ppt_x</p:attrName>
                                            </p:attrNameLst>
                                          </p:cBhvr>
                                          <p:tavLst>
                                            <p:tav tm="0">
                                              <p:val>
                                                <p:strVal val="#ppt_x"/>
                                              </p:val>
                                            </p:tav>
                                            <p:tav tm="100000">
                                              <p:val>
                                                <p:strVal val="#ppt_x"/>
                                              </p:val>
                                            </p:tav>
                                          </p:tavLst>
                                        </p:anim>
                                        <p:anim calcmode="lin" valueType="num">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53000">
              <a:srgbClr val="73CA9F">
                <a:alpha val="47000"/>
              </a:srgbClr>
            </a:gs>
            <a:gs pos="0">
              <a:srgbClr val="69BCAE"/>
            </a:gs>
            <a:gs pos="100000">
              <a:srgbClr val="79D296">
                <a:alpha val="0"/>
              </a:srgbClr>
            </a:gs>
          </a:gsLst>
          <a:lin ang="2700000" scaled="0"/>
        </a:gradFill>
        <a:effectLst/>
      </p:bgPr>
    </p:bg>
    <p:spTree>
      <p:nvGrpSpPr>
        <p:cNvPr id="1" name="">
          <a:extLst>
            <a:ext uri="{FF2B5EF4-FFF2-40B4-BE49-F238E27FC236}">
              <a16:creationId xmlns:a16="http://schemas.microsoft.com/office/drawing/2014/main" id="{77E0959F-D517-857E-F345-FDE2CFDEA200}"/>
            </a:ext>
          </a:extLst>
        </p:cNvPr>
        <p:cNvGrpSpPr/>
        <p:nvPr/>
      </p:nvGrpSpPr>
      <p:grpSpPr>
        <a:xfrm>
          <a:off x="0" y="0"/>
          <a:ext cx="0" cy="0"/>
          <a:chOff x="0" y="0"/>
          <a:chExt cx="0" cy="0"/>
        </a:xfrm>
      </p:grpSpPr>
      <p:sp>
        <p:nvSpPr>
          <p:cNvPr id="20" name="Oval 15">
            <a:extLst>
              <a:ext uri="{FF2B5EF4-FFF2-40B4-BE49-F238E27FC236}">
                <a16:creationId xmlns:a16="http://schemas.microsoft.com/office/drawing/2014/main" id="{2543C098-77CB-7601-2B00-31F1E07D97A9}"/>
              </a:ext>
            </a:extLst>
          </p:cNvPr>
          <p:cNvSpPr/>
          <p:nvPr/>
        </p:nvSpPr>
        <p:spPr>
          <a:xfrm rot="10800000">
            <a:off x="5615583" y="5609229"/>
            <a:ext cx="1956110" cy="2192500"/>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C5EC952-48D9-7BDA-969A-81F67B5E3095}"/>
              </a:ext>
            </a:extLst>
          </p:cNvPr>
          <p:cNvGrpSpPr/>
          <p:nvPr/>
        </p:nvGrpSpPr>
        <p:grpSpPr>
          <a:xfrm>
            <a:off x="6625708" y="637079"/>
            <a:ext cx="5315581" cy="5880487"/>
            <a:chOff x="6130408" y="637079"/>
            <a:chExt cx="5315581" cy="5880487"/>
          </a:xfrm>
        </p:grpSpPr>
        <p:sp>
          <p:nvSpPr>
            <p:cNvPr id="17" name="Oval 15">
              <a:extLst>
                <a:ext uri="{FF2B5EF4-FFF2-40B4-BE49-F238E27FC236}">
                  <a16:creationId xmlns:a16="http://schemas.microsoft.com/office/drawing/2014/main" id="{EB0F8559-7124-F509-DF1A-65234EF3C17E}"/>
                </a:ext>
              </a:extLst>
            </p:cNvPr>
            <p:cNvSpPr/>
            <p:nvPr/>
          </p:nvSpPr>
          <p:spPr>
            <a:xfrm>
              <a:off x="6130408" y="956607"/>
              <a:ext cx="4986633" cy="5560959"/>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 name="connsiteX0" fmla="*/ 98106 w 5079916"/>
                <a:gd name="connsiteY0" fmla="*/ 2774206 h 5661842"/>
                <a:gd name="connsiteX1" fmla="*/ 2804911 w 5079916"/>
                <a:gd name="connsiteY1" fmla="*/ 163 h 5661842"/>
                <a:gd name="connsiteX2" fmla="*/ 5079916 w 5079916"/>
                <a:gd name="connsiteY2" fmla="*/ 2024906 h 5661842"/>
                <a:gd name="connsiteX3" fmla="*/ 2804911 w 5079916"/>
                <a:gd name="connsiteY3" fmla="*/ 5548249 h 5661842"/>
                <a:gd name="connsiteX4" fmla="*/ 803435 w 5079916"/>
                <a:gd name="connsiteY4" fmla="*/ 4613470 h 5661842"/>
                <a:gd name="connsiteX5" fmla="*/ 98106 w 5079916"/>
                <a:gd name="connsiteY5" fmla="*/ 2774206 h 5661842"/>
                <a:gd name="connsiteX0" fmla="*/ 133541 w 5115351"/>
                <a:gd name="connsiteY0" fmla="*/ 2774146 h 5668522"/>
                <a:gd name="connsiteX1" fmla="*/ 2840346 w 5115351"/>
                <a:gd name="connsiteY1" fmla="*/ 103 h 5668522"/>
                <a:gd name="connsiteX2" fmla="*/ 5115351 w 5115351"/>
                <a:gd name="connsiteY2" fmla="*/ 2024846 h 5668522"/>
                <a:gd name="connsiteX3" fmla="*/ 2840346 w 5115351"/>
                <a:gd name="connsiteY3" fmla="*/ 5548189 h 5668522"/>
                <a:gd name="connsiteX4" fmla="*/ 664699 w 5115351"/>
                <a:gd name="connsiteY4" fmla="*/ 4656953 h 5668522"/>
                <a:gd name="connsiteX5" fmla="*/ 133541 w 5115351"/>
                <a:gd name="connsiteY5" fmla="*/ 2774146 h 5668522"/>
                <a:gd name="connsiteX0" fmla="*/ 116168 w 5097978"/>
                <a:gd name="connsiteY0" fmla="*/ 2774146 h 5668522"/>
                <a:gd name="connsiteX1" fmla="*/ 2822973 w 5097978"/>
                <a:gd name="connsiteY1" fmla="*/ 103 h 5668522"/>
                <a:gd name="connsiteX2" fmla="*/ 5097978 w 5097978"/>
                <a:gd name="connsiteY2" fmla="*/ 2024846 h 5668522"/>
                <a:gd name="connsiteX3" fmla="*/ 2822973 w 5097978"/>
                <a:gd name="connsiteY3" fmla="*/ 5548189 h 5668522"/>
                <a:gd name="connsiteX4" fmla="*/ 647326 w 5097978"/>
                <a:gd name="connsiteY4" fmla="*/ 4656953 h 5668522"/>
                <a:gd name="connsiteX5" fmla="*/ 116168 w 5097978"/>
                <a:gd name="connsiteY5" fmla="*/ 2774146 h 5668522"/>
                <a:gd name="connsiteX0" fmla="*/ 116168 w 5097978"/>
                <a:gd name="connsiteY0" fmla="*/ 2774146 h 5665974"/>
                <a:gd name="connsiteX1" fmla="*/ 2822973 w 5097978"/>
                <a:gd name="connsiteY1" fmla="*/ 103 h 5665974"/>
                <a:gd name="connsiteX2" fmla="*/ 5097978 w 5097978"/>
                <a:gd name="connsiteY2" fmla="*/ 2024846 h 5665974"/>
                <a:gd name="connsiteX3" fmla="*/ 2822973 w 5097978"/>
                <a:gd name="connsiteY3" fmla="*/ 5548189 h 5665974"/>
                <a:gd name="connsiteX4" fmla="*/ 647326 w 5097978"/>
                <a:gd name="connsiteY4" fmla="*/ 4656953 h 5665974"/>
                <a:gd name="connsiteX5" fmla="*/ 116168 w 5097978"/>
                <a:gd name="connsiteY5" fmla="*/ 2774146 h 5665974"/>
                <a:gd name="connsiteX0" fmla="*/ 4823 w 4986633"/>
                <a:gd name="connsiteY0" fmla="*/ 2774149 h 5665977"/>
                <a:gd name="connsiteX1" fmla="*/ 2711628 w 4986633"/>
                <a:gd name="connsiteY1" fmla="*/ 106 h 5665977"/>
                <a:gd name="connsiteX2" fmla="*/ 4986633 w 4986633"/>
                <a:gd name="connsiteY2" fmla="*/ 2024849 h 5665977"/>
                <a:gd name="connsiteX3" fmla="*/ 2711628 w 4986633"/>
                <a:gd name="connsiteY3" fmla="*/ 5548192 h 5665977"/>
                <a:gd name="connsiteX4" fmla="*/ 535981 w 4986633"/>
                <a:gd name="connsiteY4" fmla="*/ 4656956 h 5665977"/>
                <a:gd name="connsiteX5" fmla="*/ 4823 w 4986633"/>
                <a:gd name="connsiteY5" fmla="*/ 2774149 h 5665977"/>
                <a:gd name="connsiteX0" fmla="*/ 4823 w 4986633"/>
                <a:gd name="connsiteY0" fmla="*/ 2774149 h 5560959"/>
                <a:gd name="connsiteX1" fmla="*/ 2711628 w 4986633"/>
                <a:gd name="connsiteY1" fmla="*/ 106 h 5560959"/>
                <a:gd name="connsiteX2" fmla="*/ 4986633 w 4986633"/>
                <a:gd name="connsiteY2" fmla="*/ 2024849 h 5560959"/>
                <a:gd name="connsiteX3" fmla="*/ 2711628 w 4986633"/>
                <a:gd name="connsiteY3" fmla="*/ 5548192 h 5560959"/>
                <a:gd name="connsiteX4" fmla="*/ 535981 w 4986633"/>
                <a:gd name="connsiteY4" fmla="*/ 4656956 h 5560959"/>
                <a:gd name="connsiteX5" fmla="*/ 4823 w 4986633"/>
                <a:gd name="connsiteY5" fmla="*/ 2774149 h 55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633" h="5560959">
                  <a:moveTo>
                    <a:pt x="4823" y="2774149"/>
                  </a:moveTo>
                  <a:cubicBezTo>
                    <a:pt x="48117" y="1925435"/>
                    <a:pt x="1445897" y="-16526"/>
                    <a:pt x="2711628" y="106"/>
                  </a:cubicBezTo>
                  <a:cubicBezTo>
                    <a:pt x="3977359" y="16738"/>
                    <a:pt x="4986633" y="492787"/>
                    <a:pt x="4986633" y="2024849"/>
                  </a:cubicBezTo>
                  <a:cubicBezTo>
                    <a:pt x="4986633" y="3556911"/>
                    <a:pt x="3511460" y="5443336"/>
                    <a:pt x="2711628" y="5548192"/>
                  </a:cubicBezTo>
                  <a:cubicBezTo>
                    <a:pt x="1911796" y="5653048"/>
                    <a:pt x="871000" y="5090268"/>
                    <a:pt x="535981" y="4656956"/>
                  </a:cubicBezTo>
                  <a:cubicBezTo>
                    <a:pt x="215476" y="4107530"/>
                    <a:pt x="-38471" y="3622863"/>
                    <a:pt x="4823" y="2774149"/>
                  </a:cubicBezTo>
                  <a:close/>
                </a:path>
              </a:pathLst>
            </a:custGeom>
            <a:solidFill>
              <a:srgbClr val="CB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9DE6733-AD9F-C04B-C8F4-559CACDA7C81}"/>
                </a:ext>
              </a:extLst>
            </p:cNvPr>
            <p:cNvSpPr/>
            <p:nvPr/>
          </p:nvSpPr>
          <p:spPr>
            <a:xfrm rot="10800000">
              <a:off x="6464179" y="637079"/>
              <a:ext cx="4981810" cy="5583842"/>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4813B71-6E5A-7F33-B669-466A9D31D93B}"/>
                </a:ext>
              </a:extLst>
            </p:cNvPr>
            <p:cNvSpPr txBox="1"/>
            <p:nvPr/>
          </p:nvSpPr>
          <p:spPr>
            <a:xfrm>
              <a:off x="7184876" y="1819917"/>
              <a:ext cx="3709603"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rPr>
                <a:t>-</a:t>
              </a:r>
              <a:endParaRPr kumimoji="0" lang="ar-DZ"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endParaRPr>
            </a:p>
          </p:txBody>
        </p:sp>
      </p:grpSp>
      <p:sp>
        <p:nvSpPr>
          <p:cNvPr id="22" name="Oval 15">
            <a:extLst>
              <a:ext uri="{FF2B5EF4-FFF2-40B4-BE49-F238E27FC236}">
                <a16:creationId xmlns:a16="http://schemas.microsoft.com/office/drawing/2014/main" id="{7557298A-7129-BCA7-393D-BB54228811A4}"/>
              </a:ext>
            </a:extLst>
          </p:cNvPr>
          <p:cNvSpPr/>
          <p:nvPr/>
        </p:nvSpPr>
        <p:spPr>
          <a:xfrm rot="10800000">
            <a:off x="2538584" y="-1366898"/>
            <a:ext cx="1655403" cy="1855454"/>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a:extLst>
              <a:ext uri="{FF2B5EF4-FFF2-40B4-BE49-F238E27FC236}">
                <a16:creationId xmlns:a16="http://schemas.microsoft.com/office/drawing/2014/main" id="{82631112-2057-7E03-A8EC-CAF798E59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62" y="1084736"/>
            <a:ext cx="4162538" cy="4582880"/>
          </a:xfrm>
          <a:prstGeom prst="rect">
            <a:avLst/>
          </a:prstGeom>
          <a:ln>
            <a:noFill/>
          </a:ln>
          <a:effectLst>
            <a:softEdge rad="112500"/>
          </a:effectLst>
        </p:spPr>
      </p:pic>
      <p:sp>
        <p:nvSpPr>
          <p:cNvPr id="4" name="مربع نص 3">
            <a:extLst>
              <a:ext uri="{FF2B5EF4-FFF2-40B4-BE49-F238E27FC236}">
                <a16:creationId xmlns:a16="http://schemas.microsoft.com/office/drawing/2014/main" id="{AD554B2D-E0AA-89D8-F141-67631DDCA2D5}"/>
              </a:ext>
            </a:extLst>
          </p:cNvPr>
          <p:cNvSpPr txBox="1"/>
          <p:nvPr/>
        </p:nvSpPr>
        <p:spPr>
          <a:xfrm>
            <a:off x="7374908" y="2708920"/>
            <a:ext cx="4150951" cy="1331134"/>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أوجدْ طولَ الحرفِ لمكعبٍ حجمُهُ 64 وحدةً مكعبةً.</a:t>
            </a:r>
            <a:endParaRPr kumimoji="0" lang="ar-SA" sz="3200" b="0" i="0" u="none" strike="noStrike" kern="1200" cap="none" spc="0" normalizeH="0" baseline="0" noProof="0">
              <a:ln>
                <a:noFill/>
              </a:ln>
              <a:solidFill>
                <a:srgbClr val="68BCAE"/>
              </a:solidFill>
              <a:effectLst/>
              <a:uLnTx/>
              <a:uFillTx/>
              <a:latin typeface="Ara Alm Bon " panose="00000500000000000000" pitchFamily="50" charset="-78"/>
              <a:ea typeface="+mn-ea"/>
              <a:cs typeface="Ara Alm Bon " panose="00000500000000000000" pitchFamily="50" charset="-78"/>
            </a:endParaRPr>
          </a:p>
        </p:txBody>
      </p:sp>
      <mc:AlternateContent xmlns:mc="http://schemas.openxmlformats.org/markup-compatibility/2006">
        <mc:Choice xmlns:am3d="http://schemas.microsoft.com/office/drawing/2017/model3d" Requires="am3d">
          <p:graphicFrame>
            <p:nvGraphicFramePr>
              <p:cNvPr id="3" name="نموذج ثلاثي الأبعاد 2" descr="Light Gray Tube">
                <a:extLst>
                  <a:ext uri="{FF2B5EF4-FFF2-40B4-BE49-F238E27FC236}">
                    <a16:creationId xmlns:a16="http://schemas.microsoft.com/office/drawing/2014/main" id="{4748BEAE-5BDE-CF87-AC57-A9EBF98B8C41}"/>
                  </a:ext>
                </a:extLst>
              </p:cNvPr>
              <p:cNvGraphicFramePr/>
              <p:nvPr/>
            </p:nvGraphicFramePr>
            <p:xfrm rot="624922">
              <a:off x="1228839" y="5033724"/>
              <a:ext cx="915767" cy="2192502"/>
            </p:xfrm>
            <a:graphic>
              <a:graphicData uri="http://schemas.microsoft.com/office/drawing/2017/model3d">
                <am3d:model3d r:embed="rId3">
                  <am3d:spPr>
                    <a:xfrm rot="624922">
                      <a:off x="0" y="0"/>
                      <a:ext cx="915767" cy="2192502"/>
                    </a:xfrm>
                    <a:prstGeom prst="rect">
                      <a:avLst/>
                    </a:prstGeom>
                  </am3d:spPr>
                  <am3d:camera>
                    <am3d:pos x="0" y="0" z="62782805"/>
                    <am3d:up dx="0" dy="36000000" dz="0"/>
                    <am3d:lookAt x="0" y="0" z="0"/>
                    <am3d:perspective fov="2700000"/>
                  </am3d:camera>
                  <am3d:trans>
                    <am3d:meterPerModelUnit n="7159681" d="1000000"/>
                    <am3d:preTrans dx="22" dy="-18000000" dz="6"/>
                    <am3d:scale>
                      <am3d:sx n="1000000" d="1000000"/>
                      <am3d:sy n="1000000" d="1000000"/>
                      <am3d:sz n="1000000" d="1000000"/>
                    </am3d:scale>
                    <am3d:rot/>
                    <am3d:postTrans dx="0" dy="0" dz="0"/>
                  </am3d:trans>
                  <am3d:raster rName="Office3DRenderer" rVer="16.0.8326">
                    <am3d:blip r:embed="rId4"/>
                  </am3d:raster>
                  <am3d:objViewport viewportSz="19868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نموذج ثلاثي الأبعاد 2" descr="Light Gray Tube">
                <a:extLst>
                  <a:ext uri="{FF2B5EF4-FFF2-40B4-BE49-F238E27FC236}">
                    <a16:creationId xmlns:a16="http://schemas.microsoft.com/office/drawing/2014/main" id="{4748BEAE-5BDE-CF87-AC57-A9EBF98B8C41}"/>
                  </a:ext>
                </a:extLst>
              </p:cNvPr>
              <p:cNvPicPr>
                <a:picLocks noGrp="1" noRot="1" noChangeAspect="1" noMove="1" noResize="1" noEditPoints="1" noAdjustHandles="1" noChangeArrowheads="1" noChangeShapeType="1" noCrop="1"/>
              </p:cNvPicPr>
              <p:nvPr/>
            </p:nvPicPr>
            <p:blipFill>
              <a:blip r:embed="rId4"/>
              <a:stretch>
                <a:fillRect/>
              </a:stretch>
            </p:blipFill>
            <p:spPr>
              <a:xfrm rot="624922">
                <a:off x="1228839" y="5033724"/>
                <a:ext cx="915767" cy="219250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نموذج ثلاثي الأبعاد 4" descr="Light Gray Cube">
                <a:extLst>
                  <a:ext uri="{FF2B5EF4-FFF2-40B4-BE49-F238E27FC236}">
                    <a16:creationId xmlns:a16="http://schemas.microsoft.com/office/drawing/2014/main" id="{4F94FE8E-2A39-7161-079E-B86ABF6681FD}"/>
                  </a:ext>
                </a:extLst>
              </p:cNvPr>
              <p:cNvGraphicFramePr>
                <a:graphicFrameLocks noChangeAspect="1"/>
              </p:cNvGraphicFramePr>
              <p:nvPr/>
            </p:nvGraphicFramePr>
            <p:xfrm>
              <a:off x="180914" y="5658970"/>
              <a:ext cx="1054546" cy="1145096"/>
            </p:xfrm>
            <a:graphic>
              <a:graphicData uri="http://schemas.microsoft.com/office/drawing/2017/model3d">
                <am3d:model3d r:embed="rId5">
                  <am3d:spPr>
                    <a:xfrm>
                      <a:off x="0" y="0"/>
                      <a:ext cx="1054546" cy="1145096"/>
                    </a:xfrm>
                    <a:prstGeom prst="rect">
                      <a:avLst/>
                    </a:prstGeom>
                  </am3d:spPr>
                  <am3d:camera>
                    <am3d:pos x="0" y="0" z="81469193"/>
                    <am3d:up dx="0" dy="36000000" dz="0"/>
                    <am3d:lookAt x="0" y="0" z="0"/>
                    <am3d:perspective fov="2700000"/>
                  </am3d:camera>
                  <am3d:trans>
                    <am3d:meterPerModelUnit n="7140529" d="1000000"/>
                    <am3d:preTrans dx="0" dy="-17999995" dz="5866"/>
                    <am3d:scale>
                      <am3d:sx n="1000000" d="1000000"/>
                      <am3d:sy n="1000000" d="1000000"/>
                      <am3d:sz n="1000000" d="1000000"/>
                    </am3d:scale>
                    <am3d:rot ax="-1274715" ay="-1489707" az="556309"/>
                    <am3d:postTrans dx="0" dy="0" dz="0"/>
                  </am3d:trans>
                  <am3d:raster rName="Office3DRenderer" rVer="16.0.8326">
                    <am3d:blip r:embed="rId6"/>
                  </am3d:raster>
                  <am3d:objViewport viewportSz="12290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نموذج ثلاثي الأبعاد 4" descr="Light Gray Cube">
                <a:extLst>
                  <a:ext uri="{FF2B5EF4-FFF2-40B4-BE49-F238E27FC236}">
                    <a16:creationId xmlns:a16="http://schemas.microsoft.com/office/drawing/2014/main" id="{4F94FE8E-2A39-7161-079E-B86ABF6681FD}"/>
                  </a:ext>
                </a:extLst>
              </p:cNvPr>
              <p:cNvPicPr>
                <a:picLocks noGrp="1" noRot="1" noChangeAspect="1" noMove="1" noResize="1" noEditPoints="1" noAdjustHandles="1" noChangeArrowheads="1" noChangeShapeType="1" noCrop="1"/>
              </p:cNvPicPr>
              <p:nvPr/>
            </p:nvPicPr>
            <p:blipFill>
              <a:blip r:embed="rId6"/>
              <a:stretch>
                <a:fillRect/>
              </a:stretch>
            </p:blipFill>
            <p:spPr>
              <a:xfrm>
                <a:off x="180914" y="5658970"/>
                <a:ext cx="1054546" cy="1145096"/>
              </a:xfrm>
              <a:prstGeom prst="rect">
                <a:avLst/>
              </a:prstGeom>
            </p:spPr>
          </p:pic>
        </mc:Fallback>
      </mc:AlternateContent>
      <p:sp>
        <p:nvSpPr>
          <p:cNvPr id="7" name="مربع نص 6">
            <a:extLst>
              <a:ext uri="{FF2B5EF4-FFF2-40B4-BE49-F238E27FC236}">
                <a16:creationId xmlns:a16="http://schemas.microsoft.com/office/drawing/2014/main" id="{D5CD16A3-0C6C-7600-48C7-37DDD8D5F080}"/>
              </a:ext>
            </a:extLst>
          </p:cNvPr>
          <p:cNvSpPr txBox="1"/>
          <p:nvPr/>
        </p:nvSpPr>
        <p:spPr>
          <a:xfrm>
            <a:off x="6276020" y="5216590"/>
            <a:ext cx="6134876" cy="684803"/>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8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a:t>
            </a:r>
          </a:p>
        </p:txBody>
      </p:sp>
      <p:pic>
        <p:nvPicPr>
          <p:cNvPr id="8" name="صورة 7">
            <a:extLst>
              <a:ext uri="{FF2B5EF4-FFF2-40B4-BE49-F238E27FC236}">
                <a16:creationId xmlns:a16="http://schemas.microsoft.com/office/drawing/2014/main" id="{260908F6-7ED7-FE9E-FBD7-F3493CFCDFB3}"/>
              </a:ext>
            </a:extLst>
          </p:cNvPr>
          <p:cNvPicPr>
            <a:picLocks noChangeAspect="1"/>
          </p:cNvPicPr>
          <p:nvPr/>
        </p:nvPicPr>
        <p:blipFill>
          <a:blip r:embed="rId7">
            <a:duotone>
              <a:schemeClr val="accent6">
                <a:shade val="45000"/>
                <a:satMod val="135000"/>
              </a:schemeClr>
              <a:prstClr val="white"/>
            </a:duotone>
          </a:blip>
          <a:stretch>
            <a:fillRect/>
          </a:stretch>
        </p:blipFill>
        <p:spPr>
          <a:xfrm>
            <a:off x="8590703" y="1954856"/>
            <a:ext cx="2124075" cy="619125"/>
          </a:xfrm>
          <a:prstGeom prst="rect">
            <a:avLst/>
          </a:prstGeom>
        </p:spPr>
      </p:pic>
    </p:spTree>
    <p:extLst>
      <p:ext uri="{BB962C8B-B14F-4D97-AF65-F5344CB8AC3E}">
        <p14:creationId xmlns:p14="http://schemas.microsoft.com/office/powerpoint/2010/main" val="4121232073"/>
      </p:ext>
    </p:extLst>
  </p:cSld>
  <p:clrMapOvr>
    <a:masterClrMapping/>
  </p:clrMapOvr>
  <mc:AlternateContent xmlns:mc="http://schemas.openxmlformats.org/markup-compatibility/2006" xmlns:p14="http://schemas.microsoft.com/office/powerpoint/2010/main">
    <mc:Choice Requires="p14">
      <p:transition p14:dur="10" advTm="2350"/>
    </mc:Choice>
    <mc:Fallback xmlns="">
      <p:transition advTm="235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75000">
                                          <p:cBhvr additive="base">
                                            <p:cTn id="7" dur="225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250" fill="hold"/>
                                            <p:tgtEl>
                                              <p:spTgt spid="18"/>
                                            </p:tgtEl>
                                            <p:attrNameLst>
                                              <p:attrName>ppt_x</p:attrName>
                                            </p:attrNameLst>
                                          </p:cBhvr>
                                          <p:tavLst>
                                            <p:tav tm="0">
                                              <p:val>
                                                <p:strVal val="#ppt_x"/>
                                              </p:val>
                                            </p:tav>
                                            <p:tav tm="100000">
                                              <p:val>
                                                <p:strVal val="#ppt_x"/>
                                              </p:val>
                                            </p:tav>
                                          </p:tavLst>
                                        </p:anim>
                                        <p:anim calcmode="lin" valueType="num">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53000">
              <a:srgbClr val="73CA9F">
                <a:alpha val="47000"/>
              </a:srgbClr>
            </a:gs>
            <a:gs pos="0">
              <a:srgbClr val="69BCAE"/>
            </a:gs>
            <a:gs pos="100000">
              <a:srgbClr val="79D296">
                <a:alpha val="0"/>
              </a:srgbClr>
            </a:gs>
          </a:gsLst>
          <a:lin ang="2700000" scaled="0"/>
        </a:gradFill>
        <a:effectLst/>
      </p:bgPr>
    </p:bg>
    <p:spTree>
      <p:nvGrpSpPr>
        <p:cNvPr id="1" name="">
          <a:extLst>
            <a:ext uri="{FF2B5EF4-FFF2-40B4-BE49-F238E27FC236}">
              <a16:creationId xmlns:a16="http://schemas.microsoft.com/office/drawing/2014/main" id="{77E0959F-D517-857E-F345-FDE2CFDEA200}"/>
            </a:ext>
          </a:extLst>
        </p:cNvPr>
        <p:cNvGrpSpPr/>
        <p:nvPr/>
      </p:nvGrpSpPr>
      <p:grpSpPr>
        <a:xfrm>
          <a:off x="0" y="0"/>
          <a:ext cx="0" cy="0"/>
          <a:chOff x="0" y="0"/>
          <a:chExt cx="0" cy="0"/>
        </a:xfrm>
      </p:grpSpPr>
      <p:sp>
        <p:nvSpPr>
          <p:cNvPr id="20" name="Oval 15">
            <a:extLst>
              <a:ext uri="{FF2B5EF4-FFF2-40B4-BE49-F238E27FC236}">
                <a16:creationId xmlns:a16="http://schemas.microsoft.com/office/drawing/2014/main" id="{2543C098-77CB-7601-2B00-31F1E07D97A9}"/>
              </a:ext>
            </a:extLst>
          </p:cNvPr>
          <p:cNvSpPr/>
          <p:nvPr/>
        </p:nvSpPr>
        <p:spPr>
          <a:xfrm rot="10800000">
            <a:off x="5615583" y="5609229"/>
            <a:ext cx="1956110" cy="2192500"/>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C5EC952-48D9-7BDA-969A-81F67B5E3095}"/>
              </a:ext>
            </a:extLst>
          </p:cNvPr>
          <p:cNvGrpSpPr/>
          <p:nvPr/>
        </p:nvGrpSpPr>
        <p:grpSpPr>
          <a:xfrm>
            <a:off x="6625708" y="637079"/>
            <a:ext cx="5315581" cy="5880487"/>
            <a:chOff x="6130408" y="637079"/>
            <a:chExt cx="5315581" cy="5880487"/>
          </a:xfrm>
        </p:grpSpPr>
        <p:sp>
          <p:nvSpPr>
            <p:cNvPr id="17" name="Oval 15">
              <a:extLst>
                <a:ext uri="{FF2B5EF4-FFF2-40B4-BE49-F238E27FC236}">
                  <a16:creationId xmlns:a16="http://schemas.microsoft.com/office/drawing/2014/main" id="{EB0F8559-7124-F509-DF1A-65234EF3C17E}"/>
                </a:ext>
              </a:extLst>
            </p:cNvPr>
            <p:cNvSpPr/>
            <p:nvPr/>
          </p:nvSpPr>
          <p:spPr>
            <a:xfrm>
              <a:off x="6130408" y="956607"/>
              <a:ext cx="4986633" cy="5560959"/>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 name="connsiteX0" fmla="*/ 98106 w 5079916"/>
                <a:gd name="connsiteY0" fmla="*/ 2774206 h 5661842"/>
                <a:gd name="connsiteX1" fmla="*/ 2804911 w 5079916"/>
                <a:gd name="connsiteY1" fmla="*/ 163 h 5661842"/>
                <a:gd name="connsiteX2" fmla="*/ 5079916 w 5079916"/>
                <a:gd name="connsiteY2" fmla="*/ 2024906 h 5661842"/>
                <a:gd name="connsiteX3" fmla="*/ 2804911 w 5079916"/>
                <a:gd name="connsiteY3" fmla="*/ 5548249 h 5661842"/>
                <a:gd name="connsiteX4" fmla="*/ 803435 w 5079916"/>
                <a:gd name="connsiteY4" fmla="*/ 4613470 h 5661842"/>
                <a:gd name="connsiteX5" fmla="*/ 98106 w 5079916"/>
                <a:gd name="connsiteY5" fmla="*/ 2774206 h 5661842"/>
                <a:gd name="connsiteX0" fmla="*/ 133541 w 5115351"/>
                <a:gd name="connsiteY0" fmla="*/ 2774146 h 5668522"/>
                <a:gd name="connsiteX1" fmla="*/ 2840346 w 5115351"/>
                <a:gd name="connsiteY1" fmla="*/ 103 h 5668522"/>
                <a:gd name="connsiteX2" fmla="*/ 5115351 w 5115351"/>
                <a:gd name="connsiteY2" fmla="*/ 2024846 h 5668522"/>
                <a:gd name="connsiteX3" fmla="*/ 2840346 w 5115351"/>
                <a:gd name="connsiteY3" fmla="*/ 5548189 h 5668522"/>
                <a:gd name="connsiteX4" fmla="*/ 664699 w 5115351"/>
                <a:gd name="connsiteY4" fmla="*/ 4656953 h 5668522"/>
                <a:gd name="connsiteX5" fmla="*/ 133541 w 5115351"/>
                <a:gd name="connsiteY5" fmla="*/ 2774146 h 5668522"/>
                <a:gd name="connsiteX0" fmla="*/ 116168 w 5097978"/>
                <a:gd name="connsiteY0" fmla="*/ 2774146 h 5668522"/>
                <a:gd name="connsiteX1" fmla="*/ 2822973 w 5097978"/>
                <a:gd name="connsiteY1" fmla="*/ 103 h 5668522"/>
                <a:gd name="connsiteX2" fmla="*/ 5097978 w 5097978"/>
                <a:gd name="connsiteY2" fmla="*/ 2024846 h 5668522"/>
                <a:gd name="connsiteX3" fmla="*/ 2822973 w 5097978"/>
                <a:gd name="connsiteY3" fmla="*/ 5548189 h 5668522"/>
                <a:gd name="connsiteX4" fmla="*/ 647326 w 5097978"/>
                <a:gd name="connsiteY4" fmla="*/ 4656953 h 5668522"/>
                <a:gd name="connsiteX5" fmla="*/ 116168 w 5097978"/>
                <a:gd name="connsiteY5" fmla="*/ 2774146 h 5668522"/>
                <a:gd name="connsiteX0" fmla="*/ 116168 w 5097978"/>
                <a:gd name="connsiteY0" fmla="*/ 2774146 h 5665974"/>
                <a:gd name="connsiteX1" fmla="*/ 2822973 w 5097978"/>
                <a:gd name="connsiteY1" fmla="*/ 103 h 5665974"/>
                <a:gd name="connsiteX2" fmla="*/ 5097978 w 5097978"/>
                <a:gd name="connsiteY2" fmla="*/ 2024846 h 5665974"/>
                <a:gd name="connsiteX3" fmla="*/ 2822973 w 5097978"/>
                <a:gd name="connsiteY3" fmla="*/ 5548189 h 5665974"/>
                <a:gd name="connsiteX4" fmla="*/ 647326 w 5097978"/>
                <a:gd name="connsiteY4" fmla="*/ 4656953 h 5665974"/>
                <a:gd name="connsiteX5" fmla="*/ 116168 w 5097978"/>
                <a:gd name="connsiteY5" fmla="*/ 2774146 h 5665974"/>
                <a:gd name="connsiteX0" fmla="*/ 4823 w 4986633"/>
                <a:gd name="connsiteY0" fmla="*/ 2774149 h 5665977"/>
                <a:gd name="connsiteX1" fmla="*/ 2711628 w 4986633"/>
                <a:gd name="connsiteY1" fmla="*/ 106 h 5665977"/>
                <a:gd name="connsiteX2" fmla="*/ 4986633 w 4986633"/>
                <a:gd name="connsiteY2" fmla="*/ 2024849 h 5665977"/>
                <a:gd name="connsiteX3" fmla="*/ 2711628 w 4986633"/>
                <a:gd name="connsiteY3" fmla="*/ 5548192 h 5665977"/>
                <a:gd name="connsiteX4" fmla="*/ 535981 w 4986633"/>
                <a:gd name="connsiteY4" fmla="*/ 4656956 h 5665977"/>
                <a:gd name="connsiteX5" fmla="*/ 4823 w 4986633"/>
                <a:gd name="connsiteY5" fmla="*/ 2774149 h 5665977"/>
                <a:gd name="connsiteX0" fmla="*/ 4823 w 4986633"/>
                <a:gd name="connsiteY0" fmla="*/ 2774149 h 5560959"/>
                <a:gd name="connsiteX1" fmla="*/ 2711628 w 4986633"/>
                <a:gd name="connsiteY1" fmla="*/ 106 h 5560959"/>
                <a:gd name="connsiteX2" fmla="*/ 4986633 w 4986633"/>
                <a:gd name="connsiteY2" fmla="*/ 2024849 h 5560959"/>
                <a:gd name="connsiteX3" fmla="*/ 2711628 w 4986633"/>
                <a:gd name="connsiteY3" fmla="*/ 5548192 h 5560959"/>
                <a:gd name="connsiteX4" fmla="*/ 535981 w 4986633"/>
                <a:gd name="connsiteY4" fmla="*/ 4656956 h 5560959"/>
                <a:gd name="connsiteX5" fmla="*/ 4823 w 4986633"/>
                <a:gd name="connsiteY5" fmla="*/ 2774149 h 55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6633" h="5560959">
                  <a:moveTo>
                    <a:pt x="4823" y="2774149"/>
                  </a:moveTo>
                  <a:cubicBezTo>
                    <a:pt x="48117" y="1925435"/>
                    <a:pt x="1445897" y="-16526"/>
                    <a:pt x="2711628" y="106"/>
                  </a:cubicBezTo>
                  <a:cubicBezTo>
                    <a:pt x="3977359" y="16738"/>
                    <a:pt x="4986633" y="492787"/>
                    <a:pt x="4986633" y="2024849"/>
                  </a:cubicBezTo>
                  <a:cubicBezTo>
                    <a:pt x="4986633" y="3556911"/>
                    <a:pt x="3511460" y="5443336"/>
                    <a:pt x="2711628" y="5548192"/>
                  </a:cubicBezTo>
                  <a:cubicBezTo>
                    <a:pt x="1911796" y="5653048"/>
                    <a:pt x="871000" y="5090268"/>
                    <a:pt x="535981" y="4656956"/>
                  </a:cubicBezTo>
                  <a:cubicBezTo>
                    <a:pt x="215476" y="4107530"/>
                    <a:pt x="-38471" y="3622863"/>
                    <a:pt x="4823" y="2774149"/>
                  </a:cubicBezTo>
                  <a:close/>
                </a:path>
              </a:pathLst>
            </a:custGeom>
            <a:solidFill>
              <a:srgbClr val="CB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9DE6733-AD9F-C04B-C8F4-559CACDA7C81}"/>
                </a:ext>
              </a:extLst>
            </p:cNvPr>
            <p:cNvSpPr/>
            <p:nvPr/>
          </p:nvSpPr>
          <p:spPr>
            <a:xfrm rot="10800000">
              <a:off x="6464179" y="637079"/>
              <a:ext cx="4981810" cy="5583842"/>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4813B71-6E5A-7F33-B669-466A9D31D93B}"/>
                </a:ext>
              </a:extLst>
            </p:cNvPr>
            <p:cNvSpPr txBox="1"/>
            <p:nvPr/>
          </p:nvSpPr>
          <p:spPr>
            <a:xfrm>
              <a:off x="7184876" y="1819917"/>
              <a:ext cx="3709603" cy="101566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rPr>
                <a:t>-</a:t>
              </a:r>
              <a:endParaRPr kumimoji="0" lang="ar-DZ" sz="6000" b="1" i="0" u="none" strike="noStrike" kern="1200" cap="none" spc="0" normalizeH="0" baseline="0" noProof="0">
                <a:ln>
                  <a:noFill/>
                </a:ln>
                <a:solidFill>
                  <a:srgbClr val="2EC4B6"/>
                </a:solidFill>
                <a:effectLst/>
                <a:uLnTx/>
                <a:uFillTx/>
                <a:latin typeface="TheSans" panose="020B0503040302020203" pitchFamily="34" charset="-78"/>
                <a:ea typeface="+mn-ea"/>
                <a:cs typeface="Sp_Morvarid" panose="00000700000000000000" pitchFamily="2" charset="-78"/>
              </a:endParaRPr>
            </a:p>
          </p:txBody>
        </p:sp>
      </p:grpSp>
      <p:sp>
        <p:nvSpPr>
          <p:cNvPr id="22" name="Oval 15">
            <a:extLst>
              <a:ext uri="{FF2B5EF4-FFF2-40B4-BE49-F238E27FC236}">
                <a16:creationId xmlns:a16="http://schemas.microsoft.com/office/drawing/2014/main" id="{7557298A-7129-BCA7-393D-BB54228811A4}"/>
              </a:ext>
            </a:extLst>
          </p:cNvPr>
          <p:cNvSpPr/>
          <p:nvPr/>
        </p:nvSpPr>
        <p:spPr>
          <a:xfrm rot="10800000">
            <a:off x="2538584" y="-1366898"/>
            <a:ext cx="1655403" cy="1855454"/>
          </a:xfrm>
          <a:custGeom>
            <a:avLst/>
            <a:gdLst>
              <a:gd name="connsiteX0" fmla="*/ 0 w 5413610"/>
              <a:gd name="connsiteY0" fmla="*/ 2774043 h 5548086"/>
              <a:gd name="connsiteX1" fmla="*/ 2706805 w 5413610"/>
              <a:gd name="connsiteY1" fmla="*/ 0 h 5548086"/>
              <a:gd name="connsiteX2" fmla="*/ 5413610 w 5413610"/>
              <a:gd name="connsiteY2" fmla="*/ 2774043 h 5548086"/>
              <a:gd name="connsiteX3" fmla="*/ 2706805 w 5413610"/>
              <a:gd name="connsiteY3" fmla="*/ 5548086 h 5548086"/>
              <a:gd name="connsiteX4" fmla="*/ 0 w 5413610"/>
              <a:gd name="connsiteY4" fmla="*/ 2774043 h 5548086"/>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89696 h 5571680"/>
              <a:gd name="connsiteX1" fmla="*/ 2706805 w 4981810"/>
              <a:gd name="connsiteY1" fmla="*/ 15653 h 5571680"/>
              <a:gd name="connsiteX2" fmla="*/ 4981810 w 4981810"/>
              <a:gd name="connsiteY2" fmla="*/ 2040396 h 5571680"/>
              <a:gd name="connsiteX3" fmla="*/ 2706805 w 4981810"/>
              <a:gd name="connsiteY3" fmla="*/ 5563739 h 5571680"/>
              <a:gd name="connsiteX4" fmla="*/ 0 w 4981810"/>
              <a:gd name="connsiteY4" fmla="*/ 2789696 h 5571680"/>
              <a:gd name="connsiteX0" fmla="*/ 0 w 4981810"/>
              <a:gd name="connsiteY0" fmla="*/ 2793567 h 5575551"/>
              <a:gd name="connsiteX1" fmla="*/ 2706805 w 4981810"/>
              <a:gd name="connsiteY1" fmla="*/ 19524 h 5575551"/>
              <a:gd name="connsiteX2" fmla="*/ 4981810 w 4981810"/>
              <a:gd name="connsiteY2" fmla="*/ 2044267 h 5575551"/>
              <a:gd name="connsiteX3" fmla="*/ 2706805 w 4981810"/>
              <a:gd name="connsiteY3" fmla="*/ 5567610 h 5575551"/>
              <a:gd name="connsiteX4" fmla="*/ 0 w 4981810"/>
              <a:gd name="connsiteY4" fmla="*/ 2793567 h 5575551"/>
              <a:gd name="connsiteX0" fmla="*/ 0 w 4981810"/>
              <a:gd name="connsiteY0" fmla="*/ 2774483 h 5556467"/>
              <a:gd name="connsiteX1" fmla="*/ 2706805 w 4981810"/>
              <a:gd name="connsiteY1" fmla="*/ 440 h 5556467"/>
              <a:gd name="connsiteX2" fmla="*/ 4981810 w 4981810"/>
              <a:gd name="connsiteY2" fmla="*/ 2025183 h 5556467"/>
              <a:gd name="connsiteX3" fmla="*/ 2706805 w 4981810"/>
              <a:gd name="connsiteY3" fmla="*/ 5548526 h 5556467"/>
              <a:gd name="connsiteX4" fmla="*/ 0 w 4981810"/>
              <a:gd name="connsiteY4" fmla="*/ 2774483 h 5556467"/>
              <a:gd name="connsiteX0" fmla="*/ 0 w 4981810"/>
              <a:gd name="connsiteY0" fmla="*/ 2779668 h 5561652"/>
              <a:gd name="connsiteX1" fmla="*/ 2706805 w 4981810"/>
              <a:gd name="connsiteY1" fmla="*/ 5625 h 5561652"/>
              <a:gd name="connsiteX2" fmla="*/ 4981810 w 4981810"/>
              <a:gd name="connsiteY2" fmla="*/ 2030368 h 5561652"/>
              <a:gd name="connsiteX3" fmla="*/ 2706805 w 4981810"/>
              <a:gd name="connsiteY3" fmla="*/ 5553711 h 5561652"/>
              <a:gd name="connsiteX4" fmla="*/ 0 w 4981810"/>
              <a:gd name="connsiteY4" fmla="*/ 2779668 h 5561652"/>
              <a:gd name="connsiteX0" fmla="*/ 0 w 4981810"/>
              <a:gd name="connsiteY0" fmla="*/ 2779668 h 5589304"/>
              <a:gd name="connsiteX1" fmla="*/ 2706805 w 4981810"/>
              <a:gd name="connsiteY1" fmla="*/ 5625 h 5589304"/>
              <a:gd name="connsiteX2" fmla="*/ 4981810 w 4981810"/>
              <a:gd name="connsiteY2" fmla="*/ 2030368 h 5589304"/>
              <a:gd name="connsiteX3" fmla="*/ 2706805 w 4981810"/>
              <a:gd name="connsiteY3" fmla="*/ 5553711 h 5589304"/>
              <a:gd name="connsiteX4" fmla="*/ 0 w 4981810"/>
              <a:gd name="connsiteY4" fmla="*/ 2779668 h 5589304"/>
              <a:gd name="connsiteX0" fmla="*/ 0 w 4981810"/>
              <a:gd name="connsiteY0" fmla="*/ 2776049 h 5585685"/>
              <a:gd name="connsiteX1" fmla="*/ 2706805 w 4981810"/>
              <a:gd name="connsiteY1" fmla="*/ 2006 h 5585685"/>
              <a:gd name="connsiteX2" fmla="*/ 4981810 w 4981810"/>
              <a:gd name="connsiteY2" fmla="*/ 2026749 h 5585685"/>
              <a:gd name="connsiteX3" fmla="*/ 2706805 w 4981810"/>
              <a:gd name="connsiteY3" fmla="*/ 5550092 h 5585685"/>
              <a:gd name="connsiteX4" fmla="*/ 0 w 4981810"/>
              <a:gd name="connsiteY4" fmla="*/ 2776049 h 5585685"/>
              <a:gd name="connsiteX0" fmla="*/ 0 w 4981810"/>
              <a:gd name="connsiteY0" fmla="*/ 2774603 h 5584239"/>
              <a:gd name="connsiteX1" fmla="*/ 2706805 w 4981810"/>
              <a:gd name="connsiteY1" fmla="*/ 560 h 5584239"/>
              <a:gd name="connsiteX2" fmla="*/ 4981810 w 4981810"/>
              <a:gd name="connsiteY2" fmla="*/ 2025303 h 5584239"/>
              <a:gd name="connsiteX3" fmla="*/ 2706805 w 4981810"/>
              <a:gd name="connsiteY3" fmla="*/ 5548646 h 5584239"/>
              <a:gd name="connsiteX4" fmla="*/ 0 w 4981810"/>
              <a:gd name="connsiteY4" fmla="*/ 2774603 h 5584239"/>
              <a:gd name="connsiteX0" fmla="*/ 0 w 4981810"/>
              <a:gd name="connsiteY0" fmla="*/ 2774206 h 5583842"/>
              <a:gd name="connsiteX1" fmla="*/ 2706805 w 4981810"/>
              <a:gd name="connsiteY1" fmla="*/ 163 h 5583842"/>
              <a:gd name="connsiteX2" fmla="*/ 4981810 w 4981810"/>
              <a:gd name="connsiteY2" fmla="*/ 2024906 h 5583842"/>
              <a:gd name="connsiteX3" fmla="*/ 2706805 w 4981810"/>
              <a:gd name="connsiteY3" fmla="*/ 5548249 h 5583842"/>
              <a:gd name="connsiteX4" fmla="*/ 0 w 4981810"/>
              <a:gd name="connsiteY4" fmla="*/ 2774206 h 558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810" h="5583842">
                <a:moveTo>
                  <a:pt x="0" y="2774206"/>
                </a:moveTo>
                <a:cubicBezTo>
                  <a:pt x="0" y="1242144"/>
                  <a:pt x="1441074" y="-16469"/>
                  <a:pt x="2706805" y="163"/>
                </a:cubicBezTo>
                <a:cubicBezTo>
                  <a:pt x="3972536" y="16795"/>
                  <a:pt x="4981810" y="492844"/>
                  <a:pt x="4981810" y="2024906"/>
                </a:cubicBezTo>
                <a:cubicBezTo>
                  <a:pt x="4981810" y="3556968"/>
                  <a:pt x="3854607" y="5258266"/>
                  <a:pt x="2706805" y="5548249"/>
                </a:cubicBezTo>
                <a:cubicBezTo>
                  <a:pt x="1559003" y="5838232"/>
                  <a:pt x="0" y="4306268"/>
                  <a:pt x="0" y="2774206"/>
                </a:cubicBezTo>
                <a:close/>
              </a:path>
            </a:pathLst>
          </a:custGeom>
          <a:solidFill>
            <a:srgbClr val="C0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صورة 1">
            <a:extLst>
              <a:ext uri="{FF2B5EF4-FFF2-40B4-BE49-F238E27FC236}">
                <a16:creationId xmlns:a16="http://schemas.microsoft.com/office/drawing/2014/main" id="{82631112-2057-7E03-A8EC-CAF798E59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62" y="1084736"/>
            <a:ext cx="4162538" cy="4582880"/>
          </a:xfrm>
          <a:prstGeom prst="rect">
            <a:avLst/>
          </a:prstGeom>
          <a:ln>
            <a:noFill/>
          </a:ln>
          <a:effectLst>
            <a:softEdge rad="112500"/>
          </a:effectLst>
        </p:spPr>
      </p:pic>
      <p:sp>
        <p:nvSpPr>
          <p:cNvPr id="4" name="مربع نص 3">
            <a:extLst>
              <a:ext uri="{FF2B5EF4-FFF2-40B4-BE49-F238E27FC236}">
                <a16:creationId xmlns:a16="http://schemas.microsoft.com/office/drawing/2014/main" id="{AD554B2D-E0AA-89D8-F141-67631DDCA2D5}"/>
              </a:ext>
            </a:extLst>
          </p:cNvPr>
          <p:cNvSpPr txBox="1"/>
          <p:nvPr/>
        </p:nvSpPr>
        <p:spPr>
          <a:xfrm>
            <a:off x="7374908" y="2708920"/>
            <a:ext cx="4150951" cy="2262158"/>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4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ارسمْ منشورًا يتراوحُ حجمُه بينَ 200 وَ 400 سم 3، وسمِّهِ، </a:t>
            </a:r>
          </a:p>
          <a:p>
            <a:pPr marL="0" marR="0" lvl="0" indent="0" algn="ctr" defTabSz="914400" rtl="0" eaLnBrk="0" fontAlgn="base" latinLnBrk="0" hangingPunct="0">
              <a:lnSpc>
                <a:spcPct val="150000"/>
              </a:lnSpc>
              <a:spcBef>
                <a:spcPct val="0"/>
              </a:spcBef>
              <a:spcAft>
                <a:spcPct val="0"/>
              </a:spcAft>
              <a:buClrTx/>
              <a:buSzTx/>
              <a:buFontTx/>
              <a:buNone/>
              <a:tabLst/>
              <a:defRPr/>
            </a:pPr>
            <a:r>
              <a:rPr kumimoji="0" lang="ar-SA" sz="2400" b="0" i="0" u="none" strike="noStrike" kern="1200" cap="none" spc="0" normalizeH="0" baseline="0" noProof="0">
                <a:ln>
                  <a:noFill/>
                </a:ln>
                <a:solidFill>
                  <a:srgbClr val="2E75B6"/>
                </a:solidFill>
                <a:effectLst/>
                <a:uLnTx/>
                <a:uFillTx/>
                <a:latin typeface="Ara Alm Bon " panose="00000500000000000000" pitchFamily="50" charset="-78"/>
                <a:ea typeface="+mn-ea"/>
                <a:cs typeface="Ara Alm Bon " panose="00000500000000000000" pitchFamily="50" charset="-78"/>
              </a:rPr>
              <a:t>ثمَّ أعطِ مثال علَى مجسَّمٍ له هذا الحجمُ التقريبيُّ منْ واقعِ الحياةِ.</a:t>
            </a:r>
            <a:endParaRPr kumimoji="0" lang="ar-SA" sz="2800" b="0" i="0" u="none" strike="noStrike" kern="1200" cap="none" spc="0" normalizeH="0" baseline="0" noProof="0">
              <a:ln>
                <a:noFill/>
              </a:ln>
              <a:solidFill>
                <a:srgbClr val="68BCAE"/>
              </a:solidFill>
              <a:effectLst/>
              <a:uLnTx/>
              <a:uFillTx/>
              <a:latin typeface="Ara Alm Bon " panose="00000500000000000000" pitchFamily="50" charset="-78"/>
              <a:ea typeface="+mn-ea"/>
              <a:cs typeface="Ara Alm Bon " panose="00000500000000000000" pitchFamily="50" charset="-78"/>
            </a:endParaRPr>
          </a:p>
        </p:txBody>
      </p:sp>
      <mc:AlternateContent xmlns:mc="http://schemas.openxmlformats.org/markup-compatibility/2006">
        <mc:Choice xmlns:am3d="http://schemas.microsoft.com/office/drawing/2017/model3d" Requires="am3d">
          <p:graphicFrame>
            <p:nvGraphicFramePr>
              <p:cNvPr id="3" name="نموذج ثلاثي الأبعاد 2" descr="Light Gray Tube">
                <a:extLst>
                  <a:ext uri="{FF2B5EF4-FFF2-40B4-BE49-F238E27FC236}">
                    <a16:creationId xmlns:a16="http://schemas.microsoft.com/office/drawing/2014/main" id="{4748BEAE-5BDE-CF87-AC57-A9EBF98B8C41}"/>
                  </a:ext>
                </a:extLst>
              </p:cNvPr>
              <p:cNvGraphicFramePr/>
              <p:nvPr/>
            </p:nvGraphicFramePr>
            <p:xfrm rot="624922">
              <a:off x="1228839" y="5033724"/>
              <a:ext cx="915767" cy="2192502"/>
            </p:xfrm>
            <a:graphic>
              <a:graphicData uri="http://schemas.microsoft.com/office/drawing/2017/model3d">
                <am3d:model3d r:embed="rId3">
                  <am3d:spPr>
                    <a:xfrm rot="624922">
                      <a:off x="0" y="0"/>
                      <a:ext cx="915767" cy="2192502"/>
                    </a:xfrm>
                    <a:prstGeom prst="rect">
                      <a:avLst/>
                    </a:prstGeom>
                  </am3d:spPr>
                  <am3d:camera>
                    <am3d:pos x="0" y="0" z="62782805"/>
                    <am3d:up dx="0" dy="36000000" dz="0"/>
                    <am3d:lookAt x="0" y="0" z="0"/>
                    <am3d:perspective fov="2700000"/>
                  </am3d:camera>
                  <am3d:trans>
                    <am3d:meterPerModelUnit n="7159681" d="1000000"/>
                    <am3d:preTrans dx="22" dy="-18000000" dz="6"/>
                    <am3d:scale>
                      <am3d:sx n="1000000" d="1000000"/>
                      <am3d:sy n="1000000" d="1000000"/>
                      <am3d:sz n="1000000" d="1000000"/>
                    </am3d:scale>
                    <am3d:rot/>
                    <am3d:postTrans dx="0" dy="0" dz="0"/>
                  </am3d:trans>
                  <am3d:raster rName="Office3DRenderer" rVer="16.0.8326">
                    <am3d:blip r:embed="rId4"/>
                  </am3d:raster>
                  <am3d:objViewport viewportSz="19868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نموذج ثلاثي الأبعاد 2" descr="Light Gray Tube">
                <a:extLst>
                  <a:ext uri="{FF2B5EF4-FFF2-40B4-BE49-F238E27FC236}">
                    <a16:creationId xmlns:a16="http://schemas.microsoft.com/office/drawing/2014/main" id="{4748BEAE-5BDE-CF87-AC57-A9EBF98B8C41}"/>
                  </a:ext>
                </a:extLst>
              </p:cNvPr>
              <p:cNvPicPr>
                <a:picLocks noGrp="1" noRot="1" noChangeAspect="1" noMove="1" noResize="1" noEditPoints="1" noAdjustHandles="1" noChangeArrowheads="1" noChangeShapeType="1" noCrop="1"/>
              </p:cNvPicPr>
              <p:nvPr/>
            </p:nvPicPr>
            <p:blipFill>
              <a:blip r:embed="rId4"/>
              <a:stretch>
                <a:fillRect/>
              </a:stretch>
            </p:blipFill>
            <p:spPr>
              <a:xfrm rot="624922">
                <a:off x="1228839" y="5033724"/>
                <a:ext cx="915767" cy="219250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 name="نموذج ثلاثي الأبعاد 4" descr="Light Gray Cube">
                <a:extLst>
                  <a:ext uri="{FF2B5EF4-FFF2-40B4-BE49-F238E27FC236}">
                    <a16:creationId xmlns:a16="http://schemas.microsoft.com/office/drawing/2014/main" id="{4F94FE8E-2A39-7161-079E-B86ABF6681FD}"/>
                  </a:ext>
                </a:extLst>
              </p:cNvPr>
              <p:cNvGraphicFramePr>
                <a:graphicFrameLocks noChangeAspect="1"/>
              </p:cNvGraphicFramePr>
              <p:nvPr/>
            </p:nvGraphicFramePr>
            <p:xfrm>
              <a:off x="180914" y="5658970"/>
              <a:ext cx="1054546" cy="1145096"/>
            </p:xfrm>
            <a:graphic>
              <a:graphicData uri="http://schemas.microsoft.com/office/drawing/2017/model3d">
                <am3d:model3d r:embed="rId5">
                  <am3d:spPr>
                    <a:xfrm>
                      <a:off x="0" y="0"/>
                      <a:ext cx="1054546" cy="1145096"/>
                    </a:xfrm>
                    <a:prstGeom prst="rect">
                      <a:avLst/>
                    </a:prstGeom>
                  </am3d:spPr>
                  <am3d:camera>
                    <am3d:pos x="0" y="0" z="81469193"/>
                    <am3d:up dx="0" dy="36000000" dz="0"/>
                    <am3d:lookAt x="0" y="0" z="0"/>
                    <am3d:perspective fov="2700000"/>
                  </am3d:camera>
                  <am3d:trans>
                    <am3d:meterPerModelUnit n="7140529" d="1000000"/>
                    <am3d:preTrans dx="0" dy="-17999995" dz="5866"/>
                    <am3d:scale>
                      <am3d:sx n="1000000" d="1000000"/>
                      <am3d:sy n="1000000" d="1000000"/>
                      <am3d:sz n="1000000" d="1000000"/>
                    </am3d:scale>
                    <am3d:rot ax="-1274715" ay="-1489707" az="556309"/>
                    <am3d:postTrans dx="0" dy="0" dz="0"/>
                  </am3d:trans>
                  <am3d:raster rName="Office3DRenderer" rVer="16.0.8326">
                    <am3d:blip r:embed="rId6"/>
                  </am3d:raster>
                  <am3d:objViewport viewportSz="122900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نموذج ثلاثي الأبعاد 4" descr="Light Gray Cube">
                <a:extLst>
                  <a:ext uri="{FF2B5EF4-FFF2-40B4-BE49-F238E27FC236}">
                    <a16:creationId xmlns:a16="http://schemas.microsoft.com/office/drawing/2014/main" id="{4F94FE8E-2A39-7161-079E-B86ABF6681FD}"/>
                  </a:ext>
                </a:extLst>
              </p:cNvPr>
              <p:cNvPicPr>
                <a:picLocks noGrp="1" noRot="1" noChangeAspect="1" noMove="1" noResize="1" noEditPoints="1" noAdjustHandles="1" noChangeArrowheads="1" noChangeShapeType="1" noCrop="1"/>
              </p:cNvPicPr>
              <p:nvPr/>
            </p:nvPicPr>
            <p:blipFill>
              <a:blip r:embed="rId6"/>
              <a:stretch>
                <a:fillRect/>
              </a:stretch>
            </p:blipFill>
            <p:spPr>
              <a:xfrm>
                <a:off x="180914" y="5658970"/>
                <a:ext cx="1054546" cy="1145096"/>
              </a:xfrm>
              <a:prstGeom prst="rect">
                <a:avLst/>
              </a:prstGeom>
            </p:spPr>
          </p:pic>
        </mc:Fallback>
      </mc:AlternateContent>
      <p:pic>
        <p:nvPicPr>
          <p:cNvPr id="7" name="صورة 6">
            <a:extLst>
              <a:ext uri="{FF2B5EF4-FFF2-40B4-BE49-F238E27FC236}">
                <a16:creationId xmlns:a16="http://schemas.microsoft.com/office/drawing/2014/main" id="{7B5C1A73-5623-4FEA-746D-4AAABBB29B6E}"/>
              </a:ext>
            </a:extLst>
          </p:cNvPr>
          <p:cNvPicPr>
            <a:picLocks noChangeAspect="1"/>
          </p:cNvPicPr>
          <p:nvPr/>
        </p:nvPicPr>
        <p:blipFill>
          <a:blip r:embed="rId7">
            <a:duotone>
              <a:prstClr val="black"/>
              <a:schemeClr val="accent6">
                <a:tint val="45000"/>
                <a:satMod val="400000"/>
              </a:schemeClr>
            </a:duotone>
          </a:blip>
          <a:stretch>
            <a:fillRect/>
          </a:stretch>
        </p:blipFill>
        <p:spPr>
          <a:xfrm>
            <a:off x="8434839" y="1831251"/>
            <a:ext cx="2200275" cy="581025"/>
          </a:xfrm>
          <a:prstGeom prst="rect">
            <a:avLst/>
          </a:prstGeom>
        </p:spPr>
      </p:pic>
    </p:spTree>
    <p:extLst>
      <p:ext uri="{BB962C8B-B14F-4D97-AF65-F5344CB8AC3E}">
        <p14:creationId xmlns:p14="http://schemas.microsoft.com/office/powerpoint/2010/main" val="3370375200"/>
      </p:ext>
    </p:extLst>
  </p:cSld>
  <p:clrMapOvr>
    <a:masterClrMapping/>
  </p:clrMapOvr>
  <mc:AlternateContent xmlns:mc="http://schemas.openxmlformats.org/markup-compatibility/2006" xmlns:p14="http://schemas.microsoft.com/office/powerpoint/2010/main">
    <mc:Choice Requires="p14">
      <p:transition p14:dur="10" advTm="2350"/>
    </mc:Choice>
    <mc:Fallback xmlns="">
      <p:transition advTm="235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75000">
                                          <p:cBhvr additive="base">
                                            <p:cTn id="7" dur="2250" fill="hold"/>
                                            <p:tgtEl>
                                              <p:spTgt spid="18"/>
                                            </p:tgtEl>
                                            <p:attrNameLst>
                                              <p:attrName>ppt_x</p:attrName>
                                            </p:attrNameLst>
                                          </p:cBhvr>
                                          <p:tavLst>
                                            <p:tav tm="0">
                                              <p:val>
                                                <p:strVal val="#ppt_x"/>
                                              </p:val>
                                            </p:tav>
                                            <p:tav tm="100000">
                                              <p:val>
                                                <p:strVal val="#ppt_x"/>
                                              </p:val>
                                            </p:tav>
                                          </p:tavLst>
                                        </p:anim>
                                        <p:anim calcmode="lin" valueType="num" p14:bounceEnd="75000">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250" fill="hold"/>
                                            <p:tgtEl>
                                              <p:spTgt spid="18"/>
                                            </p:tgtEl>
                                            <p:attrNameLst>
                                              <p:attrName>ppt_x</p:attrName>
                                            </p:attrNameLst>
                                          </p:cBhvr>
                                          <p:tavLst>
                                            <p:tav tm="0">
                                              <p:val>
                                                <p:strVal val="#ppt_x"/>
                                              </p:val>
                                            </p:tav>
                                            <p:tav tm="100000">
                                              <p:val>
                                                <p:strVal val="#ppt_x"/>
                                              </p:val>
                                            </p:tav>
                                          </p:tavLst>
                                        </p:anim>
                                        <p:anim calcmode="lin" valueType="num">
                                          <p:cBhvr additive="base">
                                            <p:cTn id="8"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a:extLst>
              <a:ext uri="{FF2B5EF4-FFF2-40B4-BE49-F238E27FC236}">
                <a16:creationId xmlns:a16="http://schemas.microsoft.com/office/drawing/2014/main" id="{CE9AAE96-47A8-520D-756E-100B28BCC5C4}"/>
              </a:ext>
            </a:extLst>
          </p:cNvPr>
          <p:cNvSpPr txBox="1">
            <a:spLocks noChangeArrowheads="1"/>
          </p:cNvSpPr>
          <p:nvPr/>
        </p:nvSpPr>
        <p:spPr bwMode="auto">
          <a:xfrm>
            <a:off x="1991545" y="2112370"/>
            <a:ext cx="5901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70C0"/>
                </a:solidFill>
                <a:effectLst/>
                <a:uLnTx/>
                <a:uFillTx/>
                <a:latin typeface="Arial" panose="020B0604020202020204" pitchFamily="34" charset="0"/>
                <a:ea typeface="+mn-ea"/>
                <a:cs typeface="AdvertisingBold" pitchFamily="2" charset="-78"/>
              </a:rPr>
              <a:t>الحقوق غيرمحفوظة للتعديل الشخصي في الدرس</a:t>
            </a:r>
          </a:p>
        </p:txBody>
      </p:sp>
      <p:sp>
        <p:nvSpPr>
          <p:cNvPr id="5" name="ZoneTexte 2">
            <a:extLst>
              <a:ext uri="{FF2B5EF4-FFF2-40B4-BE49-F238E27FC236}">
                <a16:creationId xmlns:a16="http://schemas.microsoft.com/office/drawing/2014/main" id="{F1BB869C-2773-2102-F355-B540113D0723}"/>
              </a:ext>
            </a:extLst>
          </p:cNvPr>
          <p:cNvSpPr txBox="1">
            <a:spLocks noChangeArrowheads="1"/>
          </p:cNvSpPr>
          <p:nvPr/>
        </p:nvSpPr>
        <p:spPr bwMode="auto">
          <a:xfrm>
            <a:off x="3359697" y="2511189"/>
            <a:ext cx="373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4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E47145D4-F238-01B0-58F5-8C251883AFFB}"/>
              </a:ext>
            </a:extLst>
          </p:cNvPr>
          <p:cNvSpPr txBox="1">
            <a:spLocks/>
          </p:cNvSpPr>
          <p:nvPr/>
        </p:nvSpPr>
        <p:spPr>
          <a:xfrm>
            <a:off x="4177914" y="3148159"/>
            <a:ext cx="2581773" cy="405185"/>
          </a:xfrm>
          <a:prstGeom prst="rect">
            <a:avLst/>
          </a:prstGeom>
        </p:spPr>
        <p:txBody>
          <a:bodyPr lIns="28932" tIns="14467" rIns="28932" bIns="14467" anchor="b">
            <a:noAutofit/>
          </a:bodyPr>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المزيد من العروض من إعدادي </a:t>
            </a:r>
          </a:p>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في قناتي </a:t>
            </a:r>
            <a:endParaRPr kumimoji="0" lang="ar-SA" sz="1800" b="0" i="0" u="none" strike="noStrike" kern="1200" cap="none" spc="0" normalizeH="0" baseline="0" noProof="0" dirty="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p:txBody>
      </p:sp>
      <p:pic>
        <p:nvPicPr>
          <p:cNvPr id="10" name="884AEA23-EA58-47EB-8C88-9CE646949802-L0-001.png" descr="884AEA23-EA58-47EB-8C88-9CE646949802-L0-001.png">
            <a:hlinkClick r:id="rId2"/>
            <a:extLst>
              <a:ext uri="{FF2B5EF4-FFF2-40B4-BE49-F238E27FC236}">
                <a16:creationId xmlns:a16="http://schemas.microsoft.com/office/drawing/2014/main" id="{331AB002-CC8B-9C10-AB4F-6BB15AEF8B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711" y="3496417"/>
            <a:ext cx="113854" cy="11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مربع نص 1">
            <a:hlinkClick r:id="rId2"/>
            <a:extLst>
              <a:ext uri="{FF2B5EF4-FFF2-40B4-BE49-F238E27FC236}">
                <a16:creationId xmlns:a16="http://schemas.microsoft.com/office/drawing/2014/main" id="{721D8A3C-349D-E94C-37C7-C88DDD606FE3}"/>
              </a:ext>
            </a:extLst>
          </p:cNvPr>
          <p:cNvSpPr txBox="1">
            <a:spLocks noChangeArrowheads="1"/>
          </p:cNvSpPr>
          <p:nvPr/>
        </p:nvSpPr>
        <p:spPr bwMode="auto">
          <a:xfrm>
            <a:off x="6406386" y="3816639"/>
            <a:ext cx="706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385763" rtl="1" eaLnBrk="1" fontAlgn="base" latinLnBrk="0" hangingPunct="1">
              <a:lnSpc>
                <a:spcPct val="100000"/>
              </a:lnSpc>
              <a:spcBef>
                <a:spcPct val="0"/>
              </a:spcBef>
              <a:spcAft>
                <a:spcPct val="0"/>
              </a:spcAft>
              <a:buClrTx/>
              <a:buSzTx/>
              <a:buFontTx/>
              <a:buNone/>
              <a:tabLst/>
              <a:defRPr/>
            </a:pPr>
            <a:r>
              <a:rPr kumimoji="0" lang="ar-SA" altLang="ar-S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اضغط</a:t>
            </a:r>
          </a:p>
        </p:txBody>
      </p:sp>
      <p:pic>
        <p:nvPicPr>
          <p:cNvPr id="12" name="صورة 2">
            <a:extLst>
              <a:ext uri="{FF2B5EF4-FFF2-40B4-BE49-F238E27FC236}">
                <a16:creationId xmlns:a16="http://schemas.microsoft.com/office/drawing/2014/main" id="{D0AA2D05-34CA-182A-B2BC-FF47F8B8ED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218" y="3754015"/>
            <a:ext cx="851223"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2">
            <a:extLst>
              <a:ext uri="{FF2B5EF4-FFF2-40B4-BE49-F238E27FC236}">
                <a16:creationId xmlns:a16="http://schemas.microsoft.com/office/drawing/2014/main" id="{C27E123D-6C13-5F95-A284-DCF7847864F1}"/>
              </a:ext>
            </a:extLst>
          </p:cNvPr>
          <p:cNvSpPr txBox="1">
            <a:spLocks noChangeArrowheads="1"/>
          </p:cNvSpPr>
          <p:nvPr/>
        </p:nvSpPr>
        <p:spPr bwMode="auto">
          <a:xfrm>
            <a:off x="3313729" y="4306294"/>
            <a:ext cx="474348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أسمح </a:t>
            </a:r>
            <a:r>
              <a:rPr kumimoji="0" lang="ar-SA" altLang="ar-SA" sz="2000" b="0" i="0" u="none" strike="noStrike" kern="1200" cap="none" spc="0" normalizeH="0" baseline="0" noProof="0">
                <a:ln>
                  <a:noFill/>
                </a:ln>
                <a:solidFill>
                  <a:srgbClr val="33CC33"/>
                </a:solidFill>
                <a:effectLst/>
                <a:uLnTx/>
                <a:uFillTx/>
                <a:latin typeface="Arial" panose="020B0604020202020204" pitchFamily="34" charset="0"/>
                <a:ea typeface="+mn-ea"/>
                <a:cs typeface="AdvertisingBold" pitchFamily="2" charset="-78"/>
              </a:rPr>
              <a:t>بتحويل</a:t>
            </a: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 الملفات من قناتي فقط –ولاأسمح بنشرها من أي حساب آخر</a:t>
            </a:r>
          </a:p>
        </p:txBody>
      </p:sp>
      <p:pic>
        <p:nvPicPr>
          <p:cNvPr id="7" name="صورة 6">
            <a:hlinkClick r:id="rId2"/>
            <a:extLst>
              <a:ext uri="{FF2B5EF4-FFF2-40B4-BE49-F238E27FC236}">
                <a16:creationId xmlns:a16="http://schemas.microsoft.com/office/drawing/2014/main" id="{9B3563B6-07E3-8311-4C66-29D9CC471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441" y="3718119"/>
            <a:ext cx="1327124" cy="480326"/>
          </a:xfrm>
          <a:prstGeom prst="rect">
            <a:avLst/>
          </a:prstGeom>
        </p:spPr>
      </p:pic>
    </p:spTree>
    <p:extLst>
      <p:ext uri="{BB962C8B-B14F-4D97-AF65-F5344CB8AC3E}">
        <p14:creationId xmlns:p14="http://schemas.microsoft.com/office/powerpoint/2010/main" val="3199771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9530-A49B-E3B3-C857-EAE5B4631961}"/>
            </a:ext>
          </a:extLst>
        </p:cNvPr>
        <p:cNvGrpSpPr/>
        <p:nvPr/>
      </p:nvGrpSpPr>
      <p:grpSpPr>
        <a:xfrm>
          <a:off x="0" y="0"/>
          <a:ext cx="0" cy="0"/>
          <a:chOff x="0" y="0"/>
          <a:chExt cx="0" cy="0"/>
        </a:xfrm>
      </p:grpSpPr>
      <p:sp>
        <p:nvSpPr>
          <p:cNvPr id="4" name="ZoneTexte 2">
            <a:extLst>
              <a:ext uri="{FF2B5EF4-FFF2-40B4-BE49-F238E27FC236}">
                <a16:creationId xmlns:a16="http://schemas.microsoft.com/office/drawing/2014/main" id="{129BFBF7-EC32-7EAD-AA33-003AFF230B34}"/>
              </a:ext>
            </a:extLst>
          </p:cNvPr>
          <p:cNvSpPr txBox="1">
            <a:spLocks noChangeArrowheads="1"/>
          </p:cNvSpPr>
          <p:nvPr/>
        </p:nvSpPr>
        <p:spPr bwMode="auto">
          <a:xfrm>
            <a:off x="1991545" y="2112370"/>
            <a:ext cx="59017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70C0"/>
                </a:solidFill>
                <a:effectLst/>
                <a:uLnTx/>
                <a:uFillTx/>
                <a:latin typeface="Arial" panose="020B0604020202020204" pitchFamily="34" charset="0"/>
                <a:ea typeface="+mn-ea"/>
                <a:cs typeface="AdvertisingBold" pitchFamily="2" charset="-78"/>
              </a:rPr>
              <a:t>الحقوق غيرمحفوظة للتعديل الشخصي في الدرس</a:t>
            </a:r>
          </a:p>
        </p:txBody>
      </p:sp>
      <p:sp>
        <p:nvSpPr>
          <p:cNvPr id="5" name="ZoneTexte 2">
            <a:extLst>
              <a:ext uri="{FF2B5EF4-FFF2-40B4-BE49-F238E27FC236}">
                <a16:creationId xmlns:a16="http://schemas.microsoft.com/office/drawing/2014/main" id="{AC07DC6A-7C35-691C-97B9-41871D59749A}"/>
              </a:ext>
            </a:extLst>
          </p:cNvPr>
          <p:cNvSpPr txBox="1">
            <a:spLocks noChangeArrowheads="1"/>
          </p:cNvSpPr>
          <p:nvPr/>
        </p:nvSpPr>
        <p:spPr bwMode="auto">
          <a:xfrm>
            <a:off x="3359697" y="2511189"/>
            <a:ext cx="373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r" defTabSz="289322"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ar-SA" altLang="ar-SA" sz="24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اذكروني بدعواتكم الجميلة</a:t>
            </a:r>
          </a:p>
        </p:txBody>
      </p:sp>
      <p:sp>
        <p:nvSpPr>
          <p:cNvPr id="6" name="عنوان 1">
            <a:extLst>
              <a:ext uri="{FF2B5EF4-FFF2-40B4-BE49-F238E27FC236}">
                <a16:creationId xmlns:a16="http://schemas.microsoft.com/office/drawing/2014/main" id="{3C673377-1800-9BA2-3B35-B2EDFE573978}"/>
              </a:ext>
            </a:extLst>
          </p:cNvPr>
          <p:cNvSpPr txBox="1">
            <a:spLocks/>
          </p:cNvSpPr>
          <p:nvPr/>
        </p:nvSpPr>
        <p:spPr>
          <a:xfrm>
            <a:off x="4177914" y="3148159"/>
            <a:ext cx="2581773" cy="405185"/>
          </a:xfrm>
          <a:prstGeom prst="rect">
            <a:avLst/>
          </a:prstGeom>
        </p:spPr>
        <p:txBody>
          <a:bodyPr lIns="28932" tIns="14467" rIns="28932" bIns="14467" anchor="b">
            <a:noAutofit/>
          </a:bodyPr>
          <a:lstStyle>
            <a:lvl1pPr algn="l" defTabSz="914400" rtl="0" eaLnBrk="1" latinLnBrk="0" hangingPunct="1">
              <a:lnSpc>
                <a:spcPct val="100000"/>
              </a:lnSpc>
              <a:spcBef>
                <a:spcPct val="0"/>
              </a:spcBef>
              <a:buNone/>
              <a:defRPr sz="5400" kern="1200">
                <a:solidFill>
                  <a:schemeClr val="tx2"/>
                </a:solidFill>
                <a:latin typeface="+mj-lt"/>
                <a:ea typeface="+mj-ea"/>
                <a:cs typeface="+mj-cs"/>
              </a:defRPr>
            </a:lvl1pPr>
          </a:lstStyle>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المزيد من العروض من إعدادي </a:t>
            </a:r>
          </a:p>
          <a:p>
            <a:pPr marL="0" marR="0" lvl="0" indent="0" algn="ctr" defTabSz="289322" rtl="0" eaLnBrk="1" fontAlgn="auto" latinLnBrk="0" hangingPunct="1">
              <a:lnSpc>
                <a:spcPct val="100000"/>
              </a:lnSpc>
              <a:spcBef>
                <a:spcPct val="0"/>
              </a:spcBef>
              <a:spcAft>
                <a:spcPts val="0"/>
              </a:spcAft>
              <a:buClrTx/>
              <a:buSzTx/>
              <a:buFontTx/>
              <a:buNone/>
              <a:tabLst/>
              <a:defRPr/>
            </a:pPr>
            <a:r>
              <a:rPr kumimoji="0" lang="ar-SA" sz="1800" b="0" i="0" u="none" strike="noStrike" kern="1200" cap="none" spc="0" normalizeH="0" baseline="0" noProof="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rPr>
              <a:t>في قناتي </a:t>
            </a:r>
            <a:endParaRPr kumimoji="0" lang="ar-SA" sz="1800" b="0" i="0" u="none" strike="noStrike" kern="1200" cap="none" spc="0" normalizeH="0" baseline="0" noProof="0" dirty="0">
              <a:ln w="0"/>
              <a:solidFill>
                <a:prstClr val="black"/>
              </a:solidFill>
              <a:effectLst>
                <a:outerShdw blurRad="38100" dist="19050" dir="2700000" algn="tl" rotWithShape="0">
                  <a:srgbClr val="000000">
                    <a:alpha val="40000"/>
                  </a:srgbClr>
                </a:outerShdw>
              </a:effectLst>
              <a:uLnTx/>
              <a:uFillTx/>
              <a:latin typeface="Calibri" panose="020F0502020204030204" pitchFamily="34" charset="0"/>
              <a:ea typeface="+mj-ea"/>
              <a:cs typeface="Calibri" panose="020F0502020204030204" pitchFamily="34" charset="0"/>
            </a:endParaRPr>
          </a:p>
        </p:txBody>
      </p:sp>
      <p:pic>
        <p:nvPicPr>
          <p:cNvPr id="10" name="884AEA23-EA58-47EB-8C88-9CE646949802-L0-001.png" descr="884AEA23-EA58-47EB-8C88-9CE646949802-L0-001.png">
            <a:hlinkClick r:id="rId2"/>
            <a:extLst>
              <a:ext uri="{FF2B5EF4-FFF2-40B4-BE49-F238E27FC236}">
                <a16:creationId xmlns:a16="http://schemas.microsoft.com/office/drawing/2014/main" id="{61F0F26F-F1AA-C389-BD97-EA603719D8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711" y="3496417"/>
            <a:ext cx="113854" cy="11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مربع نص 1">
            <a:hlinkClick r:id="rId2"/>
            <a:extLst>
              <a:ext uri="{FF2B5EF4-FFF2-40B4-BE49-F238E27FC236}">
                <a16:creationId xmlns:a16="http://schemas.microsoft.com/office/drawing/2014/main" id="{32637B8B-2293-9DFD-9492-17EECE148A2D}"/>
              </a:ext>
            </a:extLst>
          </p:cNvPr>
          <p:cNvSpPr txBox="1">
            <a:spLocks noChangeArrowheads="1"/>
          </p:cNvSpPr>
          <p:nvPr/>
        </p:nvSpPr>
        <p:spPr bwMode="auto">
          <a:xfrm>
            <a:off x="6406386" y="3816639"/>
            <a:ext cx="706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385763" rtl="1" eaLnBrk="1" fontAlgn="base" latinLnBrk="0" hangingPunct="1">
              <a:lnSpc>
                <a:spcPct val="100000"/>
              </a:lnSpc>
              <a:spcBef>
                <a:spcPct val="0"/>
              </a:spcBef>
              <a:spcAft>
                <a:spcPct val="0"/>
              </a:spcAft>
              <a:buClrTx/>
              <a:buSzTx/>
              <a:buFontTx/>
              <a:buNone/>
              <a:tabLst/>
              <a:defRPr/>
            </a:pPr>
            <a:r>
              <a:rPr kumimoji="0" lang="ar-SA" altLang="ar-SA"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اضغط</a:t>
            </a:r>
          </a:p>
        </p:txBody>
      </p:sp>
      <p:pic>
        <p:nvPicPr>
          <p:cNvPr id="12" name="صورة 2">
            <a:extLst>
              <a:ext uri="{FF2B5EF4-FFF2-40B4-BE49-F238E27FC236}">
                <a16:creationId xmlns:a16="http://schemas.microsoft.com/office/drawing/2014/main" id="{C126DF9A-D48B-DBBB-599A-8734003E4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218" y="3754015"/>
            <a:ext cx="851223" cy="4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2">
            <a:extLst>
              <a:ext uri="{FF2B5EF4-FFF2-40B4-BE49-F238E27FC236}">
                <a16:creationId xmlns:a16="http://schemas.microsoft.com/office/drawing/2014/main" id="{8C90D055-C6D0-BC44-1326-A2B127C8EB1A}"/>
              </a:ext>
            </a:extLst>
          </p:cNvPr>
          <p:cNvSpPr txBox="1">
            <a:spLocks noChangeArrowheads="1"/>
          </p:cNvSpPr>
          <p:nvPr/>
        </p:nvSpPr>
        <p:spPr bwMode="auto">
          <a:xfrm>
            <a:off x="3313729" y="4306294"/>
            <a:ext cx="474348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685800"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defTabSz="685800"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defTabSz="685800"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defTabSz="685800"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أسمح </a:t>
            </a:r>
            <a:r>
              <a:rPr kumimoji="0" lang="ar-SA" altLang="ar-SA" sz="2000" b="0" i="0" u="none" strike="noStrike" kern="1200" cap="none" spc="0" normalizeH="0" baseline="0" noProof="0">
                <a:ln>
                  <a:noFill/>
                </a:ln>
                <a:solidFill>
                  <a:srgbClr val="33CC33"/>
                </a:solidFill>
                <a:effectLst/>
                <a:uLnTx/>
                <a:uFillTx/>
                <a:latin typeface="Arial" panose="020B0604020202020204" pitchFamily="34" charset="0"/>
                <a:ea typeface="+mn-ea"/>
                <a:cs typeface="AdvertisingBold" pitchFamily="2" charset="-78"/>
              </a:rPr>
              <a:t>بتحويل</a:t>
            </a:r>
            <a:r>
              <a:rPr kumimoji="0" lang="ar-SA" altLang="ar-SA" sz="2000" b="0" i="0" u="none" strike="noStrike" kern="1200" cap="none" spc="0" normalizeH="0" baseline="0" noProof="0">
                <a:ln>
                  <a:noFill/>
                </a:ln>
                <a:solidFill>
                  <a:srgbClr val="C00000"/>
                </a:solidFill>
                <a:effectLst/>
                <a:uLnTx/>
                <a:uFillTx/>
                <a:latin typeface="Arial" panose="020B0604020202020204" pitchFamily="34" charset="0"/>
                <a:ea typeface="+mn-ea"/>
                <a:cs typeface="AdvertisingBold" pitchFamily="2" charset="-78"/>
              </a:rPr>
              <a:t> الملفات من قناتي فقط –ولاأسمح بنشرها من أي حساب آخر</a:t>
            </a:r>
          </a:p>
        </p:txBody>
      </p:sp>
      <p:pic>
        <p:nvPicPr>
          <p:cNvPr id="7" name="صورة 6">
            <a:hlinkClick r:id="rId2"/>
            <a:extLst>
              <a:ext uri="{FF2B5EF4-FFF2-40B4-BE49-F238E27FC236}">
                <a16:creationId xmlns:a16="http://schemas.microsoft.com/office/drawing/2014/main" id="{48669D83-EE29-2173-80BB-80F9B5B3EB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441" y="3718119"/>
            <a:ext cx="1327124" cy="480326"/>
          </a:xfrm>
          <a:prstGeom prst="rect">
            <a:avLst/>
          </a:prstGeom>
        </p:spPr>
      </p:pic>
    </p:spTree>
    <p:extLst>
      <p:ext uri="{BB962C8B-B14F-4D97-AF65-F5344CB8AC3E}">
        <p14:creationId xmlns:p14="http://schemas.microsoft.com/office/powerpoint/2010/main" val="1717813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FFEA-0261-1C5E-771A-9BD4924088F9}"/>
            </a:ext>
          </a:extLst>
        </p:cNvPr>
        <p:cNvGrpSpPr/>
        <p:nvPr/>
      </p:nvGrpSpPr>
      <p:grpSpPr>
        <a:xfrm>
          <a:off x="0" y="0"/>
          <a:ext cx="0" cy="0"/>
          <a:chOff x="0" y="0"/>
          <a:chExt cx="0" cy="0"/>
        </a:xfrm>
      </p:grpSpPr>
      <p:sp>
        <p:nvSpPr>
          <p:cNvPr id="274434" name="مربع نص 1">
            <a:extLst>
              <a:ext uri="{FF2B5EF4-FFF2-40B4-BE49-F238E27FC236}">
                <a16:creationId xmlns:a16="http://schemas.microsoft.com/office/drawing/2014/main" id="{B028A98F-3740-A2C8-3496-D18FED96BEEA}"/>
              </a:ext>
            </a:extLst>
          </p:cNvPr>
          <p:cNvSpPr txBox="1">
            <a:spLocks noChangeArrowheads="1"/>
          </p:cNvSpPr>
          <p:nvPr/>
        </p:nvSpPr>
        <p:spPr bwMode="auto">
          <a:xfrm>
            <a:off x="2279576" y="170415"/>
            <a:ext cx="8000605" cy="60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1pPr>
            <a:lvl2pPr marL="742950" indent="-285750" defTabSz="685800">
              <a:spcBef>
                <a:spcPct val="2000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2pPr>
            <a:lvl3pPr marL="1143000" indent="-228600" defTabSz="685800">
              <a:spcBef>
                <a:spcPct val="200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3pPr>
            <a:lvl4pPr marL="1600200" indent="-228600" defTabSz="685800">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4pPr>
            <a:lvl5pPr marL="2057400" indent="-228600" defTabSz="685800">
              <a:spcBef>
                <a:spcPct val="20000"/>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5pPr>
            <a:lvl6pPr marL="25146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6pPr>
            <a:lvl7pPr marL="29718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7pPr>
            <a:lvl8pPr marL="34290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8pPr>
            <a:lvl9pPr marL="3886200" indent="-228600" algn="l" defTabSz="685800" rtl="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9pPr>
          </a:lstStyle>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تم الاستفادة </a:t>
            </a:r>
          </a:p>
          <a:p>
            <a:pPr marL="0" marR="0" lvl="0" indent="0" algn="ctr" defTabSz="385763"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a:ea typeface="+mn-ea"/>
                <a:cs typeface="Sultan bold" pitchFamily="2" charset="-78"/>
              </a:rPr>
              <a:t>من الأعضاء في منتديات يزيد</a:t>
            </a:r>
            <a:endPar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endParaRP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عرض بوربوينت</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من إعداد العضو: تركي30  ( اغلب الشرايح  نقلتها من عروضه)</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وحلول العضو:</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عقيل الزبيدي </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a:ea typeface="+mn-ea"/>
                <a:cs typeface="Sultan bold" pitchFamily="2" charset="-78"/>
              </a:rPr>
              <a:t>وحلول الاستاذ:</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أحمد صالح الديني</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ومذكرة الأستاذ موسى</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الواجب المختصر و الشامل للنسبة المئوية جميع ما تحتاجه من تمارين و بطرق سهلة و بسيطة موسى</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جزاهم الله خير  وأجزل لهم المثوبة</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اللهم ارحم عقيل وتركي واغفر لهما وتجاوز عنهما وارفع منزلتهما  في الجنة</a:t>
            </a:r>
          </a:p>
          <a:p>
            <a:pPr marL="0" marR="0" lvl="0" indent="0" algn="ctr" defTabSz="289322" rtl="1" eaLnBrk="1" fontAlgn="base" latinLnBrk="0" hangingPunct="1">
              <a:lnSpc>
                <a:spcPct val="150000"/>
              </a:lnSpc>
              <a:spcBef>
                <a:spcPct val="0"/>
              </a:spcBef>
              <a:spcAft>
                <a:spcPct val="0"/>
              </a:spcAft>
              <a:buClrTx/>
              <a:buSzTx/>
              <a:buFont typeface="Arial" panose="020B0604020202020204" pitchFamily="34" charset="0"/>
              <a:buNone/>
              <a:tabLst/>
              <a:defRPr/>
            </a:pPr>
            <a:r>
              <a:rPr kumimoji="0" lang="ar-SA" altLang="ar-SA" sz="20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rPr>
              <a:t>وأكفهما هم الآخرة كما كفونا هم الدنيا</a:t>
            </a:r>
            <a:endParaRPr kumimoji="0" lang="ar-SA" altLang="ar-SA" sz="1500" b="0" i="0" u="none" strike="noStrike" kern="1200" cap="none" spc="0" normalizeH="0" baseline="0" noProof="0">
              <a:ln>
                <a:noFill/>
              </a:ln>
              <a:solidFill>
                <a:srgbClr val="000000"/>
              </a:solidFill>
              <a:effectLst/>
              <a:uLnTx/>
              <a:uFillTx/>
              <a:latin typeface="Calibri" panose="020F0502020204030204" pitchFamily="34" charset="0"/>
              <a:ea typeface="+mn-ea"/>
              <a:cs typeface="Sultan bold" pitchFamily="2" charset="-78"/>
            </a:endParaRPr>
          </a:p>
        </p:txBody>
      </p:sp>
    </p:spTree>
    <p:extLst>
      <p:ext uri="{BB962C8B-B14F-4D97-AF65-F5344CB8AC3E}">
        <p14:creationId xmlns:p14="http://schemas.microsoft.com/office/powerpoint/2010/main" val="408926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 name="Google Shape;1536;p29">
            <a:extLst>
              <a:ext uri="{FF2B5EF4-FFF2-40B4-BE49-F238E27FC236}">
                <a16:creationId xmlns:a16="http://schemas.microsoft.com/office/drawing/2014/main" id="{AA1C7BCF-409B-7E7B-7D5D-E336F9DFAE11}"/>
              </a:ext>
            </a:extLst>
          </p:cNvPr>
          <p:cNvGrpSpPr>
            <a:grpSpLocks/>
          </p:cNvGrpSpPr>
          <p:nvPr/>
        </p:nvGrpSpPr>
        <p:grpSpPr bwMode="auto">
          <a:xfrm rot="15427534" flipH="1">
            <a:off x="222250" y="3087688"/>
            <a:ext cx="4529137" cy="3938588"/>
            <a:chOff x="1159453" y="-665747"/>
            <a:chExt cx="6150795" cy="5835070"/>
          </a:xfrm>
        </p:grpSpPr>
        <p:grpSp>
          <p:nvGrpSpPr>
            <p:cNvPr id="48158" name="Google Shape;1537;p29">
              <a:extLst>
                <a:ext uri="{FF2B5EF4-FFF2-40B4-BE49-F238E27FC236}">
                  <a16:creationId xmlns:a16="http://schemas.microsoft.com/office/drawing/2014/main" id="{747B706E-B1E5-E243-407D-D1EAC51DE262}"/>
                </a:ext>
              </a:extLst>
            </p:cNvPr>
            <p:cNvGrpSpPr>
              <a:grpSpLocks/>
            </p:cNvGrpSpPr>
            <p:nvPr/>
          </p:nvGrpSpPr>
          <p:grpSpPr bwMode="auto">
            <a:xfrm rot="1500213">
              <a:off x="1816885" y="160250"/>
              <a:ext cx="4835931" cy="4183077"/>
              <a:chOff x="2983829" y="1091787"/>
              <a:chExt cx="4835931" cy="4183077"/>
            </a:xfrm>
          </p:grpSpPr>
          <p:sp>
            <p:nvSpPr>
              <p:cNvPr id="1538" name="Google Shape;1538;p29">
                <a:extLst>
                  <a:ext uri="{FF2B5EF4-FFF2-40B4-BE49-F238E27FC236}">
                    <a16:creationId xmlns:a16="http://schemas.microsoft.com/office/drawing/2014/main" id="{59059DA5-C07C-5A19-4F2A-B840F5A65F43}"/>
                  </a:ext>
                </a:extLst>
              </p:cNvPr>
              <p:cNvSpPr/>
              <p:nvPr/>
            </p:nvSpPr>
            <p:spPr>
              <a:xfrm>
                <a:off x="2980854" y="3726020"/>
                <a:ext cx="2106318" cy="1498162"/>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39" name="Google Shape;1539;p29">
                <a:extLst>
                  <a:ext uri="{FF2B5EF4-FFF2-40B4-BE49-F238E27FC236}">
                    <a16:creationId xmlns:a16="http://schemas.microsoft.com/office/drawing/2014/main" id="{FC4ED4C6-D71A-5716-C700-6E3A168BD896}"/>
                  </a:ext>
                </a:extLst>
              </p:cNvPr>
              <p:cNvSpPr/>
              <p:nvPr/>
            </p:nvSpPr>
            <p:spPr>
              <a:xfrm>
                <a:off x="5065974" y="4154142"/>
                <a:ext cx="15091" cy="1067763"/>
              </a:xfrm>
              <a:custGeom>
                <a:avLst/>
                <a:gdLst/>
                <a:ahLst/>
                <a:cxnLst/>
                <a:rect l="l" t="t" r="r" b="b"/>
                <a:pathLst>
                  <a:path w="17" h="1184" extrusionOk="0">
                    <a:moveTo>
                      <a:pt x="11" y="1184"/>
                    </a:moveTo>
                    <a:cubicBezTo>
                      <a:pt x="8" y="1184"/>
                      <a:pt x="5" y="1181"/>
                      <a:pt x="5" y="1178"/>
                    </a:cubicBezTo>
                    <a:cubicBezTo>
                      <a:pt x="0" y="6"/>
                      <a:pt x="0" y="6"/>
                      <a:pt x="0" y="6"/>
                    </a:cubicBezTo>
                    <a:cubicBezTo>
                      <a:pt x="0" y="3"/>
                      <a:pt x="2" y="0"/>
                      <a:pt x="6" y="0"/>
                    </a:cubicBezTo>
                    <a:cubicBezTo>
                      <a:pt x="6" y="0"/>
                      <a:pt x="6" y="0"/>
                      <a:pt x="6" y="0"/>
                    </a:cubicBezTo>
                    <a:cubicBezTo>
                      <a:pt x="9" y="0"/>
                      <a:pt x="12" y="3"/>
                      <a:pt x="12" y="6"/>
                    </a:cubicBezTo>
                    <a:cubicBezTo>
                      <a:pt x="17" y="1178"/>
                      <a:pt x="17" y="1178"/>
                      <a:pt x="17" y="1178"/>
                    </a:cubicBezTo>
                    <a:cubicBezTo>
                      <a:pt x="17" y="1181"/>
                      <a:pt x="14" y="1184"/>
                      <a:pt x="11" y="1184"/>
                    </a:cubicBezTo>
                    <a:cubicBezTo>
                      <a:pt x="11" y="1184"/>
                      <a:pt x="11" y="1184"/>
                      <a:pt x="11" y="1184"/>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0" name="Google Shape;1540;p29">
                <a:extLst>
                  <a:ext uri="{FF2B5EF4-FFF2-40B4-BE49-F238E27FC236}">
                    <a16:creationId xmlns:a16="http://schemas.microsoft.com/office/drawing/2014/main" id="{431A655D-3A1B-C9CB-F435-05CD32AEE6B8}"/>
                  </a:ext>
                </a:extLst>
              </p:cNvPr>
              <p:cNvSpPr/>
              <p:nvPr/>
            </p:nvSpPr>
            <p:spPr>
              <a:xfrm>
                <a:off x="2983382" y="3047035"/>
                <a:ext cx="1739814" cy="686755"/>
              </a:xfrm>
              <a:custGeom>
                <a:avLst/>
                <a:gdLst/>
                <a:ahLst/>
                <a:cxnLst/>
                <a:rect l="l" t="t" r="r" b="b"/>
                <a:pathLst>
                  <a:path w="1932" h="763" extrusionOk="0">
                    <a:moveTo>
                      <a:pt x="7" y="763"/>
                    </a:moveTo>
                    <a:cubicBezTo>
                      <a:pt x="4" y="763"/>
                      <a:pt x="2" y="761"/>
                      <a:pt x="1" y="759"/>
                    </a:cubicBezTo>
                    <a:cubicBezTo>
                      <a:pt x="0" y="756"/>
                      <a:pt x="2" y="752"/>
                      <a:pt x="5" y="751"/>
                    </a:cubicBezTo>
                    <a:cubicBezTo>
                      <a:pt x="1923" y="1"/>
                      <a:pt x="1923" y="1"/>
                      <a:pt x="1923" y="1"/>
                    </a:cubicBezTo>
                    <a:cubicBezTo>
                      <a:pt x="1926" y="0"/>
                      <a:pt x="1930" y="2"/>
                      <a:pt x="1931" y="5"/>
                    </a:cubicBezTo>
                    <a:cubicBezTo>
                      <a:pt x="1932" y="8"/>
                      <a:pt x="1931" y="11"/>
                      <a:pt x="1927" y="13"/>
                    </a:cubicBezTo>
                    <a:cubicBezTo>
                      <a:pt x="9" y="762"/>
                      <a:pt x="9" y="762"/>
                      <a:pt x="9" y="762"/>
                    </a:cubicBezTo>
                    <a:cubicBezTo>
                      <a:pt x="8" y="762"/>
                      <a:pt x="8" y="763"/>
                      <a:pt x="7" y="76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1" name="Google Shape;1541;p29">
                <a:extLst>
                  <a:ext uri="{FF2B5EF4-FFF2-40B4-BE49-F238E27FC236}">
                    <a16:creationId xmlns:a16="http://schemas.microsoft.com/office/drawing/2014/main" id="{29E0F04D-EB0B-8A0F-9C92-30BA80D2CF82}"/>
                  </a:ext>
                </a:extLst>
              </p:cNvPr>
              <p:cNvSpPr/>
              <p:nvPr/>
            </p:nvSpPr>
            <p:spPr>
              <a:xfrm>
                <a:off x="4254755" y="2864668"/>
                <a:ext cx="474299" cy="188152"/>
              </a:xfrm>
              <a:custGeom>
                <a:avLst/>
                <a:gdLst/>
                <a:ahLst/>
                <a:cxnLst/>
                <a:rect l="l" t="t" r="r" b="b"/>
                <a:pathLst>
                  <a:path w="527" h="210" extrusionOk="0">
                    <a:moveTo>
                      <a:pt x="520" y="210"/>
                    </a:moveTo>
                    <a:cubicBezTo>
                      <a:pt x="520" y="210"/>
                      <a:pt x="519" y="210"/>
                      <a:pt x="518" y="210"/>
                    </a:cubicBezTo>
                    <a:cubicBezTo>
                      <a:pt x="4" y="12"/>
                      <a:pt x="4" y="12"/>
                      <a:pt x="4" y="12"/>
                    </a:cubicBezTo>
                    <a:cubicBezTo>
                      <a:pt x="1" y="11"/>
                      <a:pt x="0" y="7"/>
                      <a:pt x="1" y="4"/>
                    </a:cubicBezTo>
                    <a:cubicBezTo>
                      <a:pt x="2" y="1"/>
                      <a:pt x="6" y="0"/>
                      <a:pt x="9" y="1"/>
                    </a:cubicBezTo>
                    <a:cubicBezTo>
                      <a:pt x="522" y="198"/>
                      <a:pt x="522" y="198"/>
                      <a:pt x="522" y="198"/>
                    </a:cubicBezTo>
                    <a:cubicBezTo>
                      <a:pt x="526" y="200"/>
                      <a:pt x="527" y="203"/>
                      <a:pt x="526" y="206"/>
                    </a:cubicBezTo>
                    <a:cubicBezTo>
                      <a:pt x="525" y="209"/>
                      <a:pt x="523" y="210"/>
                      <a:pt x="520" y="2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2" name="Google Shape;1542;p29">
                <a:extLst>
                  <a:ext uri="{FF2B5EF4-FFF2-40B4-BE49-F238E27FC236}">
                    <a16:creationId xmlns:a16="http://schemas.microsoft.com/office/drawing/2014/main" id="{48B7EF44-4563-51CE-DD53-624554DFAAE2}"/>
                  </a:ext>
                </a:extLst>
              </p:cNvPr>
              <p:cNvSpPr/>
              <p:nvPr/>
            </p:nvSpPr>
            <p:spPr>
              <a:xfrm>
                <a:off x="4710282" y="3047974"/>
                <a:ext cx="372971" cy="1121856"/>
              </a:xfrm>
              <a:custGeom>
                <a:avLst/>
                <a:gdLst/>
                <a:ahLst/>
                <a:cxnLst/>
                <a:rect l="l" t="t" r="r" b="b"/>
                <a:pathLst>
                  <a:path w="415" h="1243" extrusionOk="0">
                    <a:moveTo>
                      <a:pt x="408" y="1243"/>
                    </a:moveTo>
                    <a:cubicBezTo>
                      <a:pt x="405" y="1243"/>
                      <a:pt x="403" y="1241"/>
                      <a:pt x="402" y="1239"/>
                    </a:cubicBezTo>
                    <a:cubicBezTo>
                      <a:pt x="1" y="9"/>
                      <a:pt x="1" y="9"/>
                      <a:pt x="1" y="9"/>
                    </a:cubicBezTo>
                    <a:cubicBezTo>
                      <a:pt x="0" y="6"/>
                      <a:pt x="1" y="2"/>
                      <a:pt x="4" y="1"/>
                    </a:cubicBezTo>
                    <a:cubicBezTo>
                      <a:pt x="8" y="0"/>
                      <a:pt x="11" y="2"/>
                      <a:pt x="12" y="5"/>
                    </a:cubicBezTo>
                    <a:cubicBezTo>
                      <a:pt x="413" y="1235"/>
                      <a:pt x="413" y="1235"/>
                      <a:pt x="413" y="1235"/>
                    </a:cubicBezTo>
                    <a:cubicBezTo>
                      <a:pt x="415" y="1238"/>
                      <a:pt x="413" y="1242"/>
                      <a:pt x="410" y="1243"/>
                    </a:cubicBezTo>
                    <a:cubicBezTo>
                      <a:pt x="409" y="1243"/>
                      <a:pt x="408" y="1243"/>
                      <a:pt x="408" y="124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3" name="Google Shape;1543;p29">
                <a:extLst>
                  <a:ext uri="{FF2B5EF4-FFF2-40B4-BE49-F238E27FC236}">
                    <a16:creationId xmlns:a16="http://schemas.microsoft.com/office/drawing/2014/main" id="{413ECDB4-477B-7335-9BC4-D31D110D3440}"/>
                  </a:ext>
                </a:extLst>
              </p:cNvPr>
              <p:cNvSpPr/>
              <p:nvPr/>
            </p:nvSpPr>
            <p:spPr>
              <a:xfrm>
                <a:off x="2985480" y="3724266"/>
                <a:ext cx="2099851" cy="444509"/>
              </a:xfrm>
              <a:custGeom>
                <a:avLst/>
                <a:gdLst/>
                <a:ahLst/>
                <a:cxnLst/>
                <a:rect l="l" t="t" r="r" b="b"/>
                <a:pathLst>
                  <a:path w="2333" h="493" extrusionOk="0">
                    <a:moveTo>
                      <a:pt x="2327" y="493"/>
                    </a:moveTo>
                    <a:cubicBezTo>
                      <a:pt x="2326" y="493"/>
                      <a:pt x="2326" y="493"/>
                      <a:pt x="2326" y="493"/>
                    </a:cubicBezTo>
                    <a:cubicBezTo>
                      <a:pt x="6" y="12"/>
                      <a:pt x="6" y="12"/>
                      <a:pt x="6" y="12"/>
                    </a:cubicBezTo>
                    <a:cubicBezTo>
                      <a:pt x="2" y="12"/>
                      <a:pt x="0" y="9"/>
                      <a:pt x="1" y="5"/>
                    </a:cubicBezTo>
                    <a:cubicBezTo>
                      <a:pt x="2" y="2"/>
                      <a:pt x="5" y="0"/>
                      <a:pt x="8" y="1"/>
                    </a:cubicBezTo>
                    <a:cubicBezTo>
                      <a:pt x="2328" y="481"/>
                      <a:pt x="2328" y="481"/>
                      <a:pt x="2328" y="481"/>
                    </a:cubicBezTo>
                    <a:cubicBezTo>
                      <a:pt x="2331" y="482"/>
                      <a:pt x="2333" y="485"/>
                      <a:pt x="2333" y="488"/>
                    </a:cubicBezTo>
                    <a:cubicBezTo>
                      <a:pt x="2332" y="491"/>
                      <a:pt x="2330" y="493"/>
                      <a:pt x="2327" y="49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4" name="Google Shape;1544;p29">
                <a:extLst>
                  <a:ext uri="{FF2B5EF4-FFF2-40B4-BE49-F238E27FC236}">
                    <a16:creationId xmlns:a16="http://schemas.microsoft.com/office/drawing/2014/main" id="{74513494-ED0A-1722-830E-B182B2647A6F}"/>
                  </a:ext>
                </a:extLst>
              </p:cNvPr>
              <p:cNvSpPr/>
              <p:nvPr/>
            </p:nvSpPr>
            <p:spPr>
              <a:xfrm>
                <a:off x="2984453" y="2867060"/>
                <a:ext cx="1276296" cy="863147"/>
              </a:xfrm>
              <a:custGeom>
                <a:avLst/>
                <a:gdLst/>
                <a:ahLst/>
                <a:cxnLst/>
                <a:rect l="l" t="t" r="r" b="b"/>
                <a:pathLst>
                  <a:path w="1418" h="960" extrusionOk="0">
                    <a:moveTo>
                      <a:pt x="7" y="960"/>
                    </a:moveTo>
                    <a:cubicBezTo>
                      <a:pt x="5" y="960"/>
                      <a:pt x="3" y="959"/>
                      <a:pt x="2" y="957"/>
                    </a:cubicBezTo>
                    <a:cubicBezTo>
                      <a:pt x="0" y="954"/>
                      <a:pt x="1" y="950"/>
                      <a:pt x="3" y="949"/>
                    </a:cubicBezTo>
                    <a:cubicBezTo>
                      <a:pt x="1408" y="1"/>
                      <a:pt x="1408" y="1"/>
                      <a:pt x="1408" y="1"/>
                    </a:cubicBezTo>
                    <a:cubicBezTo>
                      <a:pt x="1411" y="0"/>
                      <a:pt x="1415" y="0"/>
                      <a:pt x="1416" y="3"/>
                    </a:cubicBezTo>
                    <a:cubicBezTo>
                      <a:pt x="1418" y="6"/>
                      <a:pt x="1418" y="9"/>
                      <a:pt x="1415" y="11"/>
                    </a:cubicBezTo>
                    <a:cubicBezTo>
                      <a:pt x="10" y="959"/>
                      <a:pt x="10" y="959"/>
                      <a:pt x="10" y="959"/>
                    </a:cubicBezTo>
                    <a:cubicBezTo>
                      <a:pt x="9" y="959"/>
                      <a:pt x="8" y="960"/>
                      <a:pt x="7" y="96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5" name="Google Shape;1545;p29">
                <a:extLst>
                  <a:ext uri="{FF2B5EF4-FFF2-40B4-BE49-F238E27FC236}">
                    <a16:creationId xmlns:a16="http://schemas.microsoft.com/office/drawing/2014/main" id="{F58E3E4F-7708-5F23-109A-7423E86D2E4F}"/>
                  </a:ext>
                </a:extLst>
              </p:cNvPr>
              <p:cNvSpPr/>
              <p:nvPr/>
            </p:nvSpPr>
            <p:spPr>
              <a:xfrm>
                <a:off x="4246455" y="1120384"/>
                <a:ext cx="610120" cy="1763926"/>
              </a:xfrm>
              <a:custGeom>
                <a:avLst/>
                <a:gdLst/>
                <a:ahLst/>
                <a:cxnLst/>
                <a:rect l="l" t="t" r="r" b="b"/>
                <a:pathLst>
                  <a:path w="678" h="1955" extrusionOk="0">
                    <a:moveTo>
                      <a:pt x="6" y="1955"/>
                    </a:moveTo>
                    <a:cubicBezTo>
                      <a:pt x="6" y="1955"/>
                      <a:pt x="5" y="1955"/>
                      <a:pt x="5" y="1955"/>
                    </a:cubicBezTo>
                    <a:cubicBezTo>
                      <a:pt x="1" y="1954"/>
                      <a:pt x="0" y="1951"/>
                      <a:pt x="1" y="1947"/>
                    </a:cubicBezTo>
                    <a:cubicBezTo>
                      <a:pt x="665" y="5"/>
                      <a:pt x="665" y="5"/>
                      <a:pt x="665" y="5"/>
                    </a:cubicBezTo>
                    <a:cubicBezTo>
                      <a:pt x="666" y="2"/>
                      <a:pt x="670" y="0"/>
                      <a:pt x="673" y="1"/>
                    </a:cubicBezTo>
                    <a:cubicBezTo>
                      <a:pt x="676" y="2"/>
                      <a:pt x="678" y="6"/>
                      <a:pt x="677" y="9"/>
                    </a:cubicBezTo>
                    <a:cubicBezTo>
                      <a:pt x="12" y="1951"/>
                      <a:pt x="12" y="1951"/>
                      <a:pt x="12" y="1951"/>
                    </a:cubicBezTo>
                    <a:cubicBezTo>
                      <a:pt x="11" y="1954"/>
                      <a:pt x="9" y="1955"/>
                      <a:pt x="6" y="195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6" name="Google Shape;1546;p29">
                <a:extLst>
                  <a:ext uri="{FF2B5EF4-FFF2-40B4-BE49-F238E27FC236}">
                    <a16:creationId xmlns:a16="http://schemas.microsoft.com/office/drawing/2014/main" id="{57C2CFEB-A3F6-1D9D-5C14-86630B64AE80}"/>
                  </a:ext>
                </a:extLst>
              </p:cNvPr>
              <p:cNvSpPr/>
              <p:nvPr/>
            </p:nvSpPr>
            <p:spPr>
              <a:xfrm>
                <a:off x="4846738" y="1121229"/>
                <a:ext cx="914104" cy="1731000"/>
              </a:xfrm>
              <a:custGeom>
                <a:avLst/>
                <a:gdLst/>
                <a:ahLst/>
                <a:cxnLst/>
                <a:rect l="l" t="t" r="r" b="b"/>
                <a:pathLst>
                  <a:path w="1015" h="1923" extrusionOk="0">
                    <a:moveTo>
                      <a:pt x="1008" y="1923"/>
                    </a:moveTo>
                    <a:cubicBezTo>
                      <a:pt x="1006" y="1923"/>
                      <a:pt x="1004" y="1922"/>
                      <a:pt x="1003" y="1920"/>
                    </a:cubicBezTo>
                    <a:cubicBezTo>
                      <a:pt x="2" y="10"/>
                      <a:pt x="2" y="10"/>
                      <a:pt x="2" y="10"/>
                    </a:cubicBezTo>
                    <a:cubicBezTo>
                      <a:pt x="0" y="7"/>
                      <a:pt x="1" y="3"/>
                      <a:pt x="4" y="2"/>
                    </a:cubicBezTo>
                    <a:cubicBezTo>
                      <a:pt x="7" y="0"/>
                      <a:pt x="11" y="1"/>
                      <a:pt x="12" y="4"/>
                    </a:cubicBezTo>
                    <a:cubicBezTo>
                      <a:pt x="1013" y="1914"/>
                      <a:pt x="1013" y="1914"/>
                      <a:pt x="1013" y="1914"/>
                    </a:cubicBezTo>
                    <a:cubicBezTo>
                      <a:pt x="1015" y="1917"/>
                      <a:pt x="1014" y="1921"/>
                      <a:pt x="1011" y="1922"/>
                    </a:cubicBezTo>
                    <a:cubicBezTo>
                      <a:pt x="1010" y="1923"/>
                      <a:pt x="1009" y="1923"/>
                      <a:pt x="1008" y="192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7" name="Google Shape;1547;p29">
                <a:extLst>
                  <a:ext uri="{FF2B5EF4-FFF2-40B4-BE49-F238E27FC236}">
                    <a16:creationId xmlns:a16="http://schemas.microsoft.com/office/drawing/2014/main" id="{7FB4B920-59DA-2E2E-2C88-533F4396C286}"/>
                  </a:ext>
                </a:extLst>
              </p:cNvPr>
              <p:cNvSpPr/>
              <p:nvPr/>
            </p:nvSpPr>
            <p:spPr>
              <a:xfrm>
                <a:off x="5748813" y="1843592"/>
                <a:ext cx="86236" cy="1004261"/>
              </a:xfrm>
              <a:custGeom>
                <a:avLst/>
                <a:gdLst/>
                <a:ahLst/>
                <a:cxnLst/>
                <a:rect l="l" t="t" r="r" b="b"/>
                <a:pathLst>
                  <a:path w="94" h="1116" extrusionOk="0">
                    <a:moveTo>
                      <a:pt x="6" y="1116"/>
                    </a:moveTo>
                    <a:cubicBezTo>
                      <a:pt x="6" y="1116"/>
                      <a:pt x="6" y="1116"/>
                      <a:pt x="6" y="1116"/>
                    </a:cubicBezTo>
                    <a:cubicBezTo>
                      <a:pt x="2" y="1116"/>
                      <a:pt x="0" y="1113"/>
                      <a:pt x="0" y="1110"/>
                    </a:cubicBezTo>
                    <a:cubicBezTo>
                      <a:pt x="82" y="6"/>
                      <a:pt x="82" y="6"/>
                      <a:pt x="82" y="6"/>
                    </a:cubicBezTo>
                    <a:cubicBezTo>
                      <a:pt x="83" y="2"/>
                      <a:pt x="85" y="0"/>
                      <a:pt x="89" y="0"/>
                    </a:cubicBezTo>
                    <a:cubicBezTo>
                      <a:pt x="92" y="0"/>
                      <a:pt x="94" y="3"/>
                      <a:pt x="94" y="7"/>
                    </a:cubicBezTo>
                    <a:cubicBezTo>
                      <a:pt x="12" y="1110"/>
                      <a:pt x="12" y="1110"/>
                      <a:pt x="12" y="1110"/>
                    </a:cubicBezTo>
                    <a:cubicBezTo>
                      <a:pt x="12" y="1114"/>
                      <a:pt x="9" y="1116"/>
                      <a:pt x="6" y="111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8" name="Google Shape;1548;p29">
                <a:extLst>
                  <a:ext uri="{FF2B5EF4-FFF2-40B4-BE49-F238E27FC236}">
                    <a16:creationId xmlns:a16="http://schemas.microsoft.com/office/drawing/2014/main" id="{9697C49C-D95E-9F44-BEC5-0B0A91FA0307}"/>
                  </a:ext>
                </a:extLst>
              </p:cNvPr>
              <p:cNvSpPr/>
              <p:nvPr/>
            </p:nvSpPr>
            <p:spPr>
              <a:xfrm>
                <a:off x="5744736" y="2835430"/>
                <a:ext cx="985248" cy="618551"/>
              </a:xfrm>
              <a:custGeom>
                <a:avLst/>
                <a:gdLst/>
                <a:ahLst/>
                <a:cxnLst/>
                <a:rect l="l" t="t" r="r" b="b"/>
                <a:pathLst>
                  <a:path w="1094" h="155" extrusionOk="0">
                    <a:moveTo>
                      <a:pt x="1088" y="155"/>
                    </a:moveTo>
                    <a:cubicBezTo>
                      <a:pt x="1088" y="155"/>
                      <a:pt x="1087" y="155"/>
                      <a:pt x="1087" y="155"/>
                    </a:cubicBezTo>
                    <a:cubicBezTo>
                      <a:pt x="5" y="12"/>
                      <a:pt x="5" y="12"/>
                      <a:pt x="5" y="12"/>
                    </a:cubicBezTo>
                    <a:cubicBezTo>
                      <a:pt x="2" y="11"/>
                      <a:pt x="0" y="8"/>
                      <a:pt x="0" y="5"/>
                    </a:cubicBezTo>
                    <a:cubicBezTo>
                      <a:pt x="1" y="2"/>
                      <a:pt x="4" y="0"/>
                      <a:pt x="7" y="0"/>
                    </a:cubicBezTo>
                    <a:cubicBezTo>
                      <a:pt x="1089" y="143"/>
                      <a:pt x="1089" y="143"/>
                      <a:pt x="1089" y="143"/>
                    </a:cubicBezTo>
                    <a:cubicBezTo>
                      <a:pt x="1092" y="144"/>
                      <a:pt x="1094" y="147"/>
                      <a:pt x="1094" y="150"/>
                    </a:cubicBezTo>
                    <a:cubicBezTo>
                      <a:pt x="1093" y="153"/>
                      <a:pt x="1091" y="155"/>
                      <a:pt x="1088" y="15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49" name="Google Shape;1549;p29">
                <a:extLst>
                  <a:ext uri="{FF2B5EF4-FFF2-40B4-BE49-F238E27FC236}">
                    <a16:creationId xmlns:a16="http://schemas.microsoft.com/office/drawing/2014/main" id="{009DA2EB-2B55-6969-A0F4-BEED4116D4D2}"/>
                  </a:ext>
                </a:extLst>
              </p:cNvPr>
              <p:cNvSpPr/>
              <p:nvPr/>
            </p:nvSpPr>
            <p:spPr>
              <a:xfrm>
                <a:off x="6723027" y="2076896"/>
                <a:ext cx="1082264" cy="905481"/>
              </a:xfrm>
              <a:custGeom>
                <a:avLst/>
                <a:gdLst/>
                <a:ahLst/>
                <a:cxnLst/>
                <a:rect l="l" t="t" r="r" b="b"/>
                <a:pathLst>
                  <a:path w="1202" h="1006" extrusionOk="0">
                    <a:moveTo>
                      <a:pt x="7" y="1006"/>
                    </a:moveTo>
                    <a:cubicBezTo>
                      <a:pt x="5" y="1006"/>
                      <a:pt x="4" y="1005"/>
                      <a:pt x="2" y="1004"/>
                    </a:cubicBezTo>
                    <a:cubicBezTo>
                      <a:pt x="0" y="1001"/>
                      <a:pt x="1" y="998"/>
                      <a:pt x="3" y="996"/>
                    </a:cubicBezTo>
                    <a:cubicBezTo>
                      <a:pt x="1191" y="2"/>
                      <a:pt x="1191" y="2"/>
                      <a:pt x="1191" y="2"/>
                    </a:cubicBezTo>
                    <a:cubicBezTo>
                      <a:pt x="1194" y="0"/>
                      <a:pt x="1198" y="0"/>
                      <a:pt x="1200" y="2"/>
                    </a:cubicBezTo>
                    <a:cubicBezTo>
                      <a:pt x="1202" y="5"/>
                      <a:pt x="1202" y="9"/>
                      <a:pt x="1199" y="11"/>
                    </a:cubicBezTo>
                    <a:cubicBezTo>
                      <a:pt x="11" y="1005"/>
                      <a:pt x="11" y="1005"/>
                      <a:pt x="11" y="1005"/>
                    </a:cubicBezTo>
                    <a:cubicBezTo>
                      <a:pt x="10" y="1006"/>
                      <a:pt x="8" y="1006"/>
                      <a:pt x="7" y="100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0" name="Google Shape;1550;p29">
                <a:extLst>
                  <a:ext uri="{FF2B5EF4-FFF2-40B4-BE49-F238E27FC236}">
                    <a16:creationId xmlns:a16="http://schemas.microsoft.com/office/drawing/2014/main" id="{FD708DF2-96B3-CCEF-566E-D7A47BD8AE29}"/>
                  </a:ext>
                </a:extLst>
              </p:cNvPr>
              <p:cNvSpPr/>
              <p:nvPr/>
            </p:nvSpPr>
            <p:spPr>
              <a:xfrm>
                <a:off x="5074339" y="2968164"/>
                <a:ext cx="1662203" cy="1199470"/>
              </a:xfrm>
              <a:custGeom>
                <a:avLst/>
                <a:gdLst/>
                <a:ahLst/>
                <a:cxnLst/>
                <a:rect l="l" t="t" r="r" b="b"/>
                <a:pathLst>
                  <a:path w="1846" h="1330" extrusionOk="0">
                    <a:moveTo>
                      <a:pt x="7" y="1330"/>
                    </a:moveTo>
                    <a:cubicBezTo>
                      <a:pt x="5" y="1330"/>
                      <a:pt x="3" y="1329"/>
                      <a:pt x="2" y="1327"/>
                    </a:cubicBezTo>
                    <a:cubicBezTo>
                      <a:pt x="0" y="1325"/>
                      <a:pt x="1" y="1321"/>
                      <a:pt x="3" y="1319"/>
                    </a:cubicBezTo>
                    <a:cubicBezTo>
                      <a:pt x="1835" y="2"/>
                      <a:pt x="1835" y="2"/>
                      <a:pt x="1835" y="2"/>
                    </a:cubicBezTo>
                    <a:cubicBezTo>
                      <a:pt x="1838" y="0"/>
                      <a:pt x="1842" y="1"/>
                      <a:pt x="1844" y="4"/>
                    </a:cubicBezTo>
                    <a:cubicBezTo>
                      <a:pt x="1846" y="6"/>
                      <a:pt x="1845" y="10"/>
                      <a:pt x="1842" y="12"/>
                    </a:cubicBezTo>
                    <a:cubicBezTo>
                      <a:pt x="10" y="1329"/>
                      <a:pt x="10" y="1329"/>
                      <a:pt x="10" y="1329"/>
                    </a:cubicBezTo>
                    <a:cubicBezTo>
                      <a:pt x="9" y="1329"/>
                      <a:pt x="8" y="1330"/>
                      <a:pt x="7" y="133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1" name="Google Shape;1551;p29">
                <a:extLst>
                  <a:ext uri="{FF2B5EF4-FFF2-40B4-BE49-F238E27FC236}">
                    <a16:creationId xmlns:a16="http://schemas.microsoft.com/office/drawing/2014/main" id="{17AD8980-9708-B16D-B049-3C323BEF2867}"/>
                  </a:ext>
                </a:extLst>
              </p:cNvPr>
              <p:cNvSpPr/>
              <p:nvPr/>
            </p:nvSpPr>
            <p:spPr>
              <a:xfrm>
                <a:off x="5751296" y="2075386"/>
                <a:ext cx="2054576" cy="776128"/>
              </a:xfrm>
              <a:custGeom>
                <a:avLst/>
                <a:gdLst/>
                <a:ahLst/>
                <a:cxnLst/>
                <a:rect l="l" t="t" r="r" b="b"/>
                <a:pathLst>
                  <a:path w="2284" h="863" extrusionOk="0">
                    <a:moveTo>
                      <a:pt x="7" y="863"/>
                    </a:moveTo>
                    <a:cubicBezTo>
                      <a:pt x="5" y="863"/>
                      <a:pt x="2" y="861"/>
                      <a:pt x="1" y="859"/>
                    </a:cubicBezTo>
                    <a:cubicBezTo>
                      <a:pt x="0" y="856"/>
                      <a:pt x="2" y="852"/>
                      <a:pt x="5" y="851"/>
                    </a:cubicBezTo>
                    <a:cubicBezTo>
                      <a:pt x="2275" y="1"/>
                      <a:pt x="2275" y="1"/>
                      <a:pt x="2275" y="1"/>
                    </a:cubicBezTo>
                    <a:cubicBezTo>
                      <a:pt x="2278" y="0"/>
                      <a:pt x="2282" y="1"/>
                      <a:pt x="2283" y="4"/>
                    </a:cubicBezTo>
                    <a:cubicBezTo>
                      <a:pt x="2284" y="7"/>
                      <a:pt x="2283" y="11"/>
                      <a:pt x="2279" y="12"/>
                    </a:cubicBezTo>
                    <a:cubicBezTo>
                      <a:pt x="9" y="863"/>
                      <a:pt x="9" y="863"/>
                      <a:pt x="9" y="863"/>
                    </a:cubicBezTo>
                    <a:cubicBezTo>
                      <a:pt x="8" y="863"/>
                      <a:pt x="8" y="863"/>
                      <a:pt x="7" y="86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2" name="Google Shape;1552;p29">
                <a:extLst>
                  <a:ext uri="{FF2B5EF4-FFF2-40B4-BE49-F238E27FC236}">
                    <a16:creationId xmlns:a16="http://schemas.microsoft.com/office/drawing/2014/main" id="{B1149096-F4F1-F8B1-1BC6-09E0E5E3E94D}"/>
                  </a:ext>
                </a:extLst>
              </p:cNvPr>
              <p:cNvSpPr/>
              <p:nvPr/>
            </p:nvSpPr>
            <p:spPr>
              <a:xfrm>
                <a:off x="5822430" y="1849099"/>
                <a:ext cx="1981277" cy="237543"/>
              </a:xfrm>
              <a:custGeom>
                <a:avLst/>
                <a:gdLst/>
                <a:ahLst/>
                <a:cxnLst/>
                <a:rect l="l" t="t" r="r" b="b"/>
                <a:pathLst>
                  <a:path w="2201" h="265" extrusionOk="0">
                    <a:moveTo>
                      <a:pt x="2194" y="265"/>
                    </a:moveTo>
                    <a:cubicBezTo>
                      <a:pt x="2194" y="265"/>
                      <a:pt x="2194" y="265"/>
                      <a:pt x="2194" y="265"/>
                    </a:cubicBezTo>
                    <a:cubicBezTo>
                      <a:pt x="6" y="12"/>
                      <a:pt x="6" y="12"/>
                      <a:pt x="6" y="12"/>
                    </a:cubicBezTo>
                    <a:cubicBezTo>
                      <a:pt x="2" y="12"/>
                      <a:pt x="0" y="9"/>
                      <a:pt x="0" y="5"/>
                    </a:cubicBezTo>
                    <a:cubicBezTo>
                      <a:pt x="1" y="2"/>
                      <a:pt x="4" y="0"/>
                      <a:pt x="7" y="0"/>
                    </a:cubicBezTo>
                    <a:cubicBezTo>
                      <a:pt x="2195" y="253"/>
                      <a:pt x="2195" y="253"/>
                      <a:pt x="2195" y="253"/>
                    </a:cubicBezTo>
                    <a:cubicBezTo>
                      <a:pt x="2198" y="254"/>
                      <a:pt x="2201" y="257"/>
                      <a:pt x="2200" y="260"/>
                    </a:cubicBezTo>
                    <a:cubicBezTo>
                      <a:pt x="2200" y="263"/>
                      <a:pt x="2197" y="265"/>
                      <a:pt x="2194" y="26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3" name="Google Shape;1553;p29">
                <a:extLst>
                  <a:ext uri="{FF2B5EF4-FFF2-40B4-BE49-F238E27FC236}">
                    <a16:creationId xmlns:a16="http://schemas.microsoft.com/office/drawing/2014/main" id="{9E7B61D2-4F55-18F1-4A66-0E73C5C14035}"/>
                  </a:ext>
                </a:extLst>
              </p:cNvPr>
              <p:cNvSpPr/>
              <p:nvPr/>
            </p:nvSpPr>
            <p:spPr>
              <a:xfrm>
                <a:off x="4846274" y="1121632"/>
                <a:ext cx="987404" cy="736146"/>
              </a:xfrm>
              <a:custGeom>
                <a:avLst/>
                <a:gdLst/>
                <a:ahLst/>
                <a:cxnLst/>
                <a:rect l="l" t="t" r="r" b="b"/>
                <a:pathLst>
                  <a:path w="1097" h="819" extrusionOk="0">
                    <a:moveTo>
                      <a:pt x="1090" y="819"/>
                    </a:moveTo>
                    <a:cubicBezTo>
                      <a:pt x="1089" y="819"/>
                      <a:pt x="1088" y="819"/>
                      <a:pt x="1087" y="818"/>
                    </a:cubicBezTo>
                    <a:cubicBezTo>
                      <a:pt x="3" y="12"/>
                      <a:pt x="3" y="12"/>
                      <a:pt x="3" y="12"/>
                    </a:cubicBezTo>
                    <a:cubicBezTo>
                      <a:pt x="1" y="10"/>
                      <a:pt x="0" y="6"/>
                      <a:pt x="2" y="3"/>
                    </a:cubicBezTo>
                    <a:cubicBezTo>
                      <a:pt x="4" y="1"/>
                      <a:pt x="8" y="0"/>
                      <a:pt x="11" y="2"/>
                    </a:cubicBezTo>
                    <a:cubicBezTo>
                      <a:pt x="1094" y="808"/>
                      <a:pt x="1094" y="808"/>
                      <a:pt x="1094" y="808"/>
                    </a:cubicBezTo>
                    <a:cubicBezTo>
                      <a:pt x="1097" y="810"/>
                      <a:pt x="1097" y="814"/>
                      <a:pt x="1095" y="817"/>
                    </a:cubicBezTo>
                    <a:cubicBezTo>
                      <a:pt x="1094" y="818"/>
                      <a:pt x="1092" y="819"/>
                      <a:pt x="1090" y="819"/>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4" name="Google Shape;1554;p29">
                <a:extLst>
                  <a:ext uri="{FF2B5EF4-FFF2-40B4-BE49-F238E27FC236}">
                    <a16:creationId xmlns:a16="http://schemas.microsoft.com/office/drawing/2014/main" id="{AB63FA52-0573-C039-D517-F3FDFCA5B507}"/>
                  </a:ext>
                </a:extLst>
              </p:cNvPr>
              <p:cNvSpPr/>
              <p:nvPr/>
            </p:nvSpPr>
            <p:spPr>
              <a:xfrm>
                <a:off x="5071519" y="2840187"/>
                <a:ext cx="689889" cy="1328825"/>
              </a:xfrm>
              <a:custGeom>
                <a:avLst/>
                <a:gdLst/>
                <a:ahLst/>
                <a:cxnLst/>
                <a:rect l="l" t="t" r="r" b="b"/>
                <a:pathLst>
                  <a:path w="764" h="1473" extrusionOk="0">
                    <a:moveTo>
                      <a:pt x="7" y="1473"/>
                    </a:moveTo>
                    <a:cubicBezTo>
                      <a:pt x="6" y="1473"/>
                      <a:pt x="5" y="1473"/>
                      <a:pt x="4" y="1472"/>
                    </a:cubicBezTo>
                    <a:cubicBezTo>
                      <a:pt x="1" y="1471"/>
                      <a:pt x="0" y="1467"/>
                      <a:pt x="1" y="1464"/>
                    </a:cubicBezTo>
                    <a:cubicBezTo>
                      <a:pt x="752" y="4"/>
                      <a:pt x="752" y="4"/>
                      <a:pt x="752" y="4"/>
                    </a:cubicBezTo>
                    <a:cubicBezTo>
                      <a:pt x="753" y="1"/>
                      <a:pt x="757" y="0"/>
                      <a:pt x="760" y="2"/>
                    </a:cubicBezTo>
                    <a:cubicBezTo>
                      <a:pt x="763" y="3"/>
                      <a:pt x="764" y="7"/>
                      <a:pt x="762" y="10"/>
                    </a:cubicBezTo>
                    <a:cubicBezTo>
                      <a:pt x="12" y="1470"/>
                      <a:pt x="12" y="1470"/>
                      <a:pt x="12" y="1470"/>
                    </a:cubicBezTo>
                    <a:cubicBezTo>
                      <a:pt x="11" y="1472"/>
                      <a:pt x="9" y="1473"/>
                      <a:pt x="7" y="147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5" name="Google Shape;1555;p29">
                <a:extLst>
                  <a:ext uri="{FF2B5EF4-FFF2-40B4-BE49-F238E27FC236}">
                    <a16:creationId xmlns:a16="http://schemas.microsoft.com/office/drawing/2014/main" id="{265768F2-0996-48D1-BC3C-F3FBC88DB163}"/>
                  </a:ext>
                </a:extLst>
              </p:cNvPr>
              <p:cNvSpPr/>
              <p:nvPr/>
            </p:nvSpPr>
            <p:spPr>
              <a:xfrm rot="10800000" flipH="1">
                <a:off x="3093169" y="3689259"/>
                <a:ext cx="1632020" cy="49389"/>
              </a:xfrm>
              <a:custGeom>
                <a:avLst/>
                <a:gdLst/>
                <a:ahLst/>
                <a:cxnLst/>
                <a:rect l="l" t="t" r="r" b="b"/>
                <a:pathLst>
                  <a:path w="1155" h="175" extrusionOk="0">
                    <a:moveTo>
                      <a:pt x="1150" y="175"/>
                    </a:moveTo>
                    <a:cubicBezTo>
                      <a:pt x="1150" y="175"/>
                      <a:pt x="1150" y="175"/>
                      <a:pt x="1150" y="175"/>
                    </a:cubicBezTo>
                    <a:cubicBezTo>
                      <a:pt x="4" y="8"/>
                      <a:pt x="4" y="8"/>
                      <a:pt x="4" y="8"/>
                    </a:cubicBezTo>
                    <a:cubicBezTo>
                      <a:pt x="2" y="8"/>
                      <a:pt x="0" y="6"/>
                      <a:pt x="0" y="4"/>
                    </a:cubicBezTo>
                    <a:cubicBezTo>
                      <a:pt x="1" y="1"/>
                      <a:pt x="3" y="0"/>
                      <a:pt x="5" y="0"/>
                    </a:cubicBezTo>
                    <a:cubicBezTo>
                      <a:pt x="1151" y="167"/>
                      <a:pt x="1151" y="167"/>
                      <a:pt x="1151" y="167"/>
                    </a:cubicBezTo>
                    <a:cubicBezTo>
                      <a:pt x="1153" y="168"/>
                      <a:pt x="1155" y="170"/>
                      <a:pt x="1154" y="172"/>
                    </a:cubicBezTo>
                    <a:cubicBezTo>
                      <a:pt x="1154" y="174"/>
                      <a:pt x="1152" y="175"/>
                      <a:pt x="1150" y="17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6" name="Google Shape;1556;p29">
                <a:extLst>
                  <a:ext uri="{FF2B5EF4-FFF2-40B4-BE49-F238E27FC236}">
                    <a16:creationId xmlns:a16="http://schemas.microsoft.com/office/drawing/2014/main" id="{F23F3999-548B-2A4D-3944-B4D2DAEFC7B1}"/>
                  </a:ext>
                </a:extLst>
              </p:cNvPr>
              <p:cNvSpPr/>
              <p:nvPr/>
            </p:nvSpPr>
            <p:spPr>
              <a:xfrm>
                <a:off x="3678984" y="3036434"/>
                <a:ext cx="1060705" cy="660885"/>
              </a:xfrm>
              <a:custGeom>
                <a:avLst/>
                <a:gdLst/>
                <a:ahLst/>
                <a:cxnLst/>
                <a:rect l="l" t="t" r="r" b="b"/>
                <a:pathLst>
                  <a:path w="1180" h="733" extrusionOk="0">
                    <a:moveTo>
                      <a:pt x="1175" y="733"/>
                    </a:moveTo>
                    <a:cubicBezTo>
                      <a:pt x="1175" y="733"/>
                      <a:pt x="1174" y="733"/>
                      <a:pt x="1173" y="733"/>
                    </a:cubicBezTo>
                    <a:cubicBezTo>
                      <a:pt x="2" y="8"/>
                      <a:pt x="2" y="8"/>
                      <a:pt x="2" y="8"/>
                    </a:cubicBezTo>
                    <a:cubicBezTo>
                      <a:pt x="1" y="6"/>
                      <a:pt x="0" y="4"/>
                      <a:pt x="1" y="2"/>
                    </a:cubicBezTo>
                    <a:cubicBezTo>
                      <a:pt x="2" y="0"/>
                      <a:pt x="5" y="0"/>
                      <a:pt x="7" y="1"/>
                    </a:cubicBezTo>
                    <a:cubicBezTo>
                      <a:pt x="1177" y="726"/>
                      <a:pt x="1177" y="726"/>
                      <a:pt x="1177" y="726"/>
                    </a:cubicBezTo>
                    <a:cubicBezTo>
                      <a:pt x="1179" y="727"/>
                      <a:pt x="1180" y="730"/>
                      <a:pt x="1179" y="732"/>
                    </a:cubicBezTo>
                    <a:cubicBezTo>
                      <a:pt x="1178" y="733"/>
                      <a:pt x="1177" y="733"/>
                      <a:pt x="1175" y="73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7" name="Google Shape;1557;p29">
                <a:extLst>
                  <a:ext uri="{FF2B5EF4-FFF2-40B4-BE49-F238E27FC236}">
                    <a16:creationId xmlns:a16="http://schemas.microsoft.com/office/drawing/2014/main" id="{29B22ACF-AB40-1659-512B-19AFD1B1E1F3}"/>
                  </a:ext>
                </a:extLst>
              </p:cNvPr>
              <p:cNvSpPr/>
              <p:nvPr/>
            </p:nvSpPr>
            <p:spPr>
              <a:xfrm>
                <a:off x="3675188" y="2954617"/>
                <a:ext cx="765347" cy="89372"/>
              </a:xfrm>
              <a:custGeom>
                <a:avLst/>
                <a:gdLst/>
                <a:ahLst/>
                <a:cxnLst/>
                <a:rect l="l" t="t" r="r" b="b"/>
                <a:pathLst>
                  <a:path w="851" h="100" extrusionOk="0">
                    <a:moveTo>
                      <a:pt x="5" y="100"/>
                    </a:moveTo>
                    <a:cubicBezTo>
                      <a:pt x="3" y="100"/>
                      <a:pt x="1" y="99"/>
                      <a:pt x="1" y="97"/>
                    </a:cubicBezTo>
                    <a:cubicBezTo>
                      <a:pt x="0" y="94"/>
                      <a:pt x="2" y="92"/>
                      <a:pt x="4" y="92"/>
                    </a:cubicBezTo>
                    <a:cubicBezTo>
                      <a:pt x="846" y="0"/>
                      <a:pt x="846" y="0"/>
                      <a:pt x="846" y="0"/>
                    </a:cubicBezTo>
                    <a:cubicBezTo>
                      <a:pt x="848" y="0"/>
                      <a:pt x="850" y="2"/>
                      <a:pt x="850" y="4"/>
                    </a:cubicBezTo>
                    <a:cubicBezTo>
                      <a:pt x="851" y="6"/>
                      <a:pt x="849" y="8"/>
                      <a:pt x="847" y="8"/>
                    </a:cubicBezTo>
                    <a:cubicBezTo>
                      <a:pt x="5" y="100"/>
                      <a:pt x="5" y="100"/>
                      <a:pt x="5" y="100"/>
                    </a:cubicBezTo>
                    <a:cubicBezTo>
                      <a:pt x="5" y="100"/>
                      <a:pt x="5" y="100"/>
                      <a:pt x="5" y="10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8" name="Google Shape;1558;p29">
                <a:extLst>
                  <a:ext uri="{FF2B5EF4-FFF2-40B4-BE49-F238E27FC236}">
                    <a16:creationId xmlns:a16="http://schemas.microsoft.com/office/drawing/2014/main" id="{5A2C9643-454A-82BF-7D04-67C812AC407C}"/>
                  </a:ext>
                </a:extLst>
              </p:cNvPr>
              <p:cNvSpPr/>
              <p:nvPr/>
            </p:nvSpPr>
            <p:spPr>
              <a:xfrm>
                <a:off x="4429896" y="2245328"/>
                <a:ext cx="127198" cy="714978"/>
              </a:xfrm>
              <a:custGeom>
                <a:avLst/>
                <a:gdLst/>
                <a:ahLst/>
                <a:cxnLst/>
                <a:rect l="l" t="t" r="r" b="b"/>
                <a:pathLst>
                  <a:path w="141" h="793" extrusionOk="0">
                    <a:moveTo>
                      <a:pt x="4" y="793"/>
                    </a:moveTo>
                    <a:cubicBezTo>
                      <a:pt x="4" y="793"/>
                      <a:pt x="4" y="793"/>
                      <a:pt x="4" y="793"/>
                    </a:cubicBezTo>
                    <a:cubicBezTo>
                      <a:pt x="2" y="793"/>
                      <a:pt x="0" y="791"/>
                      <a:pt x="0" y="789"/>
                    </a:cubicBezTo>
                    <a:cubicBezTo>
                      <a:pt x="132" y="3"/>
                      <a:pt x="132" y="3"/>
                      <a:pt x="132" y="3"/>
                    </a:cubicBezTo>
                    <a:cubicBezTo>
                      <a:pt x="133" y="1"/>
                      <a:pt x="135" y="0"/>
                      <a:pt x="137" y="0"/>
                    </a:cubicBezTo>
                    <a:cubicBezTo>
                      <a:pt x="139" y="1"/>
                      <a:pt x="141" y="3"/>
                      <a:pt x="140" y="5"/>
                    </a:cubicBezTo>
                    <a:cubicBezTo>
                      <a:pt x="8" y="790"/>
                      <a:pt x="8" y="790"/>
                      <a:pt x="8" y="790"/>
                    </a:cubicBezTo>
                    <a:cubicBezTo>
                      <a:pt x="8" y="792"/>
                      <a:pt x="6" y="793"/>
                      <a:pt x="4" y="79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59" name="Google Shape;1559;p29">
                <a:extLst>
                  <a:ext uri="{FF2B5EF4-FFF2-40B4-BE49-F238E27FC236}">
                    <a16:creationId xmlns:a16="http://schemas.microsoft.com/office/drawing/2014/main" id="{F33968B1-21CF-BF37-9826-02610E753BE5}"/>
                  </a:ext>
                </a:extLst>
              </p:cNvPr>
              <p:cNvSpPr/>
              <p:nvPr/>
            </p:nvSpPr>
            <p:spPr>
              <a:xfrm>
                <a:off x="4554252" y="2248789"/>
                <a:ext cx="185408" cy="1448772"/>
              </a:xfrm>
              <a:custGeom>
                <a:avLst/>
                <a:gdLst/>
                <a:ahLst/>
                <a:cxnLst/>
                <a:rect l="l" t="t" r="r" b="b"/>
                <a:pathLst>
                  <a:path w="206" h="1610" extrusionOk="0">
                    <a:moveTo>
                      <a:pt x="201" y="1610"/>
                    </a:moveTo>
                    <a:cubicBezTo>
                      <a:pt x="199" y="1610"/>
                      <a:pt x="198" y="1609"/>
                      <a:pt x="197" y="1607"/>
                    </a:cubicBezTo>
                    <a:cubicBezTo>
                      <a:pt x="0" y="5"/>
                      <a:pt x="0" y="5"/>
                      <a:pt x="0" y="5"/>
                    </a:cubicBezTo>
                    <a:cubicBezTo>
                      <a:pt x="0" y="2"/>
                      <a:pt x="2" y="0"/>
                      <a:pt x="4" y="0"/>
                    </a:cubicBezTo>
                    <a:cubicBezTo>
                      <a:pt x="6" y="0"/>
                      <a:pt x="8" y="1"/>
                      <a:pt x="8" y="4"/>
                    </a:cubicBezTo>
                    <a:cubicBezTo>
                      <a:pt x="205" y="1606"/>
                      <a:pt x="205" y="1606"/>
                      <a:pt x="205" y="1606"/>
                    </a:cubicBezTo>
                    <a:cubicBezTo>
                      <a:pt x="206" y="1608"/>
                      <a:pt x="204" y="1610"/>
                      <a:pt x="202" y="1610"/>
                    </a:cubicBezTo>
                    <a:cubicBezTo>
                      <a:pt x="202" y="1610"/>
                      <a:pt x="201" y="1610"/>
                      <a:pt x="201" y="16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0" name="Google Shape;1560;p29">
                <a:extLst>
                  <a:ext uri="{FF2B5EF4-FFF2-40B4-BE49-F238E27FC236}">
                    <a16:creationId xmlns:a16="http://schemas.microsoft.com/office/drawing/2014/main" id="{0B2F66F1-3044-14F2-80D8-9156D3B3FF4D}"/>
                  </a:ext>
                </a:extLst>
              </p:cNvPr>
              <p:cNvSpPr/>
              <p:nvPr/>
            </p:nvSpPr>
            <p:spPr>
              <a:xfrm>
                <a:off x="4433812" y="2954411"/>
                <a:ext cx="303982" cy="743201"/>
              </a:xfrm>
              <a:custGeom>
                <a:avLst/>
                <a:gdLst/>
                <a:ahLst/>
                <a:cxnLst/>
                <a:rect l="l" t="t" r="r" b="b"/>
                <a:pathLst>
                  <a:path w="338" h="825" extrusionOk="0">
                    <a:moveTo>
                      <a:pt x="333" y="825"/>
                    </a:moveTo>
                    <a:cubicBezTo>
                      <a:pt x="332" y="825"/>
                      <a:pt x="330" y="824"/>
                      <a:pt x="330" y="823"/>
                    </a:cubicBezTo>
                    <a:cubicBezTo>
                      <a:pt x="1" y="6"/>
                      <a:pt x="1" y="6"/>
                      <a:pt x="1" y="6"/>
                    </a:cubicBezTo>
                    <a:cubicBezTo>
                      <a:pt x="0" y="4"/>
                      <a:pt x="1" y="2"/>
                      <a:pt x="3" y="1"/>
                    </a:cubicBezTo>
                    <a:cubicBezTo>
                      <a:pt x="5" y="0"/>
                      <a:pt x="7" y="1"/>
                      <a:pt x="8" y="3"/>
                    </a:cubicBezTo>
                    <a:cubicBezTo>
                      <a:pt x="337" y="820"/>
                      <a:pt x="337" y="820"/>
                      <a:pt x="337" y="820"/>
                    </a:cubicBezTo>
                    <a:cubicBezTo>
                      <a:pt x="338" y="822"/>
                      <a:pt x="337" y="824"/>
                      <a:pt x="335" y="825"/>
                    </a:cubicBezTo>
                    <a:cubicBezTo>
                      <a:pt x="334" y="825"/>
                      <a:pt x="334" y="825"/>
                      <a:pt x="333" y="82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1" name="Google Shape;1561;p29">
                <a:extLst>
                  <a:ext uri="{FF2B5EF4-FFF2-40B4-BE49-F238E27FC236}">
                    <a16:creationId xmlns:a16="http://schemas.microsoft.com/office/drawing/2014/main" id="{450B8E23-13E5-1CEA-DDAE-67C30EC1FCBA}"/>
                  </a:ext>
                </a:extLst>
              </p:cNvPr>
              <p:cNvSpPr/>
              <p:nvPr/>
            </p:nvSpPr>
            <p:spPr>
              <a:xfrm>
                <a:off x="4704394" y="3044712"/>
                <a:ext cx="303983" cy="639717"/>
              </a:xfrm>
              <a:custGeom>
                <a:avLst/>
                <a:gdLst/>
                <a:ahLst/>
                <a:cxnLst/>
                <a:rect l="l" t="t" r="r" b="b"/>
                <a:pathLst>
                  <a:path w="338" h="707" extrusionOk="0">
                    <a:moveTo>
                      <a:pt x="4" y="707"/>
                    </a:moveTo>
                    <a:cubicBezTo>
                      <a:pt x="4" y="707"/>
                      <a:pt x="3" y="707"/>
                      <a:pt x="3" y="707"/>
                    </a:cubicBezTo>
                    <a:cubicBezTo>
                      <a:pt x="1" y="706"/>
                      <a:pt x="0" y="704"/>
                      <a:pt x="1" y="702"/>
                    </a:cubicBezTo>
                    <a:cubicBezTo>
                      <a:pt x="330" y="3"/>
                      <a:pt x="330" y="3"/>
                      <a:pt x="330" y="3"/>
                    </a:cubicBezTo>
                    <a:cubicBezTo>
                      <a:pt x="331" y="1"/>
                      <a:pt x="334" y="0"/>
                      <a:pt x="336" y="1"/>
                    </a:cubicBezTo>
                    <a:cubicBezTo>
                      <a:pt x="337" y="2"/>
                      <a:pt x="338" y="4"/>
                      <a:pt x="337" y="6"/>
                    </a:cubicBezTo>
                    <a:cubicBezTo>
                      <a:pt x="8" y="705"/>
                      <a:pt x="8" y="705"/>
                      <a:pt x="8" y="705"/>
                    </a:cubicBezTo>
                    <a:cubicBezTo>
                      <a:pt x="7" y="707"/>
                      <a:pt x="6" y="707"/>
                      <a:pt x="4" y="707"/>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2" name="Google Shape;1562;p29">
                <a:extLst>
                  <a:ext uri="{FF2B5EF4-FFF2-40B4-BE49-F238E27FC236}">
                    <a16:creationId xmlns:a16="http://schemas.microsoft.com/office/drawing/2014/main" id="{F1CD76B7-6C1D-A0D4-44C1-14C8E4B3675C}"/>
                  </a:ext>
                </a:extLst>
              </p:cNvPr>
              <p:cNvSpPr/>
              <p:nvPr/>
            </p:nvSpPr>
            <p:spPr>
              <a:xfrm>
                <a:off x="4732296" y="3689204"/>
                <a:ext cx="664019" cy="159929"/>
              </a:xfrm>
              <a:custGeom>
                <a:avLst/>
                <a:gdLst/>
                <a:ahLst/>
                <a:cxnLst/>
                <a:rect l="l" t="t" r="r" b="b"/>
                <a:pathLst>
                  <a:path w="738" h="180" extrusionOk="0">
                    <a:moveTo>
                      <a:pt x="734" y="180"/>
                    </a:moveTo>
                    <a:cubicBezTo>
                      <a:pt x="734" y="180"/>
                      <a:pt x="733" y="180"/>
                      <a:pt x="733" y="180"/>
                    </a:cubicBezTo>
                    <a:cubicBezTo>
                      <a:pt x="3" y="8"/>
                      <a:pt x="3" y="8"/>
                      <a:pt x="3" y="8"/>
                    </a:cubicBezTo>
                    <a:cubicBezTo>
                      <a:pt x="1" y="8"/>
                      <a:pt x="0" y="6"/>
                      <a:pt x="0" y="4"/>
                    </a:cubicBezTo>
                    <a:cubicBezTo>
                      <a:pt x="1" y="1"/>
                      <a:pt x="3" y="0"/>
                      <a:pt x="5" y="1"/>
                    </a:cubicBezTo>
                    <a:cubicBezTo>
                      <a:pt x="735" y="172"/>
                      <a:pt x="735" y="172"/>
                      <a:pt x="735" y="172"/>
                    </a:cubicBezTo>
                    <a:cubicBezTo>
                      <a:pt x="737" y="172"/>
                      <a:pt x="738" y="175"/>
                      <a:pt x="738" y="177"/>
                    </a:cubicBezTo>
                    <a:cubicBezTo>
                      <a:pt x="737" y="179"/>
                      <a:pt x="736" y="180"/>
                      <a:pt x="734" y="18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3" name="Google Shape;1563;p29">
                <a:extLst>
                  <a:ext uri="{FF2B5EF4-FFF2-40B4-BE49-F238E27FC236}">
                    <a16:creationId xmlns:a16="http://schemas.microsoft.com/office/drawing/2014/main" id="{AC919A8C-C0A8-0180-1F97-5B3D8CD7DA3A}"/>
                  </a:ext>
                </a:extLst>
              </p:cNvPr>
              <p:cNvSpPr/>
              <p:nvPr/>
            </p:nvSpPr>
            <p:spPr>
              <a:xfrm>
                <a:off x="4551112" y="2245261"/>
                <a:ext cx="480767" cy="823166"/>
              </a:xfrm>
              <a:custGeom>
                <a:avLst/>
                <a:gdLst/>
                <a:ahLst/>
                <a:cxnLst/>
                <a:rect l="l" t="t" r="r" b="b"/>
                <a:pathLst>
                  <a:path w="535" h="912" extrusionOk="0">
                    <a:moveTo>
                      <a:pt x="531" y="912"/>
                    </a:moveTo>
                    <a:cubicBezTo>
                      <a:pt x="529" y="912"/>
                      <a:pt x="528" y="911"/>
                      <a:pt x="527" y="910"/>
                    </a:cubicBezTo>
                    <a:cubicBezTo>
                      <a:pt x="1" y="6"/>
                      <a:pt x="1" y="6"/>
                      <a:pt x="1" y="6"/>
                    </a:cubicBezTo>
                    <a:cubicBezTo>
                      <a:pt x="0" y="4"/>
                      <a:pt x="0" y="2"/>
                      <a:pt x="2" y="1"/>
                    </a:cubicBezTo>
                    <a:cubicBezTo>
                      <a:pt x="4" y="0"/>
                      <a:pt x="7" y="0"/>
                      <a:pt x="8" y="2"/>
                    </a:cubicBezTo>
                    <a:cubicBezTo>
                      <a:pt x="534" y="906"/>
                      <a:pt x="534" y="906"/>
                      <a:pt x="534" y="906"/>
                    </a:cubicBezTo>
                    <a:cubicBezTo>
                      <a:pt x="535" y="908"/>
                      <a:pt x="535" y="910"/>
                      <a:pt x="533" y="911"/>
                    </a:cubicBezTo>
                    <a:cubicBezTo>
                      <a:pt x="532" y="911"/>
                      <a:pt x="531" y="912"/>
                      <a:pt x="531" y="912"/>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4" name="Google Shape;1564;p29">
                <a:extLst>
                  <a:ext uri="{FF2B5EF4-FFF2-40B4-BE49-F238E27FC236}">
                    <a16:creationId xmlns:a16="http://schemas.microsoft.com/office/drawing/2014/main" id="{C1E18C2B-B215-4E9B-52A6-38481B172A32}"/>
                  </a:ext>
                </a:extLst>
              </p:cNvPr>
              <p:cNvSpPr/>
              <p:nvPr/>
            </p:nvSpPr>
            <p:spPr>
              <a:xfrm>
                <a:off x="4560706" y="2236920"/>
                <a:ext cx="1228866" cy="364546"/>
              </a:xfrm>
              <a:custGeom>
                <a:avLst/>
                <a:gdLst/>
                <a:ahLst/>
                <a:cxnLst/>
                <a:rect l="l" t="t" r="r" b="b"/>
                <a:pathLst>
                  <a:path w="1367" h="406" extrusionOk="0">
                    <a:moveTo>
                      <a:pt x="1363" y="406"/>
                    </a:moveTo>
                    <a:cubicBezTo>
                      <a:pt x="1362" y="406"/>
                      <a:pt x="1362" y="406"/>
                      <a:pt x="1362" y="406"/>
                    </a:cubicBezTo>
                    <a:cubicBezTo>
                      <a:pt x="3" y="8"/>
                      <a:pt x="3" y="8"/>
                      <a:pt x="3" y="8"/>
                    </a:cubicBezTo>
                    <a:cubicBezTo>
                      <a:pt x="1" y="7"/>
                      <a:pt x="0" y="5"/>
                      <a:pt x="1" y="3"/>
                    </a:cubicBezTo>
                    <a:cubicBezTo>
                      <a:pt x="1" y="1"/>
                      <a:pt x="3" y="0"/>
                      <a:pt x="5" y="0"/>
                    </a:cubicBezTo>
                    <a:cubicBezTo>
                      <a:pt x="1364" y="398"/>
                      <a:pt x="1364" y="398"/>
                      <a:pt x="1364" y="398"/>
                    </a:cubicBezTo>
                    <a:cubicBezTo>
                      <a:pt x="1366" y="399"/>
                      <a:pt x="1367" y="401"/>
                      <a:pt x="1367" y="403"/>
                    </a:cubicBezTo>
                    <a:cubicBezTo>
                      <a:pt x="1366" y="405"/>
                      <a:pt x="1365" y="406"/>
                      <a:pt x="1363" y="40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5" name="Google Shape;1565;p29">
                <a:extLst>
                  <a:ext uri="{FF2B5EF4-FFF2-40B4-BE49-F238E27FC236}">
                    <a16:creationId xmlns:a16="http://schemas.microsoft.com/office/drawing/2014/main" id="{E52B4FCA-EDE4-9FDE-DBF3-2FDD20ACAD54}"/>
                  </a:ext>
                </a:extLst>
              </p:cNvPr>
              <p:cNvSpPr/>
              <p:nvPr/>
            </p:nvSpPr>
            <p:spPr>
              <a:xfrm>
                <a:off x="5039714" y="2581832"/>
                <a:ext cx="754567" cy="468029"/>
              </a:xfrm>
              <a:custGeom>
                <a:avLst/>
                <a:gdLst/>
                <a:ahLst/>
                <a:cxnLst/>
                <a:rect l="l" t="t" r="r" b="b"/>
                <a:pathLst>
                  <a:path w="841" h="515" extrusionOk="0">
                    <a:moveTo>
                      <a:pt x="5" y="515"/>
                    </a:moveTo>
                    <a:cubicBezTo>
                      <a:pt x="3" y="515"/>
                      <a:pt x="2" y="514"/>
                      <a:pt x="1" y="513"/>
                    </a:cubicBezTo>
                    <a:cubicBezTo>
                      <a:pt x="0" y="511"/>
                      <a:pt x="1" y="508"/>
                      <a:pt x="3" y="507"/>
                    </a:cubicBezTo>
                    <a:cubicBezTo>
                      <a:pt x="835" y="1"/>
                      <a:pt x="835" y="1"/>
                      <a:pt x="835" y="1"/>
                    </a:cubicBezTo>
                    <a:cubicBezTo>
                      <a:pt x="837" y="0"/>
                      <a:pt x="839" y="1"/>
                      <a:pt x="840" y="3"/>
                    </a:cubicBezTo>
                    <a:cubicBezTo>
                      <a:pt x="841" y="5"/>
                      <a:pt x="841" y="7"/>
                      <a:pt x="839" y="8"/>
                    </a:cubicBezTo>
                    <a:cubicBezTo>
                      <a:pt x="7" y="514"/>
                      <a:pt x="7" y="514"/>
                      <a:pt x="7" y="514"/>
                    </a:cubicBezTo>
                    <a:cubicBezTo>
                      <a:pt x="6" y="514"/>
                      <a:pt x="6" y="515"/>
                      <a:pt x="5" y="51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6" name="Google Shape;1566;p29">
                <a:extLst>
                  <a:ext uri="{FF2B5EF4-FFF2-40B4-BE49-F238E27FC236}">
                    <a16:creationId xmlns:a16="http://schemas.microsoft.com/office/drawing/2014/main" id="{B57DD1AC-E2DF-ED76-F015-0E4D965975C3}"/>
                  </a:ext>
                </a:extLst>
              </p:cNvPr>
              <p:cNvSpPr/>
              <p:nvPr/>
            </p:nvSpPr>
            <p:spPr>
              <a:xfrm>
                <a:off x="5391252" y="2599770"/>
                <a:ext cx="394531" cy="1246508"/>
              </a:xfrm>
              <a:custGeom>
                <a:avLst/>
                <a:gdLst/>
                <a:ahLst/>
                <a:cxnLst/>
                <a:rect l="l" t="t" r="r" b="b"/>
                <a:pathLst>
                  <a:path w="441" h="1385" extrusionOk="0">
                    <a:moveTo>
                      <a:pt x="5" y="1385"/>
                    </a:moveTo>
                    <a:cubicBezTo>
                      <a:pt x="5" y="1385"/>
                      <a:pt x="4" y="1385"/>
                      <a:pt x="4" y="1385"/>
                    </a:cubicBezTo>
                    <a:cubicBezTo>
                      <a:pt x="2" y="1384"/>
                      <a:pt x="0" y="1382"/>
                      <a:pt x="1" y="1380"/>
                    </a:cubicBezTo>
                    <a:cubicBezTo>
                      <a:pt x="433" y="4"/>
                      <a:pt x="433" y="4"/>
                      <a:pt x="433" y="4"/>
                    </a:cubicBezTo>
                    <a:cubicBezTo>
                      <a:pt x="434" y="1"/>
                      <a:pt x="436" y="0"/>
                      <a:pt x="438" y="1"/>
                    </a:cubicBezTo>
                    <a:cubicBezTo>
                      <a:pt x="440" y="2"/>
                      <a:pt x="441" y="4"/>
                      <a:pt x="441" y="6"/>
                    </a:cubicBezTo>
                    <a:cubicBezTo>
                      <a:pt x="9" y="1382"/>
                      <a:pt x="9" y="1382"/>
                      <a:pt x="9" y="1382"/>
                    </a:cubicBezTo>
                    <a:cubicBezTo>
                      <a:pt x="8" y="1384"/>
                      <a:pt x="7" y="1385"/>
                      <a:pt x="5" y="138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7" name="Google Shape;1567;p29">
                <a:extLst>
                  <a:ext uri="{FF2B5EF4-FFF2-40B4-BE49-F238E27FC236}">
                    <a16:creationId xmlns:a16="http://schemas.microsoft.com/office/drawing/2014/main" id="{5522BEDC-05B6-36AE-F4F9-2CC296802DB7}"/>
                  </a:ext>
                </a:extLst>
              </p:cNvPr>
              <p:cNvSpPr/>
              <p:nvPr/>
            </p:nvSpPr>
            <p:spPr>
              <a:xfrm>
                <a:off x="5773701" y="2602817"/>
                <a:ext cx="140133" cy="592679"/>
              </a:xfrm>
              <a:custGeom>
                <a:avLst/>
                <a:gdLst/>
                <a:ahLst/>
                <a:cxnLst/>
                <a:rect l="l" t="t" r="r" b="b"/>
                <a:pathLst>
                  <a:path w="155" h="656" extrusionOk="0">
                    <a:moveTo>
                      <a:pt x="150" y="656"/>
                    </a:moveTo>
                    <a:cubicBezTo>
                      <a:pt x="148" y="656"/>
                      <a:pt x="147" y="654"/>
                      <a:pt x="146" y="652"/>
                    </a:cubicBezTo>
                    <a:cubicBezTo>
                      <a:pt x="1" y="6"/>
                      <a:pt x="1" y="6"/>
                      <a:pt x="1" y="6"/>
                    </a:cubicBezTo>
                    <a:cubicBezTo>
                      <a:pt x="0" y="3"/>
                      <a:pt x="2" y="1"/>
                      <a:pt x="4" y="1"/>
                    </a:cubicBezTo>
                    <a:cubicBezTo>
                      <a:pt x="6" y="0"/>
                      <a:pt x="8" y="2"/>
                      <a:pt x="9" y="4"/>
                    </a:cubicBezTo>
                    <a:cubicBezTo>
                      <a:pt x="154" y="651"/>
                      <a:pt x="154" y="651"/>
                      <a:pt x="154" y="651"/>
                    </a:cubicBezTo>
                    <a:cubicBezTo>
                      <a:pt x="155" y="653"/>
                      <a:pt x="153" y="655"/>
                      <a:pt x="151" y="655"/>
                    </a:cubicBezTo>
                    <a:cubicBezTo>
                      <a:pt x="151" y="656"/>
                      <a:pt x="150" y="656"/>
                      <a:pt x="150" y="65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8" name="Google Shape;1568;p29">
                <a:extLst>
                  <a:ext uri="{FF2B5EF4-FFF2-40B4-BE49-F238E27FC236}">
                    <a16:creationId xmlns:a16="http://schemas.microsoft.com/office/drawing/2014/main" id="{C9C50102-A521-95B5-DA7B-0BFD6DF5E99F}"/>
                  </a:ext>
                </a:extLst>
              </p:cNvPr>
              <p:cNvSpPr/>
              <p:nvPr/>
            </p:nvSpPr>
            <p:spPr>
              <a:xfrm>
                <a:off x="5905201" y="3074308"/>
                <a:ext cx="892545" cy="119946"/>
              </a:xfrm>
              <a:custGeom>
                <a:avLst/>
                <a:gdLst/>
                <a:ahLst/>
                <a:cxnLst/>
                <a:rect l="l" t="t" r="r" b="b"/>
                <a:pathLst>
                  <a:path w="992" h="133" extrusionOk="0">
                    <a:moveTo>
                      <a:pt x="4" y="133"/>
                    </a:moveTo>
                    <a:cubicBezTo>
                      <a:pt x="2" y="133"/>
                      <a:pt x="0" y="131"/>
                      <a:pt x="0" y="129"/>
                    </a:cubicBezTo>
                    <a:cubicBezTo>
                      <a:pt x="0" y="127"/>
                      <a:pt x="1" y="125"/>
                      <a:pt x="4" y="125"/>
                    </a:cubicBezTo>
                    <a:cubicBezTo>
                      <a:pt x="988" y="0"/>
                      <a:pt x="988" y="0"/>
                      <a:pt x="988" y="0"/>
                    </a:cubicBezTo>
                    <a:cubicBezTo>
                      <a:pt x="990" y="0"/>
                      <a:pt x="992" y="2"/>
                      <a:pt x="992" y="4"/>
                    </a:cubicBezTo>
                    <a:cubicBezTo>
                      <a:pt x="992" y="6"/>
                      <a:pt x="991" y="8"/>
                      <a:pt x="989" y="8"/>
                    </a:cubicBezTo>
                    <a:cubicBezTo>
                      <a:pt x="5" y="133"/>
                      <a:pt x="5" y="133"/>
                      <a:pt x="5" y="133"/>
                    </a:cubicBezTo>
                    <a:cubicBezTo>
                      <a:pt x="5" y="133"/>
                      <a:pt x="4" y="133"/>
                      <a:pt x="4" y="133"/>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69" name="Google Shape;1569;p29">
                <a:extLst>
                  <a:ext uri="{FF2B5EF4-FFF2-40B4-BE49-F238E27FC236}">
                    <a16:creationId xmlns:a16="http://schemas.microsoft.com/office/drawing/2014/main" id="{B0A81C42-71FD-DAA7-47ED-CB36EC6D443F}"/>
                  </a:ext>
                </a:extLst>
              </p:cNvPr>
              <p:cNvSpPr/>
              <p:nvPr/>
            </p:nvSpPr>
            <p:spPr>
              <a:xfrm>
                <a:off x="5900045" y="2252359"/>
                <a:ext cx="303982" cy="943112"/>
              </a:xfrm>
              <a:custGeom>
                <a:avLst/>
                <a:gdLst/>
                <a:ahLst/>
                <a:cxnLst/>
                <a:rect l="l" t="t" r="r" b="b"/>
                <a:pathLst>
                  <a:path w="338" h="1046" extrusionOk="0">
                    <a:moveTo>
                      <a:pt x="4" y="1046"/>
                    </a:moveTo>
                    <a:cubicBezTo>
                      <a:pt x="4" y="1046"/>
                      <a:pt x="3" y="1045"/>
                      <a:pt x="3" y="1045"/>
                    </a:cubicBezTo>
                    <a:cubicBezTo>
                      <a:pt x="1" y="1045"/>
                      <a:pt x="0" y="1042"/>
                      <a:pt x="0" y="1040"/>
                    </a:cubicBezTo>
                    <a:cubicBezTo>
                      <a:pt x="329" y="4"/>
                      <a:pt x="329" y="4"/>
                      <a:pt x="329" y="4"/>
                    </a:cubicBezTo>
                    <a:cubicBezTo>
                      <a:pt x="330" y="2"/>
                      <a:pt x="332" y="0"/>
                      <a:pt x="334" y="1"/>
                    </a:cubicBezTo>
                    <a:cubicBezTo>
                      <a:pt x="337" y="2"/>
                      <a:pt x="338" y="4"/>
                      <a:pt x="337" y="6"/>
                    </a:cubicBezTo>
                    <a:cubicBezTo>
                      <a:pt x="8" y="1043"/>
                      <a:pt x="8" y="1043"/>
                      <a:pt x="8" y="1043"/>
                    </a:cubicBezTo>
                    <a:cubicBezTo>
                      <a:pt x="7" y="1044"/>
                      <a:pt x="6" y="1046"/>
                      <a:pt x="4" y="104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0" name="Google Shape;1570;p29">
                <a:extLst>
                  <a:ext uri="{FF2B5EF4-FFF2-40B4-BE49-F238E27FC236}">
                    <a16:creationId xmlns:a16="http://schemas.microsoft.com/office/drawing/2014/main" id="{4D740CE7-7755-E273-6F83-4A6D52A7AB4D}"/>
                  </a:ext>
                </a:extLst>
              </p:cNvPr>
              <p:cNvSpPr/>
              <p:nvPr/>
            </p:nvSpPr>
            <p:spPr>
              <a:xfrm>
                <a:off x="6203011" y="2170975"/>
                <a:ext cx="793373" cy="87021"/>
              </a:xfrm>
              <a:custGeom>
                <a:avLst/>
                <a:gdLst/>
                <a:ahLst/>
                <a:cxnLst/>
                <a:rect l="l" t="t" r="r" b="b"/>
                <a:pathLst>
                  <a:path w="884" h="96" extrusionOk="0">
                    <a:moveTo>
                      <a:pt x="4" y="96"/>
                    </a:moveTo>
                    <a:cubicBezTo>
                      <a:pt x="2" y="96"/>
                      <a:pt x="0" y="94"/>
                      <a:pt x="0" y="92"/>
                    </a:cubicBezTo>
                    <a:cubicBezTo>
                      <a:pt x="0" y="90"/>
                      <a:pt x="2" y="88"/>
                      <a:pt x="4" y="88"/>
                    </a:cubicBezTo>
                    <a:cubicBezTo>
                      <a:pt x="880" y="0"/>
                      <a:pt x="880" y="0"/>
                      <a:pt x="880" y="0"/>
                    </a:cubicBezTo>
                    <a:cubicBezTo>
                      <a:pt x="882" y="0"/>
                      <a:pt x="884" y="2"/>
                      <a:pt x="884" y="4"/>
                    </a:cubicBezTo>
                    <a:cubicBezTo>
                      <a:pt x="884" y="6"/>
                      <a:pt x="883" y="8"/>
                      <a:pt x="880" y="8"/>
                    </a:cubicBezTo>
                    <a:cubicBezTo>
                      <a:pt x="5" y="96"/>
                      <a:pt x="5" y="96"/>
                      <a:pt x="5" y="96"/>
                    </a:cubicBezTo>
                    <a:cubicBezTo>
                      <a:pt x="4" y="96"/>
                      <a:pt x="4" y="96"/>
                      <a:pt x="4" y="9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1" name="Google Shape;1571;p29">
                <a:extLst>
                  <a:ext uri="{FF2B5EF4-FFF2-40B4-BE49-F238E27FC236}">
                    <a16:creationId xmlns:a16="http://schemas.microsoft.com/office/drawing/2014/main" id="{31F78E06-B157-4966-BD7C-29D022593E8E}"/>
                  </a:ext>
                </a:extLst>
              </p:cNvPr>
              <p:cNvSpPr/>
              <p:nvPr/>
            </p:nvSpPr>
            <p:spPr>
              <a:xfrm>
                <a:off x="6205960" y="2250505"/>
                <a:ext cx="595030" cy="830222"/>
              </a:xfrm>
              <a:custGeom>
                <a:avLst/>
                <a:gdLst/>
                <a:ahLst/>
                <a:cxnLst/>
                <a:rect l="l" t="t" r="r" b="b"/>
                <a:pathLst>
                  <a:path w="664" h="921" extrusionOk="0">
                    <a:moveTo>
                      <a:pt x="659" y="921"/>
                    </a:moveTo>
                    <a:cubicBezTo>
                      <a:pt x="658" y="921"/>
                      <a:pt x="657" y="921"/>
                      <a:pt x="656" y="920"/>
                    </a:cubicBezTo>
                    <a:cubicBezTo>
                      <a:pt x="1" y="7"/>
                      <a:pt x="1" y="7"/>
                      <a:pt x="1" y="7"/>
                    </a:cubicBezTo>
                    <a:cubicBezTo>
                      <a:pt x="0" y="5"/>
                      <a:pt x="0" y="3"/>
                      <a:pt x="2" y="2"/>
                    </a:cubicBezTo>
                    <a:cubicBezTo>
                      <a:pt x="4" y="0"/>
                      <a:pt x="6" y="1"/>
                      <a:pt x="7" y="2"/>
                    </a:cubicBezTo>
                    <a:cubicBezTo>
                      <a:pt x="662" y="915"/>
                      <a:pt x="662" y="915"/>
                      <a:pt x="662" y="915"/>
                    </a:cubicBezTo>
                    <a:cubicBezTo>
                      <a:pt x="664" y="917"/>
                      <a:pt x="663" y="919"/>
                      <a:pt x="661" y="921"/>
                    </a:cubicBezTo>
                    <a:cubicBezTo>
                      <a:pt x="661" y="921"/>
                      <a:pt x="660" y="921"/>
                      <a:pt x="659" y="921"/>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2" name="Google Shape;1572;p29">
                <a:extLst>
                  <a:ext uri="{FF2B5EF4-FFF2-40B4-BE49-F238E27FC236}">
                    <a16:creationId xmlns:a16="http://schemas.microsoft.com/office/drawing/2014/main" id="{6BCCF196-D161-6325-62C3-C31498BC0A57}"/>
                  </a:ext>
                </a:extLst>
              </p:cNvPr>
              <p:cNvSpPr/>
              <p:nvPr/>
            </p:nvSpPr>
            <p:spPr>
              <a:xfrm>
                <a:off x="6201845" y="2249856"/>
                <a:ext cx="914104" cy="585623"/>
              </a:xfrm>
              <a:custGeom>
                <a:avLst/>
                <a:gdLst/>
                <a:ahLst/>
                <a:cxnLst/>
                <a:rect l="l" t="t" r="r" b="b"/>
                <a:pathLst>
                  <a:path w="1017" h="650" extrusionOk="0">
                    <a:moveTo>
                      <a:pt x="1012" y="650"/>
                    </a:moveTo>
                    <a:cubicBezTo>
                      <a:pt x="1012" y="650"/>
                      <a:pt x="1011" y="650"/>
                      <a:pt x="1010" y="650"/>
                    </a:cubicBezTo>
                    <a:cubicBezTo>
                      <a:pt x="2" y="8"/>
                      <a:pt x="2" y="8"/>
                      <a:pt x="2" y="8"/>
                    </a:cubicBezTo>
                    <a:cubicBezTo>
                      <a:pt x="0" y="7"/>
                      <a:pt x="0" y="5"/>
                      <a:pt x="1" y="3"/>
                    </a:cubicBezTo>
                    <a:cubicBezTo>
                      <a:pt x="2" y="1"/>
                      <a:pt x="4" y="0"/>
                      <a:pt x="6" y="1"/>
                    </a:cubicBezTo>
                    <a:cubicBezTo>
                      <a:pt x="1015" y="643"/>
                      <a:pt x="1015" y="643"/>
                      <a:pt x="1015" y="643"/>
                    </a:cubicBezTo>
                    <a:cubicBezTo>
                      <a:pt x="1016" y="644"/>
                      <a:pt x="1017" y="647"/>
                      <a:pt x="1016" y="649"/>
                    </a:cubicBezTo>
                    <a:cubicBezTo>
                      <a:pt x="1015" y="650"/>
                      <a:pt x="1014" y="650"/>
                      <a:pt x="1012" y="65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3" name="Google Shape;1573;p29">
                <a:extLst>
                  <a:ext uri="{FF2B5EF4-FFF2-40B4-BE49-F238E27FC236}">
                    <a16:creationId xmlns:a16="http://schemas.microsoft.com/office/drawing/2014/main" id="{75B34869-FDA1-3D93-CB22-74EA9FF74C39}"/>
                  </a:ext>
                </a:extLst>
              </p:cNvPr>
              <p:cNvSpPr/>
              <p:nvPr/>
            </p:nvSpPr>
            <p:spPr>
              <a:xfrm>
                <a:off x="6986892" y="2172248"/>
                <a:ext cx="127198" cy="663236"/>
              </a:xfrm>
              <a:custGeom>
                <a:avLst/>
                <a:gdLst/>
                <a:ahLst/>
                <a:cxnLst/>
                <a:rect l="l" t="t" r="r" b="b"/>
                <a:pathLst>
                  <a:path w="141" h="737" extrusionOk="0">
                    <a:moveTo>
                      <a:pt x="136" y="737"/>
                    </a:moveTo>
                    <a:cubicBezTo>
                      <a:pt x="134" y="737"/>
                      <a:pt x="133" y="736"/>
                      <a:pt x="132" y="734"/>
                    </a:cubicBezTo>
                    <a:cubicBezTo>
                      <a:pt x="0" y="5"/>
                      <a:pt x="0" y="5"/>
                      <a:pt x="0" y="5"/>
                    </a:cubicBezTo>
                    <a:cubicBezTo>
                      <a:pt x="0" y="3"/>
                      <a:pt x="1" y="1"/>
                      <a:pt x="3" y="0"/>
                    </a:cubicBezTo>
                    <a:cubicBezTo>
                      <a:pt x="6" y="0"/>
                      <a:pt x="8" y="1"/>
                      <a:pt x="8" y="3"/>
                    </a:cubicBezTo>
                    <a:cubicBezTo>
                      <a:pt x="140" y="733"/>
                      <a:pt x="140" y="733"/>
                      <a:pt x="140" y="733"/>
                    </a:cubicBezTo>
                    <a:cubicBezTo>
                      <a:pt x="141" y="735"/>
                      <a:pt x="139" y="737"/>
                      <a:pt x="137" y="737"/>
                    </a:cubicBezTo>
                    <a:cubicBezTo>
                      <a:pt x="137" y="737"/>
                      <a:pt x="137" y="737"/>
                      <a:pt x="136" y="737"/>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4" name="Google Shape;1574;p29">
                <a:extLst>
                  <a:ext uri="{FF2B5EF4-FFF2-40B4-BE49-F238E27FC236}">
                    <a16:creationId xmlns:a16="http://schemas.microsoft.com/office/drawing/2014/main" id="{55D59EB9-FB86-C3E6-C380-8241C93C73BC}"/>
                  </a:ext>
                </a:extLst>
              </p:cNvPr>
              <p:cNvSpPr/>
              <p:nvPr/>
            </p:nvSpPr>
            <p:spPr>
              <a:xfrm>
                <a:off x="6790458" y="2831540"/>
                <a:ext cx="325541" cy="251653"/>
              </a:xfrm>
              <a:custGeom>
                <a:avLst/>
                <a:gdLst/>
                <a:ahLst/>
                <a:cxnLst/>
                <a:rect l="l" t="t" r="r" b="b"/>
                <a:pathLst>
                  <a:path w="362" h="279" extrusionOk="0">
                    <a:moveTo>
                      <a:pt x="4" y="279"/>
                    </a:moveTo>
                    <a:cubicBezTo>
                      <a:pt x="3" y="279"/>
                      <a:pt x="2" y="279"/>
                      <a:pt x="1" y="278"/>
                    </a:cubicBezTo>
                    <a:cubicBezTo>
                      <a:pt x="0" y="276"/>
                      <a:pt x="0" y="274"/>
                      <a:pt x="2" y="272"/>
                    </a:cubicBezTo>
                    <a:cubicBezTo>
                      <a:pt x="355" y="1"/>
                      <a:pt x="355" y="1"/>
                      <a:pt x="355" y="1"/>
                    </a:cubicBezTo>
                    <a:cubicBezTo>
                      <a:pt x="357" y="0"/>
                      <a:pt x="359" y="0"/>
                      <a:pt x="361" y="2"/>
                    </a:cubicBezTo>
                    <a:cubicBezTo>
                      <a:pt x="362" y="4"/>
                      <a:pt x="362" y="6"/>
                      <a:pt x="360" y="8"/>
                    </a:cubicBezTo>
                    <a:cubicBezTo>
                      <a:pt x="7" y="279"/>
                      <a:pt x="7" y="279"/>
                      <a:pt x="7" y="279"/>
                    </a:cubicBezTo>
                    <a:cubicBezTo>
                      <a:pt x="6" y="279"/>
                      <a:pt x="5" y="279"/>
                      <a:pt x="4" y="279"/>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5" name="Google Shape;1575;p29">
                <a:extLst>
                  <a:ext uri="{FF2B5EF4-FFF2-40B4-BE49-F238E27FC236}">
                    <a16:creationId xmlns:a16="http://schemas.microsoft.com/office/drawing/2014/main" id="{B610FC14-E5AC-9F5A-7D2B-1CBA39806E31}"/>
                  </a:ext>
                </a:extLst>
              </p:cNvPr>
              <p:cNvSpPr/>
              <p:nvPr/>
            </p:nvSpPr>
            <p:spPr>
              <a:xfrm>
                <a:off x="5382672" y="3187614"/>
                <a:ext cx="528196" cy="663236"/>
              </a:xfrm>
              <a:custGeom>
                <a:avLst/>
                <a:gdLst/>
                <a:ahLst/>
                <a:cxnLst/>
                <a:rect l="l" t="t" r="r" b="b"/>
                <a:pathLst>
                  <a:path w="587" h="738" extrusionOk="0">
                    <a:moveTo>
                      <a:pt x="5" y="738"/>
                    </a:moveTo>
                    <a:cubicBezTo>
                      <a:pt x="4" y="738"/>
                      <a:pt x="3" y="738"/>
                      <a:pt x="2" y="737"/>
                    </a:cubicBezTo>
                    <a:cubicBezTo>
                      <a:pt x="1" y="736"/>
                      <a:pt x="0" y="733"/>
                      <a:pt x="2" y="731"/>
                    </a:cubicBezTo>
                    <a:cubicBezTo>
                      <a:pt x="579" y="2"/>
                      <a:pt x="579" y="2"/>
                      <a:pt x="579" y="2"/>
                    </a:cubicBezTo>
                    <a:cubicBezTo>
                      <a:pt x="580" y="0"/>
                      <a:pt x="583" y="0"/>
                      <a:pt x="585" y="1"/>
                    </a:cubicBezTo>
                    <a:cubicBezTo>
                      <a:pt x="586" y="3"/>
                      <a:pt x="587" y="5"/>
                      <a:pt x="585" y="7"/>
                    </a:cubicBezTo>
                    <a:cubicBezTo>
                      <a:pt x="8" y="736"/>
                      <a:pt x="8" y="736"/>
                      <a:pt x="8" y="736"/>
                    </a:cubicBezTo>
                    <a:cubicBezTo>
                      <a:pt x="7" y="737"/>
                      <a:pt x="6" y="738"/>
                      <a:pt x="5" y="738"/>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6" name="Google Shape;1576;p29">
                <a:extLst>
                  <a:ext uri="{FF2B5EF4-FFF2-40B4-BE49-F238E27FC236}">
                    <a16:creationId xmlns:a16="http://schemas.microsoft.com/office/drawing/2014/main" id="{9FBE5A40-FC1B-7639-2ECD-4C4C6CA9EE00}"/>
                  </a:ext>
                </a:extLst>
              </p:cNvPr>
              <p:cNvSpPr/>
              <p:nvPr/>
            </p:nvSpPr>
            <p:spPr>
              <a:xfrm>
                <a:off x="3948283" y="4049505"/>
                <a:ext cx="228526" cy="84668"/>
              </a:xfrm>
              <a:custGeom>
                <a:avLst/>
                <a:gdLst/>
                <a:ahLst/>
                <a:cxnLst/>
                <a:rect l="l" t="t" r="r" b="b"/>
                <a:pathLst>
                  <a:path w="255" h="95" extrusionOk="0">
                    <a:moveTo>
                      <a:pt x="251" y="95"/>
                    </a:moveTo>
                    <a:cubicBezTo>
                      <a:pt x="250" y="95"/>
                      <a:pt x="250" y="95"/>
                      <a:pt x="249" y="94"/>
                    </a:cubicBezTo>
                    <a:cubicBezTo>
                      <a:pt x="3" y="8"/>
                      <a:pt x="3" y="8"/>
                      <a:pt x="3" y="8"/>
                    </a:cubicBezTo>
                    <a:cubicBezTo>
                      <a:pt x="1" y="8"/>
                      <a:pt x="0" y="5"/>
                      <a:pt x="1" y="3"/>
                    </a:cubicBezTo>
                    <a:cubicBezTo>
                      <a:pt x="1" y="1"/>
                      <a:pt x="4" y="0"/>
                      <a:pt x="6" y="1"/>
                    </a:cubicBezTo>
                    <a:cubicBezTo>
                      <a:pt x="252" y="87"/>
                      <a:pt x="252" y="87"/>
                      <a:pt x="252" y="87"/>
                    </a:cubicBezTo>
                    <a:cubicBezTo>
                      <a:pt x="254" y="88"/>
                      <a:pt x="255" y="90"/>
                      <a:pt x="254" y="92"/>
                    </a:cubicBezTo>
                    <a:cubicBezTo>
                      <a:pt x="254" y="94"/>
                      <a:pt x="252" y="95"/>
                      <a:pt x="251" y="9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7" name="Google Shape;1577;p29">
                <a:extLst>
                  <a:ext uri="{FF2B5EF4-FFF2-40B4-BE49-F238E27FC236}">
                    <a16:creationId xmlns:a16="http://schemas.microsoft.com/office/drawing/2014/main" id="{6F951450-D3A8-CA01-6F51-D0ADC0A29831}"/>
                  </a:ext>
                </a:extLst>
              </p:cNvPr>
              <p:cNvSpPr/>
              <p:nvPr/>
            </p:nvSpPr>
            <p:spPr>
              <a:xfrm flipH="1">
                <a:off x="4153939" y="4136255"/>
                <a:ext cx="45273" cy="388065"/>
              </a:xfrm>
              <a:custGeom>
                <a:avLst/>
                <a:gdLst/>
                <a:ahLst/>
                <a:cxnLst/>
                <a:rect l="l" t="t" r="r" b="b"/>
                <a:pathLst>
                  <a:path w="255" h="960" extrusionOk="0">
                    <a:moveTo>
                      <a:pt x="5" y="960"/>
                    </a:moveTo>
                    <a:cubicBezTo>
                      <a:pt x="4" y="960"/>
                      <a:pt x="4" y="960"/>
                      <a:pt x="4" y="960"/>
                    </a:cubicBezTo>
                    <a:cubicBezTo>
                      <a:pt x="2" y="960"/>
                      <a:pt x="0" y="957"/>
                      <a:pt x="1" y="955"/>
                    </a:cubicBezTo>
                    <a:cubicBezTo>
                      <a:pt x="247" y="4"/>
                      <a:pt x="247" y="4"/>
                      <a:pt x="247" y="4"/>
                    </a:cubicBezTo>
                    <a:cubicBezTo>
                      <a:pt x="247" y="1"/>
                      <a:pt x="250" y="0"/>
                      <a:pt x="252" y="1"/>
                    </a:cubicBezTo>
                    <a:cubicBezTo>
                      <a:pt x="254" y="1"/>
                      <a:pt x="255" y="3"/>
                      <a:pt x="255" y="6"/>
                    </a:cubicBezTo>
                    <a:cubicBezTo>
                      <a:pt x="9" y="957"/>
                      <a:pt x="9" y="957"/>
                      <a:pt x="9" y="957"/>
                    </a:cubicBezTo>
                    <a:cubicBezTo>
                      <a:pt x="8" y="959"/>
                      <a:pt x="6" y="960"/>
                      <a:pt x="5" y="96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8" name="Google Shape;1578;p29">
                <a:extLst>
                  <a:ext uri="{FF2B5EF4-FFF2-40B4-BE49-F238E27FC236}">
                    <a16:creationId xmlns:a16="http://schemas.microsoft.com/office/drawing/2014/main" id="{9FD7F4D6-024A-5200-5778-932A5477BBEF}"/>
                  </a:ext>
                </a:extLst>
              </p:cNvPr>
              <p:cNvSpPr/>
              <p:nvPr/>
            </p:nvSpPr>
            <p:spPr>
              <a:xfrm>
                <a:off x="4147524" y="3689630"/>
                <a:ext cx="590718" cy="453916"/>
              </a:xfrm>
              <a:custGeom>
                <a:avLst/>
                <a:gdLst/>
                <a:ahLst/>
                <a:cxnLst/>
                <a:rect l="l" t="t" r="r" b="b"/>
                <a:pathLst>
                  <a:path w="658" h="506" extrusionOk="0">
                    <a:moveTo>
                      <a:pt x="5" y="506"/>
                    </a:moveTo>
                    <a:cubicBezTo>
                      <a:pt x="3" y="506"/>
                      <a:pt x="2" y="505"/>
                      <a:pt x="1" y="504"/>
                    </a:cubicBezTo>
                    <a:cubicBezTo>
                      <a:pt x="0" y="502"/>
                      <a:pt x="0" y="500"/>
                      <a:pt x="2" y="498"/>
                    </a:cubicBezTo>
                    <a:cubicBezTo>
                      <a:pt x="651" y="1"/>
                      <a:pt x="651" y="1"/>
                      <a:pt x="651" y="1"/>
                    </a:cubicBezTo>
                    <a:cubicBezTo>
                      <a:pt x="653" y="0"/>
                      <a:pt x="655" y="0"/>
                      <a:pt x="656" y="2"/>
                    </a:cubicBezTo>
                    <a:cubicBezTo>
                      <a:pt x="658" y="4"/>
                      <a:pt x="657" y="6"/>
                      <a:pt x="656" y="8"/>
                    </a:cubicBezTo>
                    <a:cubicBezTo>
                      <a:pt x="7" y="505"/>
                      <a:pt x="7" y="505"/>
                      <a:pt x="7" y="505"/>
                    </a:cubicBezTo>
                    <a:cubicBezTo>
                      <a:pt x="6" y="505"/>
                      <a:pt x="6" y="506"/>
                      <a:pt x="5" y="50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79" name="Google Shape;1579;p29">
                <a:extLst>
                  <a:ext uri="{FF2B5EF4-FFF2-40B4-BE49-F238E27FC236}">
                    <a16:creationId xmlns:a16="http://schemas.microsoft.com/office/drawing/2014/main" id="{115E6014-1B9D-6E0E-9F44-554F610D4FD8}"/>
                  </a:ext>
                </a:extLst>
              </p:cNvPr>
              <p:cNvSpPr/>
              <p:nvPr/>
            </p:nvSpPr>
            <p:spPr>
              <a:xfrm>
                <a:off x="3919637" y="3686693"/>
                <a:ext cx="812777" cy="381008"/>
              </a:xfrm>
              <a:custGeom>
                <a:avLst/>
                <a:gdLst/>
                <a:ahLst/>
                <a:cxnLst/>
                <a:rect l="l" t="t" r="r" b="b"/>
                <a:pathLst>
                  <a:path w="904" h="420" extrusionOk="0">
                    <a:moveTo>
                      <a:pt x="4" y="420"/>
                    </a:moveTo>
                    <a:cubicBezTo>
                      <a:pt x="3" y="420"/>
                      <a:pt x="2" y="419"/>
                      <a:pt x="1" y="417"/>
                    </a:cubicBezTo>
                    <a:cubicBezTo>
                      <a:pt x="0" y="415"/>
                      <a:pt x="1" y="413"/>
                      <a:pt x="3" y="412"/>
                    </a:cubicBezTo>
                    <a:cubicBezTo>
                      <a:pt x="898" y="1"/>
                      <a:pt x="898" y="1"/>
                      <a:pt x="898" y="1"/>
                    </a:cubicBezTo>
                    <a:cubicBezTo>
                      <a:pt x="900" y="0"/>
                      <a:pt x="902" y="1"/>
                      <a:pt x="903" y="3"/>
                    </a:cubicBezTo>
                    <a:cubicBezTo>
                      <a:pt x="904" y="5"/>
                      <a:pt x="903" y="7"/>
                      <a:pt x="901" y="8"/>
                    </a:cubicBezTo>
                    <a:cubicBezTo>
                      <a:pt x="6" y="419"/>
                      <a:pt x="6" y="419"/>
                      <a:pt x="6" y="419"/>
                    </a:cubicBezTo>
                    <a:cubicBezTo>
                      <a:pt x="6" y="420"/>
                      <a:pt x="5" y="420"/>
                      <a:pt x="4" y="42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0" name="Google Shape;1580;p29">
                <a:extLst>
                  <a:ext uri="{FF2B5EF4-FFF2-40B4-BE49-F238E27FC236}">
                    <a16:creationId xmlns:a16="http://schemas.microsoft.com/office/drawing/2014/main" id="{7E6A2564-C0AB-EEA8-40DF-6F19DD8B371B}"/>
                  </a:ext>
                </a:extLst>
              </p:cNvPr>
              <p:cNvSpPr/>
              <p:nvPr/>
            </p:nvSpPr>
            <p:spPr>
              <a:xfrm>
                <a:off x="4664887" y="3630461"/>
                <a:ext cx="105640" cy="105835"/>
              </a:xfrm>
              <a:custGeom>
                <a:avLst/>
                <a:gdLst/>
                <a:ahLst/>
                <a:cxnLst/>
                <a:rect l="l" t="t" r="r" b="b"/>
                <a:pathLst>
                  <a:path w="116" h="116" extrusionOk="0">
                    <a:moveTo>
                      <a:pt x="85" y="15"/>
                    </a:moveTo>
                    <a:cubicBezTo>
                      <a:pt x="109" y="30"/>
                      <a:pt x="116" y="62"/>
                      <a:pt x="101" y="85"/>
                    </a:cubicBezTo>
                    <a:cubicBezTo>
                      <a:pt x="86" y="109"/>
                      <a:pt x="55" y="116"/>
                      <a:pt x="31" y="101"/>
                    </a:cubicBezTo>
                    <a:cubicBezTo>
                      <a:pt x="7" y="87"/>
                      <a:pt x="0" y="55"/>
                      <a:pt x="15" y="31"/>
                    </a:cubicBezTo>
                    <a:cubicBezTo>
                      <a:pt x="30" y="8"/>
                      <a:pt x="61" y="0"/>
                      <a:pt x="85" y="1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1" name="Google Shape;1581;p29">
                <a:extLst>
                  <a:ext uri="{FF2B5EF4-FFF2-40B4-BE49-F238E27FC236}">
                    <a16:creationId xmlns:a16="http://schemas.microsoft.com/office/drawing/2014/main" id="{7F4183A0-2A3E-D53A-650D-1AD82C3EF0BD}"/>
                  </a:ext>
                </a:extLst>
              </p:cNvPr>
              <p:cNvSpPr/>
              <p:nvPr/>
            </p:nvSpPr>
            <p:spPr>
              <a:xfrm>
                <a:off x="4118890" y="4102844"/>
                <a:ext cx="64677" cy="65853"/>
              </a:xfrm>
              <a:custGeom>
                <a:avLst/>
                <a:gdLst/>
                <a:ahLst/>
                <a:cxnLst/>
                <a:rect l="l" t="t" r="r" b="b"/>
                <a:pathLst>
                  <a:path w="74" h="75" extrusionOk="0">
                    <a:moveTo>
                      <a:pt x="54" y="10"/>
                    </a:moveTo>
                    <a:cubicBezTo>
                      <a:pt x="70" y="20"/>
                      <a:pt x="74" y="40"/>
                      <a:pt x="65" y="55"/>
                    </a:cubicBezTo>
                    <a:cubicBezTo>
                      <a:pt x="55" y="70"/>
                      <a:pt x="35" y="75"/>
                      <a:pt x="20" y="65"/>
                    </a:cubicBezTo>
                    <a:cubicBezTo>
                      <a:pt x="4" y="56"/>
                      <a:pt x="0" y="36"/>
                      <a:pt x="9" y="20"/>
                    </a:cubicBezTo>
                    <a:cubicBezTo>
                      <a:pt x="19" y="5"/>
                      <a:pt x="39" y="0"/>
                      <a:pt x="54" y="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2" name="Google Shape;1582;p29">
                <a:extLst>
                  <a:ext uri="{FF2B5EF4-FFF2-40B4-BE49-F238E27FC236}">
                    <a16:creationId xmlns:a16="http://schemas.microsoft.com/office/drawing/2014/main" id="{AD410A26-A95A-1066-C105-59E25266DFE6}"/>
                  </a:ext>
                </a:extLst>
              </p:cNvPr>
              <p:cNvSpPr/>
              <p:nvPr/>
            </p:nvSpPr>
            <p:spPr>
              <a:xfrm>
                <a:off x="4390985" y="2923821"/>
                <a:ext cx="66832" cy="68206"/>
              </a:xfrm>
              <a:custGeom>
                <a:avLst/>
                <a:gdLst/>
                <a:ahLst/>
                <a:cxnLst/>
                <a:rect l="l" t="t" r="r" b="b"/>
                <a:pathLst>
                  <a:path w="75" h="75" extrusionOk="0">
                    <a:moveTo>
                      <a:pt x="55" y="10"/>
                    </a:moveTo>
                    <a:cubicBezTo>
                      <a:pt x="70" y="19"/>
                      <a:pt x="75" y="39"/>
                      <a:pt x="65" y="55"/>
                    </a:cubicBezTo>
                    <a:cubicBezTo>
                      <a:pt x="56" y="70"/>
                      <a:pt x="36" y="75"/>
                      <a:pt x="20" y="65"/>
                    </a:cubicBezTo>
                    <a:cubicBezTo>
                      <a:pt x="5" y="55"/>
                      <a:pt x="0" y="35"/>
                      <a:pt x="10" y="20"/>
                    </a:cubicBezTo>
                    <a:cubicBezTo>
                      <a:pt x="20" y="5"/>
                      <a:pt x="40" y="0"/>
                      <a:pt x="55" y="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3" name="Google Shape;1583;p29">
                <a:extLst>
                  <a:ext uri="{FF2B5EF4-FFF2-40B4-BE49-F238E27FC236}">
                    <a16:creationId xmlns:a16="http://schemas.microsoft.com/office/drawing/2014/main" id="{196FEF77-4E9B-594D-4C59-C7369DD1463D}"/>
                  </a:ext>
                </a:extLst>
              </p:cNvPr>
              <p:cNvSpPr/>
              <p:nvPr/>
            </p:nvSpPr>
            <p:spPr>
              <a:xfrm>
                <a:off x="4501789" y="2194689"/>
                <a:ext cx="107795" cy="105835"/>
              </a:xfrm>
              <a:custGeom>
                <a:avLst/>
                <a:gdLst/>
                <a:ahLst/>
                <a:cxnLst/>
                <a:rect l="l" t="t" r="r" b="b"/>
                <a:pathLst>
                  <a:path w="119" h="118" extrusionOk="0">
                    <a:moveTo>
                      <a:pt x="87" y="15"/>
                    </a:moveTo>
                    <a:cubicBezTo>
                      <a:pt x="111" y="30"/>
                      <a:pt x="119" y="62"/>
                      <a:pt x="104" y="86"/>
                    </a:cubicBezTo>
                    <a:cubicBezTo>
                      <a:pt x="88" y="111"/>
                      <a:pt x="56" y="118"/>
                      <a:pt x="32" y="103"/>
                    </a:cubicBezTo>
                    <a:cubicBezTo>
                      <a:pt x="8" y="87"/>
                      <a:pt x="0" y="55"/>
                      <a:pt x="16" y="31"/>
                    </a:cubicBezTo>
                    <a:cubicBezTo>
                      <a:pt x="31" y="7"/>
                      <a:pt x="63" y="0"/>
                      <a:pt x="87" y="1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4" name="Google Shape;1584;p29">
                <a:extLst>
                  <a:ext uri="{FF2B5EF4-FFF2-40B4-BE49-F238E27FC236}">
                    <a16:creationId xmlns:a16="http://schemas.microsoft.com/office/drawing/2014/main" id="{8FE3651E-4361-EFB8-EBDB-4154A798E2FB}"/>
                  </a:ext>
                </a:extLst>
              </p:cNvPr>
              <p:cNvSpPr/>
              <p:nvPr/>
            </p:nvSpPr>
            <p:spPr>
              <a:xfrm>
                <a:off x="4996214" y="3029090"/>
                <a:ext cx="68989" cy="68206"/>
              </a:xfrm>
              <a:custGeom>
                <a:avLst/>
                <a:gdLst/>
                <a:ahLst/>
                <a:cxnLst/>
                <a:rect l="l" t="t" r="r" b="b"/>
                <a:pathLst>
                  <a:path w="75" h="75" extrusionOk="0">
                    <a:moveTo>
                      <a:pt x="55" y="10"/>
                    </a:moveTo>
                    <a:cubicBezTo>
                      <a:pt x="71" y="19"/>
                      <a:pt x="75" y="39"/>
                      <a:pt x="66" y="55"/>
                    </a:cubicBezTo>
                    <a:cubicBezTo>
                      <a:pt x="56" y="70"/>
                      <a:pt x="36" y="75"/>
                      <a:pt x="20" y="65"/>
                    </a:cubicBezTo>
                    <a:cubicBezTo>
                      <a:pt x="5" y="56"/>
                      <a:pt x="0" y="35"/>
                      <a:pt x="10" y="20"/>
                    </a:cubicBezTo>
                    <a:cubicBezTo>
                      <a:pt x="20" y="5"/>
                      <a:pt x="40" y="0"/>
                      <a:pt x="55" y="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5" name="Google Shape;1585;p29">
                <a:extLst>
                  <a:ext uri="{FF2B5EF4-FFF2-40B4-BE49-F238E27FC236}">
                    <a16:creationId xmlns:a16="http://schemas.microsoft.com/office/drawing/2014/main" id="{57A440F6-BBFA-9DAB-2858-E92F7C8326D6}"/>
                  </a:ext>
                </a:extLst>
              </p:cNvPr>
              <p:cNvSpPr/>
              <p:nvPr/>
            </p:nvSpPr>
            <p:spPr>
              <a:xfrm>
                <a:off x="5738201" y="2576172"/>
                <a:ext cx="66832" cy="68204"/>
              </a:xfrm>
              <a:custGeom>
                <a:avLst/>
                <a:gdLst/>
                <a:ahLst/>
                <a:cxnLst/>
                <a:rect l="l" t="t" r="r" b="b"/>
                <a:pathLst>
                  <a:path w="75" h="75" extrusionOk="0">
                    <a:moveTo>
                      <a:pt x="55" y="10"/>
                    </a:moveTo>
                    <a:cubicBezTo>
                      <a:pt x="70" y="19"/>
                      <a:pt x="75" y="39"/>
                      <a:pt x="65" y="55"/>
                    </a:cubicBezTo>
                    <a:cubicBezTo>
                      <a:pt x="56" y="70"/>
                      <a:pt x="36" y="75"/>
                      <a:pt x="20" y="65"/>
                    </a:cubicBezTo>
                    <a:cubicBezTo>
                      <a:pt x="5" y="56"/>
                      <a:pt x="0" y="35"/>
                      <a:pt x="10" y="20"/>
                    </a:cubicBezTo>
                    <a:cubicBezTo>
                      <a:pt x="20" y="5"/>
                      <a:pt x="40" y="0"/>
                      <a:pt x="55" y="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6" name="Google Shape;1586;p29">
                <a:extLst>
                  <a:ext uri="{FF2B5EF4-FFF2-40B4-BE49-F238E27FC236}">
                    <a16:creationId xmlns:a16="http://schemas.microsoft.com/office/drawing/2014/main" id="{ED62BB4B-D22C-E6A0-2E8A-42CFC8139258}"/>
                  </a:ext>
                </a:extLst>
              </p:cNvPr>
              <p:cNvSpPr/>
              <p:nvPr/>
            </p:nvSpPr>
            <p:spPr>
              <a:xfrm>
                <a:off x="5861400" y="3158148"/>
                <a:ext cx="62521" cy="63501"/>
              </a:xfrm>
              <a:custGeom>
                <a:avLst/>
                <a:gdLst/>
                <a:ahLst/>
                <a:cxnLst/>
                <a:rect l="l" t="t" r="r" b="b"/>
                <a:pathLst>
                  <a:path w="68" h="68" extrusionOk="0">
                    <a:moveTo>
                      <a:pt x="50" y="9"/>
                    </a:moveTo>
                    <a:cubicBezTo>
                      <a:pt x="64" y="18"/>
                      <a:pt x="68" y="36"/>
                      <a:pt x="59" y="50"/>
                    </a:cubicBezTo>
                    <a:cubicBezTo>
                      <a:pt x="50" y="64"/>
                      <a:pt x="32" y="68"/>
                      <a:pt x="18" y="60"/>
                    </a:cubicBezTo>
                    <a:cubicBezTo>
                      <a:pt x="4" y="51"/>
                      <a:pt x="0" y="33"/>
                      <a:pt x="9" y="19"/>
                    </a:cubicBezTo>
                    <a:cubicBezTo>
                      <a:pt x="17" y="5"/>
                      <a:pt x="36" y="0"/>
                      <a:pt x="50" y="9"/>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7" name="Google Shape;1587;p29">
                <a:extLst>
                  <a:ext uri="{FF2B5EF4-FFF2-40B4-BE49-F238E27FC236}">
                    <a16:creationId xmlns:a16="http://schemas.microsoft.com/office/drawing/2014/main" id="{89FEE174-E2D4-85BF-EBA8-0E6A3FBBF3AB}"/>
                  </a:ext>
                </a:extLst>
              </p:cNvPr>
              <p:cNvSpPr/>
              <p:nvPr/>
            </p:nvSpPr>
            <p:spPr>
              <a:xfrm>
                <a:off x="5355815" y="3798393"/>
                <a:ext cx="73301" cy="72908"/>
              </a:xfrm>
              <a:custGeom>
                <a:avLst/>
                <a:gdLst/>
                <a:ahLst/>
                <a:cxnLst/>
                <a:rect l="l" t="t" r="r" b="b"/>
                <a:pathLst>
                  <a:path w="81" h="80" extrusionOk="0">
                    <a:moveTo>
                      <a:pt x="59" y="10"/>
                    </a:moveTo>
                    <a:cubicBezTo>
                      <a:pt x="76" y="20"/>
                      <a:pt x="81" y="42"/>
                      <a:pt x="70" y="59"/>
                    </a:cubicBezTo>
                    <a:cubicBezTo>
                      <a:pt x="60" y="75"/>
                      <a:pt x="38" y="80"/>
                      <a:pt x="22" y="70"/>
                    </a:cubicBezTo>
                    <a:cubicBezTo>
                      <a:pt x="5" y="60"/>
                      <a:pt x="0" y="38"/>
                      <a:pt x="10" y="21"/>
                    </a:cubicBezTo>
                    <a:cubicBezTo>
                      <a:pt x="21" y="5"/>
                      <a:pt x="43" y="0"/>
                      <a:pt x="59" y="10"/>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8" name="Google Shape;1588;p29">
                <a:extLst>
                  <a:ext uri="{FF2B5EF4-FFF2-40B4-BE49-F238E27FC236}">
                    <a16:creationId xmlns:a16="http://schemas.microsoft.com/office/drawing/2014/main" id="{78526E42-6092-A0D4-B99F-C0CBCE008D2E}"/>
                  </a:ext>
                </a:extLst>
              </p:cNvPr>
              <p:cNvSpPr/>
              <p:nvPr/>
            </p:nvSpPr>
            <p:spPr>
              <a:xfrm>
                <a:off x="6758510" y="3046132"/>
                <a:ext cx="62521" cy="61149"/>
              </a:xfrm>
              <a:custGeom>
                <a:avLst/>
                <a:gdLst/>
                <a:ahLst/>
                <a:cxnLst/>
                <a:rect l="l" t="t" r="r" b="b"/>
                <a:pathLst>
                  <a:path w="68" h="68" extrusionOk="0">
                    <a:moveTo>
                      <a:pt x="50" y="8"/>
                    </a:moveTo>
                    <a:cubicBezTo>
                      <a:pt x="64" y="17"/>
                      <a:pt x="68" y="35"/>
                      <a:pt x="60" y="49"/>
                    </a:cubicBezTo>
                    <a:cubicBezTo>
                      <a:pt x="51" y="63"/>
                      <a:pt x="32" y="68"/>
                      <a:pt x="19" y="59"/>
                    </a:cubicBezTo>
                    <a:cubicBezTo>
                      <a:pt x="5" y="50"/>
                      <a:pt x="0" y="32"/>
                      <a:pt x="9" y="18"/>
                    </a:cubicBezTo>
                    <a:cubicBezTo>
                      <a:pt x="18" y="4"/>
                      <a:pt x="36" y="0"/>
                      <a:pt x="50" y="8"/>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89" name="Google Shape;1589;p29">
                <a:extLst>
                  <a:ext uri="{FF2B5EF4-FFF2-40B4-BE49-F238E27FC236}">
                    <a16:creationId xmlns:a16="http://schemas.microsoft.com/office/drawing/2014/main" id="{B66861A5-6A9C-6CC2-2A1E-CC39D262D697}"/>
                  </a:ext>
                </a:extLst>
              </p:cNvPr>
              <p:cNvSpPr/>
              <p:nvPr/>
            </p:nvSpPr>
            <p:spPr>
              <a:xfrm>
                <a:off x="6958707" y="2143254"/>
                <a:ext cx="62522" cy="61149"/>
              </a:xfrm>
              <a:custGeom>
                <a:avLst/>
                <a:gdLst/>
                <a:ahLst/>
                <a:cxnLst/>
                <a:rect l="l" t="t" r="r" b="b"/>
                <a:pathLst>
                  <a:path w="68" h="68" extrusionOk="0">
                    <a:moveTo>
                      <a:pt x="50" y="9"/>
                    </a:moveTo>
                    <a:cubicBezTo>
                      <a:pt x="64" y="18"/>
                      <a:pt x="68" y="36"/>
                      <a:pt x="59" y="50"/>
                    </a:cubicBezTo>
                    <a:cubicBezTo>
                      <a:pt x="51" y="64"/>
                      <a:pt x="32" y="68"/>
                      <a:pt x="18" y="60"/>
                    </a:cubicBezTo>
                    <a:cubicBezTo>
                      <a:pt x="4" y="51"/>
                      <a:pt x="0" y="32"/>
                      <a:pt x="9" y="18"/>
                    </a:cubicBezTo>
                    <a:cubicBezTo>
                      <a:pt x="18" y="5"/>
                      <a:pt x="36" y="0"/>
                      <a:pt x="50" y="9"/>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0" name="Google Shape;1590;p29">
                <a:extLst>
                  <a:ext uri="{FF2B5EF4-FFF2-40B4-BE49-F238E27FC236}">
                    <a16:creationId xmlns:a16="http://schemas.microsoft.com/office/drawing/2014/main" id="{61AF74B7-44B3-D950-4783-14EA750503ED}"/>
                  </a:ext>
                </a:extLst>
              </p:cNvPr>
              <p:cNvSpPr/>
              <p:nvPr/>
            </p:nvSpPr>
            <p:spPr>
              <a:xfrm>
                <a:off x="7066061" y="2777601"/>
                <a:ext cx="99172" cy="98780"/>
              </a:xfrm>
              <a:custGeom>
                <a:avLst/>
                <a:gdLst/>
                <a:ahLst/>
                <a:cxnLst/>
                <a:rect l="l" t="t" r="r" b="b"/>
                <a:pathLst>
                  <a:path w="108" h="108" extrusionOk="0">
                    <a:moveTo>
                      <a:pt x="79" y="14"/>
                    </a:moveTo>
                    <a:cubicBezTo>
                      <a:pt x="102" y="28"/>
                      <a:pt x="108" y="57"/>
                      <a:pt x="94" y="79"/>
                    </a:cubicBezTo>
                    <a:cubicBezTo>
                      <a:pt x="81" y="102"/>
                      <a:pt x="51" y="108"/>
                      <a:pt x="29" y="94"/>
                    </a:cubicBezTo>
                    <a:cubicBezTo>
                      <a:pt x="7" y="81"/>
                      <a:pt x="0" y="51"/>
                      <a:pt x="14" y="29"/>
                    </a:cubicBezTo>
                    <a:cubicBezTo>
                      <a:pt x="28" y="7"/>
                      <a:pt x="57" y="0"/>
                      <a:pt x="79" y="14"/>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1" name="Google Shape;1591;p29">
                <a:extLst>
                  <a:ext uri="{FF2B5EF4-FFF2-40B4-BE49-F238E27FC236}">
                    <a16:creationId xmlns:a16="http://schemas.microsoft.com/office/drawing/2014/main" id="{B9369555-B8C7-DC34-92F0-F7F6410D1BA5}"/>
                  </a:ext>
                </a:extLst>
              </p:cNvPr>
              <p:cNvSpPr/>
              <p:nvPr/>
            </p:nvSpPr>
            <p:spPr>
              <a:xfrm>
                <a:off x="6147040" y="2198452"/>
                <a:ext cx="101327" cy="103484"/>
              </a:xfrm>
              <a:custGeom>
                <a:avLst/>
                <a:gdLst/>
                <a:ahLst/>
                <a:cxnLst/>
                <a:rect l="l" t="t" r="r" b="b"/>
                <a:pathLst>
                  <a:path w="114" h="114" extrusionOk="0">
                    <a:moveTo>
                      <a:pt x="84" y="15"/>
                    </a:moveTo>
                    <a:cubicBezTo>
                      <a:pt x="107" y="29"/>
                      <a:pt x="114" y="60"/>
                      <a:pt x="100" y="84"/>
                    </a:cubicBezTo>
                    <a:cubicBezTo>
                      <a:pt x="85" y="107"/>
                      <a:pt x="54" y="114"/>
                      <a:pt x="31" y="99"/>
                    </a:cubicBezTo>
                    <a:cubicBezTo>
                      <a:pt x="8" y="85"/>
                      <a:pt x="0" y="54"/>
                      <a:pt x="15" y="31"/>
                    </a:cubicBezTo>
                    <a:cubicBezTo>
                      <a:pt x="30" y="7"/>
                      <a:pt x="60" y="0"/>
                      <a:pt x="84" y="1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2" name="Google Shape;1592;p29">
                <a:extLst>
                  <a:ext uri="{FF2B5EF4-FFF2-40B4-BE49-F238E27FC236}">
                    <a16:creationId xmlns:a16="http://schemas.microsoft.com/office/drawing/2014/main" id="{F3B7662E-1BDF-8541-816F-6A24EB5AA35C}"/>
                  </a:ext>
                </a:extLst>
              </p:cNvPr>
              <p:cNvSpPr/>
              <p:nvPr/>
            </p:nvSpPr>
            <p:spPr>
              <a:xfrm>
                <a:off x="5007430" y="5155391"/>
                <a:ext cx="135823" cy="119948"/>
              </a:xfrm>
              <a:custGeom>
                <a:avLst/>
                <a:gdLst/>
                <a:ahLst/>
                <a:cxnLst/>
                <a:rect l="l" t="t" r="r" b="b"/>
                <a:pathLst>
                  <a:path w="151" h="133" extrusionOk="0">
                    <a:moveTo>
                      <a:pt x="75" y="0"/>
                    </a:moveTo>
                    <a:cubicBezTo>
                      <a:pt x="53" y="0"/>
                      <a:pt x="32" y="11"/>
                      <a:pt x="19" y="31"/>
                    </a:cubicBezTo>
                    <a:cubicBezTo>
                      <a:pt x="0" y="62"/>
                      <a:pt x="9" y="103"/>
                      <a:pt x="40" y="122"/>
                    </a:cubicBezTo>
                    <a:cubicBezTo>
                      <a:pt x="51" y="129"/>
                      <a:pt x="63" y="133"/>
                      <a:pt x="75" y="133"/>
                    </a:cubicBezTo>
                    <a:cubicBezTo>
                      <a:pt x="97" y="133"/>
                      <a:pt x="119" y="122"/>
                      <a:pt x="131" y="102"/>
                    </a:cubicBezTo>
                    <a:cubicBezTo>
                      <a:pt x="151" y="71"/>
                      <a:pt x="142" y="30"/>
                      <a:pt x="111" y="10"/>
                    </a:cubicBezTo>
                    <a:cubicBezTo>
                      <a:pt x="100" y="3"/>
                      <a:pt x="87" y="0"/>
                      <a:pt x="75"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3" name="Google Shape;1593;p29">
                <a:extLst>
                  <a:ext uri="{FF2B5EF4-FFF2-40B4-BE49-F238E27FC236}">
                    <a16:creationId xmlns:a16="http://schemas.microsoft.com/office/drawing/2014/main" id="{1594F139-8125-E9B2-C897-3E5E08B33D74}"/>
                  </a:ext>
                </a:extLst>
              </p:cNvPr>
              <p:cNvSpPr/>
              <p:nvPr/>
            </p:nvSpPr>
            <p:spPr>
              <a:xfrm>
                <a:off x="5047374" y="4100852"/>
                <a:ext cx="81924" cy="70557"/>
              </a:xfrm>
              <a:custGeom>
                <a:avLst/>
                <a:gdLst/>
                <a:ahLst/>
                <a:cxnLst/>
                <a:rect l="l" t="t" r="r" b="b"/>
                <a:pathLst>
                  <a:path w="93" h="81" extrusionOk="0">
                    <a:moveTo>
                      <a:pt x="46" y="0"/>
                    </a:moveTo>
                    <a:cubicBezTo>
                      <a:pt x="33" y="0"/>
                      <a:pt x="20" y="7"/>
                      <a:pt x="12" y="19"/>
                    </a:cubicBezTo>
                    <a:cubicBezTo>
                      <a:pt x="0" y="38"/>
                      <a:pt x="6" y="63"/>
                      <a:pt x="25" y="75"/>
                    </a:cubicBezTo>
                    <a:cubicBezTo>
                      <a:pt x="31" y="79"/>
                      <a:pt x="39" y="81"/>
                      <a:pt x="46" y="81"/>
                    </a:cubicBezTo>
                    <a:cubicBezTo>
                      <a:pt x="60" y="81"/>
                      <a:pt x="73" y="74"/>
                      <a:pt x="81" y="62"/>
                    </a:cubicBezTo>
                    <a:cubicBezTo>
                      <a:pt x="93" y="43"/>
                      <a:pt x="87" y="18"/>
                      <a:pt x="68" y="6"/>
                    </a:cubicBezTo>
                    <a:cubicBezTo>
                      <a:pt x="61" y="2"/>
                      <a:pt x="54" y="0"/>
                      <a:pt x="46"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4" name="Google Shape;1594;p29">
                <a:extLst>
                  <a:ext uri="{FF2B5EF4-FFF2-40B4-BE49-F238E27FC236}">
                    <a16:creationId xmlns:a16="http://schemas.microsoft.com/office/drawing/2014/main" id="{00B5FF1C-CB75-C869-C3B8-E0F9AC1E9F71}"/>
                  </a:ext>
                </a:extLst>
              </p:cNvPr>
              <p:cNvSpPr/>
              <p:nvPr/>
            </p:nvSpPr>
            <p:spPr>
              <a:xfrm>
                <a:off x="4600071" y="2978876"/>
                <a:ext cx="187563" cy="162280"/>
              </a:xfrm>
              <a:custGeom>
                <a:avLst/>
                <a:gdLst/>
                <a:ahLst/>
                <a:cxnLst/>
                <a:rect l="l" t="t" r="r" b="b"/>
                <a:pathLst>
                  <a:path w="208" h="182" extrusionOk="0">
                    <a:moveTo>
                      <a:pt x="104" y="0"/>
                    </a:moveTo>
                    <a:cubicBezTo>
                      <a:pt x="74" y="0"/>
                      <a:pt x="44" y="15"/>
                      <a:pt x="27" y="42"/>
                    </a:cubicBezTo>
                    <a:cubicBezTo>
                      <a:pt x="0" y="85"/>
                      <a:pt x="13" y="141"/>
                      <a:pt x="56" y="168"/>
                    </a:cubicBezTo>
                    <a:cubicBezTo>
                      <a:pt x="71" y="178"/>
                      <a:pt x="88" y="182"/>
                      <a:pt x="104" y="182"/>
                    </a:cubicBezTo>
                    <a:cubicBezTo>
                      <a:pt x="135" y="182"/>
                      <a:pt x="164" y="167"/>
                      <a:pt x="182" y="139"/>
                    </a:cubicBezTo>
                    <a:cubicBezTo>
                      <a:pt x="208" y="97"/>
                      <a:pt x="196" y="40"/>
                      <a:pt x="153" y="14"/>
                    </a:cubicBezTo>
                    <a:cubicBezTo>
                      <a:pt x="138" y="4"/>
                      <a:pt x="121" y="0"/>
                      <a:pt x="104"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5" name="Google Shape;1595;p29">
                <a:extLst>
                  <a:ext uri="{FF2B5EF4-FFF2-40B4-BE49-F238E27FC236}">
                    <a16:creationId xmlns:a16="http://schemas.microsoft.com/office/drawing/2014/main" id="{A408C97D-AB12-F4A9-8DB2-C0BF76042C0B}"/>
                  </a:ext>
                </a:extLst>
              </p:cNvPr>
              <p:cNvSpPr/>
              <p:nvPr/>
            </p:nvSpPr>
            <p:spPr>
              <a:xfrm>
                <a:off x="4199246" y="2830984"/>
                <a:ext cx="99172" cy="87021"/>
              </a:xfrm>
              <a:custGeom>
                <a:avLst/>
                <a:gdLst/>
                <a:ahLst/>
                <a:cxnLst/>
                <a:rect l="l" t="t" r="r" b="b"/>
                <a:pathLst>
                  <a:path w="109" h="96" extrusionOk="0">
                    <a:moveTo>
                      <a:pt x="55" y="0"/>
                    </a:moveTo>
                    <a:cubicBezTo>
                      <a:pt x="39" y="0"/>
                      <a:pt x="23" y="8"/>
                      <a:pt x="14" y="22"/>
                    </a:cubicBezTo>
                    <a:cubicBezTo>
                      <a:pt x="0" y="45"/>
                      <a:pt x="7" y="74"/>
                      <a:pt x="29" y="88"/>
                    </a:cubicBezTo>
                    <a:cubicBezTo>
                      <a:pt x="37" y="93"/>
                      <a:pt x="46" y="96"/>
                      <a:pt x="55" y="96"/>
                    </a:cubicBezTo>
                    <a:cubicBezTo>
                      <a:pt x="71" y="96"/>
                      <a:pt x="86" y="88"/>
                      <a:pt x="95" y="73"/>
                    </a:cubicBezTo>
                    <a:cubicBezTo>
                      <a:pt x="109" y="51"/>
                      <a:pt x="103" y="21"/>
                      <a:pt x="80" y="7"/>
                    </a:cubicBezTo>
                    <a:cubicBezTo>
                      <a:pt x="72" y="2"/>
                      <a:pt x="63" y="0"/>
                      <a:pt x="55"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6" name="Google Shape;1596;p29">
                <a:extLst>
                  <a:ext uri="{FF2B5EF4-FFF2-40B4-BE49-F238E27FC236}">
                    <a16:creationId xmlns:a16="http://schemas.microsoft.com/office/drawing/2014/main" id="{56208FFE-0845-42A9-6158-9C70F5620D86}"/>
                  </a:ext>
                </a:extLst>
              </p:cNvPr>
              <p:cNvSpPr/>
              <p:nvPr/>
            </p:nvSpPr>
            <p:spPr>
              <a:xfrm>
                <a:off x="4799508" y="1091018"/>
                <a:ext cx="99172" cy="87020"/>
              </a:xfrm>
              <a:custGeom>
                <a:avLst/>
                <a:gdLst/>
                <a:ahLst/>
                <a:cxnLst/>
                <a:rect l="l" t="t" r="r" b="b"/>
                <a:pathLst>
                  <a:path w="109" h="96" extrusionOk="0">
                    <a:moveTo>
                      <a:pt x="55" y="0"/>
                    </a:moveTo>
                    <a:cubicBezTo>
                      <a:pt x="39" y="0"/>
                      <a:pt x="23" y="8"/>
                      <a:pt x="14" y="23"/>
                    </a:cubicBezTo>
                    <a:cubicBezTo>
                      <a:pt x="0" y="45"/>
                      <a:pt x="7" y="75"/>
                      <a:pt x="29" y="89"/>
                    </a:cubicBezTo>
                    <a:cubicBezTo>
                      <a:pt x="37" y="94"/>
                      <a:pt x="46" y="96"/>
                      <a:pt x="55" y="96"/>
                    </a:cubicBezTo>
                    <a:cubicBezTo>
                      <a:pt x="70" y="96"/>
                      <a:pt x="86" y="88"/>
                      <a:pt x="95" y="74"/>
                    </a:cubicBezTo>
                    <a:cubicBezTo>
                      <a:pt x="109" y="51"/>
                      <a:pt x="102" y="22"/>
                      <a:pt x="80" y="8"/>
                    </a:cubicBezTo>
                    <a:cubicBezTo>
                      <a:pt x="72" y="3"/>
                      <a:pt x="63" y="0"/>
                      <a:pt x="55"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7" name="Google Shape;1597;p29">
                <a:extLst>
                  <a:ext uri="{FF2B5EF4-FFF2-40B4-BE49-F238E27FC236}">
                    <a16:creationId xmlns:a16="http://schemas.microsoft.com/office/drawing/2014/main" id="{9FBD3352-AA93-2586-C8E5-4D5CC6191BC8}"/>
                  </a:ext>
                </a:extLst>
              </p:cNvPr>
              <p:cNvSpPr/>
              <p:nvPr/>
            </p:nvSpPr>
            <p:spPr>
              <a:xfrm>
                <a:off x="5757521" y="1782642"/>
                <a:ext cx="137978" cy="119948"/>
              </a:xfrm>
              <a:custGeom>
                <a:avLst/>
                <a:gdLst/>
                <a:ahLst/>
                <a:cxnLst/>
                <a:rect l="l" t="t" r="r" b="b"/>
                <a:pathLst>
                  <a:path w="152" h="132" extrusionOk="0">
                    <a:moveTo>
                      <a:pt x="76" y="0"/>
                    </a:moveTo>
                    <a:cubicBezTo>
                      <a:pt x="54" y="0"/>
                      <a:pt x="33" y="11"/>
                      <a:pt x="20" y="31"/>
                    </a:cubicBezTo>
                    <a:cubicBezTo>
                      <a:pt x="0" y="62"/>
                      <a:pt x="10" y="103"/>
                      <a:pt x="41" y="122"/>
                    </a:cubicBezTo>
                    <a:cubicBezTo>
                      <a:pt x="52" y="129"/>
                      <a:pt x="64" y="132"/>
                      <a:pt x="76" y="132"/>
                    </a:cubicBezTo>
                    <a:cubicBezTo>
                      <a:pt x="98" y="132"/>
                      <a:pt x="120" y="121"/>
                      <a:pt x="132" y="101"/>
                    </a:cubicBezTo>
                    <a:cubicBezTo>
                      <a:pt x="152" y="70"/>
                      <a:pt x="142" y="29"/>
                      <a:pt x="111" y="10"/>
                    </a:cubicBezTo>
                    <a:cubicBezTo>
                      <a:pt x="100" y="3"/>
                      <a:pt x="88" y="0"/>
                      <a:pt x="76"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8" name="Google Shape;1598;p29">
                <a:extLst>
                  <a:ext uri="{FF2B5EF4-FFF2-40B4-BE49-F238E27FC236}">
                    <a16:creationId xmlns:a16="http://schemas.microsoft.com/office/drawing/2014/main" id="{B6333ED6-8982-D16F-801D-6A44DF149A84}"/>
                  </a:ext>
                </a:extLst>
              </p:cNvPr>
              <p:cNvSpPr/>
              <p:nvPr/>
            </p:nvSpPr>
            <p:spPr>
              <a:xfrm>
                <a:off x="5638911" y="2744998"/>
                <a:ext cx="224214" cy="197560"/>
              </a:xfrm>
              <a:custGeom>
                <a:avLst/>
                <a:gdLst/>
                <a:ahLst/>
                <a:cxnLst/>
                <a:rect l="l" t="t" r="r" b="b"/>
                <a:pathLst>
                  <a:path w="250" h="219" extrusionOk="0">
                    <a:moveTo>
                      <a:pt x="125" y="0"/>
                    </a:moveTo>
                    <a:cubicBezTo>
                      <a:pt x="89" y="0"/>
                      <a:pt x="53" y="18"/>
                      <a:pt x="33" y="51"/>
                    </a:cubicBezTo>
                    <a:cubicBezTo>
                      <a:pt x="0" y="102"/>
                      <a:pt x="16" y="170"/>
                      <a:pt x="67" y="202"/>
                    </a:cubicBezTo>
                    <a:cubicBezTo>
                      <a:pt x="85" y="213"/>
                      <a:pt x="105" y="219"/>
                      <a:pt x="125" y="219"/>
                    </a:cubicBezTo>
                    <a:cubicBezTo>
                      <a:pt x="162" y="219"/>
                      <a:pt x="197" y="201"/>
                      <a:pt x="218" y="167"/>
                    </a:cubicBezTo>
                    <a:cubicBezTo>
                      <a:pt x="250" y="116"/>
                      <a:pt x="235" y="49"/>
                      <a:pt x="184" y="16"/>
                    </a:cubicBezTo>
                    <a:cubicBezTo>
                      <a:pt x="165" y="5"/>
                      <a:pt x="145" y="0"/>
                      <a:pt x="125"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599" name="Google Shape;1599;p29">
                <a:extLst>
                  <a:ext uri="{FF2B5EF4-FFF2-40B4-BE49-F238E27FC236}">
                    <a16:creationId xmlns:a16="http://schemas.microsoft.com/office/drawing/2014/main" id="{75980D66-9ACF-4B47-53C6-919EED514C62}"/>
                  </a:ext>
                </a:extLst>
              </p:cNvPr>
              <p:cNvSpPr/>
              <p:nvPr/>
            </p:nvSpPr>
            <p:spPr>
              <a:xfrm>
                <a:off x="6652536" y="2920014"/>
                <a:ext cx="131510" cy="112891"/>
              </a:xfrm>
              <a:custGeom>
                <a:avLst/>
                <a:gdLst/>
                <a:ahLst/>
                <a:cxnLst/>
                <a:rect l="l" t="t" r="r" b="b"/>
                <a:pathLst>
                  <a:path w="145" h="126" extrusionOk="0">
                    <a:moveTo>
                      <a:pt x="72" y="0"/>
                    </a:moveTo>
                    <a:cubicBezTo>
                      <a:pt x="51" y="0"/>
                      <a:pt x="31" y="10"/>
                      <a:pt x="19" y="29"/>
                    </a:cubicBezTo>
                    <a:cubicBezTo>
                      <a:pt x="0" y="59"/>
                      <a:pt x="9" y="98"/>
                      <a:pt x="39" y="117"/>
                    </a:cubicBezTo>
                    <a:cubicBezTo>
                      <a:pt x="49" y="123"/>
                      <a:pt x="61" y="126"/>
                      <a:pt x="72" y="126"/>
                    </a:cubicBezTo>
                    <a:cubicBezTo>
                      <a:pt x="93" y="126"/>
                      <a:pt x="114" y="116"/>
                      <a:pt x="126" y="97"/>
                    </a:cubicBezTo>
                    <a:cubicBezTo>
                      <a:pt x="145" y="67"/>
                      <a:pt x="136" y="28"/>
                      <a:pt x="106" y="9"/>
                    </a:cubicBezTo>
                    <a:cubicBezTo>
                      <a:pt x="96" y="3"/>
                      <a:pt x="84" y="0"/>
                      <a:pt x="72"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0" name="Google Shape;1600;p29">
                <a:extLst>
                  <a:ext uri="{FF2B5EF4-FFF2-40B4-BE49-F238E27FC236}">
                    <a16:creationId xmlns:a16="http://schemas.microsoft.com/office/drawing/2014/main" id="{CE26093E-E2B6-CD06-2209-7CEC5839538D}"/>
                  </a:ext>
                </a:extLst>
              </p:cNvPr>
              <p:cNvSpPr/>
              <p:nvPr/>
            </p:nvSpPr>
            <p:spPr>
              <a:xfrm>
                <a:off x="7760179" y="2053086"/>
                <a:ext cx="60365" cy="54093"/>
              </a:xfrm>
              <a:custGeom>
                <a:avLst/>
                <a:gdLst/>
                <a:ahLst/>
                <a:cxnLst/>
                <a:rect l="l" t="t" r="r" b="b"/>
                <a:pathLst>
                  <a:path w="67" h="59" extrusionOk="0">
                    <a:moveTo>
                      <a:pt x="34" y="0"/>
                    </a:moveTo>
                    <a:cubicBezTo>
                      <a:pt x="24" y="0"/>
                      <a:pt x="14" y="5"/>
                      <a:pt x="9" y="14"/>
                    </a:cubicBezTo>
                    <a:cubicBezTo>
                      <a:pt x="0" y="28"/>
                      <a:pt x="4" y="46"/>
                      <a:pt x="18" y="54"/>
                    </a:cubicBezTo>
                    <a:cubicBezTo>
                      <a:pt x="23" y="57"/>
                      <a:pt x="28" y="59"/>
                      <a:pt x="34" y="59"/>
                    </a:cubicBezTo>
                    <a:cubicBezTo>
                      <a:pt x="43" y="59"/>
                      <a:pt x="53" y="54"/>
                      <a:pt x="58" y="45"/>
                    </a:cubicBezTo>
                    <a:cubicBezTo>
                      <a:pt x="67" y="31"/>
                      <a:pt x="63" y="13"/>
                      <a:pt x="49" y="5"/>
                    </a:cubicBezTo>
                    <a:cubicBezTo>
                      <a:pt x="44" y="2"/>
                      <a:pt x="39" y="0"/>
                      <a:pt x="34" y="0"/>
                    </a:cubicBezTo>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1" name="Google Shape;1601;p29">
                <a:extLst>
                  <a:ext uri="{FF2B5EF4-FFF2-40B4-BE49-F238E27FC236}">
                    <a16:creationId xmlns:a16="http://schemas.microsoft.com/office/drawing/2014/main" id="{0A3A1361-154B-4B6F-1F23-FC4A7410249B}"/>
                  </a:ext>
                </a:extLst>
              </p:cNvPr>
              <p:cNvSpPr/>
              <p:nvPr/>
            </p:nvSpPr>
            <p:spPr>
              <a:xfrm>
                <a:off x="4591926" y="3553321"/>
                <a:ext cx="275956" cy="275172"/>
              </a:xfrm>
              <a:custGeom>
                <a:avLst/>
                <a:gdLst/>
                <a:ahLst/>
                <a:cxnLst/>
                <a:rect l="l" t="t" r="r" b="b"/>
                <a:pathLst>
                  <a:path w="306" h="306" extrusionOk="0">
                    <a:moveTo>
                      <a:pt x="224" y="39"/>
                    </a:moveTo>
                    <a:cubicBezTo>
                      <a:pt x="287" y="79"/>
                      <a:pt x="306" y="162"/>
                      <a:pt x="267" y="224"/>
                    </a:cubicBezTo>
                    <a:cubicBezTo>
                      <a:pt x="227" y="287"/>
                      <a:pt x="144" y="306"/>
                      <a:pt x="81" y="267"/>
                    </a:cubicBezTo>
                    <a:cubicBezTo>
                      <a:pt x="19" y="227"/>
                      <a:pt x="0" y="144"/>
                      <a:pt x="39" y="82"/>
                    </a:cubicBezTo>
                    <a:cubicBezTo>
                      <a:pt x="79" y="19"/>
                      <a:pt x="162" y="0"/>
                      <a:pt x="224" y="39"/>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2" name="Google Shape;1602;p29">
                <a:extLst>
                  <a:ext uri="{FF2B5EF4-FFF2-40B4-BE49-F238E27FC236}">
                    <a16:creationId xmlns:a16="http://schemas.microsoft.com/office/drawing/2014/main" id="{47042D19-F5F3-CECA-9995-A65768EBE350}"/>
                  </a:ext>
                </a:extLst>
              </p:cNvPr>
              <p:cNvSpPr/>
              <p:nvPr/>
            </p:nvSpPr>
            <p:spPr>
              <a:xfrm>
                <a:off x="4427505" y="2125308"/>
                <a:ext cx="256552" cy="256357"/>
              </a:xfrm>
              <a:custGeom>
                <a:avLst/>
                <a:gdLst/>
                <a:ahLst/>
                <a:cxnLst/>
                <a:rect l="l" t="t" r="r" b="b"/>
                <a:pathLst>
                  <a:path w="285" h="285" extrusionOk="0">
                    <a:moveTo>
                      <a:pt x="209" y="36"/>
                    </a:moveTo>
                    <a:cubicBezTo>
                      <a:pt x="268" y="73"/>
                      <a:pt x="285" y="150"/>
                      <a:pt x="248" y="209"/>
                    </a:cubicBezTo>
                    <a:cubicBezTo>
                      <a:pt x="212" y="267"/>
                      <a:pt x="135" y="285"/>
                      <a:pt x="76" y="248"/>
                    </a:cubicBezTo>
                    <a:cubicBezTo>
                      <a:pt x="18" y="211"/>
                      <a:pt x="0" y="134"/>
                      <a:pt x="37" y="76"/>
                    </a:cubicBezTo>
                    <a:cubicBezTo>
                      <a:pt x="74" y="17"/>
                      <a:pt x="151" y="0"/>
                      <a:pt x="209" y="3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3" name="Google Shape;1603;p29">
                <a:extLst>
                  <a:ext uri="{FF2B5EF4-FFF2-40B4-BE49-F238E27FC236}">
                    <a16:creationId xmlns:a16="http://schemas.microsoft.com/office/drawing/2014/main" id="{C2462BD8-5F86-5197-2707-A9F4C3BFF77F}"/>
                  </a:ext>
                </a:extLst>
              </p:cNvPr>
              <p:cNvSpPr/>
              <p:nvPr/>
            </p:nvSpPr>
            <p:spPr>
              <a:xfrm>
                <a:off x="5787661" y="3064630"/>
                <a:ext cx="250085" cy="249302"/>
              </a:xfrm>
              <a:custGeom>
                <a:avLst/>
                <a:gdLst/>
                <a:ahLst/>
                <a:cxnLst/>
                <a:rect l="l" t="t" r="r" b="b"/>
                <a:pathLst>
                  <a:path w="278" h="278" extrusionOk="0">
                    <a:moveTo>
                      <a:pt x="203" y="36"/>
                    </a:moveTo>
                    <a:cubicBezTo>
                      <a:pt x="260" y="71"/>
                      <a:pt x="278" y="147"/>
                      <a:pt x="242" y="204"/>
                    </a:cubicBezTo>
                    <a:cubicBezTo>
                      <a:pt x="206" y="261"/>
                      <a:pt x="131" y="278"/>
                      <a:pt x="74" y="242"/>
                    </a:cubicBezTo>
                    <a:cubicBezTo>
                      <a:pt x="17" y="206"/>
                      <a:pt x="0" y="131"/>
                      <a:pt x="35" y="74"/>
                    </a:cubicBezTo>
                    <a:cubicBezTo>
                      <a:pt x="71" y="17"/>
                      <a:pt x="146" y="0"/>
                      <a:pt x="203" y="3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04" name="Google Shape;1604;p29">
                <a:extLst>
                  <a:ext uri="{FF2B5EF4-FFF2-40B4-BE49-F238E27FC236}">
                    <a16:creationId xmlns:a16="http://schemas.microsoft.com/office/drawing/2014/main" id="{AE313AC3-5729-5C37-1529-35F2056F6922}"/>
                  </a:ext>
                </a:extLst>
              </p:cNvPr>
              <p:cNvSpPr/>
              <p:nvPr/>
            </p:nvSpPr>
            <p:spPr>
              <a:xfrm>
                <a:off x="6093443" y="2132947"/>
                <a:ext cx="245773" cy="244598"/>
              </a:xfrm>
              <a:custGeom>
                <a:avLst/>
                <a:gdLst/>
                <a:ahLst/>
                <a:cxnLst/>
                <a:rect l="l" t="t" r="r" b="b"/>
                <a:pathLst>
                  <a:path w="273" h="273" extrusionOk="0">
                    <a:moveTo>
                      <a:pt x="200" y="36"/>
                    </a:moveTo>
                    <a:cubicBezTo>
                      <a:pt x="256" y="71"/>
                      <a:pt x="273" y="144"/>
                      <a:pt x="238" y="200"/>
                    </a:cubicBezTo>
                    <a:cubicBezTo>
                      <a:pt x="203" y="256"/>
                      <a:pt x="129" y="273"/>
                      <a:pt x="73" y="238"/>
                    </a:cubicBezTo>
                    <a:cubicBezTo>
                      <a:pt x="17" y="203"/>
                      <a:pt x="0" y="129"/>
                      <a:pt x="35" y="73"/>
                    </a:cubicBezTo>
                    <a:cubicBezTo>
                      <a:pt x="70" y="17"/>
                      <a:pt x="144" y="0"/>
                      <a:pt x="200" y="36"/>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05" name="Google Shape;1605;p29">
              <a:extLst>
                <a:ext uri="{FF2B5EF4-FFF2-40B4-BE49-F238E27FC236}">
                  <a16:creationId xmlns:a16="http://schemas.microsoft.com/office/drawing/2014/main" id="{7EA8B773-5191-A047-E34E-61668F33BE77}"/>
                </a:ext>
              </a:extLst>
            </p:cNvPr>
            <p:cNvSpPr/>
            <p:nvPr/>
          </p:nvSpPr>
          <p:spPr>
            <a:xfrm rot="498591">
              <a:off x="4500671" y="362095"/>
              <a:ext cx="2507318" cy="1733351"/>
            </a:xfrm>
            <a:custGeom>
              <a:avLst/>
              <a:gdLst/>
              <a:ahLst/>
              <a:cxnLst/>
              <a:rect l="l" t="t" r="r" b="b"/>
              <a:pathLst>
                <a:path w="2339" h="1665" extrusionOk="0">
                  <a:moveTo>
                    <a:pt x="2332" y="1665"/>
                  </a:moveTo>
                  <a:cubicBezTo>
                    <a:pt x="2331" y="1665"/>
                    <a:pt x="2330" y="1665"/>
                    <a:pt x="2329" y="1664"/>
                  </a:cubicBezTo>
                  <a:cubicBezTo>
                    <a:pt x="3" y="11"/>
                    <a:pt x="3" y="11"/>
                    <a:pt x="3" y="11"/>
                  </a:cubicBezTo>
                  <a:cubicBezTo>
                    <a:pt x="1" y="10"/>
                    <a:pt x="0" y="6"/>
                    <a:pt x="2" y="3"/>
                  </a:cubicBezTo>
                  <a:cubicBezTo>
                    <a:pt x="4" y="0"/>
                    <a:pt x="8" y="0"/>
                    <a:pt x="10" y="2"/>
                  </a:cubicBezTo>
                  <a:cubicBezTo>
                    <a:pt x="2335" y="1654"/>
                    <a:pt x="2335" y="1654"/>
                    <a:pt x="2335" y="1654"/>
                  </a:cubicBezTo>
                  <a:cubicBezTo>
                    <a:pt x="2338" y="1656"/>
                    <a:pt x="2339" y="1660"/>
                    <a:pt x="2337" y="1662"/>
                  </a:cubicBezTo>
                  <a:cubicBezTo>
                    <a:pt x="2336" y="1664"/>
                    <a:pt x="2334" y="1665"/>
                    <a:pt x="2332" y="1665"/>
                  </a:cubicBezTo>
                  <a:close/>
                </a:path>
              </a:pathLst>
            </a:custGeom>
            <a:solidFill>
              <a:srgbClr val="7F7F7F"/>
            </a:solidFill>
            <a:ln>
              <a:noFill/>
            </a:ln>
          </p:spPr>
          <p:txBody>
            <a:bodyPr spcFirstLastPara="1" lIns="91425" tIns="45700" rIns="91425" bIns="4570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sp>
        <p:nvSpPr>
          <p:cNvPr id="1606" name="Google Shape;1606;p29">
            <a:extLst>
              <a:ext uri="{FF2B5EF4-FFF2-40B4-BE49-F238E27FC236}">
                <a16:creationId xmlns:a16="http://schemas.microsoft.com/office/drawing/2014/main" id="{CB1C4D0C-1846-A500-4F34-1106EE69C4E5}"/>
              </a:ext>
            </a:extLst>
          </p:cNvPr>
          <p:cNvSpPr/>
          <p:nvPr/>
        </p:nvSpPr>
        <p:spPr>
          <a:xfrm>
            <a:off x="2679700" y="1009650"/>
            <a:ext cx="6832600" cy="5767388"/>
          </a:xfrm>
          <a:prstGeom prst="rect">
            <a:avLst/>
          </a:prstGeom>
          <a:solidFill>
            <a:schemeClr val="lt1"/>
          </a:solidFill>
          <a:ln>
            <a:noFill/>
          </a:ln>
          <a:effectLst>
            <a:outerShdw blurRad="381000" dist="38100" dir="2700000" algn="tl" rotWithShape="0">
              <a:srgbClr val="000000">
                <a:alpha val="40000"/>
              </a:srgbClr>
            </a:outerShdw>
          </a:effectLst>
        </p:spPr>
        <p:txBody>
          <a:bodyPr spcFirstLastPara="1" lIns="91425" tIns="45700" rIns="91425" bIns="4570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1607" name="Google Shape;1607;p29" descr="C:\Users\Administrator\Desktop\56d684a0446de.png">
            <a:extLst>
              <a:ext uri="{FF2B5EF4-FFF2-40B4-BE49-F238E27FC236}">
                <a16:creationId xmlns:a16="http://schemas.microsoft.com/office/drawing/2014/main" id="{CA5703BF-164E-D15A-62CE-2ABAC5DE90F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3" y="373063"/>
            <a:ext cx="5048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8" name="Google Shape;1608;p29">
            <a:extLst>
              <a:ext uri="{FF2B5EF4-FFF2-40B4-BE49-F238E27FC236}">
                <a16:creationId xmlns:a16="http://schemas.microsoft.com/office/drawing/2014/main" id="{E6F772AF-BA51-5D4C-B812-61BDC90EF48D}"/>
              </a:ext>
            </a:extLst>
          </p:cNvPr>
          <p:cNvSpPr txBox="1">
            <a:spLocks noChangeArrowheads="1"/>
          </p:cNvSpPr>
          <p:nvPr/>
        </p:nvSpPr>
        <p:spPr bwMode="auto">
          <a:xfrm>
            <a:off x="3679825" y="373063"/>
            <a:ext cx="3138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2800" b="1" i="0" u="none" strike="noStrike" kern="1200" cap="none" spc="0" normalizeH="0" baseline="0" noProof="0">
                <a:ln>
                  <a:noFill/>
                </a:ln>
                <a:solidFill>
                  <a:srgbClr val="E7E6E6"/>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a:t>
            </a:r>
          </a:p>
        </p:txBody>
      </p:sp>
      <p:pic>
        <p:nvPicPr>
          <p:cNvPr id="1609" name="Google Shape;1609;p29" descr="C:\Users\Administrator\Desktop\56d684a0446de.png">
            <a:extLst>
              <a:ext uri="{FF2B5EF4-FFF2-40B4-BE49-F238E27FC236}">
                <a16:creationId xmlns:a16="http://schemas.microsoft.com/office/drawing/2014/main" id="{7D27BFD2-DF56-D595-BFD2-AA485AA2F04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1525">
            <a:off x="7789863" y="5799138"/>
            <a:ext cx="88423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Google Shape;1610;p29">
            <a:extLst>
              <a:ext uri="{FF2B5EF4-FFF2-40B4-BE49-F238E27FC236}">
                <a16:creationId xmlns:a16="http://schemas.microsoft.com/office/drawing/2014/main" id="{CA459276-A1D6-5CB0-0FC7-0B8BBA752BB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13" y="1120775"/>
            <a:ext cx="5970587"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7" name="Google Shape;1611;p29">
            <a:extLst>
              <a:ext uri="{FF2B5EF4-FFF2-40B4-BE49-F238E27FC236}">
                <a16:creationId xmlns:a16="http://schemas.microsoft.com/office/drawing/2014/main" id="{D3FF29C6-70EB-CD3A-459A-28FF5814F81F}"/>
              </a:ext>
            </a:extLst>
          </p:cNvPr>
          <p:cNvCxnSpPr>
            <a:cxnSpLocks noChangeShapeType="1"/>
          </p:cNvCxnSpPr>
          <p:nvPr/>
        </p:nvCxnSpPr>
        <p:spPr bwMode="auto">
          <a:xfrm rot="10800000" flipH="1">
            <a:off x="6973888" y="1412875"/>
            <a:ext cx="263525" cy="223838"/>
          </a:xfrm>
          <a:prstGeom prst="straightConnector1">
            <a:avLst/>
          </a:prstGeom>
          <a:noFill/>
          <a:ln w="9525">
            <a:solidFill>
              <a:srgbClr val="4A789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8138" name="Google Shape;1612;p29">
            <a:extLst>
              <a:ext uri="{FF2B5EF4-FFF2-40B4-BE49-F238E27FC236}">
                <a16:creationId xmlns:a16="http://schemas.microsoft.com/office/drawing/2014/main" id="{ABFD1247-A7FE-FB76-1E65-25BF7CCFA522}"/>
              </a:ext>
            </a:extLst>
          </p:cNvPr>
          <p:cNvCxnSpPr>
            <a:cxnSpLocks noChangeShapeType="1"/>
          </p:cNvCxnSpPr>
          <p:nvPr/>
        </p:nvCxnSpPr>
        <p:spPr bwMode="auto">
          <a:xfrm flipH="1">
            <a:off x="4660900" y="4337050"/>
            <a:ext cx="619125" cy="650875"/>
          </a:xfrm>
          <a:prstGeom prst="straightConnector1">
            <a:avLst/>
          </a:prstGeom>
          <a:noFill/>
          <a:ln w="9525">
            <a:solidFill>
              <a:srgbClr val="0F181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8139" name="Google Shape;1613;p29">
            <a:extLst>
              <a:ext uri="{FF2B5EF4-FFF2-40B4-BE49-F238E27FC236}">
                <a16:creationId xmlns:a16="http://schemas.microsoft.com/office/drawing/2014/main" id="{91A87A47-526C-8119-852F-9AA104135C2F}"/>
              </a:ext>
            </a:extLst>
          </p:cNvPr>
          <p:cNvCxnSpPr>
            <a:cxnSpLocks noChangeShapeType="1"/>
          </p:cNvCxnSpPr>
          <p:nvPr/>
        </p:nvCxnSpPr>
        <p:spPr bwMode="auto">
          <a:xfrm>
            <a:off x="2971800" y="4986338"/>
            <a:ext cx="1690688" cy="0"/>
          </a:xfrm>
          <a:prstGeom prst="straightConnector1">
            <a:avLst/>
          </a:prstGeom>
          <a:noFill/>
          <a:ln w="9525">
            <a:solidFill>
              <a:srgbClr val="0F181F"/>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8140" name="Google Shape;1614;p29">
            <a:extLst>
              <a:ext uri="{FF2B5EF4-FFF2-40B4-BE49-F238E27FC236}">
                <a16:creationId xmlns:a16="http://schemas.microsoft.com/office/drawing/2014/main" id="{8CA44DD8-C710-7B81-15E3-1DD7C2582B44}"/>
              </a:ext>
            </a:extLst>
          </p:cNvPr>
          <p:cNvCxnSpPr>
            <a:cxnSpLocks noChangeShapeType="1"/>
          </p:cNvCxnSpPr>
          <p:nvPr/>
        </p:nvCxnSpPr>
        <p:spPr bwMode="auto">
          <a:xfrm>
            <a:off x="7237413" y="1412875"/>
            <a:ext cx="1701800" cy="0"/>
          </a:xfrm>
          <a:prstGeom prst="straightConnector1">
            <a:avLst/>
          </a:prstGeom>
          <a:noFill/>
          <a:ln w="9525">
            <a:solidFill>
              <a:srgbClr val="4A7892"/>
            </a:solidFill>
            <a:miter lim="800000"/>
            <a:headEnd type="none" w="sm" len="sm"/>
            <a:tailEnd type="none" w="sm" len="sm"/>
          </a:ln>
          <a:extLst>
            <a:ext uri="{909E8E84-426E-40DD-AFC4-6F175D3DCCD1}">
              <a14:hiddenFill xmlns:a14="http://schemas.microsoft.com/office/drawing/2010/main">
                <a:noFill/>
              </a14:hiddenFill>
            </a:ext>
          </a:extLst>
        </p:spPr>
      </p:cxnSp>
      <p:sp>
        <p:nvSpPr>
          <p:cNvPr id="51213" name="Google Shape;1615;p29">
            <a:extLst>
              <a:ext uri="{FF2B5EF4-FFF2-40B4-BE49-F238E27FC236}">
                <a16:creationId xmlns:a16="http://schemas.microsoft.com/office/drawing/2014/main" id="{BE8535E1-9D71-C027-0D1F-9CBEEBFFCA3A}"/>
              </a:ext>
            </a:extLst>
          </p:cNvPr>
          <p:cNvSpPr txBox="1">
            <a:spLocks noChangeArrowheads="1"/>
          </p:cNvSpPr>
          <p:nvPr/>
        </p:nvSpPr>
        <p:spPr bwMode="auto">
          <a:xfrm>
            <a:off x="7893050" y="966788"/>
            <a:ext cx="973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1</a:t>
            </a:r>
          </a:p>
        </p:txBody>
      </p:sp>
      <p:sp>
        <p:nvSpPr>
          <p:cNvPr id="51214" name="Google Shape;1616;p29">
            <a:extLst>
              <a:ext uri="{FF2B5EF4-FFF2-40B4-BE49-F238E27FC236}">
                <a16:creationId xmlns:a16="http://schemas.microsoft.com/office/drawing/2014/main" id="{CA680700-C645-573B-0727-C5E2F1589F49}"/>
              </a:ext>
            </a:extLst>
          </p:cNvPr>
          <p:cNvSpPr txBox="1">
            <a:spLocks noChangeArrowheads="1"/>
          </p:cNvSpPr>
          <p:nvPr/>
        </p:nvSpPr>
        <p:spPr bwMode="auto">
          <a:xfrm>
            <a:off x="7893050" y="1412875"/>
            <a:ext cx="1147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1800" b="1" i="0" u="none" strike="noStrike" kern="1200" cap="none" spc="0" normalizeH="0" baseline="0" noProof="0">
                <a:ln>
                  <a:noFill/>
                </a:ln>
                <a:solidFill>
                  <a:srgbClr val="3F3F3F"/>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فرعي</a:t>
            </a:r>
          </a:p>
        </p:txBody>
      </p:sp>
      <p:sp>
        <p:nvSpPr>
          <p:cNvPr id="51215" name="Google Shape;1617;p29">
            <a:extLst>
              <a:ext uri="{FF2B5EF4-FFF2-40B4-BE49-F238E27FC236}">
                <a16:creationId xmlns:a16="http://schemas.microsoft.com/office/drawing/2014/main" id="{522F9ED1-1696-7C10-E822-0F7339CBCCBD}"/>
              </a:ext>
            </a:extLst>
          </p:cNvPr>
          <p:cNvSpPr txBox="1">
            <a:spLocks noChangeArrowheads="1"/>
          </p:cNvSpPr>
          <p:nvPr/>
        </p:nvSpPr>
        <p:spPr bwMode="auto">
          <a:xfrm>
            <a:off x="3230563" y="4551363"/>
            <a:ext cx="40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3</a:t>
            </a:r>
          </a:p>
        </p:txBody>
      </p:sp>
      <p:sp>
        <p:nvSpPr>
          <p:cNvPr id="51216" name="Google Shape;1618;p29">
            <a:extLst>
              <a:ext uri="{FF2B5EF4-FFF2-40B4-BE49-F238E27FC236}">
                <a16:creationId xmlns:a16="http://schemas.microsoft.com/office/drawing/2014/main" id="{277E399D-6057-3723-8877-06F26940E21C}"/>
              </a:ext>
            </a:extLst>
          </p:cNvPr>
          <p:cNvSpPr txBox="1">
            <a:spLocks noChangeArrowheads="1"/>
          </p:cNvSpPr>
          <p:nvPr/>
        </p:nvSpPr>
        <p:spPr bwMode="auto">
          <a:xfrm>
            <a:off x="2846388" y="4992688"/>
            <a:ext cx="88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1800" b="1" i="0" u="none" strike="noStrike" kern="1200" cap="none" spc="0" normalizeH="0" baseline="0" noProof="0">
                <a:ln>
                  <a:noFill/>
                </a:ln>
                <a:solidFill>
                  <a:srgbClr val="3F3F3F"/>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فرعي</a:t>
            </a:r>
          </a:p>
        </p:txBody>
      </p:sp>
      <p:sp>
        <p:nvSpPr>
          <p:cNvPr id="51217" name="Google Shape;1619;p29">
            <a:extLst>
              <a:ext uri="{FF2B5EF4-FFF2-40B4-BE49-F238E27FC236}">
                <a16:creationId xmlns:a16="http://schemas.microsoft.com/office/drawing/2014/main" id="{75B375D8-242D-453E-AA51-F2E321721104}"/>
              </a:ext>
            </a:extLst>
          </p:cNvPr>
          <p:cNvSpPr txBox="1">
            <a:spLocks noChangeArrowheads="1"/>
          </p:cNvSpPr>
          <p:nvPr/>
        </p:nvSpPr>
        <p:spPr bwMode="auto">
          <a:xfrm>
            <a:off x="4478338" y="2579688"/>
            <a:ext cx="2917825" cy="138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buClr>
                <a:srgbClr val="000000"/>
              </a:buClr>
            </a:pPr>
            <a:r>
              <a:rPr lang="ar-SA" altLang="ar-SA" sz="2800" b="1">
                <a:solidFill>
                  <a:srgbClr val="4A7892"/>
                </a:solidFill>
                <a:latin typeface="Century Gothic" panose="020B0502020202020204" pitchFamily="34" charset="0"/>
                <a:sym typeface="Century Gothic" panose="020B0502020202020204" pitchFamily="34" charset="0"/>
              </a:rPr>
              <a:t>أجد حجم كلٍ من المنشور </a:t>
            </a:r>
          </a:p>
          <a:p>
            <a:pPr lvl="0" algn="ctr" rtl="0">
              <a:buClr>
                <a:srgbClr val="000000"/>
              </a:buClr>
            </a:pPr>
            <a:r>
              <a:rPr lang="ar-SA" altLang="ar-SA" sz="2800" b="1">
                <a:solidFill>
                  <a:srgbClr val="4A7892"/>
                </a:solidFill>
                <a:latin typeface="Century Gothic" panose="020B0502020202020204" pitchFamily="34" charset="0"/>
                <a:sym typeface="Century Gothic" panose="020B0502020202020204" pitchFamily="34" charset="0"/>
              </a:rPr>
              <a:t>والأسطوانة .</a:t>
            </a:r>
          </a:p>
        </p:txBody>
      </p:sp>
      <p:sp>
        <p:nvSpPr>
          <p:cNvPr id="51218" name="Google Shape;1621;p29">
            <a:extLst>
              <a:ext uri="{FF2B5EF4-FFF2-40B4-BE49-F238E27FC236}">
                <a16:creationId xmlns:a16="http://schemas.microsoft.com/office/drawing/2014/main" id="{931C4DBE-B017-1C0A-3565-B646E7DEEB93}"/>
              </a:ext>
            </a:extLst>
          </p:cNvPr>
          <p:cNvSpPr txBox="1">
            <a:spLocks noChangeArrowheads="1"/>
          </p:cNvSpPr>
          <p:nvPr/>
        </p:nvSpPr>
        <p:spPr bwMode="auto">
          <a:xfrm>
            <a:off x="7681913" y="1728788"/>
            <a:ext cx="1450975" cy="850898"/>
          </a:xfrm>
          <a:prstGeom prst="rect">
            <a:avLst/>
          </a:prstGeom>
          <a:noFill/>
          <a:ln>
            <a:noFill/>
          </a:ln>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rtl="0">
              <a:lnSpc>
                <a:spcPct val="130000"/>
              </a:lnSpc>
              <a:buClr>
                <a:srgbClr val="000000"/>
              </a:buClr>
              <a:defRPr/>
            </a:pPr>
            <a:r>
              <a:rPr lang="ar-SA" altLang="ar-SA" sz="2000" b="1">
                <a:solidFill>
                  <a:srgbClr val="ED7D31">
                    <a:lumMod val="75000"/>
                  </a:srgbClr>
                </a:solidFill>
                <a:effectLst>
                  <a:outerShdw blurRad="38100" dist="38100" dir="2700000" algn="tl">
                    <a:srgbClr val="000000">
                      <a:alpha val="43137"/>
                    </a:srgbClr>
                  </a:outerShdw>
                </a:effectLst>
                <a:latin typeface="Century Gothic" panose="020B0502020202020204" pitchFamily="34" charset="0"/>
                <a:sym typeface="Century Gothic" panose="020B0502020202020204" pitchFamily="34" charset="0"/>
              </a:rPr>
              <a:t>إيجاد حجم المنشور</a:t>
            </a:r>
          </a:p>
        </p:txBody>
      </p:sp>
      <p:sp>
        <p:nvSpPr>
          <p:cNvPr id="51219" name="Google Shape;1622;p29">
            <a:extLst>
              <a:ext uri="{FF2B5EF4-FFF2-40B4-BE49-F238E27FC236}">
                <a16:creationId xmlns:a16="http://schemas.microsoft.com/office/drawing/2014/main" id="{CF54C5EB-2D67-82DD-954B-D1842D6CE89D}"/>
              </a:ext>
            </a:extLst>
          </p:cNvPr>
          <p:cNvSpPr txBox="1">
            <a:spLocks noChangeArrowheads="1"/>
          </p:cNvSpPr>
          <p:nvPr/>
        </p:nvSpPr>
        <p:spPr bwMode="auto">
          <a:xfrm>
            <a:off x="3116263" y="5381625"/>
            <a:ext cx="1411287" cy="850898"/>
          </a:xfrm>
          <a:prstGeom prst="rect">
            <a:avLst/>
          </a:prstGeom>
          <a:noFill/>
          <a:ln>
            <a:noFill/>
          </a:ln>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30000"/>
              </a:lnSpc>
              <a:spcBef>
                <a:spcPct val="0"/>
              </a:spcBef>
              <a:spcAft>
                <a:spcPct val="0"/>
              </a:spcAft>
              <a:buClr>
                <a:srgbClr val="000000"/>
              </a:buClr>
              <a:buSzTx/>
              <a:buFont typeface="Arial" panose="020B0604020202020204" pitchFamily="34" charset="0"/>
              <a:buNone/>
              <a:tabLst/>
              <a:defRPr/>
            </a:pPr>
            <a:r>
              <a:rPr kumimoji="0" lang="ar-SA" altLang="ar-SA" sz="2000" b="1" i="0" u="none" strike="noStrike" kern="1200" cap="none" spc="0" normalizeH="0" baseline="0" noProof="0">
                <a:ln>
                  <a:noFill/>
                </a:ln>
                <a:solidFill>
                  <a:srgbClr val="ED7D31">
                    <a:lumMod val="75000"/>
                  </a:srgbClr>
                </a:solidFill>
                <a:effectLst>
                  <a:outerShdw blurRad="38100" dist="38100" dir="2700000" algn="tl">
                    <a:srgbClr val="000000">
                      <a:alpha val="43137"/>
                    </a:srgbClr>
                  </a:outerShdw>
                </a:effectLst>
                <a:uLnTx/>
                <a:uFillTx/>
                <a:latin typeface="Century Gothic" panose="020B0502020202020204" pitchFamily="34" charset="0"/>
                <a:ea typeface="+mn-ea"/>
                <a:cs typeface="Arial" panose="020B0604020202020204" pitchFamily="34" charset="0"/>
                <a:sym typeface="Century Gothic" panose="020B0502020202020204" pitchFamily="34" charset="0"/>
              </a:rPr>
              <a:t>إيجاد حجم الجسم المركب</a:t>
            </a:r>
          </a:p>
        </p:txBody>
      </p:sp>
      <p:sp>
        <p:nvSpPr>
          <p:cNvPr id="2" name="任意多边形 45">
            <a:extLst>
              <a:ext uri="{FF2B5EF4-FFF2-40B4-BE49-F238E27FC236}">
                <a16:creationId xmlns:a16="http://schemas.microsoft.com/office/drawing/2014/main" id="{A150F01D-A8F1-F2E9-0B6B-3D9A3DD168CA}"/>
              </a:ext>
            </a:extLst>
          </p:cNvPr>
          <p:cNvSpPr/>
          <p:nvPr/>
        </p:nvSpPr>
        <p:spPr>
          <a:xfrm rot="10800000">
            <a:off x="4373598" y="5308295"/>
            <a:ext cx="4920433" cy="1511290"/>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flip="none" rotWithShape="1">
            <a:gsLst>
              <a:gs pos="54000">
                <a:srgbClr val="54D3C4"/>
              </a:gs>
              <a:gs pos="91300">
                <a:srgbClr val="00B0F0"/>
              </a:gs>
              <a:gs pos="0">
                <a:srgbClr val="75E1B3"/>
              </a:gs>
              <a:gs pos="100000">
                <a:srgbClr val="77B6BF">
                  <a:alpha val="55000"/>
                </a:srgbClr>
              </a:gs>
            </a:gsLst>
            <a:lin ang="81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8151" name="صورة 3">
            <a:extLst>
              <a:ext uri="{FF2B5EF4-FFF2-40B4-BE49-F238E27FC236}">
                <a16:creationId xmlns:a16="http://schemas.microsoft.com/office/drawing/2014/main" id="{F61B9D48-9327-735D-0BC9-F78E0AD9C41C}"/>
              </a:ext>
            </a:extLst>
          </p:cNvPr>
          <p:cNvPicPr>
            <a:picLocks noChangeAspect="1" noChangeArrowheads="1"/>
          </p:cNvPicPr>
          <p:nvPr/>
        </p:nvPicPr>
        <p:blipFill>
          <a:blip r:embed="rId6">
            <a:clrChange>
              <a:clrFrom>
                <a:srgbClr val="FFFDE9"/>
              </a:clrFrom>
              <a:clrTo>
                <a:srgbClr val="FFFDE9">
                  <a:alpha val="0"/>
                </a:srgbClr>
              </a:clrTo>
            </a:clrChange>
            <a:extLst>
              <a:ext uri="{28A0092B-C50C-407E-A947-70E740481C1C}">
                <a14:useLocalDpi xmlns:a14="http://schemas.microsoft.com/office/drawing/2010/main" val="0"/>
              </a:ext>
            </a:extLst>
          </a:blip>
          <a:srcRect/>
          <a:stretch>
            <a:fillRect/>
          </a:stretch>
        </p:blipFill>
        <p:spPr bwMode="auto">
          <a:xfrm>
            <a:off x="5940425" y="5875338"/>
            <a:ext cx="1952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52" name="Google Shape;1611;p29">
            <a:extLst>
              <a:ext uri="{FF2B5EF4-FFF2-40B4-BE49-F238E27FC236}">
                <a16:creationId xmlns:a16="http://schemas.microsoft.com/office/drawing/2014/main" id="{24A91717-1D08-62D1-072C-DCCDE44D86D1}"/>
              </a:ext>
            </a:extLst>
          </p:cNvPr>
          <p:cNvCxnSpPr>
            <a:cxnSpLocks noChangeShapeType="1"/>
          </p:cNvCxnSpPr>
          <p:nvPr/>
        </p:nvCxnSpPr>
        <p:spPr bwMode="auto">
          <a:xfrm rot="10800000" flipH="1">
            <a:off x="7597775" y="3941763"/>
            <a:ext cx="263525" cy="223837"/>
          </a:xfrm>
          <a:prstGeom prst="straightConnector1">
            <a:avLst/>
          </a:prstGeom>
          <a:noFill/>
          <a:ln w="9525">
            <a:solidFill>
              <a:srgbClr val="4A7892"/>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48153" name="Google Shape;1614;p29">
            <a:extLst>
              <a:ext uri="{FF2B5EF4-FFF2-40B4-BE49-F238E27FC236}">
                <a16:creationId xmlns:a16="http://schemas.microsoft.com/office/drawing/2014/main" id="{993035CC-AAF1-9A59-416B-780F79606B17}"/>
              </a:ext>
            </a:extLst>
          </p:cNvPr>
          <p:cNvCxnSpPr>
            <a:cxnSpLocks/>
          </p:cNvCxnSpPr>
          <p:nvPr/>
        </p:nvCxnSpPr>
        <p:spPr bwMode="auto">
          <a:xfrm flipV="1">
            <a:off x="7861300" y="3940175"/>
            <a:ext cx="1303338" cy="0"/>
          </a:xfrm>
          <a:prstGeom prst="straightConnector1">
            <a:avLst/>
          </a:prstGeom>
          <a:noFill/>
          <a:ln w="9525">
            <a:solidFill>
              <a:srgbClr val="4A7892"/>
            </a:solidFill>
            <a:miter lim="800000"/>
            <a:headEnd type="none" w="sm" len="sm"/>
            <a:tailEnd type="none" w="sm" len="sm"/>
          </a:ln>
          <a:extLst>
            <a:ext uri="{909E8E84-426E-40DD-AFC4-6F175D3DCCD1}">
              <a14:hiddenFill xmlns:a14="http://schemas.microsoft.com/office/drawing/2010/main">
                <a:noFill/>
              </a14:hiddenFill>
            </a:ext>
          </a:extLst>
        </p:spPr>
      </p:cxnSp>
      <p:sp>
        <p:nvSpPr>
          <p:cNvPr id="51226" name="Google Shape;1615;p29">
            <a:extLst>
              <a:ext uri="{FF2B5EF4-FFF2-40B4-BE49-F238E27FC236}">
                <a16:creationId xmlns:a16="http://schemas.microsoft.com/office/drawing/2014/main" id="{5B9B0636-333A-CA4B-A08F-CD80C1C0061A}"/>
              </a:ext>
            </a:extLst>
          </p:cNvPr>
          <p:cNvSpPr txBox="1">
            <a:spLocks noChangeArrowheads="1"/>
          </p:cNvSpPr>
          <p:nvPr/>
        </p:nvSpPr>
        <p:spPr bwMode="auto">
          <a:xfrm>
            <a:off x="8115300" y="3533775"/>
            <a:ext cx="973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2</a:t>
            </a:r>
          </a:p>
        </p:txBody>
      </p:sp>
      <p:sp>
        <p:nvSpPr>
          <p:cNvPr id="51227" name="Google Shape;1616;p29">
            <a:extLst>
              <a:ext uri="{FF2B5EF4-FFF2-40B4-BE49-F238E27FC236}">
                <a16:creationId xmlns:a16="http://schemas.microsoft.com/office/drawing/2014/main" id="{F3C2DF9E-71C2-48DA-E291-06CAE495C64C}"/>
              </a:ext>
            </a:extLst>
          </p:cNvPr>
          <p:cNvSpPr txBox="1">
            <a:spLocks noChangeArrowheads="1"/>
          </p:cNvSpPr>
          <p:nvPr/>
        </p:nvSpPr>
        <p:spPr bwMode="auto">
          <a:xfrm>
            <a:off x="8029575" y="3887788"/>
            <a:ext cx="114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ar-SA" altLang="ar-SA" sz="1800" b="1" i="0" u="none" strike="noStrike" kern="1200" cap="none" spc="0" normalizeH="0" baseline="0" noProof="0">
                <a:ln>
                  <a:noFill/>
                </a:ln>
                <a:solidFill>
                  <a:srgbClr val="3F3F3F"/>
                </a:solidFill>
                <a:effectLst/>
                <a:uLnTx/>
                <a:uFillTx/>
                <a:latin typeface="Century Gothic" panose="020B0502020202020204" pitchFamily="34" charset="0"/>
                <a:ea typeface="+mn-ea"/>
                <a:cs typeface="Arial" panose="020B0604020202020204" pitchFamily="34" charset="0"/>
                <a:sym typeface="Century Gothic" panose="020B0502020202020204" pitchFamily="34" charset="0"/>
              </a:rPr>
              <a:t>فرعي</a:t>
            </a:r>
          </a:p>
        </p:txBody>
      </p:sp>
      <p:sp>
        <p:nvSpPr>
          <p:cNvPr id="51228" name="Google Shape;1621;p29">
            <a:extLst>
              <a:ext uri="{FF2B5EF4-FFF2-40B4-BE49-F238E27FC236}">
                <a16:creationId xmlns:a16="http://schemas.microsoft.com/office/drawing/2014/main" id="{36BB3CD3-E909-0F6F-DF9E-B792814FD171}"/>
              </a:ext>
            </a:extLst>
          </p:cNvPr>
          <p:cNvSpPr txBox="1">
            <a:spLocks noChangeArrowheads="1"/>
          </p:cNvSpPr>
          <p:nvPr/>
        </p:nvSpPr>
        <p:spPr bwMode="auto">
          <a:xfrm>
            <a:off x="7597775" y="4243388"/>
            <a:ext cx="1450975" cy="850900"/>
          </a:xfrm>
          <a:prstGeom prst="rect">
            <a:avLst/>
          </a:prstGeom>
          <a:noFill/>
          <a:ln>
            <a:noFill/>
          </a:ln>
        </p:spPr>
        <p:txBody>
          <a:bodyPr lIns="91425" tIns="45700" rIns="91425" bIns="457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a:lnSpc>
                <a:spcPct val="130000"/>
              </a:lnSpc>
              <a:buClr>
                <a:srgbClr val="000000"/>
              </a:buClr>
              <a:defRPr/>
            </a:pPr>
            <a:r>
              <a:rPr lang="ar-SA" altLang="ar-SA" sz="2000" b="1">
                <a:solidFill>
                  <a:srgbClr val="ED7D31">
                    <a:lumMod val="75000"/>
                  </a:srgbClr>
                </a:solidFill>
                <a:effectLst>
                  <a:outerShdw blurRad="38100" dist="38100" dir="2700000" algn="tl">
                    <a:srgbClr val="000000">
                      <a:alpha val="43137"/>
                    </a:srgbClr>
                  </a:outerShdw>
                </a:effectLst>
                <a:latin typeface="Century Gothic" panose="020B0502020202020204" pitchFamily="34" charset="0"/>
                <a:sym typeface="Century Gothic" panose="020B0502020202020204" pitchFamily="34" charset="0"/>
              </a:rPr>
              <a:t>إيجاد حجم الأسطوانة</a:t>
            </a:r>
          </a:p>
        </p:txBody>
      </p:sp>
      <p:pic>
        <p:nvPicPr>
          <p:cNvPr id="48157" name="صورة 11">
            <a:extLst>
              <a:ext uri="{FF2B5EF4-FFF2-40B4-BE49-F238E27FC236}">
                <a16:creationId xmlns:a16="http://schemas.microsoft.com/office/drawing/2014/main" id="{C845B810-FD2B-88AC-FE5D-23EC5CC9B6B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0388" y="539750"/>
            <a:ext cx="7683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صورة 2">
            <a:extLst>
              <a:ext uri="{FF2B5EF4-FFF2-40B4-BE49-F238E27FC236}">
                <a16:creationId xmlns:a16="http://schemas.microsoft.com/office/drawing/2014/main" id="{80BC7308-7049-4436-7163-0D3C27056D91}"/>
              </a:ext>
            </a:extLst>
          </p:cNvPr>
          <p:cNvPicPr>
            <a:picLocks noChangeAspect="1"/>
          </p:cNvPicPr>
          <p:nvPr/>
        </p:nvPicPr>
        <p:blipFill>
          <a:blip r:embed="rId8">
            <a:clrChange>
              <a:clrFrom>
                <a:srgbClr val="FFFDE9"/>
              </a:clrFrom>
              <a:clrTo>
                <a:srgbClr val="FFFDE9">
                  <a:alpha val="0"/>
                </a:srgbClr>
              </a:clrTo>
            </a:clrChange>
          </a:blip>
          <a:stretch>
            <a:fillRect/>
          </a:stretch>
        </p:blipFill>
        <p:spPr>
          <a:xfrm rot="20869500">
            <a:off x="67803" y="1262607"/>
            <a:ext cx="2809875" cy="1873286"/>
          </a:xfrm>
          <a:prstGeom prst="rect">
            <a:avLst/>
          </a:prstGeom>
        </p:spPr>
      </p:pic>
      <p:pic>
        <p:nvPicPr>
          <p:cNvPr id="4" name="صورة 3">
            <a:extLst>
              <a:ext uri="{FF2B5EF4-FFF2-40B4-BE49-F238E27FC236}">
                <a16:creationId xmlns:a16="http://schemas.microsoft.com/office/drawing/2014/main" id="{2915BB33-F09D-1966-DBDB-610AAFB07136}"/>
              </a:ext>
            </a:extLst>
          </p:cNvPr>
          <p:cNvPicPr>
            <a:picLocks noChangeAspect="1"/>
          </p:cNvPicPr>
          <p:nvPr/>
        </p:nvPicPr>
        <p:blipFill>
          <a:blip r:embed="rId9">
            <a:clrChange>
              <a:clrFrom>
                <a:srgbClr val="FFFDE9"/>
              </a:clrFrom>
              <a:clrTo>
                <a:srgbClr val="FFFDE9">
                  <a:alpha val="0"/>
                </a:srgbClr>
              </a:clrTo>
            </a:clrChange>
          </a:blip>
          <a:stretch>
            <a:fillRect/>
          </a:stretch>
        </p:blipFill>
        <p:spPr>
          <a:xfrm rot="21035892">
            <a:off x="634083" y="3191657"/>
            <a:ext cx="1780448" cy="1509737"/>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6"/>
                                        </p:tgtEl>
                                        <p:attrNameLst>
                                          <p:attrName>style.visibility</p:attrName>
                                        </p:attrNameLst>
                                      </p:cBhvr>
                                      <p:to>
                                        <p:strVal val="visible"/>
                                      </p:to>
                                    </p:set>
                                    <p:anim calcmode="lin" valueType="num">
                                      <p:cBhvr additive="base">
                                        <p:cTn id="7" dur="500"/>
                                        <p:tgtEl>
                                          <p:spTgt spid="1536"/>
                                        </p:tgtEl>
                                        <p:attrNameLst>
                                          <p:attrName>ppt_y</p:attrName>
                                        </p:attrNameLst>
                                      </p:cBhvr>
                                      <p:tavLst>
                                        <p:tav tm="0">
                                          <p:val>
                                            <p:strVal val="#ppt_y+1"/>
                                          </p:val>
                                        </p:tav>
                                        <p:tav tm="100000">
                                          <p:val>
                                            <p:strVal val="#ppt_y"/>
                                          </p:val>
                                        </p:tav>
                                      </p:tavLst>
                                    </p:anim>
                                  </p:childTnLst>
                                </p:cTn>
                              </p:par>
                            </p:childTnLst>
                          </p:cTn>
                        </p:par>
                        <p:par>
                          <p:cTn id="8" fill="hold" nodeType="afterGroup">
                            <p:stCondLst>
                              <p:cond delay="500"/>
                            </p:stCondLst>
                            <p:childTnLst>
                              <p:par>
                                <p:cTn id="9" presetID="2" presetClass="entr" presetSubtype="1" fill="hold" nodeType="afterEffect">
                                  <p:stCondLst>
                                    <p:cond delay="0"/>
                                  </p:stCondLst>
                                  <p:childTnLst>
                                    <p:set>
                                      <p:cBhvr>
                                        <p:cTn id="10" dur="1" fill="hold">
                                          <p:stCondLst>
                                            <p:cond delay="0"/>
                                          </p:stCondLst>
                                        </p:cTn>
                                        <p:tgtEl>
                                          <p:spTgt spid="1607"/>
                                        </p:tgtEl>
                                        <p:attrNameLst>
                                          <p:attrName>style.visibility</p:attrName>
                                        </p:attrNameLst>
                                      </p:cBhvr>
                                      <p:to>
                                        <p:strVal val="visible"/>
                                      </p:to>
                                    </p:set>
                                    <p:anim calcmode="lin" valueType="num">
                                      <p:cBhvr additive="base">
                                        <p:cTn id="11" dur="500"/>
                                        <p:tgtEl>
                                          <p:spTgt spid="1607"/>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1608"/>
                                        </p:tgtEl>
                                        <p:attrNameLst>
                                          <p:attrName>style.visibility</p:attrName>
                                        </p:attrNameLst>
                                      </p:cBhvr>
                                      <p:to>
                                        <p:strVal val="visible"/>
                                      </p:to>
                                    </p:set>
                                    <p:anim calcmode="lin" valueType="num">
                                      <p:cBhvr additive="base">
                                        <p:cTn id="15" dur="2000"/>
                                        <p:tgtEl>
                                          <p:spTgt spid="1608"/>
                                        </p:tgtEl>
                                        <p:attrNameLst>
                                          <p:attrName>ppt_x</p:attrName>
                                        </p:attrNameLst>
                                      </p:cBhvr>
                                      <p:tavLst>
                                        <p:tav tm="0">
                                          <p:val>
                                            <p:strVal val="#ppt_x-1"/>
                                          </p:val>
                                        </p:tav>
                                        <p:tav tm="100000">
                                          <p:val>
                                            <p:strVal val="#ppt_x"/>
                                          </p:val>
                                        </p:tav>
                                      </p:tavLst>
                                    </p:anim>
                                  </p:childTnLst>
                                </p:cTn>
                              </p:par>
                              <p:par>
                                <p:cTn id="16" presetID="10" presetClass="entr" presetSubtype="0" fill="hold" nodeType="withEffect">
                                  <p:stCondLst>
                                    <p:cond delay="300"/>
                                  </p:stCondLst>
                                  <p:childTnLst>
                                    <p:set>
                                      <p:cBhvr>
                                        <p:cTn id="17" dur="1" fill="hold">
                                          <p:stCondLst>
                                            <p:cond delay="0"/>
                                          </p:stCondLst>
                                        </p:cTn>
                                        <p:tgtEl>
                                          <p:spTgt spid="1609"/>
                                        </p:tgtEl>
                                        <p:attrNameLst>
                                          <p:attrName>style.visibility</p:attrName>
                                        </p:attrNameLst>
                                      </p:cBhvr>
                                      <p:to>
                                        <p:strVal val="visible"/>
                                      </p:to>
                                    </p:set>
                                    <p:animEffect transition="in" filter="fade">
                                      <p:cBhvr>
                                        <p:cTn id="18" dur="1000"/>
                                        <p:tgtEl>
                                          <p:spTgt spid="1609"/>
                                        </p:tgtEl>
                                      </p:cBhvr>
                                    </p:animEffect>
                                  </p:childTnLst>
                                </p:cTn>
                              </p:par>
                              <p:par>
                                <p:cTn id="19" presetID="22"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51217"/>
                                        </p:tgtEl>
                                        <p:attrNameLst>
                                          <p:attrName>style.visibility</p:attrName>
                                        </p:attrNameLst>
                                      </p:cBhvr>
                                      <p:to>
                                        <p:strVal val="visible"/>
                                      </p:to>
                                    </p:set>
                                    <p:anim calcmode="lin" valueType="num">
                                      <p:cBhvr>
                                        <p:cTn id="26" dur="500" fill="hold"/>
                                        <p:tgtEl>
                                          <p:spTgt spid="51217"/>
                                        </p:tgtEl>
                                        <p:attrNameLst>
                                          <p:attrName>ppt_w</p:attrName>
                                        </p:attrNameLst>
                                      </p:cBhvr>
                                      <p:tavLst>
                                        <p:tav tm="0">
                                          <p:val>
                                            <p:fltVal val="0"/>
                                          </p:val>
                                        </p:tav>
                                        <p:tav tm="100000">
                                          <p:val>
                                            <p:strVal val="#ppt_w"/>
                                          </p:val>
                                        </p:tav>
                                      </p:tavLst>
                                    </p:anim>
                                    <p:anim calcmode="lin" valueType="num">
                                      <p:cBhvr>
                                        <p:cTn id="27" dur="500" fill="hold"/>
                                        <p:tgtEl>
                                          <p:spTgt spid="51217"/>
                                        </p:tgtEl>
                                        <p:attrNameLst>
                                          <p:attrName>ppt_h</p:attrName>
                                        </p:attrNameLst>
                                      </p:cBhvr>
                                      <p:tavLst>
                                        <p:tav tm="0">
                                          <p:val>
                                            <p:fltVal val="0"/>
                                          </p:val>
                                        </p:tav>
                                        <p:tav tm="100000">
                                          <p:val>
                                            <p:strVal val="#ppt_h"/>
                                          </p:val>
                                        </p:tav>
                                      </p:tavLst>
                                    </p:anim>
                                    <p:animEffect transition="in" filter="fade">
                                      <p:cBhvr>
                                        <p:cTn id="28" dur="500"/>
                                        <p:tgtEl>
                                          <p:spTgt spid="512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12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14">
                                            <p:txEl>
                                              <p:pRg st="0" end="0"/>
                                            </p:txEl>
                                          </p:spTgt>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5121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512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122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122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5121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5121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51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p:bldP spid="51215" grpId="0"/>
      <p:bldP spid="51216" grpId="0"/>
      <p:bldP spid="51217" grpId="0"/>
      <p:bldP spid="51218" grpId="0"/>
      <p:bldP spid="51219" grpId="0"/>
      <p:bldP spid="51226" grpId="0"/>
      <p:bldP spid="51227" grpId="0"/>
      <p:bldP spid="512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Model shp1"/>
          <p:cNvSpPr>
            <a:spLocks noGrp="1"/>
          </p:cNvSpPr>
          <p:nvPr>
            <p:ph type="title"/>
          </p:nvPr>
        </p:nvSpPr>
        <p:spPr/>
        <p:txBody>
          <a:bodyPr/>
          <a:lstStyle/>
          <a:p>
            <a:pPr algn="ctr"/>
            <a:r>
              <a:rPr lang="ar-SA">
                <a:solidFill>
                  <a:schemeClr val="tx1">
                    <a:lumMod val="85000"/>
                    <a:lumOff val="15000"/>
                  </a:schemeClr>
                </a:solidFill>
              </a:rPr>
              <a:t>تمهيد</a:t>
            </a:r>
            <a:endParaRPr lang="en-IN" dirty="0">
              <a:solidFill>
                <a:schemeClr val="tx1">
                  <a:lumMod val="85000"/>
                  <a:lumOff val="15000"/>
                </a:schemeClr>
              </a:solidFill>
            </a:endParaRPr>
          </a:p>
        </p:txBody>
      </p:sp>
      <p:sp>
        <p:nvSpPr>
          <p:cNvPr id="36" name="SlideModel shp2">
            <a:extLst>
              <a:ext uri="{FF2B5EF4-FFF2-40B4-BE49-F238E27FC236}">
                <a16:creationId xmlns:a16="http://schemas.microsoft.com/office/drawing/2014/main" id="{FB28B79F-6F42-4059-9C5F-51DAB3823364}"/>
              </a:ext>
            </a:extLst>
          </p:cNvPr>
          <p:cNvSpPr/>
          <p:nvPr/>
        </p:nvSpPr>
        <p:spPr>
          <a:xfrm flipH="1">
            <a:off x="3052092" y="4253203"/>
            <a:ext cx="1389103" cy="17782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821560" rtl="0" fontAlgn="auto">
              <a:lnSpc>
                <a:spcPct val="110000"/>
              </a:lnSpc>
              <a:spcBef>
                <a:spcPts val="4219"/>
              </a:spcBef>
              <a:spcAft>
                <a:spcPts val="0"/>
              </a:spcAft>
              <a:defRPr sz="2000">
                <a:solidFill>
                  <a:srgbClr val="4C4C4C"/>
                </a:solidFill>
                <a:latin typeface="Helvetica Neue Light"/>
                <a:ea typeface="Helvetica Neue Light"/>
                <a:cs typeface="Helvetica Neue Light"/>
                <a:sym typeface="Helvetica Neue Light"/>
              </a:defRPr>
            </a:pPr>
            <a:endParaRPr sz="1200" dirty="0">
              <a:solidFill>
                <a:srgbClr val="4C4C4C"/>
              </a:solidFill>
              <a:latin typeface="Lato Light" panose="020F0502020204030203" pitchFamily="34" charset="0"/>
              <a:ea typeface="Lato Light" panose="020F0502020204030203" pitchFamily="34" charset="0"/>
              <a:cs typeface="Lato Light" panose="020F0502020204030203" pitchFamily="34" charset="0"/>
              <a:sym typeface="Helvetica Neue Light"/>
            </a:endParaRPr>
          </a:p>
        </p:txBody>
      </p:sp>
      <p:sp>
        <p:nvSpPr>
          <p:cNvPr id="37" name="SlideModel shp3">
            <a:extLst>
              <a:ext uri="{FF2B5EF4-FFF2-40B4-BE49-F238E27FC236}">
                <a16:creationId xmlns:a16="http://schemas.microsoft.com/office/drawing/2014/main" id="{A23DA169-5617-4F3F-A292-51857CD23D8A}"/>
              </a:ext>
            </a:extLst>
          </p:cNvPr>
          <p:cNvSpPr/>
          <p:nvPr/>
        </p:nvSpPr>
        <p:spPr>
          <a:xfrm flipH="1">
            <a:off x="6434846" y="3066714"/>
            <a:ext cx="1389104" cy="177825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38" name="SlideModel shp4">
            <a:extLst>
              <a:ext uri="{FF2B5EF4-FFF2-40B4-BE49-F238E27FC236}">
                <a16:creationId xmlns:a16="http://schemas.microsoft.com/office/drawing/2014/main" id="{84C85F27-6B47-44EE-8E52-647513A71D67}"/>
              </a:ext>
            </a:extLst>
          </p:cNvPr>
          <p:cNvSpPr/>
          <p:nvPr/>
        </p:nvSpPr>
        <p:spPr>
          <a:xfrm flipH="1">
            <a:off x="4434014" y="4253203"/>
            <a:ext cx="2010948" cy="5927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39" name="SlideModel shp5">
            <a:extLst>
              <a:ext uri="{FF2B5EF4-FFF2-40B4-BE49-F238E27FC236}">
                <a16:creationId xmlns:a16="http://schemas.microsoft.com/office/drawing/2014/main" id="{DA76CBC9-3925-4AD3-8012-9D65ED3F7B7E}"/>
              </a:ext>
            </a:extLst>
          </p:cNvPr>
          <p:cNvSpPr/>
          <p:nvPr/>
        </p:nvSpPr>
        <p:spPr>
          <a:xfrm flipH="1">
            <a:off x="4429129" y="3066713"/>
            <a:ext cx="2010948" cy="592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40" name="SlideModel shp6">
            <a:extLst>
              <a:ext uri="{FF2B5EF4-FFF2-40B4-BE49-F238E27FC236}">
                <a16:creationId xmlns:a16="http://schemas.microsoft.com/office/drawing/2014/main" id="{C0AB34EF-06BF-47C2-BC7B-BCE39F428590}"/>
              </a:ext>
            </a:extLst>
          </p:cNvPr>
          <p:cNvSpPr/>
          <p:nvPr/>
        </p:nvSpPr>
        <p:spPr>
          <a:xfrm flipH="1">
            <a:off x="4433905" y="5440962"/>
            <a:ext cx="3863043" cy="594345"/>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41" name="SlideModel shp7">
            <a:extLst>
              <a:ext uri="{FF2B5EF4-FFF2-40B4-BE49-F238E27FC236}">
                <a16:creationId xmlns:a16="http://schemas.microsoft.com/office/drawing/2014/main" id="{80A6DA7E-EB76-463C-A1E5-949BE71789C1}"/>
              </a:ext>
            </a:extLst>
          </p:cNvPr>
          <p:cNvSpPr/>
          <p:nvPr/>
        </p:nvSpPr>
        <p:spPr>
          <a:xfrm flipH="1">
            <a:off x="3052092" y="1880355"/>
            <a:ext cx="1389103" cy="17782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42" name="SlideModel shp8">
            <a:extLst>
              <a:ext uri="{FF2B5EF4-FFF2-40B4-BE49-F238E27FC236}">
                <a16:creationId xmlns:a16="http://schemas.microsoft.com/office/drawing/2014/main" id="{852A9584-0D7C-4C0D-A55D-E92816524D60}"/>
              </a:ext>
            </a:extLst>
          </p:cNvPr>
          <p:cNvSpPr/>
          <p:nvPr/>
        </p:nvSpPr>
        <p:spPr>
          <a:xfrm flipH="1">
            <a:off x="3300987" y="2123632"/>
            <a:ext cx="923896" cy="1311466"/>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43" name="SlideModel shp9">
            <a:extLst>
              <a:ext uri="{FF2B5EF4-FFF2-40B4-BE49-F238E27FC236}">
                <a16:creationId xmlns:a16="http://schemas.microsoft.com/office/drawing/2014/main" id="{5AE041DF-8C03-4D6B-AA0A-CB550BDBE6BC}"/>
              </a:ext>
            </a:extLst>
          </p:cNvPr>
          <p:cNvSpPr/>
          <p:nvPr/>
        </p:nvSpPr>
        <p:spPr>
          <a:xfrm flipH="1">
            <a:off x="4433905" y="1876369"/>
            <a:ext cx="3863043" cy="594345"/>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45" name="SlideModel shp10">
            <a:extLst>
              <a:ext uri="{FF2B5EF4-FFF2-40B4-BE49-F238E27FC236}">
                <a16:creationId xmlns:a16="http://schemas.microsoft.com/office/drawing/2014/main" id="{EB4F789F-2611-43BE-A696-2BC9434A1C72}"/>
              </a:ext>
            </a:extLst>
          </p:cNvPr>
          <p:cNvSpPr/>
          <p:nvPr/>
        </p:nvSpPr>
        <p:spPr>
          <a:xfrm flipH="1">
            <a:off x="3300987" y="4496480"/>
            <a:ext cx="923896" cy="1311466"/>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46" name="SlideModel shp11">
            <a:extLst>
              <a:ext uri="{FF2B5EF4-FFF2-40B4-BE49-F238E27FC236}">
                <a16:creationId xmlns:a16="http://schemas.microsoft.com/office/drawing/2014/main" id="{853C44E0-88FA-44DC-A5F0-643FB0B1C272}"/>
              </a:ext>
            </a:extLst>
          </p:cNvPr>
          <p:cNvSpPr/>
          <p:nvPr/>
        </p:nvSpPr>
        <p:spPr>
          <a:xfrm flipH="1">
            <a:off x="6656703" y="3309992"/>
            <a:ext cx="923894" cy="1311466"/>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47" name="SlideModel shp12">
            <a:extLst>
              <a:ext uri="{FF2B5EF4-FFF2-40B4-BE49-F238E27FC236}">
                <a16:creationId xmlns:a16="http://schemas.microsoft.com/office/drawing/2014/main" id="{27788FC6-FF70-45DC-8F24-516858360740}"/>
              </a:ext>
            </a:extLst>
          </p:cNvPr>
          <p:cNvSpPr/>
          <p:nvPr/>
        </p:nvSpPr>
        <p:spPr>
          <a:xfrm flipH="1">
            <a:off x="4431106" y="4509996"/>
            <a:ext cx="2000334" cy="111147"/>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48" name="SlideModel shp13">
            <a:extLst>
              <a:ext uri="{FF2B5EF4-FFF2-40B4-BE49-F238E27FC236}">
                <a16:creationId xmlns:a16="http://schemas.microsoft.com/office/drawing/2014/main" id="{751F9E46-8EE5-4D42-976E-C7057CD4EFA5}"/>
              </a:ext>
            </a:extLst>
          </p:cNvPr>
          <p:cNvSpPr/>
          <p:nvPr/>
        </p:nvSpPr>
        <p:spPr>
          <a:xfrm flipH="1">
            <a:off x="4426224" y="3323508"/>
            <a:ext cx="2000334" cy="1111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chemeClr val="bg1"/>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49" name="SlideModel shp14">
            <a:extLst>
              <a:ext uri="{FF2B5EF4-FFF2-40B4-BE49-F238E27FC236}">
                <a16:creationId xmlns:a16="http://schemas.microsoft.com/office/drawing/2014/main" id="{75332481-A467-4E89-B1C8-6DD9D2C1F8E9}"/>
              </a:ext>
            </a:extLst>
          </p:cNvPr>
          <p:cNvSpPr/>
          <p:nvPr/>
        </p:nvSpPr>
        <p:spPr>
          <a:xfrm flipH="1">
            <a:off x="4435979" y="5699360"/>
            <a:ext cx="3753854" cy="111147"/>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50" name="SlideModel shp15">
            <a:extLst>
              <a:ext uri="{FF2B5EF4-FFF2-40B4-BE49-F238E27FC236}">
                <a16:creationId xmlns:a16="http://schemas.microsoft.com/office/drawing/2014/main" id="{095A7188-94C6-4337-A81C-1BF591EC0177}"/>
              </a:ext>
            </a:extLst>
          </p:cNvPr>
          <p:cNvSpPr/>
          <p:nvPr/>
        </p:nvSpPr>
        <p:spPr>
          <a:xfrm flipH="1">
            <a:off x="4435979" y="2134767"/>
            <a:ext cx="3753854" cy="111147"/>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defRPr sz="3000"/>
            </a:pPr>
            <a:endParaRPr sz="2800" dirty="0">
              <a:solidFill>
                <a:prstClr val="black"/>
              </a:solidFill>
              <a:latin typeface="Lato Light" panose="020F0502020204030203" pitchFamily="34" charset="0"/>
              <a:cs typeface="+mn-cs"/>
            </a:endParaRPr>
          </a:p>
        </p:txBody>
      </p:sp>
      <p:sp>
        <p:nvSpPr>
          <p:cNvPr id="51" name="SlideModel shp16">
            <a:extLst>
              <a:ext uri="{FF2B5EF4-FFF2-40B4-BE49-F238E27FC236}">
                <a16:creationId xmlns:a16="http://schemas.microsoft.com/office/drawing/2014/main" id="{22DC5088-0D1C-4172-A40F-CEB2BA91BD76}"/>
              </a:ext>
            </a:extLst>
          </p:cNvPr>
          <p:cNvSpPr/>
          <p:nvPr/>
        </p:nvSpPr>
        <p:spPr>
          <a:xfrm>
            <a:off x="8089963" y="1196753"/>
            <a:ext cx="2682606" cy="1549301"/>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rtl="0" fontAlgn="auto">
              <a:spcAft>
                <a:spcPts val="0"/>
              </a:spcAft>
            </a:pPr>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2" name="SlideModel shp17">
            <a:extLst>
              <a:ext uri="{FF2B5EF4-FFF2-40B4-BE49-F238E27FC236}">
                <a16:creationId xmlns:a16="http://schemas.microsoft.com/office/drawing/2014/main" id="{3505B838-0721-46EC-B4D6-D9FCEBB00E21}"/>
              </a:ext>
            </a:extLst>
          </p:cNvPr>
          <p:cNvSpPr/>
          <p:nvPr/>
        </p:nvSpPr>
        <p:spPr>
          <a:xfrm>
            <a:off x="7347252" y="1812253"/>
            <a:ext cx="80870" cy="659991"/>
          </a:xfrm>
          <a:prstGeom prst="rect">
            <a:avLst/>
          </a:prstGeom>
          <a:solidFill>
            <a:schemeClr val="accent5"/>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53" name="SlideModel shp18">
            <a:extLst>
              <a:ext uri="{FF2B5EF4-FFF2-40B4-BE49-F238E27FC236}">
                <a16:creationId xmlns:a16="http://schemas.microsoft.com/office/drawing/2014/main" id="{2D7FB8AD-1A6A-406A-BDE7-103042432244}"/>
              </a:ext>
            </a:extLst>
          </p:cNvPr>
          <p:cNvSpPr/>
          <p:nvPr/>
        </p:nvSpPr>
        <p:spPr>
          <a:xfrm>
            <a:off x="6594455" y="1536236"/>
            <a:ext cx="1389103" cy="489467"/>
          </a:xfrm>
          <a:custGeom>
            <a:avLst/>
            <a:gdLst/>
            <a:ahLst/>
            <a:cxnLst>
              <a:cxn ang="0">
                <a:pos x="wd2" y="hd2"/>
              </a:cxn>
              <a:cxn ang="5400000">
                <a:pos x="wd2" y="hd2"/>
              </a:cxn>
              <a:cxn ang="10800000">
                <a:pos x="wd2" y="hd2"/>
              </a:cxn>
              <a:cxn ang="16200000">
                <a:pos x="wd2" y="hd2"/>
              </a:cxn>
            </a:cxnLst>
            <a:rect l="0" t="0" r="r" b="b"/>
            <a:pathLst>
              <a:path w="21600" h="21600" extrusionOk="0">
                <a:moveTo>
                  <a:pt x="3574" y="21600"/>
                </a:moveTo>
                <a:lnTo>
                  <a:pt x="0" y="10800"/>
                </a:lnTo>
                <a:lnTo>
                  <a:pt x="3574" y="0"/>
                </a:lnTo>
                <a:lnTo>
                  <a:pt x="21600" y="0"/>
                </a:lnTo>
                <a:lnTo>
                  <a:pt x="21600" y="21600"/>
                </a:lnTo>
                <a:lnTo>
                  <a:pt x="3574" y="21600"/>
                </a:ln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l" rtl="0" fontAlgn="auto">
              <a:spcAft>
                <a:spcPts val="0"/>
              </a:spcAft>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4" name="SlideModel shp19">
            <a:extLst>
              <a:ext uri="{FF2B5EF4-FFF2-40B4-BE49-F238E27FC236}">
                <a16:creationId xmlns:a16="http://schemas.microsoft.com/office/drawing/2014/main" id="{4981D6DE-8DDF-4A0B-AC5D-67B883B21042}"/>
              </a:ext>
            </a:extLst>
          </p:cNvPr>
          <p:cNvSpPr/>
          <p:nvPr/>
        </p:nvSpPr>
        <p:spPr>
          <a:xfrm flipH="1">
            <a:off x="7272768" y="5376846"/>
            <a:ext cx="80870" cy="659991"/>
          </a:xfrm>
          <a:prstGeom prst="rect">
            <a:avLst/>
          </a:prstGeom>
          <a:solidFill>
            <a:schemeClr val="accent5"/>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55" name="SlideModel shp20">
            <a:extLst>
              <a:ext uri="{FF2B5EF4-FFF2-40B4-BE49-F238E27FC236}">
                <a16:creationId xmlns:a16="http://schemas.microsoft.com/office/drawing/2014/main" id="{8EDDF09B-9A91-4A6D-8C94-99CBF7599B39}"/>
              </a:ext>
            </a:extLst>
          </p:cNvPr>
          <p:cNvSpPr/>
          <p:nvPr/>
        </p:nvSpPr>
        <p:spPr>
          <a:xfrm>
            <a:off x="6594454" y="5100830"/>
            <a:ext cx="1389104" cy="489467"/>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l" rtl="0" fontAlgn="auto">
              <a:spcAft>
                <a:spcPts val="0"/>
              </a:spcAft>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6" name="SlideModel shp21">
            <a:extLst>
              <a:ext uri="{FF2B5EF4-FFF2-40B4-BE49-F238E27FC236}">
                <a16:creationId xmlns:a16="http://schemas.microsoft.com/office/drawing/2014/main" id="{F37741CF-9B50-44B0-9B72-9CD369AB8BE8}"/>
              </a:ext>
            </a:extLst>
          </p:cNvPr>
          <p:cNvSpPr/>
          <p:nvPr/>
        </p:nvSpPr>
        <p:spPr>
          <a:xfrm>
            <a:off x="4561666" y="3003997"/>
            <a:ext cx="80870" cy="659991"/>
          </a:xfrm>
          <a:prstGeom prst="rect">
            <a:avLst/>
          </a:prstGeom>
          <a:solidFill>
            <a:schemeClr val="accent4"/>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57" name="SlideModel shp22">
            <a:extLst>
              <a:ext uri="{FF2B5EF4-FFF2-40B4-BE49-F238E27FC236}">
                <a16:creationId xmlns:a16="http://schemas.microsoft.com/office/drawing/2014/main" id="{6F8B7950-C18F-468C-8B0C-99D5D07247CD}"/>
              </a:ext>
            </a:extLst>
          </p:cNvPr>
          <p:cNvSpPr/>
          <p:nvPr/>
        </p:nvSpPr>
        <p:spPr>
          <a:xfrm>
            <a:off x="4181343" y="2516025"/>
            <a:ext cx="839180" cy="83918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l" rtl="0" fontAlgn="auto">
              <a:spcAft>
                <a:spcPts val="0"/>
              </a:spcAft>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58" name="SlideModel shp23">
            <a:extLst>
              <a:ext uri="{FF2B5EF4-FFF2-40B4-BE49-F238E27FC236}">
                <a16:creationId xmlns:a16="http://schemas.microsoft.com/office/drawing/2014/main" id="{3C9462F6-A4C0-4B7B-B056-9D2313D4B194}"/>
              </a:ext>
            </a:extLst>
          </p:cNvPr>
          <p:cNvSpPr/>
          <p:nvPr/>
        </p:nvSpPr>
        <p:spPr>
          <a:xfrm>
            <a:off x="5888984" y="4182544"/>
            <a:ext cx="80870" cy="659991"/>
          </a:xfrm>
          <a:prstGeom prst="rect">
            <a:avLst/>
          </a:prstGeom>
          <a:solidFill>
            <a:schemeClr val="accent4"/>
          </a:solidFill>
          <a:ln w="12700" cap="flat">
            <a:noFill/>
            <a:miter lim="400000"/>
          </a:ln>
          <a:effectLst/>
        </p:spPr>
        <p:txBody>
          <a:bodyPr wrap="square" lIns="0" tIns="0" rIns="0" bIns="0" numCol="1" anchor="ctr">
            <a:noAutofit/>
          </a:bodyPr>
          <a:lstStyle/>
          <a:p>
            <a:pPr algn="l" defTabSz="1218987" rtl="0" fontAlgn="auto">
              <a:spcBef>
                <a:spcPts val="0"/>
              </a:spcBef>
              <a:spcAft>
                <a:spcPts val="0"/>
              </a:spcAft>
            </a:pPr>
            <a:endParaRPr sz="2800" dirty="0">
              <a:solidFill>
                <a:prstClr val="black"/>
              </a:solidFill>
              <a:latin typeface="Lato Light" panose="020F0502020204030203" pitchFamily="34" charset="0"/>
              <a:cs typeface="+mn-cs"/>
            </a:endParaRPr>
          </a:p>
        </p:txBody>
      </p:sp>
      <p:sp>
        <p:nvSpPr>
          <p:cNvPr id="59" name="SlideModel shp24">
            <a:extLst>
              <a:ext uri="{FF2B5EF4-FFF2-40B4-BE49-F238E27FC236}">
                <a16:creationId xmlns:a16="http://schemas.microsoft.com/office/drawing/2014/main" id="{BE03BBB8-6A82-40F8-B2C5-2F1B0B1B7A81}"/>
              </a:ext>
            </a:extLst>
          </p:cNvPr>
          <p:cNvSpPr/>
          <p:nvPr/>
        </p:nvSpPr>
        <p:spPr>
          <a:xfrm>
            <a:off x="5508661" y="3694572"/>
            <a:ext cx="839181" cy="83918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l" rtl="0" fontAlgn="auto">
              <a:spcAft>
                <a:spcPts val="0"/>
              </a:spcAft>
            </a:pPr>
            <a:endParaRPr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60" name="SlideModel shp25">
            <a:extLst>
              <a:ext uri="{FF2B5EF4-FFF2-40B4-BE49-F238E27FC236}">
                <a16:creationId xmlns:a16="http://schemas.microsoft.com/office/drawing/2014/main" id="{A384E9C1-6075-422F-9D87-9CE861860474}"/>
              </a:ext>
            </a:extLst>
          </p:cNvPr>
          <p:cNvSpPr/>
          <p:nvPr/>
        </p:nvSpPr>
        <p:spPr>
          <a:xfrm>
            <a:off x="839416" y="1971401"/>
            <a:ext cx="2681742" cy="1549302"/>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rtl="0" fontAlgn="auto">
              <a:spcAft>
                <a:spcPts val="0"/>
              </a:spcAft>
            </a:pPr>
            <a:endParaRPr lang="ar-SA"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61" name="SlideModel shp26">
            <a:extLst>
              <a:ext uri="{FF2B5EF4-FFF2-40B4-BE49-F238E27FC236}">
                <a16:creationId xmlns:a16="http://schemas.microsoft.com/office/drawing/2014/main" id="{71355545-AF79-4463-94B9-934C7ED5DAA1}"/>
              </a:ext>
            </a:extLst>
          </p:cNvPr>
          <p:cNvSpPr/>
          <p:nvPr/>
        </p:nvSpPr>
        <p:spPr>
          <a:xfrm>
            <a:off x="8089963" y="4815644"/>
            <a:ext cx="2682606" cy="1549302"/>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rtl="0" fontAlgn="auto">
              <a:spcAft>
                <a:spcPts val="0"/>
              </a:spcAft>
            </a:pPr>
            <a:endParaRPr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62" name="SlideModel shp27">
            <a:extLst>
              <a:ext uri="{FF2B5EF4-FFF2-40B4-BE49-F238E27FC236}">
                <a16:creationId xmlns:a16="http://schemas.microsoft.com/office/drawing/2014/main" id="{95CFFE53-0F8E-46CA-86A2-D5DFE8C46B90}"/>
              </a:ext>
            </a:extLst>
          </p:cNvPr>
          <p:cNvSpPr txBox="1">
            <a:spLocks/>
          </p:cNvSpPr>
          <p:nvPr/>
        </p:nvSpPr>
        <p:spPr>
          <a:xfrm>
            <a:off x="742958" y="2171187"/>
            <a:ext cx="2787111" cy="140108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ar-SA" sz="1600" b="1" kern="0">
                <a:solidFill>
                  <a:prstClr val="white"/>
                </a:solidFill>
                <a:latin typeface="Niagara Solid" panose="04020502070702020202" pitchFamily="82" charset="0"/>
                <a:ea typeface="Open Sans" panose="020B0606030504020204" pitchFamily="34" charset="0"/>
                <a:cs typeface="Open Sans" panose="020B0606030504020204" pitchFamily="34" charset="0"/>
              </a:rPr>
              <a:t>لماذا تعتقد أنه من الضروري أحيانا</a:t>
            </a:r>
          </a:p>
          <a:p>
            <a:pPr fontAlgn="auto">
              <a:spcAft>
                <a:spcPts val="0"/>
              </a:spcAft>
              <a:defRPr/>
            </a:pPr>
            <a:r>
              <a:rPr lang="ar-SA" sz="1600" b="1" kern="0">
                <a:solidFill>
                  <a:prstClr val="white"/>
                </a:solidFill>
                <a:latin typeface="Niagara Solid" panose="04020502070702020202" pitchFamily="82" charset="0"/>
                <a:ea typeface="Open Sans" panose="020B0606030504020204" pitchFamily="34" charset="0"/>
                <a:cs typeface="Open Sans" panose="020B0606030504020204" pitchFamily="34" charset="0"/>
              </a:rPr>
              <a:t>معرفة مقدار الحيز الذي يحويه</a:t>
            </a:r>
          </a:p>
          <a:p>
            <a:pPr fontAlgn="auto">
              <a:spcAft>
                <a:spcPts val="0"/>
              </a:spcAft>
              <a:defRPr/>
            </a:pPr>
            <a:r>
              <a:rPr lang="ar-SA" sz="1600" b="1" kern="0">
                <a:solidFill>
                  <a:prstClr val="white"/>
                </a:solidFill>
                <a:latin typeface="Niagara Solid" panose="04020502070702020202" pitchFamily="82" charset="0"/>
                <a:ea typeface="Open Sans" panose="020B0606030504020204" pitchFamily="34" charset="0"/>
                <a:cs typeface="Open Sans" panose="020B0606030504020204" pitchFamily="34" charset="0"/>
              </a:rPr>
              <a:t>المجسم، أو مقدار الحيز الذي يحوي</a:t>
            </a:r>
          </a:p>
          <a:p>
            <a:pPr fontAlgn="auto">
              <a:spcAft>
                <a:spcPts val="0"/>
              </a:spcAft>
              <a:defRPr/>
            </a:pPr>
            <a:r>
              <a:rPr lang="ar-SA" sz="1600" b="1" kern="0">
                <a:solidFill>
                  <a:prstClr val="white"/>
                </a:solidFill>
                <a:latin typeface="Niagara Solid" panose="04020502070702020202" pitchFamily="82" charset="0"/>
                <a:ea typeface="Open Sans" panose="020B0606030504020204" pitchFamily="34" charset="0"/>
                <a:cs typeface="Open Sans" panose="020B0606030504020204" pitchFamily="34" charset="0"/>
              </a:rPr>
              <a:t>المجسم؟ </a:t>
            </a:r>
          </a:p>
        </p:txBody>
      </p:sp>
      <p:sp>
        <p:nvSpPr>
          <p:cNvPr id="63" name="SlideModel shp28">
            <a:extLst>
              <a:ext uri="{FF2B5EF4-FFF2-40B4-BE49-F238E27FC236}">
                <a16:creationId xmlns:a16="http://schemas.microsoft.com/office/drawing/2014/main" id="{10F42852-540C-4635-866A-DA5D3799FB56}"/>
              </a:ext>
            </a:extLst>
          </p:cNvPr>
          <p:cNvSpPr txBox="1"/>
          <p:nvPr/>
        </p:nvSpPr>
        <p:spPr>
          <a:xfrm>
            <a:off x="1000688" y="1969274"/>
            <a:ext cx="2245546" cy="307777"/>
          </a:xfrm>
          <a:prstGeom prst="rect">
            <a:avLst/>
          </a:prstGeom>
          <a:noFill/>
        </p:spPr>
        <p:txBody>
          <a:bodyPr wrap="square" rtlCol="0" anchor="ctr" anchorCtr="0">
            <a:spAutoFit/>
          </a:bodyPr>
          <a:lstStyle/>
          <a:p>
            <a:pPr algn="ctr" defTabSz="1218987" rtl="0" fontAlgn="auto">
              <a:spcBef>
                <a:spcPts val="0"/>
              </a:spcBef>
              <a:spcAft>
                <a:spcPts val="0"/>
              </a:spcAft>
            </a:pPr>
            <a:r>
              <a:rPr lang="en-US" sz="1400" b="1">
                <a:solidFill>
                  <a:prstClr val="white"/>
                </a:solidFill>
                <a:latin typeface="Arial Black" panose="020B0A04020102020204" pitchFamily="34" charset="0"/>
                <a:ea typeface="League Spartan" charset="0"/>
                <a:cs typeface="Poppins" pitchFamily="2" charset="77"/>
              </a:rPr>
              <a:t>2</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64" name="SlideModel shp29">
            <a:extLst>
              <a:ext uri="{FF2B5EF4-FFF2-40B4-BE49-F238E27FC236}">
                <a16:creationId xmlns:a16="http://schemas.microsoft.com/office/drawing/2014/main" id="{CFE00A68-206D-4234-818E-7EF29D79C53B}"/>
              </a:ext>
            </a:extLst>
          </p:cNvPr>
          <p:cNvSpPr txBox="1">
            <a:spLocks/>
          </p:cNvSpPr>
          <p:nvPr/>
        </p:nvSpPr>
        <p:spPr>
          <a:xfrm>
            <a:off x="8199469" y="1672120"/>
            <a:ext cx="2478583" cy="43383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ar-SA" sz="2000" kern="0">
                <a:solidFill>
                  <a:prstClr val="white"/>
                </a:solidFill>
                <a:latin typeface="Nirmala UI Semilight" panose="020B0402040204020203" pitchFamily="34" charset="0"/>
                <a:ea typeface="Nirmala UI Semilight" panose="020B0402040204020203" pitchFamily="34" charset="0"/>
                <a:cs typeface="Open Sans" panose="020B0606030504020204" pitchFamily="34" charset="0"/>
              </a:rPr>
              <a:t>ماذا نقصد بالحجم ؟</a:t>
            </a:r>
            <a:endParaRPr lang="en-US" sz="2000" kern="0" dirty="0">
              <a:solidFill>
                <a:prstClr val="white"/>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5" name="SlideModel shp30">
            <a:extLst>
              <a:ext uri="{FF2B5EF4-FFF2-40B4-BE49-F238E27FC236}">
                <a16:creationId xmlns:a16="http://schemas.microsoft.com/office/drawing/2014/main" id="{98D4AAE6-C4FC-46D3-A1CC-A22BFC3CAB2C}"/>
              </a:ext>
            </a:extLst>
          </p:cNvPr>
          <p:cNvSpPr txBox="1"/>
          <p:nvPr/>
        </p:nvSpPr>
        <p:spPr>
          <a:xfrm>
            <a:off x="8400256" y="1332773"/>
            <a:ext cx="2160240" cy="307777"/>
          </a:xfrm>
          <a:prstGeom prst="rect">
            <a:avLst/>
          </a:prstGeom>
          <a:noFill/>
        </p:spPr>
        <p:txBody>
          <a:bodyPr wrap="square" rtlCol="0" anchor="ctr" anchorCtr="0">
            <a:spAutoFit/>
          </a:bodyPr>
          <a:lstStyle/>
          <a:p>
            <a:pPr algn="ctr" defTabSz="1218987" rtl="0" fontAlgn="auto">
              <a:spcBef>
                <a:spcPts val="0"/>
              </a:spcBef>
              <a:spcAft>
                <a:spcPts val="0"/>
              </a:spcAft>
            </a:pPr>
            <a:r>
              <a:rPr lang="en-US" sz="1400" b="1">
                <a:solidFill>
                  <a:prstClr val="white"/>
                </a:solidFill>
                <a:latin typeface="Arial Black" panose="020B0A04020102020204" pitchFamily="34" charset="0"/>
                <a:ea typeface="League Spartan" charset="0"/>
                <a:cs typeface="Poppins" pitchFamily="2" charset="77"/>
              </a:rPr>
              <a:t>1</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66" name="SlideModel shp31">
            <a:extLst>
              <a:ext uri="{FF2B5EF4-FFF2-40B4-BE49-F238E27FC236}">
                <a16:creationId xmlns:a16="http://schemas.microsoft.com/office/drawing/2014/main" id="{DFD4A60D-926B-4D43-8E0B-F75B2581D6A8}"/>
              </a:ext>
            </a:extLst>
          </p:cNvPr>
          <p:cNvSpPr txBox="1">
            <a:spLocks/>
          </p:cNvSpPr>
          <p:nvPr/>
        </p:nvSpPr>
        <p:spPr>
          <a:xfrm>
            <a:off x="8140866" y="5217228"/>
            <a:ext cx="2580799" cy="101566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0" cap="none" spc="0" normalizeH="0" baseline="0" noProof="0">
                <a:ln>
                  <a:noFill/>
                </a:ln>
                <a:solidFill>
                  <a:prstClr val="white"/>
                </a:solidFill>
                <a:effectLst/>
                <a:uLnTx/>
                <a:uFillTx/>
                <a:latin typeface="Nirmala UI Semilight" panose="020B0402040204020203" pitchFamily="34" charset="0"/>
                <a:ea typeface="Nirmala UI Semilight" panose="020B0402040204020203" pitchFamily="34" charset="0"/>
                <a:cs typeface="Open Sans" panose="020B0606030504020204" pitchFamily="34" charset="0"/>
              </a:rPr>
              <a:t>اذكري قانون مساحة :</a:t>
            </a:r>
          </a:p>
          <a:p>
            <a:pPr marL="0" marR="0" lvl="0" indent="0" algn="r" defTabSz="914400" rtl="1" eaLnBrk="1" fontAlgn="auto" latinLnBrk="0" hangingPunct="1">
              <a:lnSpc>
                <a:spcPct val="100000"/>
              </a:lnSpc>
              <a:spcBef>
                <a:spcPct val="0"/>
              </a:spcBef>
              <a:spcAft>
                <a:spcPts val="0"/>
              </a:spcAft>
              <a:buClrTx/>
              <a:buSzTx/>
              <a:buFontTx/>
              <a:buNone/>
              <a:tabLst/>
              <a:defRPr/>
            </a:pPr>
            <a:r>
              <a:rPr lang="ar-SA" sz="2000" b="1" kern="0">
                <a:solidFill>
                  <a:prstClr val="white"/>
                </a:solidFill>
                <a:latin typeface="Nirmala UI Semilight" panose="020B0402040204020203" pitchFamily="34" charset="0"/>
                <a:ea typeface="Nirmala UI Semilight" panose="020B0402040204020203" pitchFamily="34" charset="0"/>
                <a:cs typeface="Nirmala UI Semilight" panose="020B0402040204020203" pitchFamily="34" charset="0"/>
              </a:rPr>
              <a:t>المستطيل – المربع – المثلث -الدائرة</a:t>
            </a:r>
            <a:endParaRPr kumimoji="0" lang="en-US" sz="2000" b="1" i="0" u="none" strike="noStrike" kern="0" cap="none" spc="0" normalizeH="0" baseline="0" noProof="0" dirty="0">
              <a:ln>
                <a:noFill/>
              </a:ln>
              <a:solidFill>
                <a:prstClr val="white"/>
              </a:solidFill>
              <a:effectLst/>
              <a:uLnTx/>
              <a:uFillTx/>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67" name="SlideModel shp32">
            <a:extLst>
              <a:ext uri="{FF2B5EF4-FFF2-40B4-BE49-F238E27FC236}">
                <a16:creationId xmlns:a16="http://schemas.microsoft.com/office/drawing/2014/main" id="{2E450B1F-71A5-4A49-8C86-5674FFA2675E}"/>
              </a:ext>
            </a:extLst>
          </p:cNvPr>
          <p:cNvSpPr txBox="1"/>
          <p:nvPr/>
        </p:nvSpPr>
        <p:spPr>
          <a:xfrm>
            <a:off x="9286314" y="4964648"/>
            <a:ext cx="304892" cy="307777"/>
          </a:xfrm>
          <a:prstGeom prst="rect">
            <a:avLst/>
          </a:prstGeom>
          <a:noFill/>
        </p:spPr>
        <p:txBody>
          <a:bodyPr wrap="none" rtlCol="0" anchor="ctr" anchorCtr="0">
            <a:spAutoFit/>
          </a:bodyPr>
          <a:lstStyle/>
          <a:p>
            <a:pPr algn="ctr" defTabSz="1218987" rtl="0" fontAlgn="auto">
              <a:spcBef>
                <a:spcPts val="0"/>
              </a:spcBef>
              <a:spcAft>
                <a:spcPts val="0"/>
              </a:spcAft>
            </a:pPr>
            <a:r>
              <a:rPr lang="en-US" sz="1400" b="1">
                <a:solidFill>
                  <a:prstClr val="white"/>
                </a:solidFill>
                <a:latin typeface="Arial Black" panose="020B0A04020102020204" pitchFamily="34" charset="0"/>
                <a:ea typeface="League Spartan" charset="0"/>
                <a:cs typeface="Poppins" pitchFamily="2" charset="77"/>
              </a:rPr>
              <a:t>4</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68" name="SlideModel shp33">
            <a:extLst>
              <a:ext uri="{FF2B5EF4-FFF2-40B4-BE49-F238E27FC236}">
                <a16:creationId xmlns:a16="http://schemas.microsoft.com/office/drawing/2014/main" id="{F14538FE-D9A0-4966-8300-EDB9DA8F7AA4}"/>
              </a:ext>
            </a:extLst>
          </p:cNvPr>
          <p:cNvSpPr txBox="1"/>
          <p:nvPr/>
        </p:nvSpPr>
        <p:spPr>
          <a:xfrm>
            <a:off x="6888089" y="1626725"/>
            <a:ext cx="960921" cy="307777"/>
          </a:xfrm>
          <a:prstGeom prst="rect">
            <a:avLst/>
          </a:prstGeom>
          <a:noFill/>
        </p:spPr>
        <p:txBody>
          <a:bodyPr wrap="square" rtlCol="0" anchor="ctr" anchorCtr="0">
            <a:spAutoFit/>
          </a:bodyPr>
          <a:lstStyle/>
          <a:p>
            <a:pPr algn="ctr" defTabSz="1218987" rtl="0" fontAlgn="auto">
              <a:spcBef>
                <a:spcPts val="0"/>
              </a:spcBef>
              <a:spcAft>
                <a:spcPts val="0"/>
              </a:spcAft>
            </a:pPr>
            <a:r>
              <a:rPr lang="ar-SA" sz="1400" b="1">
                <a:solidFill>
                  <a:prstClr val="white"/>
                </a:solidFill>
                <a:latin typeface="Arial Black" panose="020B0A04020102020204" pitchFamily="34" charset="0"/>
                <a:ea typeface="League Spartan" charset="0"/>
                <a:cs typeface="Poppins" pitchFamily="2" charset="77"/>
              </a:rPr>
              <a:t>التالي</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69" name="SlideModel shp34">
            <a:extLst>
              <a:ext uri="{FF2B5EF4-FFF2-40B4-BE49-F238E27FC236}">
                <a16:creationId xmlns:a16="http://schemas.microsoft.com/office/drawing/2014/main" id="{60DA108D-358B-46B0-B182-692BD2CFCEA7}"/>
              </a:ext>
            </a:extLst>
          </p:cNvPr>
          <p:cNvSpPr txBox="1"/>
          <p:nvPr/>
        </p:nvSpPr>
        <p:spPr>
          <a:xfrm>
            <a:off x="6755088" y="5191674"/>
            <a:ext cx="997097" cy="307777"/>
          </a:xfrm>
          <a:prstGeom prst="rect">
            <a:avLst/>
          </a:prstGeom>
          <a:noFill/>
        </p:spPr>
        <p:txBody>
          <a:bodyPr wrap="square" rtlCol="0" anchor="ctr" anchorCtr="0">
            <a:spAutoFit/>
          </a:bodyPr>
          <a:lstStyle/>
          <a:p>
            <a:pPr algn="ctr" defTabSz="1218987" rtl="0" fontAlgn="auto">
              <a:spcBef>
                <a:spcPts val="0"/>
              </a:spcBef>
              <a:spcAft>
                <a:spcPts val="0"/>
              </a:spcAft>
            </a:pPr>
            <a:r>
              <a:rPr lang="ar-SA" sz="1400" b="1">
                <a:solidFill>
                  <a:prstClr val="white"/>
                </a:solidFill>
                <a:latin typeface="Arial Black" panose="020B0A04020102020204" pitchFamily="34" charset="0"/>
                <a:ea typeface="League Spartan" charset="0"/>
                <a:cs typeface="Poppins" pitchFamily="2" charset="77"/>
              </a:rPr>
              <a:t>التالي</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70" name="SlideModel shp35">
            <a:extLst>
              <a:ext uri="{FF2B5EF4-FFF2-40B4-BE49-F238E27FC236}">
                <a16:creationId xmlns:a16="http://schemas.microsoft.com/office/drawing/2014/main" id="{67CDDA9B-8117-4C0B-A94A-391A55C32EB3}"/>
              </a:ext>
            </a:extLst>
          </p:cNvPr>
          <p:cNvSpPr txBox="1"/>
          <p:nvPr/>
        </p:nvSpPr>
        <p:spPr>
          <a:xfrm>
            <a:off x="5678023" y="3958167"/>
            <a:ext cx="500458" cy="307777"/>
          </a:xfrm>
          <a:prstGeom prst="rect">
            <a:avLst/>
          </a:prstGeom>
          <a:noFill/>
        </p:spPr>
        <p:txBody>
          <a:bodyPr wrap="none" rtlCol="0" anchor="ctr" anchorCtr="0">
            <a:spAutoFit/>
          </a:bodyPr>
          <a:lstStyle/>
          <a:p>
            <a:pPr algn="ctr" defTabSz="1218987" rtl="0" fontAlgn="auto">
              <a:spcBef>
                <a:spcPts val="0"/>
              </a:spcBef>
              <a:spcAft>
                <a:spcPts val="0"/>
              </a:spcAft>
            </a:pPr>
            <a:r>
              <a:rPr lang="ar-SA" sz="1400" b="1">
                <a:solidFill>
                  <a:prstClr val="white"/>
                </a:solidFill>
                <a:latin typeface="Arial Black" panose="020B0A04020102020204" pitchFamily="34" charset="0"/>
                <a:ea typeface="League Spartan" charset="0"/>
                <a:cs typeface="Poppins" pitchFamily="2" charset="77"/>
              </a:rPr>
              <a:t>التالي</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71" name="SlideModel shp36">
            <a:extLst>
              <a:ext uri="{FF2B5EF4-FFF2-40B4-BE49-F238E27FC236}">
                <a16:creationId xmlns:a16="http://schemas.microsoft.com/office/drawing/2014/main" id="{2F4CDDEE-2C7F-4490-B8CB-4B3294947E52}"/>
              </a:ext>
            </a:extLst>
          </p:cNvPr>
          <p:cNvSpPr txBox="1"/>
          <p:nvPr/>
        </p:nvSpPr>
        <p:spPr>
          <a:xfrm>
            <a:off x="4350705" y="2779897"/>
            <a:ext cx="500458" cy="307777"/>
          </a:xfrm>
          <a:prstGeom prst="rect">
            <a:avLst/>
          </a:prstGeom>
          <a:noFill/>
        </p:spPr>
        <p:txBody>
          <a:bodyPr wrap="none" rtlCol="0" anchor="ctr" anchorCtr="0">
            <a:spAutoFit/>
          </a:bodyPr>
          <a:lstStyle/>
          <a:p>
            <a:pPr algn="ctr" defTabSz="1218987" rtl="0" fontAlgn="auto">
              <a:spcBef>
                <a:spcPts val="0"/>
              </a:spcBef>
              <a:spcAft>
                <a:spcPts val="0"/>
              </a:spcAft>
            </a:pPr>
            <a:r>
              <a:rPr lang="ar-SA" sz="1400" b="1">
                <a:solidFill>
                  <a:prstClr val="white"/>
                </a:solidFill>
                <a:latin typeface="Arial Black" panose="020B0A04020102020204" pitchFamily="34" charset="0"/>
                <a:ea typeface="League Spartan" charset="0"/>
                <a:cs typeface="Poppins" pitchFamily="2" charset="77"/>
              </a:rPr>
              <a:t>التالي</a:t>
            </a:r>
            <a:endParaRPr lang="en-US" sz="1400" b="1" dirty="0">
              <a:solidFill>
                <a:prstClr val="white"/>
              </a:solidFill>
              <a:latin typeface="Arial Black" panose="020B0A04020102020204" pitchFamily="34" charset="0"/>
              <a:ea typeface="League Spartan" charset="0"/>
              <a:cs typeface="Poppins" pitchFamily="2" charset="77"/>
            </a:endParaRPr>
          </a:p>
        </p:txBody>
      </p:sp>
      <p:pic>
        <p:nvPicPr>
          <p:cNvPr id="3" name="صورة 2">
            <a:extLst>
              <a:ext uri="{FF2B5EF4-FFF2-40B4-BE49-F238E27FC236}">
                <a16:creationId xmlns:a16="http://schemas.microsoft.com/office/drawing/2014/main" id="{092799F9-62E9-4D96-3822-DD767C90F48E}"/>
              </a:ext>
            </a:extLst>
          </p:cNvPr>
          <p:cNvPicPr>
            <a:picLocks noChangeAspect="1"/>
          </p:cNvPicPr>
          <p:nvPr/>
        </p:nvPicPr>
        <p:blipFill>
          <a:blip r:embed="rId3"/>
          <a:stretch>
            <a:fillRect/>
          </a:stretch>
        </p:blipFill>
        <p:spPr>
          <a:xfrm>
            <a:off x="8122974" y="2922113"/>
            <a:ext cx="2779732" cy="1395821"/>
          </a:xfrm>
          <a:prstGeom prst="rect">
            <a:avLst/>
          </a:prstGeom>
        </p:spPr>
      </p:pic>
      <p:sp>
        <p:nvSpPr>
          <p:cNvPr id="4" name="SlideModel shp16">
            <a:extLst>
              <a:ext uri="{FF2B5EF4-FFF2-40B4-BE49-F238E27FC236}">
                <a16:creationId xmlns:a16="http://schemas.microsoft.com/office/drawing/2014/main" id="{4051AAC5-6385-EB56-7C48-C859EC3E0524}"/>
              </a:ext>
            </a:extLst>
          </p:cNvPr>
          <p:cNvSpPr/>
          <p:nvPr/>
        </p:nvSpPr>
        <p:spPr>
          <a:xfrm>
            <a:off x="338967" y="4227117"/>
            <a:ext cx="2682606" cy="1549301"/>
          </a:xfrm>
          <a:prstGeom prst="rect">
            <a:avLst/>
          </a:prstGeom>
          <a:solidFill>
            <a:schemeClr val="accent5">
              <a:lumMod val="60000"/>
              <a:lumOff val="40000"/>
            </a:schemeClr>
          </a:solidFill>
          <a:ln w="12700" cap="flat">
            <a:noFill/>
            <a:miter lim="400000"/>
          </a:ln>
          <a:effectLst/>
          <a:extLst>
            <a:ext uri="{C572A759-6A51-4108-AA02-DFA0A04FC94B}">
              <ma14:wrappingTextBoxFlag xmlns="" xmlns:ma14="http://schemas.microsoft.com/office/mac/drawingml/2011/main" val="1"/>
            </a:ext>
          </a:extLst>
        </p:spPr>
        <p:txBody>
          <a:bodyPr wrap="square" lIns="267891" tIns="267891" rIns="267891" bIns="26789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rtl="0" fontAlgn="auto">
              <a:spcAft>
                <a:spcPts val="0"/>
              </a:spcAft>
            </a:pPr>
            <a:endParaRPr sz="11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6" name="صورة 5">
            <a:extLst>
              <a:ext uri="{FF2B5EF4-FFF2-40B4-BE49-F238E27FC236}">
                <a16:creationId xmlns:a16="http://schemas.microsoft.com/office/drawing/2014/main" id="{3BA73DA8-9603-E313-2F91-D0CBF843435F}"/>
              </a:ext>
            </a:extLst>
          </p:cNvPr>
          <p:cNvPicPr>
            <a:picLocks noChangeAspect="1"/>
          </p:cNvPicPr>
          <p:nvPr/>
        </p:nvPicPr>
        <p:blipFill>
          <a:blip r:embed="rId4"/>
          <a:stretch>
            <a:fillRect/>
          </a:stretch>
        </p:blipFill>
        <p:spPr>
          <a:xfrm>
            <a:off x="402744" y="5903238"/>
            <a:ext cx="2403118" cy="858861"/>
          </a:xfrm>
          <a:prstGeom prst="rect">
            <a:avLst/>
          </a:prstGeom>
        </p:spPr>
      </p:pic>
      <p:sp>
        <p:nvSpPr>
          <p:cNvPr id="7" name="SlideModel shp30">
            <a:extLst>
              <a:ext uri="{FF2B5EF4-FFF2-40B4-BE49-F238E27FC236}">
                <a16:creationId xmlns:a16="http://schemas.microsoft.com/office/drawing/2014/main" id="{E5816ECE-17C1-1379-A13B-A97F2EC692C7}"/>
              </a:ext>
            </a:extLst>
          </p:cNvPr>
          <p:cNvSpPr txBox="1"/>
          <p:nvPr/>
        </p:nvSpPr>
        <p:spPr>
          <a:xfrm>
            <a:off x="575866" y="4241796"/>
            <a:ext cx="2160240" cy="307777"/>
          </a:xfrm>
          <a:prstGeom prst="rect">
            <a:avLst/>
          </a:prstGeom>
          <a:noFill/>
        </p:spPr>
        <p:txBody>
          <a:bodyPr wrap="square" rtlCol="0" anchor="ctr" anchorCtr="0">
            <a:spAutoFit/>
          </a:bodyPr>
          <a:lstStyle/>
          <a:p>
            <a:pPr algn="ctr" defTabSz="1218987" rtl="0" fontAlgn="auto">
              <a:spcBef>
                <a:spcPts val="0"/>
              </a:spcBef>
              <a:spcAft>
                <a:spcPts val="0"/>
              </a:spcAft>
            </a:pPr>
            <a:r>
              <a:rPr lang="en-US" sz="1400" b="1">
                <a:solidFill>
                  <a:prstClr val="white"/>
                </a:solidFill>
                <a:latin typeface="Arial Black" panose="020B0A04020102020204" pitchFamily="34" charset="0"/>
                <a:ea typeface="League Spartan" charset="0"/>
                <a:cs typeface="Poppins" pitchFamily="2" charset="77"/>
              </a:rPr>
              <a:t>3</a:t>
            </a:r>
            <a:endParaRPr lang="en-US" sz="1400" b="1" dirty="0">
              <a:solidFill>
                <a:prstClr val="white"/>
              </a:solidFill>
              <a:latin typeface="Arial Black" panose="020B0A04020102020204" pitchFamily="34" charset="0"/>
              <a:ea typeface="League Spartan" charset="0"/>
              <a:cs typeface="Poppins" pitchFamily="2" charset="77"/>
            </a:endParaRPr>
          </a:p>
        </p:txBody>
      </p:sp>
      <p:sp>
        <p:nvSpPr>
          <p:cNvPr id="8" name="SlideModel shp29">
            <a:extLst>
              <a:ext uri="{FF2B5EF4-FFF2-40B4-BE49-F238E27FC236}">
                <a16:creationId xmlns:a16="http://schemas.microsoft.com/office/drawing/2014/main" id="{C6CC2AFC-BA66-AB47-4F49-3CD4164A238F}"/>
              </a:ext>
            </a:extLst>
          </p:cNvPr>
          <p:cNvSpPr txBox="1">
            <a:spLocks/>
          </p:cNvSpPr>
          <p:nvPr/>
        </p:nvSpPr>
        <p:spPr>
          <a:xfrm>
            <a:off x="251964" y="4414059"/>
            <a:ext cx="2643314" cy="80316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ar-SA" sz="2000" b="1" kern="0">
                <a:solidFill>
                  <a:prstClr val="white"/>
                </a:solidFill>
                <a:latin typeface="Nirmala UI Semilight" panose="020B0402040204020203" pitchFamily="34" charset="0"/>
                <a:ea typeface="Nirmala UI Semilight" panose="020B0402040204020203" pitchFamily="34" charset="0"/>
                <a:cs typeface="Open Sans" panose="020B0606030504020204" pitchFamily="34" charset="0"/>
              </a:rPr>
              <a:t>قارني بين المنشور والأسطوانة؟</a:t>
            </a:r>
            <a:endParaRPr lang="en-US" sz="2000" b="1" kern="0" dirty="0">
              <a:solidFill>
                <a:prstClr val="white"/>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
        <p:nvSpPr>
          <p:cNvPr id="9" name="SlideModel shp29">
            <a:extLst>
              <a:ext uri="{FF2B5EF4-FFF2-40B4-BE49-F238E27FC236}">
                <a16:creationId xmlns:a16="http://schemas.microsoft.com/office/drawing/2014/main" id="{8B213323-F228-7094-6D61-5F9FF7E6C44F}"/>
              </a:ext>
            </a:extLst>
          </p:cNvPr>
          <p:cNvSpPr txBox="1">
            <a:spLocks/>
          </p:cNvSpPr>
          <p:nvPr/>
        </p:nvSpPr>
        <p:spPr>
          <a:xfrm>
            <a:off x="402336" y="5095239"/>
            <a:ext cx="2478583" cy="80316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ar-SA" sz="2000" b="1" kern="0">
                <a:solidFill>
                  <a:prstClr val="white"/>
                </a:solidFill>
                <a:latin typeface="Nirmala UI Semilight" panose="020B0402040204020203" pitchFamily="34" charset="0"/>
                <a:ea typeface="Nirmala UI Semilight" panose="020B0402040204020203" pitchFamily="34" charset="0"/>
                <a:cs typeface="Open Sans" panose="020B0606030504020204" pitchFamily="34" charset="0"/>
              </a:rPr>
              <a:t>أعط أمثلة من حياتك على المنشور والأسطوانة؟</a:t>
            </a:r>
            <a:endParaRPr lang="en-US" sz="2000" b="1" kern="0" dirty="0">
              <a:solidFill>
                <a:prstClr val="white"/>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535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arn(inVertical)">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arn(inVertical)">
                                      <p:cBhvr>
                                        <p:cTn id="22" dur="500"/>
                                        <p:tgtEl>
                                          <p:spTgt spid="6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barn(inVertical)">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barn(inVertical)">
                                      <p:cBhvr>
                                        <p:cTn id="48" dur="500"/>
                                        <p:tgtEl>
                                          <p:spTgt spid="6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barn(inVertical)">
                                      <p:cBhvr>
                                        <p:cTn id="51" dur="500"/>
                                        <p:tgtEl>
                                          <p:spTgt spid="66"/>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barn(inVertical)">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animBg="1"/>
      <p:bldP spid="61" grpId="0" animBg="1"/>
      <p:bldP spid="62" grpId="0"/>
      <p:bldP spid="63" grpId="0"/>
      <p:bldP spid="64" grpId="0"/>
      <p:bldP spid="65" grpId="0"/>
      <p:bldP spid="66" grpId="0"/>
      <p:bldP spid="67" grpId="0"/>
      <p:bldP spid="4"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D8131-AE99-9BDE-E3C2-E1A635352223}"/>
            </a:ext>
          </a:extLst>
        </p:cNvPr>
        <p:cNvGrpSpPr/>
        <p:nvPr/>
      </p:nvGrpSpPr>
      <p:grpSpPr>
        <a:xfrm>
          <a:off x="0" y="0"/>
          <a:ext cx="0" cy="0"/>
          <a:chOff x="0" y="0"/>
          <a:chExt cx="0" cy="0"/>
        </a:xfrm>
      </p:grpSpPr>
      <p:pic>
        <p:nvPicPr>
          <p:cNvPr id="16" name="Picture 3">
            <a:extLst>
              <a:ext uri="{FF2B5EF4-FFF2-40B4-BE49-F238E27FC236}">
                <a16:creationId xmlns:a16="http://schemas.microsoft.com/office/drawing/2014/main" id="{A1A006B4-F686-03AA-2B73-30825D02E82B}"/>
              </a:ext>
            </a:extLst>
          </p:cNvPr>
          <p:cNvPicPr>
            <a:picLocks noChangeAspect="1" noChangeArrowheads="1"/>
          </p:cNvPicPr>
          <p:nvPr/>
        </p:nvPicPr>
        <p:blipFill rotWithShape="1">
          <a:blip r:embed="rId3" cstate="print">
            <a:duotone>
              <a:prstClr val="black"/>
              <a:srgbClr val="4BACC6">
                <a:tint val="45000"/>
                <a:satMod val="400000"/>
              </a:srgbClr>
            </a:duotone>
            <a:extLst>
              <a:ext uri="{28A0092B-C50C-407E-A947-70E740481C1C}">
                <a14:useLocalDpi xmlns:a14="http://schemas.microsoft.com/office/drawing/2010/main" val="0"/>
              </a:ext>
            </a:extLst>
          </a:blip>
          <a:srcRect l="2767" r="7205" b="57679"/>
          <a:stretch/>
        </p:blipFill>
        <p:spPr bwMode="auto">
          <a:xfrm rot="13020000" flipH="1">
            <a:off x="711980" y="3644344"/>
            <a:ext cx="9849893" cy="29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a:extLst>
              <a:ext uri="{FF2B5EF4-FFF2-40B4-BE49-F238E27FC236}">
                <a16:creationId xmlns:a16="http://schemas.microsoft.com/office/drawing/2014/main" id="{53DCA3CC-56B8-AA4E-2239-D3A8EADE27CF}"/>
              </a:ext>
            </a:extLst>
          </p:cNvPr>
          <p:cNvSpPr/>
          <p:nvPr/>
        </p:nvSpPr>
        <p:spPr>
          <a:xfrm>
            <a:off x="1524000" y="5993895"/>
            <a:ext cx="5184068" cy="720080"/>
          </a:xfrm>
          <a:prstGeom prst="rect">
            <a:avLst/>
          </a:prstGeom>
          <a:gradFill flip="none" rotWithShape="1">
            <a:gsLst>
              <a:gs pos="100000">
                <a:srgbClr val="78D296"/>
              </a:gs>
              <a:gs pos="99000">
                <a:srgbClr val="78D296"/>
              </a:gs>
              <a:gs pos="100000">
                <a:srgbClr val="78D296"/>
              </a:gs>
              <a:gs pos="51000">
                <a:srgbClr val="71C99D"/>
              </a:gs>
              <a:gs pos="100000">
                <a:srgbClr val="78D296"/>
              </a:gs>
              <a:gs pos="0">
                <a:srgbClr val="68BCAE"/>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sp>
        <p:nvSpPr>
          <p:cNvPr id="18" name="等腰三角形 1">
            <a:extLst>
              <a:ext uri="{FF2B5EF4-FFF2-40B4-BE49-F238E27FC236}">
                <a16:creationId xmlns:a16="http://schemas.microsoft.com/office/drawing/2014/main" id="{31C9FF8B-5063-FD05-3908-82A67A5E9F98}"/>
              </a:ext>
            </a:extLst>
          </p:cNvPr>
          <p:cNvSpPr/>
          <p:nvPr/>
        </p:nvSpPr>
        <p:spPr>
          <a:xfrm rot="12992002">
            <a:off x="6123636" y="1039290"/>
            <a:ext cx="2828170" cy="878016"/>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Lst>
            <a:ahLst/>
            <a:cxnLst>
              <a:cxn ang="0">
                <a:pos x="connsiteX0" y="connsiteY0"/>
              </a:cxn>
              <a:cxn ang="0">
                <a:pos x="connsiteX1" y="connsiteY1"/>
              </a:cxn>
              <a:cxn ang="0">
                <a:pos x="connsiteX2" y="connsiteY2"/>
              </a:cxn>
              <a:cxn ang="0">
                <a:pos x="connsiteX3" y="connsiteY3"/>
              </a:cxn>
            </a:cxnLst>
            <a:rect l="l" t="t" r="r" b="b"/>
            <a:pathLst>
              <a:path w="4392488" h="1648371">
                <a:moveTo>
                  <a:pt x="0" y="1648371"/>
                </a:moveTo>
                <a:cubicBezTo>
                  <a:pt x="1312030" y="1417640"/>
                  <a:pt x="1880525" y="-209339"/>
                  <a:pt x="2256068" y="22560"/>
                </a:cubicBezTo>
                <a:cubicBezTo>
                  <a:pt x="2459655" y="-79999"/>
                  <a:pt x="2882135" y="1045474"/>
                  <a:pt x="4392488" y="1648371"/>
                </a:cubicBezTo>
                <a:lnTo>
                  <a:pt x="0" y="1648371"/>
                </a:lnTo>
                <a:close/>
              </a:path>
            </a:pathLst>
          </a:custGeom>
          <a:gradFill flip="none" rotWithShape="1">
            <a:gsLst>
              <a:gs pos="2294">
                <a:srgbClr val="68BCAE"/>
              </a:gs>
              <a:gs pos="55000">
                <a:srgbClr val="68BCAE"/>
              </a:gs>
              <a:gs pos="100000">
                <a:srgbClr val="92D050"/>
              </a:gs>
              <a:gs pos="100000">
                <a:srgbClr val="71C99D"/>
              </a:gs>
              <a:gs pos="98000">
                <a:srgbClr val="78D296"/>
              </a:gs>
              <a:gs pos="100000">
                <a:srgbClr val="78D296"/>
              </a:gs>
              <a:gs pos="100000">
                <a:srgbClr val="78D296"/>
              </a:gs>
              <a:gs pos="100000">
                <a:srgbClr val="78D296"/>
              </a:gs>
              <a:gs pos="100000">
                <a:srgbClr val="78D296"/>
              </a:gs>
              <a:gs pos="100000">
                <a:srgbClr val="71C99D"/>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pic>
        <p:nvPicPr>
          <p:cNvPr id="19" name="Picture 3">
            <a:extLst>
              <a:ext uri="{FF2B5EF4-FFF2-40B4-BE49-F238E27FC236}">
                <a16:creationId xmlns:a16="http://schemas.microsoft.com/office/drawing/2014/main" id="{974745CD-9177-0409-39EB-5A04BBEE9022}"/>
              </a:ext>
            </a:extLst>
          </p:cNvPr>
          <p:cNvPicPr>
            <a:picLocks noChangeAspect="1" noChangeArrowheads="1"/>
          </p:cNvPicPr>
          <p:nvPr/>
        </p:nvPicPr>
        <p:blipFill rotWithShape="1">
          <a:blip r:embed="rId3" cstate="print">
            <a:duotone>
              <a:prstClr val="black"/>
              <a:srgbClr val="4BACC6">
                <a:tint val="45000"/>
                <a:satMod val="400000"/>
              </a:srgbClr>
            </a:duotone>
            <a:extLst>
              <a:ext uri="{28A0092B-C50C-407E-A947-70E740481C1C}">
                <a14:useLocalDpi xmlns:a14="http://schemas.microsoft.com/office/drawing/2010/main" val="0"/>
              </a:ext>
            </a:extLst>
          </a:blip>
          <a:srcRect l="2767" r="7205" b="57679"/>
          <a:stretch/>
        </p:blipFill>
        <p:spPr bwMode="auto">
          <a:xfrm rot="13020000" flipH="1">
            <a:off x="5124550" y="1519382"/>
            <a:ext cx="6320754" cy="19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等腰三角形 1">
            <a:extLst>
              <a:ext uri="{FF2B5EF4-FFF2-40B4-BE49-F238E27FC236}">
                <a16:creationId xmlns:a16="http://schemas.microsoft.com/office/drawing/2014/main" id="{6FA29434-4063-E663-835F-0BC34FA52484}"/>
              </a:ext>
            </a:extLst>
          </p:cNvPr>
          <p:cNvSpPr/>
          <p:nvPr/>
        </p:nvSpPr>
        <p:spPr>
          <a:xfrm rot="12992002">
            <a:off x="4369744" y="1733227"/>
            <a:ext cx="2828170" cy="878016"/>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Lst>
            <a:ahLst/>
            <a:cxnLst>
              <a:cxn ang="0">
                <a:pos x="connsiteX0" y="connsiteY0"/>
              </a:cxn>
              <a:cxn ang="0">
                <a:pos x="connsiteX1" y="connsiteY1"/>
              </a:cxn>
              <a:cxn ang="0">
                <a:pos x="connsiteX2" y="connsiteY2"/>
              </a:cxn>
              <a:cxn ang="0">
                <a:pos x="connsiteX3" y="connsiteY3"/>
              </a:cxn>
            </a:cxnLst>
            <a:rect l="l" t="t" r="r" b="b"/>
            <a:pathLst>
              <a:path w="4392488" h="1648371">
                <a:moveTo>
                  <a:pt x="0" y="1648371"/>
                </a:moveTo>
                <a:cubicBezTo>
                  <a:pt x="1312030" y="1417640"/>
                  <a:pt x="1880525" y="-209339"/>
                  <a:pt x="2256068" y="22560"/>
                </a:cubicBezTo>
                <a:cubicBezTo>
                  <a:pt x="2459655" y="-79999"/>
                  <a:pt x="2882135" y="1045474"/>
                  <a:pt x="4392488" y="1648371"/>
                </a:cubicBezTo>
                <a:lnTo>
                  <a:pt x="0" y="1648371"/>
                </a:lnTo>
                <a:close/>
              </a:path>
            </a:pathLst>
          </a:custGeom>
          <a:gradFill flip="none" rotWithShape="1">
            <a:gsLst>
              <a:gs pos="100000">
                <a:srgbClr val="78D296"/>
              </a:gs>
              <a:gs pos="100000">
                <a:srgbClr val="78D296"/>
              </a:gs>
              <a:gs pos="100000">
                <a:srgbClr val="78D296"/>
              </a:gs>
              <a:gs pos="100000">
                <a:srgbClr val="78D296"/>
              </a:gs>
              <a:gs pos="100000">
                <a:srgbClr val="78D296"/>
              </a:gs>
              <a:gs pos="100000">
                <a:srgbClr val="78D296"/>
              </a:gs>
              <a:gs pos="53000">
                <a:srgbClr val="71C99D"/>
              </a:gs>
              <a:gs pos="2000">
                <a:srgbClr val="68BCAE"/>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pic>
        <p:nvPicPr>
          <p:cNvPr id="21" name="Picture 3">
            <a:extLst>
              <a:ext uri="{FF2B5EF4-FFF2-40B4-BE49-F238E27FC236}">
                <a16:creationId xmlns:a16="http://schemas.microsoft.com/office/drawing/2014/main" id="{410E82C4-8FB7-0BDD-3216-C13ED0217D30}"/>
              </a:ext>
            </a:extLst>
          </p:cNvPr>
          <p:cNvPicPr>
            <a:picLocks noChangeAspect="1" noChangeArrowheads="1"/>
          </p:cNvPicPr>
          <p:nvPr/>
        </p:nvPicPr>
        <p:blipFill rotWithShape="1">
          <a:blip r:embed="rId3" cstate="print">
            <a:duotone>
              <a:prstClr val="black"/>
              <a:srgbClr val="4BACC6">
                <a:tint val="45000"/>
                <a:satMod val="400000"/>
              </a:srgbClr>
            </a:duotone>
            <a:extLst>
              <a:ext uri="{28A0092B-C50C-407E-A947-70E740481C1C}">
                <a14:useLocalDpi xmlns:a14="http://schemas.microsoft.com/office/drawing/2010/main" val="0"/>
              </a:ext>
            </a:extLst>
          </a:blip>
          <a:srcRect l="2767" r="7205" b="57679"/>
          <a:stretch/>
        </p:blipFill>
        <p:spPr bwMode="auto">
          <a:xfrm rot="13020000" flipH="1">
            <a:off x="3066216" y="2790938"/>
            <a:ext cx="8517893" cy="25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等腰三角形 1">
            <a:extLst>
              <a:ext uri="{FF2B5EF4-FFF2-40B4-BE49-F238E27FC236}">
                <a16:creationId xmlns:a16="http://schemas.microsoft.com/office/drawing/2014/main" id="{85E90047-52E2-BB66-FB46-2533E8EB3AC8}"/>
              </a:ext>
            </a:extLst>
          </p:cNvPr>
          <p:cNvSpPr/>
          <p:nvPr/>
        </p:nvSpPr>
        <p:spPr>
          <a:xfrm rot="12992002">
            <a:off x="2448270" y="2417945"/>
            <a:ext cx="2828170" cy="878016"/>
          </a:xfrm>
          <a:custGeom>
            <a:avLst/>
            <a:gdLst>
              <a:gd name="connsiteX0" fmla="*/ 0 w 4392488"/>
              <a:gd name="connsiteY0" fmla="*/ 1080120 h 1080120"/>
              <a:gd name="connsiteX1" fmla="*/ 2315061 w 4392488"/>
              <a:gd name="connsiteY1" fmla="*/ 0 h 1080120"/>
              <a:gd name="connsiteX2" fmla="*/ 4392488 w 4392488"/>
              <a:gd name="connsiteY2" fmla="*/ 1080120 h 1080120"/>
              <a:gd name="connsiteX3" fmla="*/ 0 w 4392488"/>
              <a:gd name="connsiteY3" fmla="*/ 1080120 h 1080120"/>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463578 h 1463578"/>
              <a:gd name="connsiteX1" fmla="*/ 2270816 w 4392488"/>
              <a:gd name="connsiteY1" fmla="*/ 0 h 1463578"/>
              <a:gd name="connsiteX2" fmla="*/ 4392488 w 4392488"/>
              <a:gd name="connsiteY2" fmla="*/ 1463578 h 1463578"/>
              <a:gd name="connsiteX3" fmla="*/ 0 w 4392488"/>
              <a:gd name="connsiteY3" fmla="*/ 1463578 h 1463578"/>
              <a:gd name="connsiteX0" fmla="*/ 0 w 4392488"/>
              <a:gd name="connsiteY0" fmla="*/ 1625811 h 1625811"/>
              <a:gd name="connsiteX1" fmla="*/ 2256068 w 4392488"/>
              <a:gd name="connsiteY1" fmla="*/ 0 h 1625811"/>
              <a:gd name="connsiteX2" fmla="*/ 4392488 w 4392488"/>
              <a:gd name="connsiteY2" fmla="*/ 1625811 h 1625811"/>
              <a:gd name="connsiteX3" fmla="*/ 0 w 4392488"/>
              <a:gd name="connsiteY3" fmla="*/ 1625811 h 1625811"/>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52023 h 1652023"/>
              <a:gd name="connsiteX1" fmla="*/ 2256068 w 4392488"/>
              <a:gd name="connsiteY1" fmla="*/ 26212 h 1652023"/>
              <a:gd name="connsiteX2" fmla="*/ 4392488 w 4392488"/>
              <a:gd name="connsiteY2" fmla="*/ 1652023 h 1652023"/>
              <a:gd name="connsiteX3" fmla="*/ 0 w 4392488"/>
              <a:gd name="connsiteY3" fmla="*/ 1652023 h 1652023"/>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 name="connsiteX0" fmla="*/ 0 w 4392488"/>
              <a:gd name="connsiteY0" fmla="*/ 1648371 h 1648371"/>
              <a:gd name="connsiteX1" fmla="*/ 2256068 w 4392488"/>
              <a:gd name="connsiteY1" fmla="*/ 22560 h 1648371"/>
              <a:gd name="connsiteX2" fmla="*/ 4392488 w 4392488"/>
              <a:gd name="connsiteY2" fmla="*/ 1648371 h 1648371"/>
              <a:gd name="connsiteX3" fmla="*/ 0 w 4392488"/>
              <a:gd name="connsiteY3" fmla="*/ 1648371 h 1648371"/>
            </a:gdLst>
            <a:ahLst/>
            <a:cxnLst>
              <a:cxn ang="0">
                <a:pos x="connsiteX0" y="connsiteY0"/>
              </a:cxn>
              <a:cxn ang="0">
                <a:pos x="connsiteX1" y="connsiteY1"/>
              </a:cxn>
              <a:cxn ang="0">
                <a:pos x="connsiteX2" y="connsiteY2"/>
              </a:cxn>
              <a:cxn ang="0">
                <a:pos x="connsiteX3" y="connsiteY3"/>
              </a:cxn>
            </a:cxnLst>
            <a:rect l="l" t="t" r="r" b="b"/>
            <a:pathLst>
              <a:path w="4392488" h="1648371">
                <a:moveTo>
                  <a:pt x="0" y="1648371"/>
                </a:moveTo>
                <a:cubicBezTo>
                  <a:pt x="1312030" y="1417640"/>
                  <a:pt x="1880525" y="-209339"/>
                  <a:pt x="2256068" y="22560"/>
                </a:cubicBezTo>
                <a:cubicBezTo>
                  <a:pt x="2459655" y="-79999"/>
                  <a:pt x="2882135" y="1045474"/>
                  <a:pt x="4392488" y="1648371"/>
                </a:cubicBezTo>
                <a:lnTo>
                  <a:pt x="0" y="1648371"/>
                </a:lnTo>
                <a:close/>
              </a:path>
            </a:pathLst>
          </a:custGeom>
          <a:gradFill flip="none" rotWithShape="1">
            <a:gsLst>
              <a:gs pos="52000">
                <a:srgbClr val="71C99D"/>
              </a:gs>
              <a:gs pos="100000">
                <a:srgbClr val="71C99D"/>
              </a:gs>
              <a:gs pos="100000">
                <a:srgbClr val="78D296"/>
              </a:gs>
              <a:gs pos="100000">
                <a:srgbClr val="78D296"/>
              </a:gs>
              <a:gs pos="100000">
                <a:srgbClr val="78D296"/>
              </a:gs>
              <a:gs pos="100000">
                <a:srgbClr val="78D296"/>
              </a:gs>
              <a:gs pos="2000">
                <a:srgbClr val="68BCAE"/>
              </a:gs>
            </a:gsLst>
            <a:lin ang="5400000" scaled="0"/>
            <a:tileRect/>
          </a:gradFill>
          <a:ln w="25400" cap="flat" cmpd="sng" algn="ctr">
            <a:noFill/>
            <a:prstDash val="solid"/>
          </a:ln>
          <a:effectLst>
            <a:outerShdw blurRad="330200" dist="1270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Arial" pitchFamily="34" charset="0"/>
            </a:endParaRPr>
          </a:p>
        </p:txBody>
      </p:sp>
      <p:sp>
        <p:nvSpPr>
          <p:cNvPr id="23" name="TextBox 22">
            <a:extLst>
              <a:ext uri="{FF2B5EF4-FFF2-40B4-BE49-F238E27FC236}">
                <a16:creationId xmlns:a16="http://schemas.microsoft.com/office/drawing/2014/main" id="{9880783F-DEA9-14AF-CC7C-8C78CC9A3645}"/>
              </a:ext>
            </a:extLst>
          </p:cNvPr>
          <p:cNvSpPr txBox="1"/>
          <p:nvPr/>
        </p:nvSpPr>
        <p:spPr>
          <a:xfrm rot="2287915">
            <a:off x="3359519" y="2504655"/>
            <a:ext cx="107244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ar-SA" altLang="zh-CN" sz="3600" b="1" i="0" u="none" strike="noStrike" kern="0" cap="none" spc="0" normalizeH="0" baseline="0" noProof="0">
                <a:ln w="18415" cmpd="sng">
                  <a:noFill/>
                  <a:prstDash val="solid"/>
                </a:ln>
                <a:solidFill>
                  <a:sysClr val="window" lastClr="FFFFFF"/>
                </a:solidFill>
                <a:effectLst/>
                <a:uLnTx/>
                <a:uFillTx/>
                <a:latin typeface="Agency FB" pitchFamily="34" charset="0"/>
                <a:ea typeface="微软雅黑" pitchFamily="34" charset="-122"/>
                <a:cs typeface="Arial" pitchFamily="34" charset="0"/>
              </a:rPr>
              <a:t>س1</a:t>
            </a:r>
            <a:endParaRPr kumimoji="0" lang="zh-CN" altLang="en-US" sz="36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cs typeface="Arial" pitchFamily="34" charset="0"/>
            </a:endParaRPr>
          </a:p>
        </p:txBody>
      </p:sp>
      <p:sp>
        <p:nvSpPr>
          <p:cNvPr id="24" name="TextBox 23">
            <a:extLst>
              <a:ext uri="{FF2B5EF4-FFF2-40B4-BE49-F238E27FC236}">
                <a16:creationId xmlns:a16="http://schemas.microsoft.com/office/drawing/2014/main" id="{45CCC4A2-282A-9348-9D6C-926E44DAAE46}"/>
              </a:ext>
            </a:extLst>
          </p:cNvPr>
          <p:cNvSpPr txBox="1"/>
          <p:nvPr/>
        </p:nvSpPr>
        <p:spPr>
          <a:xfrm rot="2287915">
            <a:off x="5247606" y="1851571"/>
            <a:ext cx="107244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ar-SA" altLang="zh-CN" sz="3600" b="1" i="0" u="none" strike="noStrike" kern="0" cap="none" spc="0" normalizeH="0" baseline="0" noProof="0">
                <a:ln w="18415" cmpd="sng">
                  <a:noFill/>
                  <a:prstDash val="solid"/>
                </a:ln>
                <a:solidFill>
                  <a:sysClr val="window" lastClr="FFFFFF"/>
                </a:solidFill>
                <a:effectLst/>
                <a:uLnTx/>
                <a:uFillTx/>
                <a:latin typeface="Agency FB" pitchFamily="34" charset="0"/>
                <a:ea typeface="微软雅黑" pitchFamily="34" charset="-122"/>
                <a:cs typeface="Arial" pitchFamily="34" charset="0"/>
              </a:rPr>
              <a:t>س2</a:t>
            </a:r>
            <a:endParaRPr kumimoji="0" lang="zh-CN" altLang="en-US" sz="36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cs typeface="Arial" pitchFamily="34" charset="0"/>
            </a:endParaRPr>
          </a:p>
        </p:txBody>
      </p:sp>
      <p:sp>
        <p:nvSpPr>
          <p:cNvPr id="25" name="TextBox 24">
            <a:extLst>
              <a:ext uri="{FF2B5EF4-FFF2-40B4-BE49-F238E27FC236}">
                <a16:creationId xmlns:a16="http://schemas.microsoft.com/office/drawing/2014/main" id="{D666007C-9DF7-12A2-874D-592636B2D73D}"/>
              </a:ext>
            </a:extLst>
          </p:cNvPr>
          <p:cNvSpPr txBox="1"/>
          <p:nvPr/>
        </p:nvSpPr>
        <p:spPr>
          <a:xfrm rot="2287915">
            <a:off x="7008404" y="1117873"/>
            <a:ext cx="1072444" cy="53553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ar-SA" altLang="zh-CN" sz="3600" b="1" i="0" u="none" strike="noStrike" kern="0" cap="none" spc="0" normalizeH="0" baseline="0" noProof="0">
                <a:ln w="18415" cmpd="sng">
                  <a:noFill/>
                  <a:prstDash val="solid"/>
                </a:ln>
                <a:solidFill>
                  <a:sysClr val="window" lastClr="FFFFFF"/>
                </a:solidFill>
                <a:effectLst/>
                <a:uLnTx/>
                <a:uFillTx/>
                <a:latin typeface="Agency FB" pitchFamily="34" charset="0"/>
                <a:ea typeface="微软雅黑" pitchFamily="34" charset="-122"/>
                <a:cs typeface="Arial" pitchFamily="34" charset="0"/>
              </a:rPr>
              <a:t>س3</a:t>
            </a:r>
            <a:endParaRPr kumimoji="0" lang="zh-CN" altLang="en-US" sz="3600" b="1" i="0" u="none" strike="noStrike" kern="0" cap="none" spc="0" normalizeH="0" baseline="0" noProof="0" dirty="0">
              <a:ln w="18415" cmpd="sng">
                <a:noFill/>
                <a:prstDash val="solid"/>
              </a:ln>
              <a:solidFill>
                <a:sysClr val="window" lastClr="FFFFFF"/>
              </a:solidFill>
              <a:effectLst/>
              <a:uLnTx/>
              <a:uFillTx/>
              <a:latin typeface="Agency FB" pitchFamily="34" charset="0"/>
              <a:ea typeface="微软雅黑" pitchFamily="34" charset="-122"/>
              <a:cs typeface="Arial" pitchFamily="34" charset="0"/>
            </a:endParaRPr>
          </a:p>
        </p:txBody>
      </p:sp>
      <p:sp>
        <p:nvSpPr>
          <p:cNvPr id="26" name="TextBox 25">
            <a:extLst>
              <a:ext uri="{FF2B5EF4-FFF2-40B4-BE49-F238E27FC236}">
                <a16:creationId xmlns:a16="http://schemas.microsoft.com/office/drawing/2014/main" id="{C79CDB6F-7A56-6C3F-6555-6DAA265C8ACC}"/>
              </a:ext>
            </a:extLst>
          </p:cNvPr>
          <p:cNvSpPr txBox="1"/>
          <p:nvPr/>
        </p:nvSpPr>
        <p:spPr>
          <a:xfrm rot="18484633">
            <a:off x="8214634" y="2003427"/>
            <a:ext cx="157942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zh-CN" sz="2000" kern="0">
                <a:solidFill>
                  <a:prstClr val="black"/>
                </a:solidFill>
                <a:latin typeface="Al-QuranAlKareem" panose="02000000000000000000" pitchFamily="2" charset="-78"/>
                <a:ea typeface="微软雅黑" pitchFamily="34" charset="-122"/>
                <a:cs typeface="Al-QuranAlKareem" panose="02000000000000000000" pitchFamily="2" charset="-78"/>
              </a:rPr>
              <a:t>إذا كان لديك مكع ٌ ب حجمه يساوي</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zh-CN" sz="2000" kern="0">
                <a:solidFill>
                  <a:prstClr val="black"/>
                </a:solidFill>
                <a:latin typeface="Al-QuranAlKareem" panose="02000000000000000000" pitchFamily="2" charset="-78"/>
                <a:ea typeface="微软雅黑" pitchFamily="34" charset="-122"/>
                <a:cs typeface="Al-QuranAlKareem" panose="02000000000000000000" pitchFamily="2" charset="-78"/>
              </a:rPr>
              <a:t>١٢٥ سم ٣، فكيف يمكنُك تحديد طول</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zh-CN" sz="2000" kern="0">
                <a:solidFill>
                  <a:prstClr val="black"/>
                </a:solidFill>
                <a:latin typeface="Al-QuranAlKareem" panose="02000000000000000000" pitchFamily="2" charset="-78"/>
                <a:ea typeface="微软雅黑" pitchFamily="34" charset="-122"/>
                <a:cs typeface="Al-QuranAlKareem" panose="02000000000000000000" pitchFamily="2" charset="-78"/>
              </a:rPr>
              <a:t>حرفه؟</a:t>
            </a:r>
            <a:endParaRPr kumimoji="0" lang="ar-SA" altLang="zh-CN" sz="2000" b="0" i="0" u="none" strike="noStrike" kern="0" cap="none" spc="0" normalizeH="0" baseline="0" noProof="0">
              <a:ln>
                <a:noFill/>
              </a:ln>
              <a:solidFill>
                <a:prstClr val="black"/>
              </a:solidFill>
              <a:effectLst/>
              <a:uLnTx/>
              <a:uFillTx/>
              <a:latin typeface="Al-QuranAlKareem" panose="02000000000000000000" pitchFamily="2" charset="-78"/>
              <a:ea typeface="微软雅黑" pitchFamily="34" charset="-122"/>
              <a:cs typeface="Al-QuranAlKareem" panose="02000000000000000000" pitchFamily="2" charset="-78"/>
            </a:endParaRPr>
          </a:p>
        </p:txBody>
      </p:sp>
      <p:sp>
        <p:nvSpPr>
          <p:cNvPr id="27" name="TextBox 26">
            <a:extLst>
              <a:ext uri="{FF2B5EF4-FFF2-40B4-BE49-F238E27FC236}">
                <a16:creationId xmlns:a16="http://schemas.microsoft.com/office/drawing/2014/main" id="{65A38B9B-DFA6-4BF7-7DCE-CE00A5129E41}"/>
              </a:ext>
            </a:extLst>
          </p:cNvPr>
          <p:cNvSpPr txBox="1"/>
          <p:nvPr/>
        </p:nvSpPr>
        <p:spPr>
          <a:xfrm rot="18484633">
            <a:off x="6424758" y="2770215"/>
            <a:ext cx="1612319" cy="2246769"/>
          </a:xfrm>
          <a:prstGeom prst="rect">
            <a:avLst/>
          </a:prstGeom>
          <a:noFill/>
        </p:spPr>
        <p:txBody>
          <a:bodyPr wrap="square" rtlCol="0">
            <a:spAutoFit/>
          </a:bodyPr>
          <a:lstStyle/>
          <a:p>
            <a:pPr lvl="0" algn="ctr">
              <a:defRPr/>
            </a:pPr>
            <a:r>
              <a:rPr lang="ar-SA" sz="2000">
                <a:solidFill>
                  <a:prstClr val="black"/>
                </a:solidFill>
                <a:latin typeface="Al-QuranAlKareem" panose="02000000000000000000" pitchFamily="2" charset="-78"/>
                <a:cs typeface="Al-QuranAlKareem" panose="02000000000000000000" pitchFamily="2" charset="-78"/>
              </a:rPr>
              <a:t>ما المكعب التالي الأكبر الذي يمكنك</a:t>
            </a:r>
          </a:p>
          <a:p>
            <a:pPr lvl="0" algn="ctr">
              <a:defRPr/>
            </a:pPr>
            <a:r>
              <a:rPr lang="ar-SA" sz="2000">
                <a:solidFill>
                  <a:prstClr val="black"/>
                </a:solidFill>
                <a:latin typeface="Al-QuranAlKareem" panose="02000000000000000000" pitchFamily="2" charset="-78"/>
                <a:cs typeface="Al-QuranAlKareem" panose="02000000000000000000" pitchFamily="2" charset="-78"/>
              </a:rPr>
              <a:t>بناؤه من مكعبات الوحدة؟ وما طوله</a:t>
            </a:r>
          </a:p>
          <a:p>
            <a:pPr lvl="0" algn="ctr">
              <a:defRPr/>
            </a:pPr>
            <a:r>
              <a:rPr lang="ar-SA" sz="2000">
                <a:solidFill>
                  <a:prstClr val="black"/>
                </a:solidFill>
                <a:latin typeface="Al-QuranAlKareem" panose="02000000000000000000" pitchFamily="2" charset="-78"/>
                <a:cs typeface="Al-QuranAlKareem" panose="02000000000000000000" pitchFamily="2" charset="-78"/>
              </a:rPr>
              <a:t>وعرضه وارتفاعه وحجمه؟ </a:t>
            </a:r>
            <a:endParaRPr kumimoji="0" lang="en-US" altLang="zh-CN" sz="2000" b="0" i="0" u="none" strike="noStrike" kern="0" cap="none" spc="0" normalizeH="0" baseline="0" noProof="0" dirty="0">
              <a:ln>
                <a:noFill/>
              </a:ln>
              <a:solidFill>
                <a:sysClr val="windowText" lastClr="000000">
                  <a:lumMod val="75000"/>
                  <a:lumOff val="25000"/>
                </a:sysClr>
              </a:solidFill>
              <a:effectLst/>
              <a:uLnTx/>
              <a:uFillTx/>
              <a:latin typeface="Al-QuranAlKareem" panose="02000000000000000000" pitchFamily="2" charset="-78"/>
              <a:ea typeface="微软雅黑" pitchFamily="34" charset="-122"/>
              <a:cs typeface="Al-QuranAlKareem" panose="02000000000000000000" pitchFamily="2" charset="-78"/>
            </a:endParaRPr>
          </a:p>
        </p:txBody>
      </p:sp>
      <p:sp>
        <p:nvSpPr>
          <p:cNvPr id="28" name="TextBox 27">
            <a:extLst>
              <a:ext uri="{FF2B5EF4-FFF2-40B4-BE49-F238E27FC236}">
                <a16:creationId xmlns:a16="http://schemas.microsoft.com/office/drawing/2014/main" id="{AA5FCBE7-08C3-5DEB-8C06-46287F43913C}"/>
              </a:ext>
            </a:extLst>
          </p:cNvPr>
          <p:cNvSpPr txBox="1"/>
          <p:nvPr/>
        </p:nvSpPr>
        <p:spPr>
          <a:xfrm rot="18484633">
            <a:off x="4733907" y="3588007"/>
            <a:ext cx="163055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000">
                <a:solidFill>
                  <a:prstClr val="black"/>
                </a:solidFill>
                <a:latin typeface="Al-QuranAlKareem" panose="02000000000000000000" pitchFamily="2" charset="-78"/>
                <a:cs typeface="Al-QuranAlKareem" panose="02000000000000000000" pitchFamily="2" charset="-78"/>
              </a:rPr>
              <a:t>ما المكعب الأكبر التالي الذي يمكنك</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000">
                <a:solidFill>
                  <a:prstClr val="black"/>
                </a:solidFill>
                <a:latin typeface="Al-QuranAlKareem" panose="02000000000000000000" pitchFamily="2" charset="-78"/>
                <a:cs typeface="Al-QuranAlKareem" panose="02000000000000000000" pitchFamily="2" charset="-78"/>
              </a:rPr>
              <a:t>بناؤه من مكعبات الوحدة؟ وما طوله</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000">
                <a:solidFill>
                  <a:prstClr val="black"/>
                </a:solidFill>
                <a:latin typeface="Al-QuranAlKareem" panose="02000000000000000000" pitchFamily="2" charset="-78"/>
                <a:cs typeface="Al-QuranAlKareem" panose="02000000000000000000" pitchFamily="2" charset="-78"/>
              </a:rPr>
              <a:t>وعرضه وارتفاعه وحجمه؟ </a:t>
            </a:r>
            <a:endParaRPr kumimoji="0" lang="en-US" altLang="zh-CN" sz="2000" b="0" i="0" u="none" strike="noStrike" kern="0" cap="none" spc="0" normalizeH="0" baseline="0" noProof="0" dirty="0">
              <a:ln>
                <a:noFill/>
              </a:ln>
              <a:solidFill>
                <a:sysClr val="windowText" lastClr="000000">
                  <a:lumMod val="75000"/>
                  <a:lumOff val="25000"/>
                </a:sysClr>
              </a:solidFill>
              <a:effectLst/>
              <a:uLnTx/>
              <a:uFillTx/>
              <a:latin typeface="Al-QuranAlKareem" panose="02000000000000000000" pitchFamily="2" charset="-78"/>
              <a:ea typeface="微软雅黑" pitchFamily="34" charset="-122"/>
              <a:cs typeface="Al-QuranAlKareem" panose="02000000000000000000" pitchFamily="2" charset="-78"/>
            </a:endParaRPr>
          </a:p>
        </p:txBody>
      </p:sp>
      <p:sp>
        <p:nvSpPr>
          <p:cNvPr id="29" name="TextBox 28">
            <a:extLst>
              <a:ext uri="{FF2B5EF4-FFF2-40B4-BE49-F238E27FC236}">
                <a16:creationId xmlns:a16="http://schemas.microsoft.com/office/drawing/2014/main" id="{78B07912-8F40-9946-A9D3-2066FA431014}"/>
              </a:ext>
            </a:extLst>
          </p:cNvPr>
          <p:cNvSpPr txBox="1"/>
          <p:nvPr/>
        </p:nvSpPr>
        <p:spPr>
          <a:xfrm>
            <a:off x="1880658" y="6013235"/>
            <a:ext cx="4202183" cy="707886"/>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zh-CN" sz="4000" b="1" i="0" u="none" strike="noStrike" kern="0" cap="none" spc="0" normalizeH="0" baseline="0" noProof="0">
                <a:ln>
                  <a:noFill/>
                </a:ln>
                <a:solidFill>
                  <a:sysClr val="window" lastClr="FFFFFF"/>
                </a:solidFill>
                <a:effectLst/>
                <a:uLnTx/>
                <a:uFillTx/>
                <a:latin typeface="Agency FB" pitchFamily="34" charset="0"/>
                <a:ea typeface="微软雅黑" pitchFamily="34" charset="-122"/>
                <a:cs typeface="Calibri" pitchFamily="34" charset="0"/>
              </a:rPr>
              <a:t>أسئلة البناء</a:t>
            </a:r>
            <a:endParaRPr kumimoji="0" lang="zh-CN" altLang="en-US" sz="4000" b="1" i="0" u="none" strike="noStrike" kern="0" cap="none" spc="0" normalizeH="0" baseline="0" noProof="0" dirty="0">
              <a:ln>
                <a:noFill/>
              </a:ln>
              <a:solidFill>
                <a:sysClr val="window" lastClr="FFFFFF"/>
              </a:solidFill>
              <a:effectLst/>
              <a:uLnTx/>
              <a:uFillTx/>
              <a:latin typeface="Agency FB" pitchFamily="34" charset="0"/>
              <a:ea typeface="微软雅黑" pitchFamily="34" charset="-122"/>
              <a:cs typeface="Calibri" pitchFamily="34" charset="0"/>
            </a:endParaRPr>
          </a:p>
        </p:txBody>
      </p:sp>
      <p:sp>
        <p:nvSpPr>
          <p:cNvPr id="8" name="مربع نص 7">
            <a:extLst>
              <a:ext uri="{FF2B5EF4-FFF2-40B4-BE49-F238E27FC236}">
                <a16:creationId xmlns:a16="http://schemas.microsoft.com/office/drawing/2014/main" id="{FA14145A-8648-E891-6321-83AEC4C5FE80}"/>
              </a:ext>
            </a:extLst>
          </p:cNvPr>
          <p:cNvSpPr txBox="1"/>
          <p:nvPr/>
        </p:nvSpPr>
        <p:spPr>
          <a:xfrm>
            <a:off x="474318" y="1885086"/>
            <a:ext cx="2287002" cy="3416320"/>
          </a:xfrm>
          <a:prstGeom prst="rect">
            <a:avLst/>
          </a:prstGeom>
          <a:noFill/>
        </p:spPr>
        <p:txBody>
          <a:bodyPr wrap="square" rtlCol="1">
            <a:spAutoFit/>
          </a:bodyPr>
          <a:lstStyle/>
          <a:p>
            <a:pPr marL="0" marR="0" lvl="0" indent="0" algn="ctr" defTabSz="914400" rtl="1" eaLnBrk="1" fontAlgn="base" latinLnBrk="0" hangingPunct="1">
              <a:lnSpc>
                <a:spcPct val="150000"/>
              </a:lnSpc>
              <a:spcBef>
                <a:spcPct val="0"/>
              </a:spcBef>
              <a:spcAft>
                <a:spcPct val="0"/>
              </a:spcAft>
              <a:buClrTx/>
              <a:buSzTx/>
              <a:buFontTx/>
              <a:buNone/>
              <a:tabLst/>
              <a:defRPr/>
            </a:pPr>
            <a:r>
              <a:rPr kumimoji="0" lang="ar-SA" b="1" i="0" u="none" strike="noStrike" kern="1200" cap="none" spc="0" normalizeH="0" baseline="0" noProof="0">
                <a:ln>
                  <a:noFill/>
                </a:ln>
                <a:solidFill>
                  <a:srgbClr val="009900"/>
                </a:solidFill>
                <a:effectLst/>
                <a:uLnTx/>
                <a:uFillTx/>
                <a:latin typeface="Al-QuranAlKareem" panose="02000000000000000000" pitchFamily="2" charset="-78"/>
                <a:ea typeface="微软雅黑" pitchFamily="34" charset="-122"/>
                <a:cs typeface="Al-QuranAlKareem" panose="02000000000000000000" pitchFamily="2" charset="-78"/>
              </a:rPr>
              <a:t>ساعد الطلاب على ربط أحجام المكعبات</a:t>
            </a:r>
          </a:p>
          <a:p>
            <a:pPr marL="0" marR="0" lvl="0" indent="0" algn="ctr" defTabSz="914400" rtl="1" eaLnBrk="1" fontAlgn="base" latinLnBrk="0" hangingPunct="1">
              <a:lnSpc>
                <a:spcPct val="150000"/>
              </a:lnSpc>
              <a:spcBef>
                <a:spcPct val="0"/>
              </a:spcBef>
              <a:spcAft>
                <a:spcPct val="0"/>
              </a:spcAft>
              <a:buClrTx/>
              <a:buSzTx/>
              <a:buFontTx/>
              <a:buNone/>
              <a:tabLst/>
              <a:defRPr/>
            </a:pPr>
            <a:r>
              <a:rPr kumimoji="0" lang="ar-SA" b="1" i="0" u="none" strike="noStrike" kern="1200" cap="none" spc="0" normalizeH="0" baseline="0" noProof="0">
                <a:ln>
                  <a:noFill/>
                </a:ln>
                <a:solidFill>
                  <a:srgbClr val="009900"/>
                </a:solidFill>
                <a:effectLst/>
                <a:uLnTx/>
                <a:uFillTx/>
                <a:latin typeface="Al-QuranAlKareem" panose="02000000000000000000" pitchFamily="2" charset="-78"/>
                <a:ea typeface="微软雅黑" pitchFamily="34" charset="-122"/>
                <a:cs typeface="Al-QuranAlKareem" panose="02000000000000000000" pitchFamily="2" charset="-78"/>
              </a:rPr>
              <a:t>بأعداد مكعبة ذهنيا، ثم اعرض مكعب الوحدة</a:t>
            </a:r>
          </a:p>
          <a:p>
            <a:pPr marL="0" marR="0" lvl="0" indent="0" algn="ctr" defTabSz="914400" rtl="1" eaLnBrk="1" fontAlgn="base" latinLnBrk="0" hangingPunct="1">
              <a:lnSpc>
                <a:spcPct val="150000"/>
              </a:lnSpc>
              <a:spcBef>
                <a:spcPct val="0"/>
              </a:spcBef>
              <a:spcAft>
                <a:spcPct val="0"/>
              </a:spcAft>
              <a:buClrTx/>
              <a:buSzTx/>
              <a:buFontTx/>
              <a:buNone/>
              <a:tabLst/>
              <a:defRPr/>
            </a:pPr>
            <a:r>
              <a:rPr kumimoji="0" lang="ar-SA" b="1" i="0" u="none" strike="noStrike" kern="1200" cap="none" spc="0" normalizeH="0" baseline="0" noProof="0">
                <a:ln>
                  <a:noFill/>
                </a:ln>
                <a:solidFill>
                  <a:srgbClr val="009900"/>
                </a:solidFill>
                <a:effectLst/>
                <a:uLnTx/>
                <a:uFillTx/>
                <a:latin typeface="Al-QuranAlKareem" panose="02000000000000000000" pitchFamily="2" charset="-78"/>
                <a:ea typeface="微软雅黑" pitchFamily="34" charset="-122"/>
                <a:cs typeface="Al-QuranAlKareem" panose="02000000000000000000" pitchFamily="2" charset="-78"/>
              </a:rPr>
              <a:t>(السنتمتري)، وفسِّر أن كلا من طوله وعرضه وارتفاعه يساوي سنتمترا واحدا، وحجمه</a:t>
            </a:r>
          </a:p>
          <a:p>
            <a:pPr marL="0" marR="0" lvl="0" indent="0" algn="ctr" defTabSz="914400" rtl="1" eaLnBrk="1" fontAlgn="base" latinLnBrk="0" hangingPunct="1">
              <a:lnSpc>
                <a:spcPct val="150000"/>
              </a:lnSpc>
              <a:spcBef>
                <a:spcPct val="0"/>
              </a:spcBef>
              <a:spcAft>
                <a:spcPct val="0"/>
              </a:spcAft>
              <a:buClrTx/>
              <a:buSzTx/>
              <a:buFontTx/>
              <a:buNone/>
              <a:tabLst/>
              <a:defRPr/>
            </a:pPr>
            <a:r>
              <a:rPr kumimoji="0" lang="ar-SA" b="1" i="0" u="none" strike="noStrike" kern="1200" cap="none" spc="0" normalizeH="0" baseline="0" noProof="0">
                <a:ln>
                  <a:noFill/>
                </a:ln>
                <a:solidFill>
                  <a:srgbClr val="009900"/>
                </a:solidFill>
                <a:effectLst/>
                <a:uLnTx/>
                <a:uFillTx/>
                <a:latin typeface="Al-QuranAlKareem" panose="02000000000000000000" pitchFamily="2" charset="-78"/>
                <a:ea typeface="微软雅黑" pitchFamily="34" charset="-122"/>
                <a:cs typeface="Al-QuranAlKareem" panose="02000000000000000000" pitchFamily="2" charset="-78"/>
              </a:rPr>
              <a:t>يساوي ١×١×١ = ١ سم ٣.</a:t>
            </a:r>
          </a:p>
        </p:txBody>
      </p:sp>
      <p:sp>
        <p:nvSpPr>
          <p:cNvPr id="34" name="مربع نص 33">
            <a:extLst>
              <a:ext uri="{FF2B5EF4-FFF2-40B4-BE49-F238E27FC236}">
                <a16:creationId xmlns:a16="http://schemas.microsoft.com/office/drawing/2014/main" id="{2EBC39E3-663A-8262-017D-878F4594A92C}"/>
              </a:ext>
            </a:extLst>
          </p:cNvPr>
          <p:cNvSpPr txBox="1"/>
          <p:nvPr/>
        </p:nvSpPr>
        <p:spPr>
          <a:xfrm>
            <a:off x="5960027" y="5152414"/>
            <a:ext cx="1534388" cy="584775"/>
          </a:xfrm>
          <a:prstGeom prst="rect">
            <a:avLst/>
          </a:prstGeom>
          <a:noFill/>
        </p:spPr>
        <p:txBody>
          <a:bodyPr wrap="square">
            <a:spAutoFit/>
          </a:bodyPr>
          <a:lstStyle/>
          <a:p>
            <a:pPr lvl="0">
              <a:defRPr/>
            </a:pPr>
            <a:r>
              <a:rPr lang="ar-SA" sz="1600">
                <a:solidFill>
                  <a:srgbClr val="009900"/>
                </a:solidFill>
                <a:latin typeface="Lotus-Light"/>
              </a:rPr>
              <a:t>• ٢ سم،</a:t>
            </a:r>
          </a:p>
          <a:p>
            <a:pPr lvl="0">
              <a:defRPr/>
            </a:pPr>
            <a:r>
              <a:rPr lang="ar-SA" sz="1600">
                <a:solidFill>
                  <a:srgbClr val="009900"/>
                </a:solidFill>
                <a:latin typeface="Lotus-Light"/>
              </a:rPr>
              <a:t>٢×٢×٢ = ٨ سم ٣</a:t>
            </a:r>
          </a:p>
        </p:txBody>
      </p:sp>
      <p:sp>
        <p:nvSpPr>
          <p:cNvPr id="36" name="مربع نص 35">
            <a:extLst>
              <a:ext uri="{FF2B5EF4-FFF2-40B4-BE49-F238E27FC236}">
                <a16:creationId xmlns:a16="http://schemas.microsoft.com/office/drawing/2014/main" id="{29C54342-8928-B2EC-DA16-20491426C496}"/>
              </a:ext>
            </a:extLst>
          </p:cNvPr>
          <p:cNvSpPr txBox="1"/>
          <p:nvPr/>
        </p:nvSpPr>
        <p:spPr>
          <a:xfrm>
            <a:off x="9757538" y="3748776"/>
            <a:ext cx="1689319" cy="1015663"/>
          </a:xfrm>
          <a:prstGeom prst="rect">
            <a:avLst/>
          </a:prstGeom>
          <a:noFill/>
        </p:spPr>
        <p:txBody>
          <a:bodyPr wrap="square">
            <a:spAutoFit/>
          </a:bodyPr>
          <a:lstStyle/>
          <a:p>
            <a:pPr lvl="0">
              <a:defRPr/>
            </a:pPr>
            <a:r>
              <a:rPr lang="ar-SA" sz="1200" b="1">
                <a:solidFill>
                  <a:srgbClr val="009900"/>
                </a:solidFill>
              </a:rPr>
              <a:t>أبحث عن عدد، إذا ُضرب في</a:t>
            </a:r>
          </a:p>
          <a:p>
            <a:pPr lvl="0">
              <a:defRPr/>
            </a:pPr>
            <a:r>
              <a:rPr lang="ar-SA" sz="1200" b="1">
                <a:solidFill>
                  <a:srgbClr val="009900"/>
                </a:solidFill>
              </a:rPr>
              <a:t>نفسه ثلاث مرات يكون الجواب ١٢٥ ،</a:t>
            </a:r>
          </a:p>
          <a:p>
            <a:pPr lvl="0">
              <a:defRPr/>
            </a:pPr>
            <a:r>
              <a:rPr lang="ar-SA" sz="1200" b="1">
                <a:solidFill>
                  <a:srgbClr val="009900"/>
                </a:solidFill>
              </a:rPr>
              <a:t>وبما أن: ٥×٥×٥ = ١٢٥ ، إذن طول حرفه يساوي ٥ سم.</a:t>
            </a:r>
            <a:endParaRPr kumimoji="0" lang="ar-SA" sz="1200" b="1" i="0" u="none" strike="noStrike" kern="1200" cap="none" spc="0" normalizeH="0" baseline="0" noProof="0">
              <a:ln>
                <a:noFill/>
              </a:ln>
              <a:solidFill>
                <a:srgbClr val="009900"/>
              </a:solidFill>
              <a:effectLst/>
              <a:uLnTx/>
              <a:uFillTx/>
              <a:ea typeface="宋体"/>
            </a:endParaRPr>
          </a:p>
        </p:txBody>
      </p:sp>
      <p:sp>
        <p:nvSpPr>
          <p:cNvPr id="38" name="مربع نص 37">
            <a:extLst>
              <a:ext uri="{FF2B5EF4-FFF2-40B4-BE49-F238E27FC236}">
                <a16:creationId xmlns:a16="http://schemas.microsoft.com/office/drawing/2014/main" id="{30A5974E-8D02-0465-96B7-6E1EBB098DD9}"/>
              </a:ext>
            </a:extLst>
          </p:cNvPr>
          <p:cNvSpPr txBox="1"/>
          <p:nvPr/>
        </p:nvSpPr>
        <p:spPr>
          <a:xfrm>
            <a:off x="8010569" y="4764390"/>
            <a:ext cx="1534389" cy="584775"/>
          </a:xfrm>
          <a:prstGeom prst="rect">
            <a:avLst/>
          </a:prstGeom>
          <a:noFill/>
        </p:spPr>
        <p:txBody>
          <a:bodyPr wrap="square">
            <a:spAutoFit/>
          </a:bodyPr>
          <a:lstStyle/>
          <a:p>
            <a:pPr lvl="0"/>
            <a:r>
              <a:rPr lang="ar-SA" sz="1600" b="1">
                <a:solidFill>
                  <a:srgbClr val="000000"/>
                </a:solidFill>
                <a:latin typeface="MinionPro-Bold"/>
              </a:rPr>
              <a:t>• </a:t>
            </a:r>
            <a:r>
              <a:rPr lang="ar-SA" sz="1600">
                <a:solidFill>
                  <a:srgbClr val="00B050"/>
                </a:solidFill>
                <a:latin typeface="Lotus-Light"/>
              </a:rPr>
              <a:t>٣ سم،</a:t>
            </a:r>
          </a:p>
          <a:p>
            <a:pPr lvl="0"/>
            <a:r>
              <a:rPr lang="ar-SA" sz="1600">
                <a:solidFill>
                  <a:srgbClr val="00B050"/>
                </a:solidFill>
                <a:latin typeface="Lotus-Light"/>
              </a:rPr>
              <a:t>٣×٣×٣ = ٢٧ سم</a:t>
            </a:r>
            <a:endParaRPr lang="ar-SA">
              <a:solidFill>
                <a:srgbClr val="00B050"/>
              </a:solidFill>
            </a:endParaRPr>
          </a:p>
        </p:txBody>
      </p:sp>
    </p:spTree>
    <p:extLst>
      <p:ext uri="{BB962C8B-B14F-4D97-AF65-F5344CB8AC3E}">
        <p14:creationId xmlns:p14="http://schemas.microsoft.com/office/powerpoint/2010/main" val="14850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4" grpId="0"/>
      <p:bldP spid="36" grpId="0"/>
      <p:bldP spid="38" grpId="0"/>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3D Business Animation Slides，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مسلك بخاري">
  <a:themeElements>
    <a:clrScheme name="مسلك بخاري">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مسلك بخاري">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ظل قوي">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12.xml><?xml version="1.0" encoding="utf-8"?>
<a:theme xmlns:a="http://schemas.openxmlformats.org/drawingml/2006/main" name="5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Office Theme">
  <a:themeElements>
    <a:clrScheme name="Industry Template 2">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12A6F8"/>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siness Report Powerpoint Template - www.googleslides.org">
  <a:themeElements>
    <a:clrScheme name="自定义 2">
      <a:dk1>
        <a:srgbClr val="000000"/>
      </a:dk1>
      <a:lt1>
        <a:srgbClr val="FFFFFF"/>
      </a:lt1>
      <a:dk2>
        <a:srgbClr val="FFFFFF"/>
      </a:dk2>
      <a:lt2>
        <a:srgbClr val="FFFFFF"/>
      </a:lt2>
      <a:accent1>
        <a:srgbClr val="45A454"/>
      </a:accent1>
      <a:accent2>
        <a:srgbClr val="127F93"/>
      </a:accent2>
      <a:accent3>
        <a:srgbClr val="45A454"/>
      </a:accent3>
      <a:accent4>
        <a:srgbClr val="127F93"/>
      </a:accent4>
      <a:accent5>
        <a:srgbClr val="45A454"/>
      </a:accent5>
      <a:accent6>
        <a:srgbClr val="70C0BC"/>
      </a:accent6>
      <a:hlink>
        <a:srgbClr val="404354"/>
      </a:hlink>
      <a:folHlink>
        <a:srgbClr val="A191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D Business Animation Slides，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模板从 www.mysoeasy.com 下载">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微软雅黑"/>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微软雅黑" pitchFamily="34" charset="-122"/>
            <a:ea typeface="微软雅黑" pitchFamily="34" charset="-122"/>
          </a:defRPr>
        </a:defPPr>
      </a:lstStyle>
    </a:txDef>
  </a:objectDefaults>
  <a:extraClrSchemeLst>
    <a:extraClrScheme>
      <a:clrScheme name="模板从 www.mysoeasy.com 下载 1">
        <a:dk1>
          <a:srgbClr val="8064A2"/>
        </a:dk1>
        <a:lt1>
          <a:srgbClr val="9BBB59"/>
        </a:lt1>
        <a:dk2>
          <a:srgbClr val="1F497D"/>
        </a:dk2>
        <a:lt2>
          <a:srgbClr val="EEECE1"/>
        </a:lt2>
        <a:accent1>
          <a:srgbClr val="4F81BD"/>
        </a:accent1>
        <a:accent2>
          <a:srgbClr val="C0504D"/>
        </a:accent2>
        <a:accent3>
          <a:srgbClr val="CBDAB5"/>
        </a:accent3>
        <a:accent4>
          <a:srgbClr val="6C548A"/>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D2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3958</TotalTime>
  <Words>2157</Words>
  <Application>Microsoft Office PowerPoint</Application>
  <PresentationFormat>شاشة عريضة</PresentationFormat>
  <Paragraphs>484</Paragraphs>
  <Slides>61</Slides>
  <Notes>14</Notes>
  <HiddenSlides>0</HiddenSlides>
  <MMClips>0</MMClips>
  <ScaleCrop>false</ScaleCrop>
  <HeadingPairs>
    <vt:vector size="8" baseType="variant">
      <vt:variant>
        <vt:lpstr>الخطوط المستخدمة</vt:lpstr>
      </vt:variant>
      <vt:variant>
        <vt:i4>27</vt:i4>
      </vt:variant>
      <vt:variant>
        <vt:lpstr>نسق</vt:lpstr>
      </vt:variant>
      <vt:variant>
        <vt:i4>15</vt:i4>
      </vt:variant>
      <vt:variant>
        <vt:lpstr>خوادم OLE مضمنة</vt:lpstr>
      </vt:variant>
      <vt:variant>
        <vt:i4>1</vt:i4>
      </vt:variant>
      <vt:variant>
        <vt:lpstr>عناوين الشرائح</vt:lpstr>
      </vt:variant>
      <vt:variant>
        <vt:i4>61</vt:i4>
      </vt:variant>
    </vt:vector>
  </HeadingPairs>
  <TitlesOfParts>
    <vt:vector size="104" baseType="lpstr">
      <vt:lpstr>Arial Unicode MS</vt:lpstr>
      <vt:lpstr>微软雅黑</vt:lpstr>
      <vt:lpstr>宋体</vt:lpstr>
      <vt:lpstr>Agency FB</vt:lpstr>
      <vt:lpstr>Al-KsorZulfiMath</vt:lpstr>
      <vt:lpstr>Al-QuranAlKareem</vt:lpstr>
      <vt:lpstr>Ara Alm Bon </vt:lpstr>
      <vt:lpstr>Ara Hala Bo She'sha</vt:lpstr>
      <vt:lpstr>Aref_Menna</vt:lpstr>
      <vt:lpstr>Arial</vt:lpstr>
      <vt:lpstr>Arial Black</vt:lpstr>
      <vt:lpstr>Calibri</vt:lpstr>
      <vt:lpstr>Calibri Light</vt:lpstr>
      <vt:lpstr>Century Gothic</vt:lpstr>
      <vt:lpstr>Constantia</vt:lpstr>
      <vt:lpstr>djadli_OTFAures</vt:lpstr>
      <vt:lpstr>Lato Light</vt:lpstr>
      <vt:lpstr>Lotus-Light</vt:lpstr>
      <vt:lpstr>MinionPro-Bold</vt:lpstr>
      <vt:lpstr>Niagara Solid</vt:lpstr>
      <vt:lpstr>Nirmala UI Semilight</vt:lpstr>
      <vt:lpstr>Segoe UI Semilight</vt:lpstr>
      <vt:lpstr>Teko</vt:lpstr>
      <vt:lpstr>TheSans</vt:lpstr>
      <vt:lpstr>Times New Roman</vt:lpstr>
      <vt:lpstr>Traditional Arabic</vt:lpstr>
      <vt:lpstr>Wingdings 2</vt:lpstr>
      <vt:lpstr>تصميم افتراضي</vt:lpstr>
      <vt:lpstr>Business Report Powerpoint Template - www.googleslides.org</vt:lpstr>
      <vt:lpstr>3D Business Animation Slides，Freepptbackgrounds.net</vt:lpstr>
      <vt:lpstr>模板从 www.mysoeasy.com 下载</vt:lpstr>
      <vt:lpstr>Contents Slide Master</vt:lpstr>
      <vt:lpstr>1_نسق Office</vt:lpstr>
      <vt:lpstr>2_تصميم افتراضي</vt:lpstr>
      <vt:lpstr>1_تصميم افتراضي</vt:lpstr>
      <vt:lpstr>2_Office Theme</vt:lpstr>
      <vt:lpstr>2_3D Business Animation Slides，Freepptbackgrounds.net</vt:lpstr>
      <vt:lpstr>مسلك بخاري</vt:lpstr>
      <vt:lpstr>5_تصميم افتراضي</vt:lpstr>
      <vt:lpstr>3_Office Theme</vt:lpstr>
      <vt:lpstr>8_نسق Office</vt:lpstr>
      <vt:lpstr>8_سمة Office</vt:lpstr>
      <vt:lpstr>صورة نقطية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تمهيد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ctm</dc:creator>
  <cp:lastModifiedBy>DELL</cp:lastModifiedBy>
  <cp:revision>374</cp:revision>
  <dcterms:created xsi:type="dcterms:W3CDTF">2011-01-22T12:21:30Z</dcterms:created>
  <dcterms:modified xsi:type="dcterms:W3CDTF">2024-03-08T19:53:43Z</dcterms:modified>
</cp:coreProperties>
</file>