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EDF7D4-AD20-C331-96F6-E8B6A6D9C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D6AE2B8-D5F5-F770-AE3A-C4F087E10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F3A9B8-D309-E271-036B-1850CDB5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0E5-C193-467D-97A6-7628C0834728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C2D830-AE2F-CA59-19F1-C984D50C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8A1B3C-7384-9DC2-07B6-D226DB28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5465-608F-4667-A530-E884616482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864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2E9F78-A7CE-02F2-2238-75EE58ED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6AE005A-582D-E489-7C22-BF790470C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05591B-3443-12D6-E979-095EFF09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0E5-C193-467D-97A6-7628C0834728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42170AA-0653-2987-9EAD-77D4A817B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408554-112C-AAC1-E578-54CAE86A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5465-608F-4667-A530-E884616482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725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B814BB7-FBC5-CA8F-6D39-0D23329A9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D854135-22D7-E330-E68D-ABAF4D10E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133F09-A2DA-2A10-0DB1-B70329FD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0E5-C193-467D-97A6-7628C0834728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ACB374-B4A4-A82C-6255-F9B5B1A7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F0D61B-43F2-B00D-9254-E1CB9E19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5465-608F-4667-A530-E884616482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17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6855F0-0A92-F081-3DAB-A26D436D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37F3408-5B25-FEA3-207E-E1558B3F5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B7DF8E-5C06-086F-C9A2-09B75525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0E5-C193-467D-97A6-7628C0834728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06BA18-798B-4BCC-20A2-5452BFEC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1AF87E-7585-D2C7-6FF2-77C854B8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5465-608F-4667-A530-E884616482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835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35CDB3-C14C-649E-B500-09989A716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4AE823A-D4D4-3299-2EC5-F8D7A28B0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8D9B3F-9BB9-0264-F25E-68F671A9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0E5-C193-467D-97A6-7628C0834728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9C66C0-E021-C141-A4F0-8132B1C11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AD88C2-39AA-D252-5205-6236FC3B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5465-608F-4667-A530-E884616482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16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59AA3B-02E3-33F5-50AD-9C436775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86C4AC-2CFA-01FE-2D21-D8CEDCFAD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1AC24AF-F50A-D6A5-6CD5-A492268F7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3FC264C-058B-C2DA-4023-F250D400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0E5-C193-467D-97A6-7628C0834728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3276FB2-52A8-478B-E56B-9EA17B80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99A582-6D32-656D-C063-DF2F8AE6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5465-608F-4667-A530-E884616482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013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DF8DCC-6532-7B92-BC54-097A21FE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7D77CAB-3442-5B0C-5B48-07D4AC97C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8F11-E610-1C61-8550-9437F2112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49407A7-08B2-2D42-B3C6-9D95DA84D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5E2ECA9-8B6A-D781-6539-61126A954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24D0085-CFAC-51C6-5BC2-F2CF7A05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0E5-C193-467D-97A6-7628C0834728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2657C7D-1DE2-84D3-E807-3EA75A73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AA3D22C-A6E0-1234-C4FE-E60BAFD5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5465-608F-4667-A530-E884616482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617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192772-1594-2771-AC2A-C0F90969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9D1E259-2708-C868-64FB-5E1AC788F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0E5-C193-467D-97A6-7628C0834728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2104462-3B98-001F-3AE5-6B3F90C8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67982F5-A59C-6058-5D50-A9B0C1AB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5465-608F-4667-A530-E884616482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515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5E738DD-E228-10F3-213B-72ECA90B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0E5-C193-467D-97A6-7628C0834728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8825E3A-5780-0205-48DA-1F1785845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56B065-1122-58D4-E087-B22D2479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5465-608F-4667-A530-E884616482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77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73FDBD-E7D3-4AC0-EC4D-E79526AC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C03674D-5E23-D5DD-BAEF-FB9C820D1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87A9CA1-28BD-BC97-093A-2171A50CE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3DC8065-CC59-59F5-15C2-0F07729D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0E5-C193-467D-97A6-7628C0834728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333D0AE-C49A-D9BA-D580-56B04E68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D877172-40AF-9A19-4C9B-5525DD04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5465-608F-4667-A530-E884616482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78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11EC5E-97EC-5A24-E204-5E26653ED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74855CF-D320-81CD-D61E-F2B9C449C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A019F03-1A57-C367-7A82-16AEDE043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AFD5C60-B2B4-760D-1DC4-CF105ABF2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0E5-C193-467D-97A6-7628C0834728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15E927D-FCB9-20F6-8BEA-3CDFD4E7B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032116A-9205-5940-C099-61481620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5465-608F-4667-A530-E884616482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415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D542563-0BA4-5AA1-F6B0-E2FA5A56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FD801B2-3908-167F-0D19-CB3F816F8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C726E0-C4A3-D267-7547-7071A8447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0E0E5-C193-467D-97A6-7628C0834728}" type="datetimeFigureOut">
              <a:rPr lang="ar-SA" smtClean="0"/>
              <a:t>01/11/43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46E1FA-B62D-C6D2-014B-0CAD14FFB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2F50D9-7FD5-F294-E38A-7A715D1D4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5465-608F-4667-A530-E884616482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017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1">
            <a:extLst>
              <a:ext uri="{FF2B5EF4-FFF2-40B4-BE49-F238E27FC236}">
                <a16:creationId xmlns:a16="http://schemas.microsoft.com/office/drawing/2014/main" id="{5402DF5A-A648-C4C7-45FC-AF9E6B0C35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26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10">
            <a:extLst>
              <a:ext uri="{FF2B5EF4-FFF2-40B4-BE49-F238E27FC236}">
                <a16:creationId xmlns:a16="http://schemas.microsoft.com/office/drawing/2014/main" id="{8EF65A4B-10FA-88CA-6FDC-38DFA3C4C3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75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11">
            <a:extLst>
              <a:ext uri="{FF2B5EF4-FFF2-40B4-BE49-F238E27FC236}">
                <a16:creationId xmlns:a16="http://schemas.microsoft.com/office/drawing/2014/main" id="{0B458ABE-6BFD-969D-7B93-544E86A225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0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12">
            <a:extLst>
              <a:ext uri="{FF2B5EF4-FFF2-40B4-BE49-F238E27FC236}">
                <a16:creationId xmlns:a16="http://schemas.microsoft.com/office/drawing/2014/main" id="{F6BDFE80-C3CA-623D-CEF2-B786788E57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13">
            <a:extLst>
              <a:ext uri="{FF2B5EF4-FFF2-40B4-BE49-F238E27FC236}">
                <a16:creationId xmlns:a16="http://schemas.microsoft.com/office/drawing/2014/main" id="{DA768465-6DD2-6718-D0AB-3FDC863C54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35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14">
            <a:extLst>
              <a:ext uri="{FF2B5EF4-FFF2-40B4-BE49-F238E27FC236}">
                <a16:creationId xmlns:a16="http://schemas.microsoft.com/office/drawing/2014/main" id="{B352FD13-0BAF-4CCE-F4F5-94A2F28D86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0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15">
            <a:extLst>
              <a:ext uri="{FF2B5EF4-FFF2-40B4-BE49-F238E27FC236}">
                <a16:creationId xmlns:a16="http://schemas.microsoft.com/office/drawing/2014/main" id="{BB0E047D-F7FD-1DF9-1947-EBF8EBA7FF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16">
            <a:extLst>
              <a:ext uri="{FF2B5EF4-FFF2-40B4-BE49-F238E27FC236}">
                <a16:creationId xmlns:a16="http://schemas.microsoft.com/office/drawing/2014/main" id="{8ED01CA7-7385-F3C2-998C-32CEF39402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5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17">
            <a:extLst>
              <a:ext uri="{FF2B5EF4-FFF2-40B4-BE49-F238E27FC236}">
                <a16:creationId xmlns:a16="http://schemas.microsoft.com/office/drawing/2014/main" id="{5C143E94-74EE-A18E-F322-F03BBFC778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77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18">
            <a:extLst>
              <a:ext uri="{FF2B5EF4-FFF2-40B4-BE49-F238E27FC236}">
                <a16:creationId xmlns:a16="http://schemas.microsoft.com/office/drawing/2014/main" id="{74A9AE06-9103-8E6E-9ED2-E0CD3E22EF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33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19">
            <a:extLst>
              <a:ext uri="{FF2B5EF4-FFF2-40B4-BE49-F238E27FC236}">
                <a16:creationId xmlns:a16="http://schemas.microsoft.com/office/drawing/2014/main" id="{71AB37BD-7696-0D02-4480-5CF9F75A92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5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2">
            <a:extLst>
              <a:ext uri="{FF2B5EF4-FFF2-40B4-BE49-F238E27FC236}">
                <a16:creationId xmlns:a16="http://schemas.microsoft.com/office/drawing/2014/main" id="{B3C5DBD5-1F4C-E0F5-DDA0-4B4F408962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68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20">
            <a:extLst>
              <a:ext uri="{FF2B5EF4-FFF2-40B4-BE49-F238E27FC236}">
                <a16:creationId xmlns:a16="http://schemas.microsoft.com/office/drawing/2014/main" id="{59C827EB-DBDA-FF63-E87C-1E3911957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2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3">
            <a:extLst>
              <a:ext uri="{FF2B5EF4-FFF2-40B4-BE49-F238E27FC236}">
                <a16:creationId xmlns:a16="http://schemas.microsoft.com/office/drawing/2014/main" id="{EBD0AA5D-1CCA-DFCB-E668-86BA820821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5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4">
            <a:extLst>
              <a:ext uri="{FF2B5EF4-FFF2-40B4-BE49-F238E27FC236}">
                <a16:creationId xmlns:a16="http://schemas.microsoft.com/office/drawing/2014/main" id="{34DE9328-B240-3414-37D6-207D970802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0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5">
            <a:extLst>
              <a:ext uri="{FF2B5EF4-FFF2-40B4-BE49-F238E27FC236}">
                <a16:creationId xmlns:a16="http://schemas.microsoft.com/office/drawing/2014/main" id="{1A7AF94F-C09C-178D-4B05-5392D73D02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6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6">
            <a:extLst>
              <a:ext uri="{FF2B5EF4-FFF2-40B4-BE49-F238E27FC236}">
                <a16:creationId xmlns:a16="http://schemas.microsoft.com/office/drawing/2014/main" id="{0B62CE5D-439A-D1E9-3A41-ED7C4A2CA2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0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7">
            <a:extLst>
              <a:ext uri="{FF2B5EF4-FFF2-40B4-BE49-F238E27FC236}">
                <a16:creationId xmlns:a16="http://schemas.microsoft.com/office/drawing/2014/main" id="{552F1EA1-405C-709F-5A7D-57C106A907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0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8">
            <a:extLst>
              <a:ext uri="{FF2B5EF4-FFF2-40B4-BE49-F238E27FC236}">
                <a16:creationId xmlns:a16="http://schemas.microsoft.com/office/drawing/2014/main" id="{A316E94E-32BD-DA41-5442-8C19FB8817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0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مثيل الدوال الخطية(2)_9">
            <a:extLst>
              <a:ext uri="{FF2B5EF4-FFF2-40B4-BE49-F238E27FC236}">
                <a16:creationId xmlns:a16="http://schemas.microsoft.com/office/drawing/2014/main" id="{62D2E214-1252-008D-D041-72127608DF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4895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2022-05-31T04:45:28Z</dcterms:created>
  <dcterms:modified xsi:type="dcterms:W3CDTF">2022-05-31T04:45:52Z</dcterms:modified>
</cp:coreProperties>
</file>