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2"/>
  </p:notesMasterIdLst>
  <p:sldIdLst>
    <p:sldId id="256" r:id="rId2"/>
    <p:sldId id="261" r:id="rId3"/>
    <p:sldId id="260" r:id="rId4"/>
    <p:sldId id="268" r:id="rId5"/>
    <p:sldId id="289" r:id="rId6"/>
    <p:sldId id="288" r:id="rId7"/>
    <p:sldId id="267" r:id="rId8"/>
    <p:sldId id="272" r:id="rId9"/>
    <p:sldId id="287" r:id="rId10"/>
    <p:sldId id="285" r:id="rId11"/>
  </p:sldIdLst>
  <p:sldSz cx="9144000" cy="5143500" type="screen16x9"/>
  <p:notesSz cx="6858000" cy="9144000"/>
  <p:embeddedFontLst>
    <p:embeddedFont>
      <p:font typeface="Arabic Typesetting" panose="03020402040406030203" pitchFamily="66" charset="-78"/>
      <p:regular r:id="rId13"/>
    </p:embeddedFont>
    <p:embeddedFont>
      <p:font typeface="Bebas Neue" panose="020B0604020202020204" charset="0"/>
      <p:regular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Playfair Display" panose="020B0604020202020204" charset="0"/>
      <p:regular r:id="rId19"/>
      <p:bold r:id="rId20"/>
      <p:italic r:id="rId21"/>
      <p:boldItalic r:id="rId22"/>
    </p:embeddedFont>
    <p:embeddedFont>
      <p:font typeface="Playfair Display Regular" panose="020B0604020202020204" charset="0"/>
      <p:bold r:id="rId23"/>
      <p:boldItalic r:id="rId24"/>
    </p:embeddedFont>
  </p:embeddedFontLst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C2FB83-D662-487F-BDB8-03CA5651EB23}" v="37" dt="2021-01-20T22:57:19.410"/>
  </p1510:revLst>
</p1510:revInfo>
</file>

<file path=ppt/tableStyles.xml><?xml version="1.0" encoding="utf-8"?>
<a:tblStyleLst xmlns:a="http://schemas.openxmlformats.org/drawingml/2006/main" def="{BD8F97C0-AA24-4D52-AEC9-637213D2FBA4}">
  <a:tblStyle styleId="{BD8F97C0-AA24-4D52-AEC9-637213D2FB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0" y="7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6E8FB-5E82-43D1-997B-8046813D795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12C38FB8-22BF-4259-9CF8-4F57C3C2F355}">
      <dgm:prSet phldrT="[نص]"/>
      <dgm:spPr/>
      <dgm:t>
        <a:bodyPr/>
        <a:lstStyle/>
        <a:p>
          <a:pPr rtl="1"/>
          <a:r>
            <a:rPr lang="ar-SA" dirty="0"/>
            <a:t>رقية غير شرعية</a:t>
          </a:r>
        </a:p>
      </dgm:t>
    </dgm:pt>
    <dgm:pt modelId="{07EEE71D-F74D-4861-A581-4C4CECF02CA7}" type="parTrans" cxnId="{B0AF0F2B-425E-4364-96BC-AADBA48A31CB}">
      <dgm:prSet/>
      <dgm:spPr/>
      <dgm:t>
        <a:bodyPr/>
        <a:lstStyle/>
        <a:p>
          <a:pPr rtl="1"/>
          <a:endParaRPr lang="ar-SA"/>
        </a:p>
      </dgm:t>
    </dgm:pt>
    <dgm:pt modelId="{960A6E1F-2BAA-4B6B-B5E9-6F02FE32CCDA}" type="sibTrans" cxnId="{B0AF0F2B-425E-4364-96BC-AADBA48A31CB}">
      <dgm:prSet/>
      <dgm:spPr/>
      <dgm:t>
        <a:bodyPr/>
        <a:lstStyle/>
        <a:p>
          <a:pPr rtl="1"/>
          <a:endParaRPr lang="ar-SA"/>
        </a:p>
      </dgm:t>
    </dgm:pt>
    <dgm:pt modelId="{8D6F60BD-FE85-44D6-A24C-01014E1A70EC}">
      <dgm:prSet phldrT="[نص]"/>
      <dgm:spPr/>
      <dgm:t>
        <a:bodyPr/>
        <a:lstStyle/>
        <a:p>
          <a:pPr rtl="1"/>
          <a:r>
            <a:rPr lang="ar-SA" dirty="0"/>
            <a:t> </a:t>
          </a:r>
        </a:p>
      </dgm:t>
    </dgm:pt>
    <dgm:pt modelId="{E93C529A-5FA7-4470-A3B5-E6F5DC2E7812}" type="parTrans" cxnId="{FD1C2308-0BF5-4D47-B771-958FD8DEE074}">
      <dgm:prSet/>
      <dgm:spPr/>
      <dgm:t>
        <a:bodyPr/>
        <a:lstStyle/>
        <a:p>
          <a:pPr rtl="1"/>
          <a:endParaRPr lang="ar-SA"/>
        </a:p>
      </dgm:t>
    </dgm:pt>
    <dgm:pt modelId="{833EF99B-7E26-4D31-9619-115DDAF2C264}" type="sibTrans" cxnId="{FD1C2308-0BF5-4D47-B771-958FD8DEE074}">
      <dgm:prSet/>
      <dgm:spPr/>
      <dgm:t>
        <a:bodyPr/>
        <a:lstStyle/>
        <a:p>
          <a:pPr rtl="1"/>
          <a:endParaRPr lang="ar-SA"/>
        </a:p>
      </dgm:t>
    </dgm:pt>
    <dgm:pt modelId="{F2BB03CB-3156-4801-B930-CA145B9CD461}">
      <dgm:prSet phldrT="[نص]"/>
      <dgm:spPr/>
      <dgm:t>
        <a:bodyPr/>
        <a:lstStyle/>
        <a:p>
          <a:pPr rtl="1"/>
          <a:r>
            <a:rPr lang="ar-SA" dirty="0"/>
            <a:t>رقية شرعية</a:t>
          </a:r>
        </a:p>
      </dgm:t>
    </dgm:pt>
    <dgm:pt modelId="{91C5E6AF-452E-4DDD-83FE-16A9794EA7AD}" type="parTrans" cxnId="{4ED1E78D-F764-4F46-A950-E2171D3BCF7E}">
      <dgm:prSet/>
      <dgm:spPr/>
      <dgm:t>
        <a:bodyPr/>
        <a:lstStyle/>
        <a:p>
          <a:pPr rtl="1"/>
          <a:endParaRPr lang="ar-SA"/>
        </a:p>
      </dgm:t>
    </dgm:pt>
    <dgm:pt modelId="{20F5CAAC-2A0E-4FCE-90F7-1CF9D3627DC1}" type="sibTrans" cxnId="{4ED1E78D-F764-4F46-A950-E2171D3BCF7E}">
      <dgm:prSet/>
      <dgm:spPr/>
      <dgm:t>
        <a:bodyPr/>
        <a:lstStyle/>
        <a:p>
          <a:pPr rtl="1"/>
          <a:endParaRPr lang="ar-SA"/>
        </a:p>
      </dgm:t>
    </dgm:pt>
    <dgm:pt modelId="{3BD6D9BF-F7AA-44F6-8B21-B2386ABD7C36}">
      <dgm:prSet phldrT="[نص]"/>
      <dgm:spPr/>
      <dgm:t>
        <a:bodyPr/>
        <a:lstStyle/>
        <a:p>
          <a:pPr rtl="1"/>
          <a:r>
            <a:rPr lang="ar-SA" dirty="0"/>
            <a:t> </a:t>
          </a:r>
        </a:p>
      </dgm:t>
    </dgm:pt>
    <dgm:pt modelId="{AB770C0B-E577-4835-B005-A680D71D884C}" type="parTrans" cxnId="{20CC49B9-DC05-44E7-801D-5DCE5ED9F051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rtl="1"/>
          <a:endParaRPr lang="ar-SA"/>
        </a:p>
      </dgm:t>
    </dgm:pt>
    <dgm:pt modelId="{F346858E-A031-4617-A99C-DD3B647880C5}" type="sibTrans" cxnId="{20CC49B9-DC05-44E7-801D-5DCE5ED9F051}">
      <dgm:prSet/>
      <dgm:spPr/>
      <dgm:t>
        <a:bodyPr/>
        <a:lstStyle/>
        <a:p>
          <a:pPr rtl="1"/>
          <a:endParaRPr lang="ar-SA"/>
        </a:p>
      </dgm:t>
    </dgm:pt>
    <dgm:pt modelId="{A751132B-D3A6-4F24-BD67-BE1FE6609636}" type="pres">
      <dgm:prSet presAssocID="{B496E8FB-5E82-43D1-997B-8046813D795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259B6D1-93AA-4F87-9818-756B78A0AB6C}" type="pres">
      <dgm:prSet presAssocID="{12C38FB8-22BF-4259-9CF8-4F57C3C2F355}" presName="root" presStyleCnt="0"/>
      <dgm:spPr/>
    </dgm:pt>
    <dgm:pt modelId="{05D5E3A4-0FAC-4740-BF66-88FD0842B0D1}" type="pres">
      <dgm:prSet presAssocID="{12C38FB8-22BF-4259-9CF8-4F57C3C2F355}" presName="rootComposite" presStyleCnt="0"/>
      <dgm:spPr/>
    </dgm:pt>
    <dgm:pt modelId="{53590280-18D8-429C-A49D-54444F983584}" type="pres">
      <dgm:prSet presAssocID="{12C38FB8-22BF-4259-9CF8-4F57C3C2F355}" presName="rootText" presStyleLbl="node1" presStyleIdx="0" presStyleCnt="2"/>
      <dgm:spPr/>
    </dgm:pt>
    <dgm:pt modelId="{71431A2F-8226-4388-A3A0-05C277FB8DAD}" type="pres">
      <dgm:prSet presAssocID="{12C38FB8-22BF-4259-9CF8-4F57C3C2F355}" presName="rootConnector" presStyleLbl="node1" presStyleIdx="0" presStyleCnt="2"/>
      <dgm:spPr/>
    </dgm:pt>
    <dgm:pt modelId="{0AA34579-7BB8-4F9E-A829-CC0CEDB9BEA3}" type="pres">
      <dgm:prSet presAssocID="{12C38FB8-22BF-4259-9CF8-4F57C3C2F355}" presName="childShape" presStyleCnt="0"/>
      <dgm:spPr/>
    </dgm:pt>
    <dgm:pt modelId="{4FF4288A-1BF9-475E-96B5-AEE522866E66}" type="pres">
      <dgm:prSet presAssocID="{E93C529A-5FA7-4470-A3B5-E6F5DC2E7812}" presName="Name13" presStyleLbl="parChTrans1D2" presStyleIdx="0" presStyleCnt="2"/>
      <dgm:spPr/>
    </dgm:pt>
    <dgm:pt modelId="{E9F703C5-67A7-4E65-8181-7C764B8F788C}" type="pres">
      <dgm:prSet presAssocID="{8D6F60BD-FE85-44D6-A24C-01014E1A70EC}" presName="childText" presStyleLbl="bgAcc1" presStyleIdx="0" presStyleCnt="2">
        <dgm:presLayoutVars>
          <dgm:bulletEnabled val="1"/>
        </dgm:presLayoutVars>
      </dgm:prSet>
      <dgm:spPr/>
    </dgm:pt>
    <dgm:pt modelId="{F6FF9648-6631-491A-9B40-7F228C4C879C}" type="pres">
      <dgm:prSet presAssocID="{F2BB03CB-3156-4801-B930-CA145B9CD461}" presName="root" presStyleCnt="0"/>
      <dgm:spPr/>
    </dgm:pt>
    <dgm:pt modelId="{00B88E70-F6F6-4F7E-8339-13BAD6DCE88A}" type="pres">
      <dgm:prSet presAssocID="{F2BB03CB-3156-4801-B930-CA145B9CD461}" presName="rootComposite" presStyleCnt="0"/>
      <dgm:spPr/>
    </dgm:pt>
    <dgm:pt modelId="{51236F56-2209-4B37-8DFC-992518D451F4}" type="pres">
      <dgm:prSet presAssocID="{F2BB03CB-3156-4801-B930-CA145B9CD461}" presName="rootText" presStyleLbl="node1" presStyleIdx="1" presStyleCnt="2"/>
      <dgm:spPr/>
    </dgm:pt>
    <dgm:pt modelId="{CC680627-18C5-474E-ADC6-FEAE567623A6}" type="pres">
      <dgm:prSet presAssocID="{F2BB03CB-3156-4801-B930-CA145B9CD461}" presName="rootConnector" presStyleLbl="node1" presStyleIdx="1" presStyleCnt="2"/>
      <dgm:spPr/>
    </dgm:pt>
    <dgm:pt modelId="{2FFE7C3B-BE04-49C1-A30A-28C13E9751D5}" type="pres">
      <dgm:prSet presAssocID="{F2BB03CB-3156-4801-B930-CA145B9CD461}" presName="childShape" presStyleCnt="0"/>
      <dgm:spPr/>
    </dgm:pt>
    <dgm:pt modelId="{53488F6A-9541-4649-84F0-41AF735FCCF1}" type="pres">
      <dgm:prSet presAssocID="{AB770C0B-E577-4835-B005-A680D71D884C}" presName="Name13" presStyleLbl="parChTrans1D2" presStyleIdx="1" presStyleCnt="2"/>
      <dgm:spPr/>
    </dgm:pt>
    <dgm:pt modelId="{4E03E267-B57A-4627-8319-630E7ED6A05B}" type="pres">
      <dgm:prSet presAssocID="{3BD6D9BF-F7AA-44F6-8B21-B2386ABD7C36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FD1C2308-0BF5-4D47-B771-958FD8DEE074}" srcId="{12C38FB8-22BF-4259-9CF8-4F57C3C2F355}" destId="{8D6F60BD-FE85-44D6-A24C-01014E1A70EC}" srcOrd="0" destOrd="0" parTransId="{E93C529A-5FA7-4470-A3B5-E6F5DC2E7812}" sibTransId="{833EF99B-7E26-4D31-9619-115DDAF2C264}"/>
    <dgm:cxn modelId="{3A0CF20D-38B3-4B14-9767-19556EB945D3}" type="presOf" srcId="{3BD6D9BF-F7AA-44F6-8B21-B2386ABD7C36}" destId="{4E03E267-B57A-4627-8319-630E7ED6A05B}" srcOrd="0" destOrd="0" presId="urn:microsoft.com/office/officeart/2005/8/layout/hierarchy3"/>
    <dgm:cxn modelId="{B0AF0F2B-425E-4364-96BC-AADBA48A31CB}" srcId="{B496E8FB-5E82-43D1-997B-8046813D7950}" destId="{12C38FB8-22BF-4259-9CF8-4F57C3C2F355}" srcOrd="0" destOrd="0" parTransId="{07EEE71D-F74D-4861-A581-4C4CECF02CA7}" sibTransId="{960A6E1F-2BAA-4B6B-B5E9-6F02FE32CCDA}"/>
    <dgm:cxn modelId="{C60E5731-DDF2-4D12-9915-FFFFA3D84414}" type="presOf" srcId="{E93C529A-5FA7-4470-A3B5-E6F5DC2E7812}" destId="{4FF4288A-1BF9-475E-96B5-AEE522866E66}" srcOrd="0" destOrd="0" presId="urn:microsoft.com/office/officeart/2005/8/layout/hierarchy3"/>
    <dgm:cxn modelId="{DF99E333-FA40-40E3-9DC5-7D0FAD74533E}" type="presOf" srcId="{F2BB03CB-3156-4801-B930-CA145B9CD461}" destId="{CC680627-18C5-474E-ADC6-FEAE567623A6}" srcOrd="1" destOrd="0" presId="urn:microsoft.com/office/officeart/2005/8/layout/hierarchy3"/>
    <dgm:cxn modelId="{97DAC041-4C60-4DB0-BDB1-4BC33B064E2A}" type="presOf" srcId="{12C38FB8-22BF-4259-9CF8-4F57C3C2F355}" destId="{53590280-18D8-429C-A49D-54444F983584}" srcOrd="0" destOrd="0" presId="urn:microsoft.com/office/officeart/2005/8/layout/hierarchy3"/>
    <dgm:cxn modelId="{D3861F43-8299-4424-BF04-E03C86C832C6}" type="presOf" srcId="{AB770C0B-E577-4835-B005-A680D71D884C}" destId="{53488F6A-9541-4649-84F0-41AF735FCCF1}" srcOrd="0" destOrd="0" presId="urn:microsoft.com/office/officeart/2005/8/layout/hierarchy3"/>
    <dgm:cxn modelId="{A27B9667-16F0-4097-9880-0DA960DA1EC5}" type="presOf" srcId="{12C38FB8-22BF-4259-9CF8-4F57C3C2F355}" destId="{71431A2F-8226-4388-A3A0-05C277FB8DAD}" srcOrd="1" destOrd="0" presId="urn:microsoft.com/office/officeart/2005/8/layout/hierarchy3"/>
    <dgm:cxn modelId="{4ED1E78D-F764-4F46-A950-E2171D3BCF7E}" srcId="{B496E8FB-5E82-43D1-997B-8046813D7950}" destId="{F2BB03CB-3156-4801-B930-CA145B9CD461}" srcOrd="1" destOrd="0" parTransId="{91C5E6AF-452E-4DDD-83FE-16A9794EA7AD}" sibTransId="{20F5CAAC-2A0E-4FCE-90F7-1CF9D3627DC1}"/>
    <dgm:cxn modelId="{B116E78E-23F8-4ADB-BDA9-74482113B610}" type="presOf" srcId="{8D6F60BD-FE85-44D6-A24C-01014E1A70EC}" destId="{E9F703C5-67A7-4E65-8181-7C764B8F788C}" srcOrd="0" destOrd="0" presId="urn:microsoft.com/office/officeart/2005/8/layout/hierarchy3"/>
    <dgm:cxn modelId="{20CC49B9-DC05-44E7-801D-5DCE5ED9F051}" srcId="{F2BB03CB-3156-4801-B930-CA145B9CD461}" destId="{3BD6D9BF-F7AA-44F6-8B21-B2386ABD7C36}" srcOrd="0" destOrd="0" parTransId="{AB770C0B-E577-4835-B005-A680D71D884C}" sibTransId="{F346858E-A031-4617-A99C-DD3B647880C5}"/>
    <dgm:cxn modelId="{F42407E7-289F-4664-85D2-CC7AD1168A3D}" type="presOf" srcId="{B496E8FB-5E82-43D1-997B-8046813D7950}" destId="{A751132B-D3A6-4F24-BD67-BE1FE6609636}" srcOrd="0" destOrd="0" presId="urn:microsoft.com/office/officeart/2005/8/layout/hierarchy3"/>
    <dgm:cxn modelId="{C9A09BFE-40B0-4716-9423-6F8FC344F910}" type="presOf" srcId="{F2BB03CB-3156-4801-B930-CA145B9CD461}" destId="{51236F56-2209-4B37-8DFC-992518D451F4}" srcOrd="0" destOrd="0" presId="urn:microsoft.com/office/officeart/2005/8/layout/hierarchy3"/>
    <dgm:cxn modelId="{FFF9B2F7-A8D7-44B3-AE17-BB45699F9107}" type="presParOf" srcId="{A751132B-D3A6-4F24-BD67-BE1FE6609636}" destId="{E259B6D1-93AA-4F87-9818-756B78A0AB6C}" srcOrd="0" destOrd="0" presId="urn:microsoft.com/office/officeart/2005/8/layout/hierarchy3"/>
    <dgm:cxn modelId="{E7889B36-78CE-46B4-94DE-152768AE57CF}" type="presParOf" srcId="{E259B6D1-93AA-4F87-9818-756B78A0AB6C}" destId="{05D5E3A4-0FAC-4740-BF66-88FD0842B0D1}" srcOrd="0" destOrd="0" presId="urn:microsoft.com/office/officeart/2005/8/layout/hierarchy3"/>
    <dgm:cxn modelId="{CEB334CB-7362-45CB-B65C-BF29B122D9CF}" type="presParOf" srcId="{05D5E3A4-0FAC-4740-BF66-88FD0842B0D1}" destId="{53590280-18D8-429C-A49D-54444F983584}" srcOrd="0" destOrd="0" presId="urn:microsoft.com/office/officeart/2005/8/layout/hierarchy3"/>
    <dgm:cxn modelId="{B25B5D4B-E6BF-448F-A2F7-7378A5FD6601}" type="presParOf" srcId="{05D5E3A4-0FAC-4740-BF66-88FD0842B0D1}" destId="{71431A2F-8226-4388-A3A0-05C277FB8DAD}" srcOrd="1" destOrd="0" presId="urn:microsoft.com/office/officeart/2005/8/layout/hierarchy3"/>
    <dgm:cxn modelId="{E37D2795-6041-4AC2-BD17-246A765565D7}" type="presParOf" srcId="{E259B6D1-93AA-4F87-9818-756B78A0AB6C}" destId="{0AA34579-7BB8-4F9E-A829-CC0CEDB9BEA3}" srcOrd="1" destOrd="0" presId="urn:microsoft.com/office/officeart/2005/8/layout/hierarchy3"/>
    <dgm:cxn modelId="{6FF01B71-BD54-41D6-B6A9-C1CE7A697CE6}" type="presParOf" srcId="{0AA34579-7BB8-4F9E-A829-CC0CEDB9BEA3}" destId="{4FF4288A-1BF9-475E-96B5-AEE522866E66}" srcOrd="0" destOrd="0" presId="urn:microsoft.com/office/officeart/2005/8/layout/hierarchy3"/>
    <dgm:cxn modelId="{F244B227-5CFB-41B3-BEED-F45396870B26}" type="presParOf" srcId="{0AA34579-7BB8-4F9E-A829-CC0CEDB9BEA3}" destId="{E9F703C5-67A7-4E65-8181-7C764B8F788C}" srcOrd="1" destOrd="0" presId="urn:microsoft.com/office/officeart/2005/8/layout/hierarchy3"/>
    <dgm:cxn modelId="{3B4F3128-FCFB-4A7F-A93C-2FED0466198A}" type="presParOf" srcId="{A751132B-D3A6-4F24-BD67-BE1FE6609636}" destId="{F6FF9648-6631-491A-9B40-7F228C4C879C}" srcOrd="1" destOrd="0" presId="urn:microsoft.com/office/officeart/2005/8/layout/hierarchy3"/>
    <dgm:cxn modelId="{CA92DE39-428E-4F5D-9C38-090E1DE69B46}" type="presParOf" srcId="{F6FF9648-6631-491A-9B40-7F228C4C879C}" destId="{00B88E70-F6F6-4F7E-8339-13BAD6DCE88A}" srcOrd="0" destOrd="0" presId="urn:microsoft.com/office/officeart/2005/8/layout/hierarchy3"/>
    <dgm:cxn modelId="{01707EB9-FC8A-4290-9939-646C0EE22042}" type="presParOf" srcId="{00B88E70-F6F6-4F7E-8339-13BAD6DCE88A}" destId="{51236F56-2209-4B37-8DFC-992518D451F4}" srcOrd="0" destOrd="0" presId="urn:microsoft.com/office/officeart/2005/8/layout/hierarchy3"/>
    <dgm:cxn modelId="{17AA84EE-4222-463D-BBDE-9EE6F3D62206}" type="presParOf" srcId="{00B88E70-F6F6-4F7E-8339-13BAD6DCE88A}" destId="{CC680627-18C5-474E-ADC6-FEAE567623A6}" srcOrd="1" destOrd="0" presId="urn:microsoft.com/office/officeart/2005/8/layout/hierarchy3"/>
    <dgm:cxn modelId="{77FCCF98-EC92-451F-969C-00088C6729D5}" type="presParOf" srcId="{F6FF9648-6631-491A-9B40-7F228C4C879C}" destId="{2FFE7C3B-BE04-49C1-A30A-28C13E9751D5}" srcOrd="1" destOrd="0" presId="urn:microsoft.com/office/officeart/2005/8/layout/hierarchy3"/>
    <dgm:cxn modelId="{94379E4B-39D8-445C-AE52-97EC5AA04D74}" type="presParOf" srcId="{2FFE7C3B-BE04-49C1-A30A-28C13E9751D5}" destId="{53488F6A-9541-4649-84F0-41AF735FCCF1}" srcOrd="0" destOrd="0" presId="urn:microsoft.com/office/officeart/2005/8/layout/hierarchy3"/>
    <dgm:cxn modelId="{308060C5-B1FD-4C14-8203-E66CC24588C5}" type="presParOf" srcId="{2FFE7C3B-BE04-49C1-A30A-28C13E9751D5}" destId="{4E03E267-B57A-4627-8319-630E7ED6A05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90280-18D8-429C-A49D-54444F983584}">
      <dsp:nvSpPr>
        <dsp:cNvPr id="0" name=""/>
        <dsp:cNvSpPr/>
      </dsp:nvSpPr>
      <dsp:spPr>
        <a:xfrm>
          <a:off x="744" y="179279"/>
          <a:ext cx="2708671" cy="13543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/>
            <a:t>رقية غير شرعية</a:t>
          </a:r>
        </a:p>
      </dsp:txBody>
      <dsp:txXfrm>
        <a:off x="40411" y="218946"/>
        <a:ext cx="2629337" cy="1275001"/>
      </dsp:txXfrm>
    </dsp:sp>
    <dsp:sp modelId="{4FF4288A-1BF9-475E-96B5-AEE522866E66}">
      <dsp:nvSpPr>
        <dsp:cNvPr id="0" name=""/>
        <dsp:cNvSpPr/>
      </dsp:nvSpPr>
      <dsp:spPr>
        <a:xfrm>
          <a:off x="271611" y="1533615"/>
          <a:ext cx="270867" cy="101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751"/>
              </a:lnTo>
              <a:lnTo>
                <a:pt x="270867" y="101575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703C5-67A7-4E65-8181-7C764B8F788C}">
      <dsp:nvSpPr>
        <dsp:cNvPr id="0" name=""/>
        <dsp:cNvSpPr/>
      </dsp:nvSpPr>
      <dsp:spPr>
        <a:xfrm>
          <a:off x="542478" y="1872199"/>
          <a:ext cx="2166937" cy="135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/>
            <a:t> </a:t>
          </a:r>
        </a:p>
      </dsp:txBody>
      <dsp:txXfrm>
        <a:off x="582145" y="1911866"/>
        <a:ext cx="2087603" cy="1275001"/>
      </dsp:txXfrm>
    </dsp:sp>
    <dsp:sp modelId="{51236F56-2209-4B37-8DFC-992518D451F4}">
      <dsp:nvSpPr>
        <dsp:cNvPr id="0" name=""/>
        <dsp:cNvSpPr/>
      </dsp:nvSpPr>
      <dsp:spPr>
        <a:xfrm>
          <a:off x="3386583" y="179279"/>
          <a:ext cx="2708671" cy="1354335"/>
        </a:xfrm>
        <a:prstGeom prst="roundRect">
          <a:avLst>
            <a:gd name="adj" fmla="val 10000"/>
          </a:avLst>
        </a:prstGeom>
        <a:solidFill>
          <a:schemeClr val="accent4">
            <a:hueOff val="11474905"/>
            <a:satOff val="65346"/>
            <a:lumOff val="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/>
            <a:t>رقية شرعية</a:t>
          </a:r>
        </a:p>
      </dsp:txBody>
      <dsp:txXfrm>
        <a:off x="3426250" y="218946"/>
        <a:ext cx="2629337" cy="1275001"/>
      </dsp:txXfrm>
    </dsp:sp>
    <dsp:sp modelId="{53488F6A-9541-4649-84F0-41AF735FCCF1}">
      <dsp:nvSpPr>
        <dsp:cNvPr id="0" name=""/>
        <dsp:cNvSpPr/>
      </dsp:nvSpPr>
      <dsp:spPr>
        <a:xfrm>
          <a:off x="3657451" y="1533615"/>
          <a:ext cx="270867" cy="101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751"/>
              </a:lnTo>
              <a:lnTo>
                <a:pt x="270867" y="1015751"/>
              </a:lnTo>
            </a:path>
          </a:pathLst>
        </a:custGeom>
        <a:noFill/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3E267-B57A-4627-8319-630E7ED6A05B}">
      <dsp:nvSpPr>
        <dsp:cNvPr id="0" name=""/>
        <dsp:cNvSpPr/>
      </dsp:nvSpPr>
      <dsp:spPr>
        <a:xfrm>
          <a:off x="3928318" y="1872199"/>
          <a:ext cx="2166937" cy="135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1474905"/>
              <a:satOff val="65346"/>
              <a:lumOff val="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/>
            <a:t> </a:t>
          </a:r>
        </a:p>
      </dsp:txBody>
      <dsp:txXfrm>
        <a:off x="3967985" y="1911866"/>
        <a:ext cx="2087603" cy="1275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a7d296c4ee_2_1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a7d296c4ee_2_1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b13e3e336e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b13e3e336e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af1914458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af1914458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a7d296c4ee_2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a7d296c4ee_2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a7d296c4ee_2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a7d296c4ee_2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42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af1914458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af1914458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665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a7d296c4ee_2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a7d296c4ee_2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a7d296c4ee_2_1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a7d296c4ee_2_1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a2ede69c6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a2ede69c6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33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10" name="Google Shape;10;p2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13" name="Google Shape;13;p2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16" name="Google Shape;16;p2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19" name="Google Shape;19;p2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303150" y="864818"/>
            <a:ext cx="832800" cy="762000"/>
            <a:chOff x="8303150" y="896112"/>
            <a:chExt cx="832800" cy="762000"/>
          </a:xfrm>
        </p:grpSpPr>
        <p:sp>
          <p:nvSpPr>
            <p:cNvPr id="22" name="Google Shape;22;p2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25" name="Google Shape;25;p2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474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0" y="-18750"/>
            <a:ext cx="8319000" cy="5162400"/>
          </a:xfrm>
          <a:prstGeom prst="rect">
            <a:avLst/>
          </a:prstGeom>
          <a:solidFill>
            <a:srgbClr val="FEE1E2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024600" y="289850"/>
            <a:ext cx="6979200" cy="45495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>
            <a:off x="1181902" y="576394"/>
            <a:ext cx="6163993" cy="3986367"/>
            <a:chOff x="-1019810" y="6291069"/>
            <a:chExt cx="6163993" cy="3986367"/>
          </a:xfrm>
        </p:grpSpPr>
        <p:sp>
          <p:nvSpPr>
            <p:cNvPr id="30" name="Google Shape;30;p2"/>
            <p:cNvSpPr/>
            <p:nvPr/>
          </p:nvSpPr>
          <p:spPr>
            <a:xfrm rot="5400000">
              <a:off x="3680631" y="630453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5400000">
              <a:off x="1020238" y="97219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5400000">
              <a:off x="-105553" y="630442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5400000">
              <a:off x="1740126" y="6531859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5400000">
              <a:off x="-1033044" y="959237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5400000">
              <a:off x="3935069" y="9667997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5400000">
              <a:off x="5047176" y="825995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5400000">
              <a:off x="-852696" y="772326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5400000">
              <a:off x="2315056" y="101803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5400000">
              <a:off x="4905860" y="6490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66675" algn="bl" rotWithShape="0">
              <a:schemeClr val="accent5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1592174" y="1472850"/>
            <a:ext cx="5832900" cy="169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rgbClr val="4C4C4C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1592174" y="3109650"/>
            <a:ext cx="5832900" cy="5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4C4C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9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266" name="Google Shape;266;p9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9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269" name="Google Shape;269;p9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9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272" name="Google Shape;272;p9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9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275" name="Google Shape;275;p9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9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278" name="Google Shape;278;p9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9"/>
          <p:cNvGrpSpPr/>
          <p:nvPr/>
        </p:nvGrpSpPr>
        <p:grpSpPr>
          <a:xfrm>
            <a:off x="8303150" y="864818"/>
            <a:ext cx="832800" cy="762000"/>
            <a:chOff x="8303150" y="896112"/>
            <a:chExt cx="832800" cy="762000"/>
          </a:xfrm>
        </p:grpSpPr>
        <p:sp>
          <p:nvSpPr>
            <p:cNvPr id="281" name="Google Shape;281;p9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9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284" name="Google Shape;284;p9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9"/>
          <p:cNvGrpSpPr/>
          <p:nvPr/>
        </p:nvGrpSpPr>
        <p:grpSpPr>
          <a:xfrm>
            <a:off x="892614" y="71019"/>
            <a:ext cx="7293324" cy="4916283"/>
            <a:chOff x="-10480708" y="5588844"/>
            <a:chExt cx="7293324" cy="4916283"/>
          </a:xfrm>
        </p:grpSpPr>
        <p:sp>
          <p:nvSpPr>
            <p:cNvPr id="286" name="Google Shape;286;p9"/>
            <p:cNvSpPr/>
            <p:nvPr/>
          </p:nvSpPr>
          <p:spPr>
            <a:xfrm rot="5400000">
              <a:off x="-5958207" y="560230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 rot="5400000">
              <a:off x="-8270078" y="56957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 rot="5400000">
              <a:off x="-3376341" y="7634321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 rot="5400000">
              <a:off x="-10495667" y="92224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 rot="5400000">
              <a:off x="-9774444" y="104081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 rot="5400000">
              <a:off x="-3284391" y="983217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 rot="5400000">
              <a:off x="-4802986" y="631108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 rot="5400000">
              <a:off x="-6730482" y="103064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9"/>
          <p:cNvSpPr/>
          <p:nvPr/>
        </p:nvSpPr>
        <p:spPr>
          <a:xfrm rot="-899998">
            <a:off x="2031692" y="2020968"/>
            <a:ext cx="372178" cy="468905"/>
          </a:xfrm>
          <a:custGeom>
            <a:avLst/>
            <a:gdLst/>
            <a:ahLst/>
            <a:cxnLst/>
            <a:rect l="l" t="t" r="r" b="b"/>
            <a:pathLst>
              <a:path w="9096" h="11460" extrusionOk="0">
                <a:moveTo>
                  <a:pt x="7282" y="7427"/>
                </a:moveTo>
                <a:cubicBezTo>
                  <a:pt x="7862" y="5991"/>
                  <a:pt x="9095" y="3467"/>
                  <a:pt x="8486" y="1900"/>
                </a:cubicBezTo>
                <a:cubicBezTo>
                  <a:pt x="8356" y="1596"/>
                  <a:pt x="8167" y="1335"/>
                  <a:pt x="7949" y="1117"/>
                </a:cubicBezTo>
                <a:cubicBezTo>
                  <a:pt x="7021" y="102"/>
                  <a:pt x="5716" y="0"/>
                  <a:pt x="4831" y="1190"/>
                </a:cubicBezTo>
                <a:cubicBezTo>
                  <a:pt x="4439" y="1726"/>
                  <a:pt x="4309" y="2408"/>
                  <a:pt x="4483" y="3046"/>
                </a:cubicBezTo>
                <a:cubicBezTo>
                  <a:pt x="4265" y="3046"/>
                  <a:pt x="4178" y="2785"/>
                  <a:pt x="4106" y="2582"/>
                </a:cubicBezTo>
                <a:cubicBezTo>
                  <a:pt x="3815" y="1828"/>
                  <a:pt x="3090" y="1335"/>
                  <a:pt x="2278" y="1335"/>
                </a:cubicBezTo>
                <a:cubicBezTo>
                  <a:pt x="1640" y="1320"/>
                  <a:pt x="972" y="1523"/>
                  <a:pt x="552" y="1987"/>
                </a:cubicBezTo>
                <a:cubicBezTo>
                  <a:pt x="88" y="2510"/>
                  <a:pt x="1" y="3293"/>
                  <a:pt x="102" y="3989"/>
                </a:cubicBezTo>
                <a:cubicBezTo>
                  <a:pt x="334" y="5831"/>
                  <a:pt x="1669" y="7166"/>
                  <a:pt x="2844" y="8500"/>
                </a:cubicBezTo>
                <a:lnTo>
                  <a:pt x="2873" y="8529"/>
                </a:lnTo>
                <a:cubicBezTo>
                  <a:pt x="3728" y="9501"/>
                  <a:pt x="4555" y="10545"/>
                  <a:pt x="5469" y="11459"/>
                </a:cubicBezTo>
                <a:cubicBezTo>
                  <a:pt x="6049" y="10110"/>
                  <a:pt x="6774" y="8790"/>
                  <a:pt x="7282" y="74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"/>
          <p:cNvSpPr/>
          <p:nvPr/>
        </p:nvSpPr>
        <p:spPr>
          <a:xfrm rot="1799934">
            <a:off x="6620323" y="2020970"/>
            <a:ext cx="372175" cy="468901"/>
          </a:xfrm>
          <a:custGeom>
            <a:avLst/>
            <a:gdLst/>
            <a:ahLst/>
            <a:cxnLst/>
            <a:rect l="l" t="t" r="r" b="b"/>
            <a:pathLst>
              <a:path w="9096" h="11460" extrusionOk="0">
                <a:moveTo>
                  <a:pt x="7282" y="7427"/>
                </a:moveTo>
                <a:cubicBezTo>
                  <a:pt x="7862" y="5991"/>
                  <a:pt x="9095" y="3467"/>
                  <a:pt x="8486" y="1900"/>
                </a:cubicBezTo>
                <a:cubicBezTo>
                  <a:pt x="8356" y="1596"/>
                  <a:pt x="8167" y="1335"/>
                  <a:pt x="7949" y="1117"/>
                </a:cubicBezTo>
                <a:cubicBezTo>
                  <a:pt x="7021" y="102"/>
                  <a:pt x="5716" y="0"/>
                  <a:pt x="4831" y="1190"/>
                </a:cubicBezTo>
                <a:cubicBezTo>
                  <a:pt x="4439" y="1726"/>
                  <a:pt x="4309" y="2408"/>
                  <a:pt x="4483" y="3046"/>
                </a:cubicBezTo>
                <a:cubicBezTo>
                  <a:pt x="4265" y="3046"/>
                  <a:pt x="4178" y="2785"/>
                  <a:pt x="4106" y="2582"/>
                </a:cubicBezTo>
                <a:cubicBezTo>
                  <a:pt x="3815" y="1828"/>
                  <a:pt x="3090" y="1335"/>
                  <a:pt x="2278" y="1335"/>
                </a:cubicBezTo>
                <a:cubicBezTo>
                  <a:pt x="1640" y="1320"/>
                  <a:pt x="972" y="1523"/>
                  <a:pt x="552" y="1987"/>
                </a:cubicBezTo>
                <a:cubicBezTo>
                  <a:pt x="88" y="2510"/>
                  <a:pt x="1" y="3293"/>
                  <a:pt x="102" y="3989"/>
                </a:cubicBezTo>
                <a:cubicBezTo>
                  <a:pt x="334" y="5831"/>
                  <a:pt x="1669" y="7166"/>
                  <a:pt x="2844" y="8500"/>
                </a:cubicBezTo>
                <a:lnTo>
                  <a:pt x="2873" y="8529"/>
                </a:lnTo>
                <a:cubicBezTo>
                  <a:pt x="3728" y="9501"/>
                  <a:pt x="4555" y="10545"/>
                  <a:pt x="5469" y="11459"/>
                </a:cubicBezTo>
                <a:cubicBezTo>
                  <a:pt x="6049" y="10110"/>
                  <a:pt x="6774" y="8790"/>
                  <a:pt x="7282" y="74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9"/>
          <p:cNvSpPr txBox="1">
            <a:spLocks noGrp="1"/>
          </p:cNvSpPr>
          <p:nvPr>
            <p:ph type="title"/>
          </p:nvPr>
        </p:nvSpPr>
        <p:spPr>
          <a:xfrm>
            <a:off x="2578125" y="1602625"/>
            <a:ext cx="3854700" cy="12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98" name="Google Shape;298;p9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type="subTitle" idx="1"/>
          </p:nvPr>
        </p:nvSpPr>
        <p:spPr>
          <a:xfrm>
            <a:off x="1614200" y="2756350"/>
            <a:ext cx="57825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9394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9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266" name="Google Shape;266;p9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9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269" name="Google Shape;269;p9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9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272" name="Google Shape;272;p9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9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275" name="Google Shape;275;p9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9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278" name="Google Shape;278;p9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9"/>
          <p:cNvGrpSpPr/>
          <p:nvPr/>
        </p:nvGrpSpPr>
        <p:grpSpPr>
          <a:xfrm>
            <a:off x="8303150" y="864818"/>
            <a:ext cx="832800" cy="762000"/>
            <a:chOff x="8303150" y="896112"/>
            <a:chExt cx="832800" cy="762000"/>
          </a:xfrm>
        </p:grpSpPr>
        <p:sp>
          <p:nvSpPr>
            <p:cNvPr id="281" name="Google Shape;281;p9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9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284" name="Google Shape;284;p9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9"/>
          <p:cNvGrpSpPr/>
          <p:nvPr/>
        </p:nvGrpSpPr>
        <p:grpSpPr>
          <a:xfrm>
            <a:off x="892614" y="71019"/>
            <a:ext cx="7293324" cy="4916283"/>
            <a:chOff x="-10480708" y="5588844"/>
            <a:chExt cx="7293324" cy="4916283"/>
          </a:xfrm>
        </p:grpSpPr>
        <p:sp>
          <p:nvSpPr>
            <p:cNvPr id="286" name="Google Shape;286;p9"/>
            <p:cNvSpPr/>
            <p:nvPr/>
          </p:nvSpPr>
          <p:spPr>
            <a:xfrm rot="5400000">
              <a:off x="-5958207" y="560230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 rot="5400000">
              <a:off x="-8270078" y="56957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 rot="5400000">
              <a:off x="-3376341" y="7634321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 rot="5400000">
              <a:off x="-10495667" y="92224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 rot="5400000">
              <a:off x="-9774444" y="104081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 rot="5400000">
              <a:off x="-3284391" y="983217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 rot="5400000">
              <a:off x="-4802986" y="631108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 rot="5400000">
              <a:off x="-6730482" y="103064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9"/>
          <p:cNvSpPr/>
          <p:nvPr/>
        </p:nvSpPr>
        <p:spPr>
          <a:xfrm rot="-899998">
            <a:off x="2031692" y="2020968"/>
            <a:ext cx="372178" cy="468905"/>
          </a:xfrm>
          <a:custGeom>
            <a:avLst/>
            <a:gdLst/>
            <a:ahLst/>
            <a:cxnLst/>
            <a:rect l="l" t="t" r="r" b="b"/>
            <a:pathLst>
              <a:path w="9096" h="11460" extrusionOk="0">
                <a:moveTo>
                  <a:pt x="7282" y="7427"/>
                </a:moveTo>
                <a:cubicBezTo>
                  <a:pt x="7862" y="5991"/>
                  <a:pt x="9095" y="3467"/>
                  <a:pt x="8486" y="1900"/>
                </a:cubicBezTo>
                <a:cubicBezTo>
                  <a:pt x="8356" y="1596"/>
                  <a:pt x="8167" y="1335"/>
                  <a:pt x="7949" y="1117"/>
                </a:cubicBezTo>
                <a:cubicBezTo>
                  <a:pt x="7021" y="102"/>
                  <a:pt x="5716" y="0"/>
                  <a:pt x="4831" y="1190"/>
                </a:cubicBezTo>
                <a:cubicBezTo>
                  <a:pt x="4439" y="1726"/>
                  <a:pt x="4309" y="2408"/>
                  <a:pt x="4483" y="3046"/>
                </a:cubicBezTo>
                <a:cubicBezTo>
                  <a:pt x="4265" y="3046"/>
                  <a:pt x="4178" y="2785"/>
                  <a:pt x="4106" y="2582"/>
                </a:cubicBezTo>
                <a:cubicBezTo>
                  <a:pt x="3815" y="1828"/>
                  <a:pt x="3090" y="1335"/>
                  <a:pt x="2278" y="1335"/>
                </a:cubicBezTo>
                <a:cubicBezTo>
                  <a:pt x="1640" y="1320"/>
                  <a:pt x="972" y="1523"/>
                  <a:pt x="552" y="1987"/>
                </a:cubicBezTo>
                <a:cubicBezTo>
                  <a:pt x="88" y="2510"/>
                  <a:pt x="1" y="3293"/>
                  <a:pt x="102" y="3989"/>
                </a:cubicBezTo>
                <a:cubicBezTo>
                  <a:pt x="334" y="5831"/>
                  <a:pt x="1669" y="7166"/>
                  <a:pt x="2844" y="8500"/>
                </a:cubicBezTo>
                <a:lnTo>
                  <a:pt x="2873" y="8529"/>
                </a:lnTo>
                <a:cubicBezTo>
                  <a:pt x="3728" y="9501"/>
                  <a:pt x="4555" y="10545"/>
                  <a:pt x="5469" y="11459"/>
                </a:cubicBezTo>
                <a:cubicBezTo>
                  <a:pt x="6049" y="10110"/>
                  <a:pt x="6774" y="8790"/>
                  <a:pt x="7282" y="74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"/>
          <p:cNvSpPr/>
          <p:nvPr/>
        </p:nvSpPr>
        <p:spPr>
          <a:xfrm rot="1799934">
            <a:off x="6620323" y="2020970"/>
            <a:ext cx="372175" cy="468901"/>
          </a:xfrm>
          <a:custGeom>
            <a:avLst/>
            <a:gdLst/>
            <a:ahLst/>
            <a:cxnLst/>
            <a:rect l="l" t="t" r="r" b="b"/>
            <a:pathLst>
              <a:path w="9096" h="11460" extrusionOk="0">
                <a:moveTo>
                  <a:pt x="7282" y="7427"/>
                </a:moveTo>
                <a:cubicBezTo>
                  <a:pt x="7862" y="5991"/>
                  <a:pt x="9095" y="3467"/>
                  <a:pt x="8486" y="1900"/>
                </a:cubicBezTo>
                <a:cubicBezTo>
                  <a:pt x="8356" y="1596"/>
                  <a:pt x="8167" y="1335"/>
                  <a:pt x="7949" y="1117"/>
                </a:cubicBezTo>
                <a:cubicBezTo>
                  <a:pt x="7021" y="102"/>
                  <a:pt x="5716" y="0"/>
                  <a:pt x="4831" y="1190"/>
                </a:cubicBezTo>
                <a:cubicBezTo>
                  <a:pt x="4439" y="1726"/>
                  <a:pt x="4309" y="2408"/>
                  <a:pt x="4483" y="3046"/>
                </a:cubicBezTo>
                <a:cubicBezTo>
                  <a:pt x="4265" y="3046"/>
                  <a:pt x="4178" y="2785"/>
                  <a:pt x="4106" y="2582"/>
                </a:cubicBezTo>
                <a:cubicBezTo>
                  <a:pt x="3815" y="1828"/>
                  <a:pt x="3090" y="1335"/>
                  <a:pt x="2278" y="1335"/>
                </a:cubicBezTo>
                <a:cubicBezTo>
                  <a:pt x="1640" y="1320"/>
                  <a:pt x="972" y="1523"/>
                  <a:pt x="552" y="1987"/>
                </a:cubicBezTo>
                <a:cubicBezTo>
                  <a:pt x="88" y="2510"/>
                  <a:pt x="1" y="3293"/>
                  <a:pt x="102" y="3989"/>
                </a:cubicBezTo>
                <a:cubicBezTo>
                  <a:pt x="334" y="5831"/>
                  <a:pt x="1669" y="7166"/>
                  <a:pt x="2844" y="8500"/>
                </a:cubicBezTo>
                <a:lnTo>
                  <a:pt x="2873" y="8529"/>
                </a:lnTo>
                <a:cubicBezTo>
                  <a:pt x="3728" y="9501"/>
                  <a:pt x="4555" y="10545"/>
                  <a:pt x="5469" y="11459"/>
                </a:cubicBezTo>
                <a:cubicBezTo>
                  <a:pt x="6049" y="10110"/>
                  <a:pt x="6774" y="8790"/>
                  <a:pt x="7282" y="74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9"/>
          <p:cNvSpPr txBox="1">
            <a:spLocks noGrp="1"/>
          </p:cNvSpPr>
          <p:nvPr>
            <p:ph type="title"/>
          </p:nvPr>
        </p:nvSpPr>
        <p:spPr>
          <a:xfrm>
            <a:off x="2578125" y="1602625"/>
            <a:ext cx="3854700" cy="12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98" name="Google Shape;298;p9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type="subTitle" idx="1"/>
          </p:nvPr>
        </p:nvSpPr>
        <p:spPr>
          <a:xfrm>
            <a:off x="1614200" y="2756350"/>
            <a:ext cx="57825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980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9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266" name="Google Shape;266;p9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9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269" name="Google Shape;269;p9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9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272" name="Google Shape;272;p9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9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275" name="Google Shape;275;p9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9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278" name="Google Shape;278;p9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9"/>
          <p:cNvGrpSpPr/>
          <p:nvPr/>
        </p:nvGrpSpPr>
        <p:grpSpPr>
          <a:xfrm>
            <a:off x="8303150" y="864818"/>
            <a:ext cx="832800" cy="762000"/>
            <a:chOff x="8303150" y="896112"/>
            <a:chExt cx="832800" cy="762000"/>
          </a:xfrm>
        </p:grpSpPr>
        <p:sp>
          <p:nvSpPr>
            <p:cNvPr id="281" name="Google Shape;281;p9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9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284" name="Google Shape;284;p9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9"/>
          <p:cNvGrpSpPr/>
          <p:nvPr/>
        </p:nvGrpSpPr>
        <p:grpSpPr>
          <a:xfrm>
            <a:off x="892614" y="71019"/>
            <a:ext cx="7293324" cy="4916283"/>
            <a:chOff x="-10480708" y="5588844"/>
            <a:chExt cx="7293324" cy="4916283"/>
          </a:xfrm>
        </p:grpSpPr>
        <p:sp>
          <p:nvSpPr>
            <p:cNvPr id="286" name="Google Shape;286;p9"/>
            <p:cNvSpPr/>
            <p:nvPr/>
          </p:nvSpPr>
          <p:spPr>
            <a:xfrm rot="5400000">
              <a:off x="-5958207" y="560230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 rot="5400000">
              <a:off x="-8270078" y="56957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 rot="5400000">
              <a:off x="-3376341" y="7634321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 rot="5400000">
              <a:off x="-10495667" y="92224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 rot="5400000">
              <a:off x="-9774444" y="104081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 rot="5400000">
              <a:off x="-3284391" y="983217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 rot="5400000">
              <a:off x="-4802986" y="631108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 rot="5400000">
              <a:off x="-6730482" y="103064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9"/>
          <p:cNvSpPr/>
          <p:nvPr/>
        </p:nvSpPr>
        <p:spPr>
          <a:xfrm rot="-899998">
            <a:off x="2031692" y="2020968"/>
            <a:ext cx="372178" cy="468905"/>
          </a:xfrm>
          <a:custGeom>
            <a:avLst/>
            <a:gdLst/>
            <a:ahLst/>
            <a:cxnLst/>
            <a:rect l="l" t="t" r="r" b="b"/>
            <a:pathLst>
              <a:path w="9096" h="11460" extrusionOk="0">
                <a:moveTo>
                  <a:pt x="7282" y="7427"/>
                </a:moveTo>
                <a:cubicBezTo>
                  <a:pt x="7862" y="5991"/>
                  <a:pt x="9095" y="3467"/>
                  <a:pt x="8486" y="1900"/>
                </a:cubicBezTo>
                <a:cubicBezTo>
                  <a:pt x="8356" y="1596"/>
                  <a:pt x="8167" y="1335"/>
                  <a:pt x="7949" y="1117"/>
                </a:cubicBezTo>
                <a:cubicBezTo>
                  <a:pt x="7021" y="102"/>
                  <a:pt x="5716" y="0"/>
                  <a:pt x="4831" y="1190"/>
                </a:cubicBezTo>
                <a:cubicBezTo>
                  <a:pt x="4439" y="1726"/>
                  <a:pt x="4309" y="2408"/>
                  <a:pt x="4483" y="3046"/>
                </a:cubicBezTo>
                <a:cubicBezTo>
                  <a:pt x="4265" y="3046"/>
                  <a:pt x="4178" y="2785"/>
                  <a:pt x="4106" y="2582"/>
                </a:cubicBezTo>
                <a:cubicBezTo>
                  <a:pt x="3815" y="1828"/>
                  <a:pt x="3090" y="1335"/>
                  <a:pt x="2278" y="1335"/>
                </a:cubicBezTo>
                <a:cubicBezTo>
                  <a:pt x="1640" y="1320"/>
                  <a:pt x="972" y="1523"/>
                  <a:pt x="552" y="1987"/>
                </a:cubicBezTo>
                <a:cubicBezTo>
                  <a:pt x="88" y="2510"/>
                  <a:pt x="1" y="3293"/>
                  <a:pt x="102" y="3989"/>
                </a:cubicBezTo>
                <a:cubicBezTo>
                  <a:pt x="334" y="5831"/>
                  <a:pt x="1669" y="7166"/>
                  <a:pt x="2844" y="8500"/>
                </a:cubicBezTo>
                <a:lnTo>
                  <a:pt x="2873" y="8529"/>
                </a:lnTo>
                <a:cubicBezTo>
                  <a:pt x="3728" y="9501"/>
                  <a:pt x="4555" y="10545"/>
                  <a:pt x="5469" y="11459"/>
                </a:cubicBezTo>
                <a:cubicBezTo>
                  <a:pt x="6049" y="10110"/>
                  <a:pt x="6774" y="8790"/>
                  <a:pt x="7282" y="74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"/>
          <p:cNvSpPr/>
          <p:nvPr/>
        </p:nvSpPr>
        <p:spPr>
          <a:xfrm rot="1799934">
            <a:off x="6620323" y="2020970"/>
            <a:ext cx="372175" cy="468901"/>
          </a:xfrm>
          <a:custGeom>
            <a:avLst/>
            <a:gdLst/>
            <a:ahLst/>
            <a:cxnLst/>
            <a:rect l="l" t="t" r="r" b="b"/>
            <a:pathLst>
              <a:path w="9096" h="11460" extrusionOk="0">
                <a:moveTo>
                  <a:pt x="7282" y="7427"/>
                </a:moveTo>
                <a:cubicBezTo>
                  <a:pt x="7862" y="5991"/>
                  <a:pt x="9095" y="3467"/>
                  <a:pt x="8486" y="1900"/>
                </a:cubicBezTo>
                <a:cubicBezTo>
                  <a:pt x="8356" y="1596"/>
                  <a:pt x="8167" y="1335"/>
                  <a:pt x="7949" y="1117"/>
                </a:cubicBezTo>
                <a:cubicBezTo>
                  <a:pt x="7021" y="102"/>
                  <a:pt x="5716" y="0"/>
                  <a:pt x="4831" y="1190"/>
                </a:cubicBezTo>
                <a:cubicBezTo>
                  <a:pt x="4439" y="1726"/>
                  <a:pt x="4309" y="2408"/>
                  <a:pt x="4483" y="3046"/>
                </a:cubicBezTo>
                <a:cubicBezTo>
                  <a:pt x="4265" y="3046"/>
                  <a:pt x="4178" y="2785"/>
                  <a:pt x="4106" y="2582"/>
                </a:cubicBezTo>
                <a:cubicBezTo>
                  <a:pt x="3815" y="1828"/>
                  <a:pt x="3090" y="1335"/>
                  <a:pt x="2278" y="1335"/>
                </a:cubicBezTo>
                <a:cubicBezTo>
                  <a:pt x="1640" y="1320"/>
                  <a:pt x="972" y="1523"/>
                  <a:pt x="552" y="1987"/>
                </a:cubicBezTo>
                <a:cubicBezTo>
                  <a:pt x="88" y="2510"/>
                  <a:pt x="1" y="3293"/>
                  <a:pt x="102" y="3989"/>
                </a:cubicBezTo>
                <a:cubicBezTo>
                  <a:pt x="334" y="5831"/>
                  <a:pt x="1669" y="7166"/>
                  <a:pt x="2844" y="8500"/>
                </a:cubicBezTo>
                <a:lnTo>
                  <a:pt x="2873" y="8529"/>
                </a:lnTo>
                <a:cubicBezTo>
                  <a:pt x="3728" y="9501"/>
                  <a:pt x="4555" y="10545"/>
                  <a:pt x="5469" y="11459"/>
                </a:cubicBezTo>
                <a:cubicBezTo>
                  <a:pt x="6049" y="10110"/>
                  <a:pt x="6774" y="8790"/>
                  <a:pt x="7282" y="74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9"/>
          <p:cNvSpPr txBox="1">
            <a:spLocks noGrp="1"/>
          </p:cNvSpPr>
          <p:nvPr>
            <p:ph type="title"/>
          </p:nvPr>
        </p:nvSpPr>
        <p:spPr>
          <a:xfrm>
            <a:off x="2578125" y="1602625"/>
            <a:ext cx="3854700" cy="12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98" name="Google Shape;298;p9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type="subTitle" idx="1"/>
          </p:nvPr>
        </p:nvSpPr>
        <p:spPr>
          <a:xfrm>
            <a:off x="1614200" y="2756350"/>
            <a:ext cx="57825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3720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9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266" name="Google Shape;266;p9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9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269" name="Google Shape;269;p9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9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272" name="Google Shape;272;p9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9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275" name="Google Shape;275;p9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9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278" name="Google Shape;278;p9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9"/>
          <p:cNvGrpSpPr/>
          <p:nvPr/>
        </p:nvGrpSpPr>
        <p:grpSpPr>
          <a:xfrm>
            <a:off x="8303150" y="864818"/>
            <a:ext cx="832800" cy="762000"/>
            <a:chOff x="8303150" y="896112"/>
            <a:chExt cx="832800" cy="762000"/>
          </a:xfrm>
        </p:grpSpPr>
        <p:sp>
          <p:nvSpPr>
            <p:cNvPr id="281" name="Google Shape;281;p9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9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284" name="Google Shape;284;p9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9"/>
          <p:cNvGrpSpPr/>
          <p:nvPr/>
        </p:nvGrpSpPr>
        <p:grpSpPr>
          <a:xfrm>
            <a:off x="892614" y="71019"/>
            <a:ext cx="7293324" cy="4916283"/>
            <a:chOff x="-10480708" y="5588844"/>
            <a:chExt cx="7293324" cy="4916283"/>
          </a:xfrm>
        </p:grpSpPr>
        <p:sp>
          <p:nvSpPr>
            <p:cNvPr id="286" name="Google Shape;286;p9"/>
            <p:cNvSpPr/>
            <p:nvPr/>
          </p:nvSpPr>
          <p:spPr>
            <a:xfrm rot="5400000">
              <a:off x="-5958207" y="560230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 rot="5400000">
              <a:off x="-8270078" y="56957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 rot="5400000">
              <a:off x="-3376341" y="7634321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 rot="5400000">
              <a:off x="-10495667" y="92224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 rot="5400000">
              <a:off x="-9774444" y="104081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 rot="5400000">
              <a:off x="-3284391" y="983217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 rot="5400000">
              <a:off x="-4802986" y="631108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 rot="5400000">
              <a:off x="-6730482" y="103064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9"/>
          <p:cNvSpPr/>
          <p:nvPr/>
        </p:nvSpPr>
        <p:spPr>
          <a:xfrm rot="-899998">
            <a:off x="2031692" y="2020968"/>
            <a:ext cx="372178" cy="468905"/>
          </a:xfrm>
          <a:custGeom>
            <a:avLst/>
            <a:gdLst/>
            <a:ahLst/>
            <a:cxnLst/>
            <a:rect l="l" t="t" r="r" b="b"/>
            <a:pathLst>
              <a:path w="9096" h="11460" extrusionOk="0">
                <a:moveTo>
                  <a:pt x="7282" y="7427"/>
                </a:moveTo>
                <a:cubicBezTo>
                  <a:pt x="7862" y="5991"/>
                  <a:pt x="9095" y="3467"/>
                  <a:pt x="8486" y="1900"/>
                </a:cubicBezTo>
                <a:cubicBezTo>
                  <a:pt x="8356" y="1596"/>
                  <a:pt x="8167" y="1335"/>
                  <a:pt x="7949" y="1117"/>
                </a:cubicBezTo>
                <a:cubicBezTo>
                  <a:pt x="7021" y="102"/>
                  <a:pt x="5716" y="0"/>
                  <a:pt x="4831" y="1190"/>
                </a:cubicBezTo>
                <a:cubicBezTo>
                  <a:pt x="4439" y="1726"/>
                  <a:pt x="4309" y="2408"/>
                  <a:pt x="4483" y="3046"/>
                </a:cubicBezTo>
                <a:cubicBezTo>
                  <a:pt x="4265" y="3046"/>
                  <a:pt x="4178" y="2785"/>
                  <a:pt x="4106" y="2582"/>
                </a:cubicBezTo>
                <a:cubicBezTo>
                  <a:pt x="3815" y="1828"/>
                  <a:pt x="3090" y="1335"/>
                  <a:pt x="2278" y="1335"/>
                </a:cubicBezTo>
                <a:cubicBezTo>
                  <a:pt x="1640" y="1320"/>
                  <a:pt x="972" y="1523"/>
                  <a:pt x="552" y="1987"/>
                </a:cubicBezTo>
                <a:cubicBezTo>
                  <a:pt x="88" y="2510"/>
                  <a:pt x="1" y="3293"/>
                  <a:pt x="102" y="3989"/>
                </a:cubicBezTo>
                <a:cubicBezTo>
                  <a:pt x="334" y="5831"/>
                  <a:pt x="1669" y="7166"/>
                  <a:pt x="2844" y="8500"/>
                </a:cubicBezTo>
                <a:lnTo>
                  <a:pt x="2873" y="8529"/>
                </a:lnTo>
                <a:cubicBezTo>
                  <a:pt x="3728" y="9501"/>
                  <a:pt x="4555" y="10545"/>
                  <a:pt x="5469" y="11459"/>
                </a:cubicBezTo>
                <a:cubicBezTo>
                  <a:pt x="6049" y="10110"/>
                  <a:pt x="6774" y="8790"/>
                  <a:pt x="7282" y="74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"/>
          <p:cNvSpPr/>
          <p:nvPr/>
        </p:nvSpPr>
        <p:spPr>
          <a:xfrm rot="1799934">
            <a:off x="6620323" y="2020970"/>
            <a:ext cx="372175" cy="468901"/>
          </a:xfrm>
          <a:custGeom>
            <a:avLst/>
            <a:gdLst/>
            <a:ahLst/>
            <a:cxnLst/>
            <a:rect l="l" t="t" r="r" b="b"/>
            <a:pathLst>
              <a:path w="9096" h="11460" extrusionOk="0">
                <a:moveTo>
                  <a:pt x="7282" y="7427"/>
                </a:moveTo>
                <a:cubicBezTo>
                  <a:pt x="7862" y="5991"/>
                  <a:pt x="9095" y="3467"/>
                  <a:pt x="8486" y="1900"/>
                </a:cubicBezTo>
                <a:cubicBezTo>
                  <a:pt x="8356" y="1596"/>
                  <a:pt x="8167" y="1335"/>
                  <a:pt x="7949" y="1117"/>
                </a:cubicBezTo>
                <a:cubicBezTo>
                  <a:pt x="7021" y="102"/>
                  <a:pt x="5716" y="0"/>
                  <a:pt x="4831" y="1190"/>
                </a:cubicBezTo>
                <a:cubicBezTo>
                  <a:pt x="4439" y="1726"/>
                  <a:pt x="4309" y="2408"/>
                  <a:pt x="4483" y="3046"/>
                </a:cubicBezTo>
                <a:cubicBezTo>
                  <a:pt x="4265" y="3046"/>
                  <a:pt x="4178" y="2785"/>
                  <a:pt x="4106" y="2582"/>
                </a:cubicBezTo>
                <a:cubicBezTo>
                  <a:pt x="3815" y="1828"/>
                  <a:pt x="3090" y="1335"/>
                  <a:pt x="2278" y="1335"/>
                </a:cubicBezTo>
                <a:cubicBezTo>
                  <a:pt x="1640" y="1320"/>
                  <a:pt x="972" y="1523"/>
                  <a:pt x="552" y="1987"/>
                </a:cubicBezTo>
                <a:cubicBezTo>
                  <a:pt x="88" y="2510"/>
                  <a:pt x="1" y="3293"/>
                  <a:pt x="102" y="3989"/>
                </a:cubicBezTo>
                <a:cubicBezTo>
                  <a:pt x="334" y="5831"/>
                  <a:pt x="1669" y="7166"/>
                  <a:pt x="2844" y="8500"/>
                </a:cubicBezTo>
                <a:lnTo>
                  <a:pt x="2873" y="8529"/>
                </a:lnTo>
                <a:cubicBezTo>
                  <a:pt x="3728" y="9501"/>
                  <a:pt x="4555" y="10545"/>
                  <a:pt x="5469" y="11459"/>
                </a:cubicBezTo>
                <a:cubicBezTo>
                  <a:pt x="6049" y="10110"/>
                  <a:pt x="6774" y="8790"/>
                  <a:pt x="7282" y="74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9"/>
          <p:cNvSpPr txBox="1">
            <a:spLocks noGrp="1"/>
          </p:cNvSpPr>
          <p:nvPr>
            <p:ph type="title"/>
          </p:nvPr>
        </p:nvSpPr>
        <p:spPr>
          <a:xfrm>
            <a:off x="2578125" y="1602625"/>
            <a:ext cx="3854700" cy="12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98" name="Google Shape;298;p9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type="subTitle" idx="1"/>
          </p:nvPr>
        </p:nvSpPr>
        <p:spPr>
          <a:xfrm>
            <a:off x="1614200" y="2756350"/>
            <a:ext cx="57825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9665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9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266" name="Google Shape;266;p9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9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269" name="Google Shape;269;p9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9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272" name="Google Shape;272;p9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9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275" name="Google Shape;275;p9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9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278" name="Google Shape;278;p9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9"/>
          <p:cNvGrpSpPr/>
          <p:nvPr/>
        </p:nvGrpSpPr>
        <p:grpSpPr>
          <a:xfrm>
            <a:off x="8303150" y="864818"/>
            <a:ext cx="832800" cy="762000"/>
            <a:chOff x="8303150" y="896112"/>
            <a:chExt cx="832800" cy="762000"/>
          </a:xfrm>
        </p:grpSpPr>
        <p:sp>
          <p:nvSpPr>
            <p:cNvPr id="281" name="Google Shape;281;p9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9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284" name="Google Shape;284;p9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9"/>
          <p:cNvGrpSpPr/>
          <p:nvPr/>
        </p:nvGrpSpPr>
        <p:grpSpPr>
          <a:xfrm>
            <a:off x="892614" y="71019"/>
            <a:ext cx="7293324" cy="4916283"/>
            <a:chOff x="-10480708" y="5588844"/>
            <a:chExt cx="7293324" cy="4916283"/>
          </a:xfrm>
        </p:grpSpPr>
        <p:sp>
          <p:nvSpPr>
            <p:cNvPr id="286" name="Google Shape;286;p9"/>
            <p:cNvSpPr/>
            <p:nvPr/>
          </p:nvSpPr>
          <p:spPr>
            <a:xfrm rot="5400000">
              <a:off x="-5958207" y="560230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 rot="5400000">
              <a:off x="-8270078" y="56957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 rot="5400000">
              <a:off x="-3376341" y="7634321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 rot="5400000">
              <a:off x="-10495667" y="92224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 rot="5400000">
              <a:off x="-9774444" y="104081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 rot="5400000">
              <a:off x="-3284391" y="983217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 rot="5400000">
              <a:off x="-4802986" y="631108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 rot="5400000">
              <a:off x="-6730482" y="103064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9"/>
          <p:cNvSpPr/>
          <p:nvPr/>
        </p:nvSpPr>
        <p:spPr>
          <a:xfrm rot="-899998">
            <a:off x="2031692" y="2020968"/>
            <a:ext cx="372178" cy="468905"/>
          </a:xfrm>
          <a:custGeom>
            <a:avLst/>
            <a:gdLst/>
            <a:ahLst/>
            <a:cxnLst/>
            <a:rect l="l" t="t" r="r" b="b"/>
            <a:pathLst>
              <a:path w="9096" h="11460" extrusionOk="0">
                <a:moveTo>
                  <a:pt x="7282" y="7427"/>
                </a:moveTo>
                <a:cubicBezTo>
                  <a:pt x="7862" y="5991"/>
                  <a:pt x="9095" y="3467"/>
                  <a:pt x="8486" y="1900"/>
                </a:cubicBezTo>
                <a:cubicBezTo>
                  <a:pt x="8356" y="1596"/>
                  <a:pt x="8167" y="1335"/>
                  <a:pt x="7949" y="1117"/>
                </a:cubicBezTo>
                <a:cubicBezTo>
                  <a:pt x="7021" y="102"/>
                  <a:pt x="5716" y="0"/>
                  <a:pt x="4831" y="1190"/>
                </a:cubicBezTo>
                <a:cubicBezTo>
                  <a:pt x="4439" y="1726"/>
                  <a:pt x="4309" y="2408"/>
                  <a:pt x="4483" y="3046"/>
                </a:cubicBezTo>
                <a:cubicBezTo>
                  <a:pt x="4265" y="3046"/>
                  <a:pt x="4178" y="2785"/>
                  <a:pt x="4106" y="2582"/>
                </a:cubicBezTo>
                <a:cubicBezTo>
                  <a:pt x="3815" y="1828"/>
                  <a:pt x="3090" y="1335"/>
                  <a:pt x="2278" y="1335"/>
                </a:cubicBezTo>
                <a:cubicBezTo>
                  <a:pt x="1640" y="1320"/>
                  <a:pt x="972" y="1523"/>
                  <a:pt x="552" y="1987"/>
                </a:cubicBezTo>
                <a:cubicBezTo>
                  <a:pt x="88" y="2510"/>
                  <a:pt x="1" y="3293"/>
                  <a:pt x="102" y="3989"/>
                </a:cubicBezTo>
                <a:cubicBezTo>
                  <a:pt x="334" y="5831"/>
                  <a:pt x="1669" y="7166"/>
                  <a:pt x="2844" y="8500"/>
                </a:cubicBezTo>
                <a:lnTo>
                  <a:pt x="2873" y="8529"/>
                </a:lnTo>
                <a:cubicBezTo>
                  <a:pt x="3728" y="9501"/>
                  <a:pt x="4555" y="10545"/>
                  <a:pt x="5469" y="11459"/>
                </a:cubicBezTo>
                <a:cubicBezTo>
                  <a:pt x="6049" y="10110"/>
                  <a:pt x="6774" y="8790"/>
                  <a:pt x="7282" y="74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"/>
          <p:cNvSpPr/>
          <p:nvPr/>
        </p:nvSpPr>
        <p:spPr>
          <a:xfrm rot="1799934">
            <a:off x="6620323" y="2020970"/>
            <a:ext cx="372175" cy="468901"/>
          </a:xfrm>
          <a:custGeom>
            <a:avLst/>
            <a:gdLst/>
            <a:ahLst/>
            <a:cxnLst/>
            <a:rect l="l" t="t" r="r" b="b"/>
            <a:pathLst>
              <a:path w="9096" h="11460" extrusionOk="0">
                <a:moveTo>
                  <a:pt x="7282" y="7427"/>
                </a:moveTo>
                <a:cubicBezTo>
                  <a:pt x="7862" y="5991"/>
                  <a:pt x="9095" y="3467"/>
                  <a:pt x="8486" y="1900"/>
                </a:cubicBezTo>
                <a:cubicBezTo>
                  <a:pt x="8356" y="1596"/>
                  <a:pt x="8167" y="1335"/>
                  <a:pt x="7949" y="1117"/>
                </a:cubicBezTo>
                <a:cubicBezTo>
                  <a:pt x="7021" y="102"/>
                  <a:pt x="5716" y="0"/>
                  <a:pt x="4831" y="1190"/>
                </a:cubicBezTo>
                <a:cubicBezTo>
                  <a:pt x="4439" y="1726"/>
                  <a:pt x="4309" y="2408"/>
                  <a:pt x="4483" y="3046"/>
                </a:cubicBezTo>
                <a:cubicBezTo>
                  <a:pt x="4265" y="3046"/>
                  <a:pt x="4178" y="2785"/>
                  <a:pt x="4106" y="2582"/>
                </a:cubicBezTo>
                <a:cubicBezTo>
                  <a:pt x="3815" y="1828"/>
                  <a:pt x="3090" y="1335"/>
                  <a:pt x="2278" y="1335"/>
                </a:cubicBezTo>
                <a:cubicBezTo>
                  <a:pt x="1640" y="1320"/>
                  <a:pt x="972" y="1523"/>
                  <a:pt x="552" y="1987"/>
                </a:cubicBezTo>
                <a:cubicBezTo>
                  <a:pt x="88" y="2510"/>
                  <a:pt x="1" y="3293"/>
                  <a:pt x="102" y="3989"/>
                </a:cubicBezTo>
                <a:cubicBezTo>
                  <a:pt x="334" y="5831"/>
                  <a:pt x="1669" y="7166"/>
                  <a:pt x="2844" y="8500"/>
                </a:cubicBezTo>
                <a:lnTo>
                  <a:pt x="2873" y="8529"/>
                </a:lnTo>
                <a:cubicBezTo>
                  <a:pt x="3728" y="9501"/>
                  <a:pt x="4555" y="10545"/>
                  <a:pt x="5469" y="11459"/>
                </a:cubicBezTo>
                <a:cubicBezTo>
                  <a:pt x="6049" y="10110"/>
                  <a:pt x="6774" y="8790"/>
                  <a:pt x="7282" y="74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9"/>
          <p:cNvSpPr txBox="1">
            <a:spLocks noGrp="1"/>
          </p:cNvSpPr>
          <p:nvPr>
            <p:ph type="title"/>
          </p:nvPr>
        </p:nvSpPr>
        <p:spPr>
          <a:xfrm>
            <a:off x="2578125" y="1602625"/>
            <a:ext cx="3854700" cy="12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98" name="Google Shape;298;p9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type="subTitle" idx="1"/>
          </p:nvPr>
        </p:nvSpPr>
        <p:spPr>
          <a:xfrm>
            <a:off x="1614200" y="2756350"/>
            <a:ext cx="57825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3167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فارغ">
    <p:bg>
      <p:bgPr>
        <a:noFill/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lt2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19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559" name="Google Shape;559;p19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9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9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562" name="Google Shape;562;p19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9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9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565" name="Google Shape;565;p19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19"/>
          <p:cNvGrpSpPr/>
          <p:nvPr/>
        </p:nvGrpSpPr>
        <p:grpSpPr>
          <a:xfrm>
            <a:off x="8303150" y="864818"/>
            <a:ext cx="832800" cy="762000"/>
            <a:chOff x="8303150" y="896112"/>
            <a:chExt cx="832800" cy="762000"/>
          </a:xfrm>
        </p:grpSpPr>
        <p:sp>
          <p:nvSpPr>
            <p:cNvPr id="568" name="Google Shape;568;p19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9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19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571" name="Google Shape;571;p19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9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" name="Google Shape;573;p19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574" name="Google Shape;574;p19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95098" y="-1605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5" name="Google Shape;575;p19"/>
          <p:cNvGrpSpPr/>
          <p:nvPr/>
        </p:nvGrpSpPr>
        <p:grpSpPr>
          <a:xfrm>
            <a:off x="892614" y="164582"/>
            <a:ext cx="7255839" cy="4797329"/>
            <a:chOff x="-10480708" y="5682407"/>
            <a:chExt cx="7255839" cy="4797329"/>
          </a:xfrm>
        </p:grpSpPr>
        <p:sp>
          <p:nvSpPr>
            <p:cNvPr id="576" name="Google Shape;576;p19"/>
            <p:cNvSpPr/>
            <p:nvPr/>
          </p:nvSpPr>
          <p:spPr>
            <a:xfrm rot="5400000">
              <a:off x="-3321991" y="8950517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9"/>
            <p:cNvSpPr/>
            <p:nvPr/>
          </p:nvSpPr>
          <p:spPr>
            <a:xfrm rot="5400000">
              <a:off x="-8270078" y="56957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9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9"/>
            <p:cNvSpPr/>
            <p:nvPr/>
          </p:nvSpPr>
          <p:spPr>
            <a:xfrm rot="5400000">
              <a:off x="-10495667" y="92224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9"/>
            <p:cNvSpPr/>
            <p:nvPr/>
          </p:nvSpPr>
          <p:spPr>
            <a:xfrm rot="5400000">
              <a:off x="-4150141" y="1023527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9"/>
            <p:cNvSpPr/>
            <p:nvPr/>
          </p:nvSpPr>
          <p:spPr>
            <a:xfrm rot="5400000">
              <a:off x="-4040986" y="615868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9"/>
            <p:cNvSpPr/>
            <p:nvPr/>
          </p:nvSpPr>
          <p:spPr>
            <a:xfrm rot="5400000">
              <a:off x="-6835578" y="103826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9"/>
            <p:cNvSpPr/>
            <p:nvPr/>
          </p:nvSpPr>
          <p:spPr>
            <a:xfrm rot="5400000">
              <a:off x="-7367515" y="6757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19"/>
          <p:cNvSpPr txBox="1">
            <a:spLocks noGrp="1"/>
          </p:cNvSpPr>
          <p:nvPr>
            <p:ph type="title"/>
          </p:nvPr>
        </p:nvSpPr>
        <p:spPr>
          <a:xfrm>
            <a:off x="2232975" y="2964499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585" name="Google Shape;585;p19"/>
          <p:cNvSpPr txBox="1">
            <a:spLocks noGrp="1"/>
          </p:cNvSpPr>
          <p:nvPr>
            <p:ph type="subTitle" idx="1"/>
          </p:nvPr>
        </p:nvSpPr>
        <p:spPr>
          <a:xfrm>
            <a:off x="1623675" y="1730775"/>
            <a:ext cx="57825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586" name="Google Shape;586;p19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7" name="Google Shape;587;p19"/>
          <p:cNvGrpSpPr/>
          <p:nvPr/>
        </p:nvGrpSpPr>
        <p:grpSpPr>
          <a:xfrm>
            <a:off x="8237499" y="4328600"/>
            <a:ext cx="898175" cy="762000"/>
            <a:chOff x="8303150" y="4328604"/>
            <a:chExt cx="832800" cy="762000"/>
          </a:xfrm>
        </p:grpSpPr>
        <p:sp>
          <p:nvSpPr>
            <p:cNvPr id="588" name="Google Shape;588;p19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12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9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19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559" name="Google Shape;559;p19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9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9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562" name="Google Shape;562;p19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9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9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565" name="Google Shape;565;p19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19"/>
          <p:cNvGrpSpPr/>
          <p:nvPr/>
        </p:nvGrpSpPr>
        <p:grpSpPr>
          <a:xfrm>
            <a:off x="8303150" y="864818"/>
            <a:ext cx="832800" cy="762000"/>
            <a:chOff x="8303150" y="896112"/>
            <a:chExt cx="832800" cy="762000"/>
          </a:xfrm>
        </p:grpSpPr>
        <p:sp>
          <p:nvSpPr>
            <p:cNvPr id="568" name="Google Shape;568;p19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9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19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571" name="Google Shape;571;p19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9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" name="Google Shape;573;p19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574" name="Google Shape;574;p19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95098" y="-1605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5" name="Google Shape;575;p19"/>
          <p:cNvGrpSpPr/>
          <p:nvPr/>
        </p:nvGrpSpPr>
        <p:grpSpPr>
          <a:xfrm>
            <a:off x="892614" y="164582"/>
            <a:ext cx="7255839" cy="4797329"/>
            <a:chOff x="-10480708" y="5682407"/>
            <a:chExt cx="7255839" cy="4797329"/>
          </a:xfrm>
        </p:grpSpPr>
        <p:sp>
          <p:nvSpPr>
            <p:cNvPr id="576" name="Google Shape;576;p19"/>
            <p:cNvSpPr/>
            <p:nvPr/>
          </p:nvSpPr>
          <p:spPr>
            <a:xfrm rot="5400000">
              <a:off x="-3321991" y="8950517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9"/>
            <p:cNvSpPr/>
            <p:nvPr/>
          </p:nvSpPr>
          <p:spPr>
            <a:xfrm rot="5400000">
              <a:off x="-8270078" y="56957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9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9"/>
            <p:cNvSpPr/>
            <p:nvPr/>
          </p:nvSpPr>
          <p:spPr>
            <a:xfrm rot="5400000">
              <a:off x="-10495667" y="92224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9"/>
            <p:cNvSpPr/>
            <p:nvPr/>
          </p:nvSpPr>
          <p:spPr>
            <a:xfrm rot="5400000">
              <a:off x="-4150141" y="1023527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9"/>
            <p:cNvSpPr/>
            <p:nvPr/>
          </p:nvSpPr>
          <p:spPr>
            <a:xfrm rot="5400000">
              <a:off x="-4040986" y="615868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9"/>
            <p:cNvSpPr/>
            <p:nvPr/>
          </p:nvSpPr>
          <p:spPr>
            <a:xfrm rot="5400000">
              <a:off x="-6835578" y="103826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9"/>
            <p:cNvSpPr/>
            <p:nvPr/>
          </p:nvSpPr>
          <p:spPr>
            <a:xfrm rot="5400000">
              <a:off x="-7367515" y="6757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19"/>
          <p:cNvSpPr txBox="1">
            <a:spLocks noGrp="1"/>
          </p:cNvSpPr>
          <p:nvPr>
            <p:ph type="title"/>
          </p:nvPr>
        </p:nvSpPr>
        <p:spPr>
          <a:xfrm>
            <a:off x="2232975" y="2964499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585" name="Google Shape;585;p19"/>
          <p:cNvSpPr txBox="1">
            <a:spLocks noGrp="1"/>
          </p:cNvSpPr>
          <p:nvPr>
            <p:ph type="subTitle" idx="1"/>
          </p:nvPr>
        </p:nvSpPr>
        <p:spPr>
          <a:xfrm>
            <a:off x="1623675" y="1730775"/>
            <a:ext cx="57825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586" name="Google Shape;586;p19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7" name="Google Shape;587;p19"/>
          <p:cNvGrpSpPr/>
          <p:nvPr/>
        </p:nvGrpSpPr>
        <p:grpSpPr>
          <a:xfrm>
            <a:off x="8237499" y="4328600"/>
            <a:ext cx="898175" cy="762000"/>
            <a:chOff x="8303150" y="4328604"/>
            <a:chExt cx="832800" cy="762000"/>
          </a:xfrm>
        </p:grpSpPr>
        <p:sp>
          <p:nvSpPr>
            <p:cNvPr id="588" name="Google Shape;588;p19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12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9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113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19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559" name="Google Shape;559;p19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9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9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562" name="Google Shape;562;p19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9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9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565" name="Google Shape;565;p19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19"/>
          <p:cNvGrpSpPr/>
          <p:nvPr/>
        </p:nvGrpSpPr>
        <p:grpSpPr>
          <a:xfrm>
            <a:off x="8303150" y="864818"/>
            <a:ext cx="832800" cy="762000"/>
            <a:chOff x="8303150" y="896112"/>
            <a:chExt cx="832800" cy="762000"/>
          </a:xfrm>
        </p:grpSpPr>
        <p:sp>
          <p:nvSpPr>
            <p:cNvPr id="568" name="Google Shape;568;p19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9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19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571" name="Google Shape;571;p19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9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" name="Google Shape;573;p19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574" name="Google Shape;574;p19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95098" y="-1605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5" name="Google Shape;575;p19"/>
          <p:cNvGrpSpPr/>
          <p:nvPr/>
        </p:nvGrpSpPr>
        <p:grpSpPr>
          <a:xfrm>
            <a:off x="892614" y="164582"/>
            <a:ext cx="7255839" cy="4797329"/>
            <a:chOff x="-10480708" y="5682407"/>
            <a:chExt cx="7255839" cy="4797329"/>
          </a:xfrm>
        </p:grpSpPr>
        <p:sp>
          <p:nvSpPr>
            <p:cNvPr id="576" name="Google Shape;576;p19"/>
            <p:cNvSpPr/>
            <p:nvPr/>
          </p:nvSpPr>
          <p:spPr>
            <a:xfrm rot="5400000">
              <a:off x="-3321991" y="8950517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9"/>
            <p:cNvSpPr/>
            <p:nvPr/>
          </p:nvSpPr>
          <p:spPr>
            <a:xfrm rot="5400000">
              <a:off x="-8270078" y="56957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9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9"/>
            <p:cNvSpPr/>
            <p:nvPr/>
          </p:nvSpPr>
          <p:spPr>
            <a:xfrm rot="5400000">
              <a:off x="-10495667" y="92224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9"/>
            <p:cNvSpPr/>
            <p:nvPr/>
          </p:nvSpPr>
          <p:spPr>
            <a:xfrm rot="5400000">
              <a:off x="-4150141" y="1023527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9"/>
            <p:cNvSpPr/>
            <p:nvPr/>
          </p:nvSpPr>
          <p:spPr>
            <a:xfrm rot="5400000">
              <a:off x="-4040986" y="615868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9"/>
            <p:cNvSpPr/>
            <p:nvPr/>
          </p:nvSpPr>
          <p:spPr>
            <a:xfrm rot="5400000">
              <a:off x="-6835578" y="103826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9"/>
            <p:cNvSpPr/>
            <p:nvPr/>
          </p:nvSpPr>
          <p:spPr>
            <a:xfrm rot="5400000">
              <a:off x="-7367515" y="6757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19"/>
          <p:cNvSpPr txBox="1">
            <a:spLocks noGrp="1"/>
          </p:cNvSpPr>
          <p:nvPr>
            <p:ph type="title"/>
          </p:nvPr>
        </p:nvSpPr>
        <p:spPr>
          <a:xfrm>
            <a:off x="2232975" y="2964499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585" name="Google Shape;585;p19"/>
          <p:cNvSpPr txBox="1">
            <a:spLocks noGrp="1"/>
          </p:cNvSpPr>
          <p:nvPr>
            <p:ph type="subTitle" idx="1"/>
          </p:nvPr>
        </p:nvSpPr>
        <p:spPr>
          <a:xfrm>
            <a:off x="1623675" y="1730775"/>
            <a:ext cx="57825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586" name="Google Shape;586;p19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7" name="Google Shape;587;p19"/>
          <p:cNvGrpSpPr/>
          <p:nvPr/>
        </p:nvGrpSpPr>
        <p:grpSpPr>
          <a:xfrm>
            <a:off x="8237499" y="4328600"/>
            <a:ext cx="898175" cy="762000"/>
            <a:chOff x="8303150" y="4328604"/>
            <a:chExt cx="832800" cy="762000"/>
          </a:xfrm>
        </p:grpSpPr>
        <p:sp>
          <p:nvSpPr>
            <p:cNvPr id="588" name="Google Shape;588;p19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12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9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1729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19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559" name="Google Shape;559;p19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9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9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562" name="Google Shape;562;p19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9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9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565" name="Google Shape;565;p19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19"/>
          <p:cNvGrpSpPr/>
          <p:nvPr/>
        </p:nvGrpSpPr>
        <p:grpSpPr>
          <a:xfrm>
            <a:off x="8303150" y="864818"/>
            <a:ext cx="832800" cy="762000"/>
            <a:chOff x="8303150" y="896112"/>
            <a:chExt cx="832800" cy="762000"/>
          </a:xfrm>
        </p:grpSpPr>
        <p:sp>
          <p:nvSpPr>
            <p:cNvPr id="568" name="Google Shape;568;p19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9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19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571" name="Google Shape;571;p19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9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" name="Google Shape;573;p19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574" name="Google Shape;574;p19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95098" y="-1605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5" name="Google Shape;575;p19"/>
          <p:cNvGrpSpPr/>
          <p:nvPr/>
        </p:nvGrpSpPr>
        <p:grpSpPr>
          <a:xfrm>
            <a:off x="892614" y="164582"/>
            <a:ext cx="7255839" cy="4797329"/>
            <a:chOff x="-10480708" y="5682407"/>
            <a:chExt cx="7255839" cy="4797329"/>
          </a:xfrm>
        </p:grpSpPr>
        <p:sp>
          <p:nvSpPr>
            <p:cNvPr id="576" name="Google Shape;576;p19"/>
            <p:cNvSpPr/>
            <p:nvPr/>
          </p:nvSpPr>
          <p:spPr>
            <a:xfrm rot="5400000">
              <a:off x="-3321991" y="8950517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9"/>
            <p:cNvSpPr/>
            <p:nvPr/>
          </p:nvSpPr>
          <p:spPr>
            <a:xfrm rot="5400000">
              <a:off x="-8270078" y="56957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9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9"/>
            <p:cNvSpPr/>
            <p:nvPr/>
          </p:nvSpPr>
          <p:spPr>
            <a:xfrm rot="5400000">
              <a:off x="-10495667" y="92224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9"/>
            <p:cNvSpPr/>
            <p:nvPr/>
          </p:nvSpPr>
          <p:spPr>
            <a:xfrm rot="5400000">
              <a:off x="-4150141" y="1023527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9"/>
            <p:cNvSpPr/>
            <p:nvPr/>
          </p:nvSpPr>
          <p:spPr>
            <a:xfrm rot="5400000">
              <a:off x="-4040986" y="615868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9"/>
            <p:cNvSpPr/>
            <p:nvPr/>
          </p:nvSpPr>
          <p:spPr>
            <a:xfrm rot="5400000">
              <a:off x="-6835578" y="103826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9"/>
            <p:cNvSpPr/>
            <p:nvPr/>
          </p:nvSpPr>
          <p:spPr>
            <a:xfrm rot="5400000">
              <a:off x="-7367515" y="6757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19"/>
          <p:cNvSpPr txBox="1">
            <a:spLocks noGrp="1"/>
          </p:cNvSpPr>
          <p:nvPr>
            <p:ph type="title"/>
          </p:nvPr>
        </p:nvSpPr>
        <p:spPr>
          <a:xfrm>
            <a:off x="2232975" y="2964499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585" name="Google Shape;585;p19"/>
          <p:cNvSpPr txBox="1">
            <a:spLocks noGrp="1"/>
          </p:cNvSpPr>
          <p:nvPr>
            <p:ph type="subTitle" idx="1"/>
          </p:nvPr>
        </p:nvSpPr>
        <p:spPr>
          <a:xfrm>
            <a:off x="1623675" y="1730775"/>
            <a:ext cx="57825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586" name="Google Shape;586;p19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7" name="Google Shape;587;p19"/>
          <p:cNvGrpSpPr/>
          <p:nvPr/>
        </p:nvGrpSpPr>
        <p:grpSpPr>
          <a:xfrm>
            <a:off x="8237499" y="4328600"/>
            <a:ext cx="898175" cy="762000"/>
            <a:chOff x="8303150" y="4328604"/>
            <a:chExt cx="832800" cy="762000"/>
          </a:xfrm>
        </p:grpSpPr>
        <p:sp>
          <p:nvSpPr>
            <p:cNvPr id="588" name="Google Shape;588;p19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12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9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291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45" name="Google Shape;45;p3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3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48" name="Google Shape;48;p3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3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51" name="Google Shape;51;p3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54" name="Google Shape;54;p3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3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57" name="Google Shape;57;p3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3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60" name="Google Shape;60;p3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95098" y="-16050"/>
            <a:ext cx="7720201" cy="51623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/>
          <p:nvPr/>
        </p:nvSpPr>
        <p:spPr>
          <a:xfrm>
            <a:off x="2042675" y="-18750"/>
            <a:ext cx="4945798" cy="4858101"/>
          </a:xfrm>
          <a:custGeom>
            <a:avLst/>
            <a:gdLst/>
            <a:ahLst/>
            <a:cxnLst/>
            <a:rect l="l" t="t" r="r" b="b"/>
            <a:pathLst>
              <a:path w="6557" h="8385" extrusionOk="0">
                <a:moveTo>
                  <a:pt x="0" y="1"/>
                </a:moveTo>
                <a:lnTo>
                  <a:pt x="0" y="8385"/>
                </a:lnTo>
                <a:lnTo>
                  <a:pt x="3279" y="5585"/>
                </a:lnTo>
                <a:lnTo>
                  <a:pt x="6557" y="8385"/>
                </a:lnTo>
                <a:lnTo>
                  <a:pt x="655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63" name="Google Shape;63;p3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558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3"/>
          <p:cNvSpPr txBox="1">
            <a:spLocks noGrp="1"/>
          </p:cNvSpPr>
          <p:nvPr>
            <p:ph type="title"/>
          </p:nvPr>
        </p:nvSpPr>
        <p:spPr>
          <a:xfrm>
            <a:off x="1680825" y="1384385"/>
            <a:ext cx="578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725350"/>
            <a:ext cx="3150900" cy="6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2926675" y="2145070"/>
            <a:ext cx="3291900" cy="6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grpSp>
        <p:nvGrpSpPr>
          <p:cNvPr id="68" name="Google Shape;68;p3"/>
          <p:cNvGrpSpPr/>
          <p:nvPr/>
        </p:nvGrpSpPr>
        <p:grpSpPr>
          <a:xfrm>
            <a:off x="961252" y="164582"/>
            <a:ext cx="7207823" cy="4797329"/>
            <a:chOff x="-10412069" y="5682407"/>
            <a:chExt cx="7207823" cy="4797329"/>
          </a:xfrm>
        </p:grpSpPr>
        <p:sp>
          <p:nvSpPr>
            <p:cNvPr id="69" name="Google Shape;69;p3"/>
            <p:cNvSpPr/>
            <p:nvPr/>
          </p:nvSpPr>
          <p:spPr>
            <a:xfrm rot="5400000">
              <a:off x="-3849316" y="803839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5400000">
              <a:off x="-4970866" y="9064484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5400000">
              <a:off x="-8543686" y="6538959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5400000">
              <a:off x="-10050230" y="7733888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5400000">
              <a:off x="-6802644" y="97223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5400000">
              <a:off x="-3301253" y="1038272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3"/>
          <p:cNvSpPr/>
          <p:nvPr/>
        </p:nvSpPr>
        <p:spPr>
          <a:xfrm rot="5400000">
            <a:off x="1024104" y="4826130"/>
            <a:ext cx="110471" cy="83774"/>
          </a:xfrm>
          <a:custGeom>
            <a:avLst/>
            <a:gdLst/>
            <a:ahLst/>
            <a:cxnLst/>
            <a:rect l="l" t="t" r="r" b="b"/>
            <a:pathLst>
              <a:path w="480" h="364" extrusionOk="0">
                <a:moveTo>
                  <a:pt x="233" y="0"/>
                </a:moveTo>
                <a:cubicBezTo>
                  <a:pt x="1" y="0"/>
                  <a:pt x="1" y="363"/>
                  <a:pt x="233" y="363"/>
                </a:cubicBezTo>
                <a:cubicBezTo>
                  <a:pt x="479" y="363"/>
                  <a:pt x="479" y="0"/>
                  <a:pt x="2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 rot="5400000" flipH="1">
            <a:off x="2589431" y="441113"/>
            <a:ext cx="110241" cy="83774"/>
          </a:xfrm>
          <a:custGeom>
            <a:avLst/>
            <a:gdLst/>
            <a:ahLst/>
            <a:cxnLst/>
            <a:rect l="l" t="t" r="r" b="b"/>
            <a:pathLst>
              <a:path w="479" h="364" extrusionOk="0">
                <a:moveTo>
                  <a:pt x="247" y="1"/>
                </a:moveTo>
                <a:cubicBezTo>
                  <a:pt x="0" y="1"/>
                  <a:pt x="0" y="363"/>
                  <a:pt x="247" y="363"/>
                </a:cubicBezTo>
                <a:cubicBezTo>
                  <a:pt x="479" y="363"/>
                  <a:pt x="479" y="1"/>
                  <a:pt x="2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 rot="5400000" flipH="1">
            <a:off x="6486204" y="120388"/>
            <a:ext cx="110241" cy="83774"/>
          </a:xfrm>
          <a:custGeom>
            <a:avLst/>
            <a:gdLst/>
            <a:ahLst/>
            <a:cxnLst/>
            <a:rect l="l" t="t" r="r" b="b"/>
            <a:pathLst>
              <a:path w="479" h="364" extrusionOk="0">
                <a:moveTo>
                  <a:pt x="247" y="1"/>
                </a:moveTo>
                <a:cubicBezTo>
                  <a:pt x="0" y="1"/>
                  <a:pt x="0" y="364"/>
                  <a:pt x="247" y="364"/>
                </a:cubicBezTo>
                <a:cubicBezTo>
                  <a:pt x="479" y="364"/>
                  <a:pt x="479" y="1"/>
                  <a:pt x="2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5400000" flipH="1">
            <a:off x="3030514" y="1513064"/>
            <a:ext cx="110471" cy="83774"/>
          </a:xfrm>
          <a:custGeom>
            <a:avLst/>
            <a:gdLst/>
            <a:ahLst/>
            <a:cxnLst/>
            <a:rect l="l" t="t" r="r" b="b"/>
            <a:pathLst>
              <a:path w="480" h="364" extrusionOk="0">
                <a:moveTo>
                  <a:pt x="247" y="1"/>
                </a:moveTo>
                <a:cubicBezTo>
                  <a:pt x="0" y="1"/>
                  <a:pt x="0" y="363"/>
                  <a:pt x="247" y="363"/>
                </a:cubicBezTo>
                <a:cubicBezTo>
                  <a:pt x="479" y="363"/>
                  <a:pt x="479" y="1"/>
                  <a:pt x="2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 rot="5400000" flipH="1">
            <a:off x="6318789" y="3170926"/>
            <a:ext cx="110471" cy="83774"/>
          </a:xfrm>
          <a:custGeom>
            <a:avLst/>
            <a:gdLst/>
            <a:ahLst/>
            <a:cxnLst/>
            <a:rect l="l" t="t" r="r" b="b"/>
            <a:pathLst>
              <a:path w="480" h="364" extrusionOk="0">
                <a:moveTo>
                  <a:pt x="247" y="1"/>
                </a:moveTo>
                <a:cubicBezTo>
                  <a:pt x="0" y="1"/>
                  <a:pt x="0" y="363"/>
                  <a:pt x="247" y="363"/>
                </a:cubicBezTo>
                <a:cubicBezTo>
                  <a:pt x="479" y="363"/>
                  <a:pt x="479" y="1"/>
                  <a:pt x="2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5400000" flipH="1">
            <a:off x="2533839" y="3308726"/>
            <a:ext cx="110471" cy="83774"/>
          </a:xfrm>
          <a:custGeom>
            <a:avLst/>
            <a:gdLst/>
            <a:ahLst/>
            <a:cxnLst/>
            <a:rect l="l" t="t" r="r" b="b"/>
            <a:pathLst>
              <a:path w="480" h="364" extrusionOk="0">
                <a:moveTo>
                  <a:pt x="247" y="1"/>
                </a:moveTo>
                <a:cubicBezTo>
                  <a:pt x="0" y="1"/>
                  <a:pt x="0" y="363"/>
                  <a:pt x="247" y="363"/>
                </a:cubicBezTo>
                <a:cubicBezTo>
                  <a:pt x="479" y="363"/>
                  <a:pt x="479" y="1"/>
                  <a:pt x="2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5400000" flipH="1">
            <a:off x="5803939" y="1368089"/>
            <a:ext cx="110471" cy="83774"/>
          </a:xfrm>
          <a:custGeom>
            <a:avLst/>
            <a:gdLst/>
            <a:ahLst/>
            <a:cxnLst/>
            <a:rect l="l" t="t" r="r" b="b"/>
            <a:pathLst>
              <a:path w="480" h="364" extrusionOk="0">
                <a:moveTo>
                  <a:pt x="247" y="1"/>
                </a:moveTo>
                <a:cubicBezTo>
                  <a:pt x="0" y="1"/>
                  <a:pt x="0" y="363"/>
                  <a:pt x="247" y="363"/>
                </a:cubicBezTo>
                <a:cubicBezTo>
                  <a:pt x="479" y="363"/>
                  <a:pt x="479" y="1"/>
                  <a:pt x="2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5400000" flipH="1">
            <a:off x="4512981" y="2887088"/>
            <a:ext cx="110241" cy="83774"/>
          </a:xfrm>
          <a:custGeom>
            <a:avLst/>
            <a:gdLst/>
            <a:ahLst/>
            <a:cxnLst/>
            <a:rect l="l" t="t" r="r" b="b"/>
            <a:pathLst>
              <a:path w="479" h="364" extrusionOk="0">
                <a:moveTo>
                  <a:pt x="247" y="1"/>
                </a:moveTo>
                <a:cubicBezTo>
                  <a:pt x="0" y="1"/>
                  <a:pt x="0" y="363"/>
                  <a:pt x="247" y="363"/>
                </a:cubicBezTo>
                <a:cubicBezTo>
                  <a:pt x="479" y="363"/>
                  <a:pt x="479" y="1"/>
                  <a:pt x="2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CUSTOM_2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4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764" name="Google Shape;764;p24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4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24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767" name="Google Shape;767;p24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4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24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770" name="Google Shape;770;p24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4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24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773" name="Google Shape;773;p24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24"/>
          <p:cNvGrpSpPr/>
          <p:nvPr/>
        </p:nvGrpSpPr>
        <p:grpSpPr>
          <a:xfrm>
            <a:off x="8234754" y="1730775"/>
            <a:ext cx="901173" cy="762000"/>
            <a:chOff x="8303150" y="1780762"/>
            <a:chExt cx="832800" cy="762000"/>
          </a:xfrm>
        </p:grpSpPr>
        <p:sp>
          <p:nvSpPr>
            <p:cNvPr id="776" name="Google Shape;776;p24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4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24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779" name="Google Shape;779;p2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0" name="Google Shape;780;p24"/>
          <p:cNvGrpSpPr/>
          <p:nvPr/>
        </p:nvGrpSpPr>
        <p:grpSpPr>
          <a:xfrm rot="10800000" flipH="1">
            <a:off x="922999" y="132787"/>
            <a:ext cx="7293613" cy="4949620"/>
            <a:chOff x="-10450323" y="5682407"/>
            <a:chExt cx="7293613" cy="4949620"/>
          </a:xfrm>
        </p:grpSpPr>
        <p:sp>
          <p:nvSpPr>
            <p:cNvPr id="781" name="Google Shape;781;p24"/>
            <p:cNvSpPr/>
            <p:nvPr/>
          </p:nvSpPr>
          <p:spPr>
            <a:xfrm rot="5400000">
              <a:off x="-4922750" y="65341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4"/>
            <p:cNvSpPr/>
            <p:nvPr/>
          </p:nvSpPr>
          <p:spPr>
            <a:xfrm rot="5400000">
              <a:off x="-8783878" y="58830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 rot="5400000">
              <a:off x="-3253717" y="6954776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4"/>
            <p:cNvSpPr/>
            <p:nvPr/>
          </p:nvSpPr>
          <p:spPr>
            <a:xfrm rot="5400000">
              <a:off x="-3497099" y="957858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79" y="363"/>
                    <a:pt x="479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4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4"/>
            <p:cNvSpPr/>
            <p:nvPr/>
          </p:nvSpPr>
          <p:spPr>
            <a:xfrm rot="5400000">
              <a:off x="-6856549" y="57092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4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4"/>
            <p:cNvSpPr/>
            <p:nvPr/>
          </p:nvSpPr>
          <p:spPr>
            <a:xfrm rot="5400000">
              <a:off x="-8783881" y="105350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4"/>
            <p:cNvSpPr/>
            <p:nvPr/>
          </p:nvSpPr>
          <p:spPr>
            <a:xfrm rot="5400000">
              <a:off x="-3736791" y="86836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4"/>
            <p:cNvSpPr/>
            <p:nvPr/>
          </p:nvSpPr>
          <p:spPr>
            <a:xfrm rot="5400000">
              <a:off x="-10463671" y="8057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4"/>
            <p:cNvSpPr/>
            <p:nvPr/>
          </p:nvSpPr>
          <p:spPr>
            <a:xfrm rot="5400000">
              <a:off x="-5792057" y="102302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4"/>
            <p:cNvSpPr/>
            <p:nvPr/>
          </p:nvSpPr>
          <p:spPr>
            <a:xfrm rot="5400000">
              <a:off x="-4955990" y="5968875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24"/>
          <p:cNvGrpSpPr/>
          <p:nvPr/>
        </p:nvGrpSpPr>
        <p:grpSpPr>
          <a:xfrm>
            <a:off x="8234754" y="2596700"/>
            <a:ext cx="901173" cy="762000"/>
            <a:chOff x="8303150" y="2665412"/>
            <a:chExt cx="832800" cy="762000"/>
          </a:xfrm>
        </p:grpSpPr>
        <p:sp>
          <p:nvSpPr>
            <p:cNvPr id="794" name="Google Shape;794;p24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52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4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6" name="Google Shape;796;p24"/>
          <p:cNvSpPr txBox="1">
            <a:spLocks noGrp="1"/>
          </p:cNvSpPr>
          <p:nvPr>
            <p:ph type="subTitle" idx="1"/>
          </p:nvPr>
        </p:nvSpPr>
        <p:spPr>
          <a:xfrm flipH="1">
            <a:off x="1771700" y="1637625"/>
            <a:ext cx="2359500" cy="264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797" name="Google Shape;797;p24"/>
          <p:cNvSpPr txBox="1">
            <a:spLocks noGrp="1"/>
          </p:cNvSpPr>
          <p:nvPr>
            <p:ph type="subTitle" idx="2"/>
          </p:nvPr>
        </p:nvSpPr>
        <p:spPr>
          <a:xfrm flipH="1">
            <a:off x="5309000" y="1637625"/>
            <a:ext cx="2359500" cy="264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798" name="Google Shape;798;p24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4"/>
          <p:cNvSpPr txBox="1">
            <a:spLocks noGrp="1"/>
          </p:cNvSpPr>
          <p:nvPr>
            <p:ph type="title"/>
          </p:nvPr>
        </p:nvSpPr>
        <p:spPr>
          <a:xfrm>
            <a:off x="1238400" y="435526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1_Title and one column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4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764" name="Google Shape;764;p24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4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24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767" name="Google Shape;767;p24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4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24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770" name="Google Shape;770;p24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4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24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773" name="Google Shape;773;p24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24"/>
          <p:cNvGrpSpPr/>
          <p:nvPr/>
        </p:nvGrpSpPr>
        <p:grpSpPr>
          <a:xfrm>
            <a:off x="8234754" y="1730775"/>
            <a:ext cx="901173" cy="762000"/>
            <a:chOff x="8303150" y="1780762"/>
            <a:chExt cx="832800" cy="762000"/>
          </a:xfrm>
        </p:grpSpPr>
        <p:sp>
          <p:nvSpPr>
            <p:cNvPr id="776" name="Google Shape;776;p24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4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24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779" name="Google Shape;779;p2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0" name="Google Shape;780;p24"/>
          <p:cNvGrpSpPr/>
          <p:nvPr/>
        </p:nvGrpSpPr>
        <p:grpSpPr>
          <a:xfrm rot="10800000" flipH="1">
            <a:off x="922999" y="132787"/>
            <a:ext cx="7293613" cy="4949620"/>
            <a:chOff x="-10450323" y="5682407"/>
            <a:chExt cx="7293613" cy="4949620"/>
          </a:xfrm>
        </p:grpSpPr>
        <p:sp>
          <p:nvSpPr>
            <p:cNvPr id="781" name="Google Shape;781;p24"/>
            <p:cNvSpPr/>
            <p:nvPr/>
          </p:nvSpPr>
          <p:spPr>
            <a:xfrm rot="5400000">
              <a:off x="-4922750" y="65341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4"/>
            <p:cNvSpPr/>
            <p:nvPr/>
          </p:nvSpPr>
          <p:spPr>
            <a:xfrm rot="5400000">
              <a:off x="-8783878" y="58830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 rot="5400000">
              <a:off x="-3253717" y="6954776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4"/>
            <p:cNvSpPr/>
            <p:nvPr/>
          </p:nvSpPr>
          <p:spPr>
            <a:xfrm rot="5400000">
              <a:off x="-3497099" y="957858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79" y="363"/>
                    <a:pt x="479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4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4"/>
            <p:cNvSpPr/>
            <p:nvPr/>
          </p:nvSpPr>
          <p:spPr>
            <a:xfrm rot="5400000">
              <a:off x="-6856549" y="57092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4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4"/>
            <p:cNvSpPr/>
            <p:nvPr/>
          </p:nvSpPr>
          <p:spPr>
            <a:xfrm rot="5400000">
              <a:off x="-8783881" y="105350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4"/>
            <p:cNvSpPr/>
            <p:nvPr/>
          </p:nvSpPr>
          <p:spPr>
            <a:xfrm rot="5400000">
              <a:off x="-3736791" y="86836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4"/>
            <p:cNvSpPr/>
            <p:nvPr/>
          </p:nvSpPr>
          <p:spPr>
            <a:xfrm rot="5400000">
              <a:off x="-10463671" y="8057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4"/>
            <p:cNvSpPr/>
            <p:nvPr/>
          </p:nvSpPr>
          <p:spPr>
            <a:xfrm rot="5400000">
              <a:off x="-5792057" y="102302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4"/>
            <p:cNvSpPr/>
            <p:nvPr/>
          </p:nvSpPr>
          <p:spPr>
            <a:xfrm rot="5400000">
              <a:off x="-4955990" y="5968875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24"/>
          <p:cNvGrpSpPr/>
          <p:nvPr/>
        </p:nvGrpSpPr>
        <p:grpSpPr>
          <a:xfrm>
            <a:off x="8234754" y="2596700"/>
            <a:ext cx="901173" cy="762000"/>
            <a:chOff x="8303150" y="2665412"/>
            <a:chExt cx="832800" cy="762000"/>
          </a:xfrm>
        </p:grpSpPr>
        <p:sp>
          <p:nvSpPr>
            <p:cNvPr id="794" name="Google Shape;794;p24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52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4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6" name="Google Shape;796;p24"/>
          <p:cNvSpPr txBox="1">
            <a:spLocks noGrp="1"/>
          </p:cNvSpPr>
          <p:nvPr>
            <p:ph type="subTitle" idx="1"/>
          </p:nvPr>
        </p:nvSpPr>
        <p:spPr>
          <a:xfrm flipH="1">
            <a:off x="1771700" y="1637625"/>
            <a:ext cx="2359500" cy="264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797" name="Google Shape;797;p24"/>
          <p:cNvSpPr txBox="1">
            <a:spLocks noGrp="1"/>
          </p:cNvSpPr>
          <p:nvPr>
            <p:ph type="subTitle" idx="2"/>
          </p:nvPr>
        </p:nvSpPr>
        <p:spPr>
          <a:xfrm flipH="1">
            <a:off x="5309000" y="1637625"/>
            <a:ext cx="2359500" cy="264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798" name="Google Shape;798;p24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4"/>
          <p:cNvSpPr txBox="1">
            <a:spLocks noGrp="1"/>
          </p:cNvSpPr>
          <p:nvPr>
            <p:ph type="title"/>
          </p:nvPr>
        </p:nvSpPr>
        <p:spPr>
          <a:xfrm>
            <a:off x="1238400" y="435526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37382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1_Title and one column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24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764" name="Google Shape;764;p24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4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24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767" name="Google Shape;767;p24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4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24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770" name="Google Shape;770;p24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4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24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773" name="Google Shape;773;p24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24"/>
          <p:cNvGrpSpPr/>
          <p:nvPr/>
        </p:nvGrpSpPr>
        <p:grpSpPr>
          <a:xfrm>
            <a:off x="8234754" y="1730775"/>
            <a:ext cx="901173" cy="762000"/>
            <a:chOff x="8303150" y="1780762"/>
            <a:chExt cx="832800" cy="762000"/>
          </a:xfrm>
        </p:grpSpPr>
        <p:sp>
          <p:nvSpPr>
            <p:cNvPr id="776" name="Google Shape;776;p24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4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24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779" name="Google Shape;779;p2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0" name="Google Shape;780;p24"/>
          <p:cNvGrpSpPr/>
          <p:nvPr/>
        </p:nvGrpSpPr>
        <p:grpSpPr>
          <a:xfrm rot="10800000" flipH="1">
            <a:off x="922999" y="132787"/>
            <a:ext cx="7293613" cy="4949620"/>
            <a:chOff x="-10450323" y="5682407"/>
            <a:chExt cx="7293613" cy="4949620"/>
          </a:xfrm>
        </p:grpSpPr>
        <p:sp>
          <p:nvSpPr>
            <p:cNvPr id="781" name="Google Shape;781;p24"/>
            <p:cNvSpPr/>
            <p:nvPr/>
          </p:nvSpPr>
          <p:spPr>
            <a:xfrm rot="5400000">
              <a:off x="-4922750" y="65341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4"/>
            <p:cNvSpPr/>
            <p:nvPr/>
          </p:nvSpPr>
          <p:spPr>
            <a:xfrm rot="5400000">
              <a:off x="-8783878" y="58830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 rot="5400000">
              <a:off x="-3253717" y="6954776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4"/>
            <p:cNvSpPr/>
            <p:nvPr/>
          </p:nvSpPr>
          <p:spPr>
            <a:xfrm rot="5400000">
              <a:off x="-3497099" y="957858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79" y="363"/>
                    <a:pt x="479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4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4"/>
            <p:cNvSpPr/>
            <p:nvPr/>
          </p:nvSpPr>
          <p:spPr>
            <a:xfrm rot="5400000">
              <a:off x="-6856549" y="57092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4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4"/>
            <p:cNvSpPr/>
            <p:nvPr/>
          </p:nvSpPr>
          <p:spPr>
            <a:xfrm rot="5400000">
              <a:off x="-8783881" y="105350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4"/>
            <p:cNvSpPr/>
            <p:nvPr/>
          </p:nvSpPr>
          <p:spPr>
            <a:xfrm rot="5400000">
              <a:off x="-3736791" y="86836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4"/>
            <p:cNvSpPr/>
            <p:nvPr/>
          </p:nvSpPr>
          <p:spPr>
            <a:xfrm rot="5400000">
              <a:off x="-10463671" y="8057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4"/>
            <p:cNvSpPr/>
            <p:nvPr/>
          </p:nvSpPr>
          <p:spPr>
            <a:xfrm rot="5400000">
              <a:off x="-5792057" y="102302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4"/>
            <p:cNvSpPr/>
            <p:nvPr/>
          </p:nvSpPr>
          <p:spPr>
            <a:xfrm rot="5400000">
              <a:off x="-4955990" y="5968875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24"/>
          <p:cNvGrpSpPr/>
          <p:nvPr/>
        </p:nvGrpSpPr>
        <p:grpSpPr>
          <a:xfrm>
            <a:off x="8234754" y="2596700"/>
            <a:ext cx="901173" cy="762000"/>
            <a:chOff x="8303150" y="2665412"/>
            <a:chExt cx="832800" cy="762000"/>
          </a:xfrm>
        </p:grpSpPr>
        <p:sp>
          <p:nvSpPr>
            <p:cNvPr id="794" name="Google Shape;794;p24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52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4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6" name="Google Shape;796;p24"/>
          <p:cNvSpPr txBox="1">
            <a:spLocks noGrp="1"/>
          </p:cNvSpPr>
          <p:nvPr>
            <p:ph type="subTitle" idx="1"/>
          </p:nvPr>
        </p:nvSpPr>
        <p:spPr>
          <a:xfrm flipH="1">
            <a:off x="1771700" y="1637625"/>
            <a:ext cx="2359500" cy="264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797" name="Google Shape;797;p24"/>
          <p:cNvSpPr txBox="1">
            <a:spLocks noGrp="1"/>
          </p:cNvSpPr>
          <p:nvPr>
            <p:ph type="subTitle" idx="2"/>
          </p:nvPr>
        </p:nvSpPr>
        <p:spPr>
          <a:xfrm flipH="1">
            <a:off x="5309000" y="1637625"/>
            <a:ext cx="2359500" cy="264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❏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❏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❏"/>
              <a:defRPr sz="1000"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798" name="Google Shape;798;p24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4"/>
          <p:cNvSpPr txBox="1">
            <a:spLocks noGrp="1"/>
          </p:cNvSpPr>
          <p:nvPr>
            <p:ph type="title"/>
          </p:nvPr>
        </p:nvSpPr>
        <p:spPr>
          <a:xfrm>
            <a:off x="1238400" y="435526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15240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1_Numbers and tex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9" name="Google Shape;929;p28"/>
          <p:cNvGrpSpPr/>
          <p:nvPr/>
        </p:nvGrpSpPr>
        <p:grpSpPr>
          <a:xfrm>
            <a:off x="8234754" y="2596700"/>
            <a:ext cx="901173" cy="762000"/>
            <a:chOff x="8303150" y="2665412"/>
            <a:chExt cx="832800" cy="762000"/>
          </a:xfrm>
        </p:grpSpPr>
        <p:sp>
          <p:nvSpPr>
            <p:cNvPr id="930" name="Google Shape;930;p28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88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8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28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933" name="Google Shape;933;p28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8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28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936" name="Google Shape;936;p28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8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28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939" name="Google Shape;939;p28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8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28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942" name="Google Shape;942;p28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8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28"/>
          <p:cNvGrpSpPr/>
          <p:nvPr/>
        </p:nvGrpSpPr>
        <p:grpSpPr>
          <a:xfrm>
            <a:off x="8234754" y="1730775"/>
            <a:ext cx="901173" cy="762000"/>
            <a:chOff x="8303150" y="1780762"/>
            <a:chExt cx="832800" cy="762000"/>
          </a:xfrm>
        </p:grpSpPr>
        <p:sp>
          <p:nvSpPr>
            <p:cNvPr id="945" name="Google Shape;945;p28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8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p28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948" name="Google Shape;948;p28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28"/>
          <p:cNvGrpSpPr/>
          <p:nvPr/>
        </p:nvGrpSpPr>
        <p:grpSpPr>
          <a:xfrm rot="10800000" flipH="1">
            <a:off x="885052" y="56587"/>
            <a:ext cx="7240573" cy="5012303"/>
            <a:chOff x="-10488269" y="5695923"/>
            <a:chExt cx="7240573" cy="5012303"/>
          </a:xfrm>
        </p:grpSpPr>
        <p:sp>
          <p:nvSpPr>
            <p:cNvPr id="950" name="Google Shape;950;p28"/>
            <p:cNvSpPr/>
            <p:nvPr/>
          </p:nvSpPr>
          <p:spPr>
            <a:xfrm rot="5400000">
              <a:off x="-4922750" y="65341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8"/>
            <p:cNvSpPr/>
            <p:nvPr/>
          </p:nvSpPr>
          <p:spPr>
            <a:xfrm rot="5400000">
              <a:off x="-9317278" y="61116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8"/>
            <p:cNvSpPr/>
            <p:nvPr/>
          </p:nvSpPr>
          <p:spPr>
            <a:xfrm rot="5400000">
              <a:off x="-3866992" y="6768301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8"/>
            <p:cNvSpPr/>
            <p:nvPr/>
          </p:nvSpPr>
          <p:spPr>
            <a:xfrm rot="5400000">
              <a:off x="-10501618" y="57719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8"/>
            <p:cNvSpPr/>
            <p:nvPr/>
          </p:nvSpPr>
          <p:spPr>
            <a:xfrm rot="5400000">
              <a:off x="-6856549" y="57092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8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8"/>
            <p:cNvSpPr/>
            <p:nvPr/>
          </p:nvSpPr>
          <p:spPr>
            <a:xfrm rot="5400000">
              <a:off x="-9317281" y="106112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8"/>
            <p:cNvSpPr/>
            <p:nvPr/>
          </p:nvSpPr>
          <p:spPr>
            <a:xfrm rot="5400000">
              <a:off x="-3965391" y="86836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8"/>
            <p:cNvSpPr/>
            <p:nvPr/>
          </p:nvSpPr>
          <p:spPr>
            <a:xfrm rot="5400000">
              <a:off x="-10082671" y="79049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8"/>
            <p:cNvSpPr/>
            <p:nvPr/>
          </p:nvSpPr>
          <p:spPr>
            <a:xfrm rot="5400000">
              <a:off x="-5479207" y="10396638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8"/>
            <p:cNvSpPr/>
            <p:nvPr/>
          </p:nvSpPr>
          <p:spPr>
            <a:xfrm rot="5400000">
              <a:off x="-3344703" y="5834225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1" name="Google Shape;961;p28"/>
          <p:cNvSpPr txBox="1">
            <a:spLocks noGrp="1"/>
          </p:cNvSpPr>
          <p:nvPr>
            <p:ph type="title" hasCustomPrompt="1"/>
          </p:nvPr>
        </p:nvSpPr>
        <p:spPr>
          <a:xfrm>
            <a:off x="2644500" y="445231"/>
            <a:ext cx="3855000" cy="76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62" name="Google Shape;962;p28"/>
          <p:cNvSpPr txBox="1">
            <a:spLocks noGrp="1"/>
          </p:cNvSpPr>
          <p:nvPr>
            <p:ph type="subTitle" idx="1"/>
          </p:nvPr>
        </p:nvSpPr>
        <p:spPr>
          <a:xfrm>
            <a:off x="2644500" y="1341195"/>
            <a:ext cx="3855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963" name="Google Shape;963;p28"/>
          <p:cNvSpPr txBox="1">
            <a:spLocks noGrp="1"/>
          </p:cNvSpPr>
          <p:nvPr>
            <p:ph type="title" idx="2" hasCustomPrompt="1"/>
          </p:nvPr>
        </p:nvSpPr>
        <p:spPr>
          <a:xfrm>
            <a:off x="2644500" y="1948087"/>
            <a:ext cx="3855000" cy="76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64" name="Google Shape;964;p28"/>
          <p:cNvSpPr txBox="1">
            <a:spLocks noGrp="1"/>
          </p:cNvSpPr>
          <p:nvPr>
            <p:ph type="subTitle" idx="3"/>
          </p:nvPr>
        </p:nvSpPr>
        <p:spPr>
          <a:xfrm>
            <a:off x="2644500" y="2840498"/>
            <a:ext cx="3855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965" name="Google Shape;965;p28"/>
          <p:cNvSpPr txBox="1">
            <a:spLocks noGrp="1"/>
          </p:cNvSpPr>
          <p:nvPr>
            <p:ph type="title" idx="4" hasCustomPrompt="1"/>
          </p:nvPr>
        </p:nvSpPr>
        <p:spPr>
          <a:xfrm>
            <a:off x="2644500" y="3447386"/>
            <a:ext cx="3855000" cy="76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66" name="Google Shape;966;p28"/>
          <p:cNvSpPr txBox="1">
            <a:spLocks noGrp="1"/>
          </p:cNvSpPr>
          <p:nvPr>
            <p:ph type="subTitle" idx="5"/>
          </p:nvPr>
        </p:nvSpPr>
        <p:spPr>
          <a:xfrm>
            <a:off x="2644500" y="4336242"/>
            <a:ext cx="3855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967" name="Google Shape;967;p28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8" name="Google Shape;968;p28"/>
          <p:cNvGrpSpPr/>
          <p:nvPr/>
        </p:nvGrpSpPr>
        <p:grpSpPr>
          <a:xfrm>
            <a:off x="8217623" y="3462650"/>
            <a:ext cx="917912" cy="762000"/>
            <a:chOff x="8303150" y="3550062"/>
            <a:chExt cx="832800" cy="762000"/>
          </a:xfrm>
        </p:grpSpPr>
        <p:sp>
          <p:nvSpPr>
            <p:cNvPr id="969" name="Google Shape;969;p28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8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8237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29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973" name="Google Shape;973;p29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29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976" name="Google Shape;976;p29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29"/>
          <p:cNvGrpSpPr/>
          <p:nvPr/>
        </p:nvGrpSpPr>
        <p:grpSpPr>
          <a:xfrm>
            <a:off x="8234754" y="1730775"/>
            <a:ext cx="901173" cy="762000"/>
            <a:chOff x="8303150" y="1780762"/>
            <a:chExt cx="832800" cy="762000"/>
          </a:xfrm>
        </p:grpSpPr>
        <p:sp>
          <p:nvSpPr>
            <p:cNvPr id="979" name="Google Shape;979;p29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29"/>
          <p:cNvGrpSpPr/>
          <p:nvPr/>
        </p:nvGrpSpPr>
        <p:grpSpPr>
          <a:xfrm>
            <a:off x="8234754" y="2596700"/>
            <a:ext cx="901173" cy="762000"/>
            <a:chOff x="8303150" y="2665412"/>
            <a:chExt cx="832800" cy="762000"/>
          </a:xfrm>
        </p:grpSpPr>
        <p:sp>
          <p:nvSpPr>
            <p:cNvPr id="982" name="Google Shape;982;p29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29"/>
          <p:cNvGrpSpPr/>
          <p:nvPr/>
        </p:nvGrpSpPr>
        <p:grpSpPr>
          <a:xfrm>
            <a:off x="8234754" y="3462650"/>
            <a:ext cx="901173" cy="762000"/>
            <a:chOff x="8303150" y="3550062"/>
            <a:chExt cx="832800" cy="762000"/>
          </a:xfrm>
        </p:grpSpPr>
        <p:sp>
          <p:nvSpPr>
            <p:cNvPr id="985" name="Google Shape;985;p29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29"/>
          <p:cNvSpPr/>
          <p:nvPr/>
        </p:nvSpPr>
        <p:spPr>
          <a:xfrm>
            <a:off x="-6700" y="-18750"/>
            <a:ext cx="8319000" cy="5162400"/>
          </a:xfrm>
          <a:prstGeom prst="rect">
            <a:avLst/>
          </a:prstGeom>
          <a:solidFill>
            <a:srgbClr val="FEE1E2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988" name="Google Shape;988;p29"/>
          <p:cNvSpPr/>
          <p:nvPr/>
        </p:nvSpPr>
        <p:spPr>
          <a:xfrm>
            <a:off x="1024600" y="289850"/>
            <a:ext cx="6979200" cy="45495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grpSp>
        <p:nvGrpSpPr>
          <p:cNvPr id="989" name="Google Shape;989;p29"/>
          <p:cNvGrpSpPr/>
          <p:nvPr/>
        </p:nvGrpSpPr>
        <p:grpSpPr>
          <a:xfrm>
            <a:off x="1362365" y="576394"/>
            <a:ext cx="5983531" cy="4084108"/>
            <a:chOff x="-839348" y="6291069"/>
            <a:chExt cx="5983531" cy="4084108"/>
          </a:xfrm>
        </p:grpSpPr>
        <p:sp>
          <p:nvSpPr>
            <p:cNvPr id="990" name="Google Shape;990;p29"/>
            <p:cNvSpPr/>
            <p:nvPr/>
          </p:nvSpPr>
          <p:spPr>
            <a:xfrm rot="5400000">
              <a:off x="3680631" y="630453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 rot="5400000">
              <a:off x="1020238" y="97219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 rot="5400000">
              <a:off x="-105553" y="630442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 rot="5400000">
              <a:off x="1740126" y="6531859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 rot="5400000">
              <a:off x="-728244" y="1027817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 rot="5400000">
              <a:off x="3935069" y="9667997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 rot="5400000">
              <a:off x="5047176" y="825995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 rot="5400000">
              <a:off x="-852696" y="772326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 rot="5400000">
              <a:off x="2315056" y="101803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 rot="5400000">
              <a:off x="4905860" y="6490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29"/>
          <p:cNvGrpSpPr/>
          <p:nvPr/>
        </p:nvGrpSpPr>
        <p:grpSpPr>
          <a:xfrm>
            <a:off x="8234754" y="4328600"/>
            <a:ext cx="901173" cy="762000"/>
            <a:chOff x="8303150" y="4328604"/>
            <a:chExt cx="832800" cy="762000"/>
          </a:xfrm>
        </p:grpSpPr>
        <p:sp>
          <p:nvSpPr>
            <p:cNvPr id="1001" name="Google Shape;1001;p29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540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3" name="Google Shape;1003;p29"/>
          <p:cNvSpPr txBox="1">
            <a:spLocks noGrp="1"/>
          </p:cNvSpPr>
          <p:nvPr>
            <p:ph type="subTitle" idx="1"/>
          </p:nvPr>
        </p:nvSpPr>
        <p:spPr>
          <a:xfrm>
            <a:off x="1299825" y="1353662"/>
            <a:ext cx="57822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1004" name="Google Shape;1004;p29"/>
          <p:cNvSpPr txBox="1">
            <a:spLocks noGrp="1"/>
          </p:cNvSpPr>
          <p:nvPr>
            <p:ph type="subTitle" idx="2"/>
          </p:nvPr>
        </p:nvSpPr>
        <p:spPr>
          <a:xfrm>
            <a:off x="1299825" y="1908612"/>
            <a:ext cx="5782200" cy="20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1005" name="Google Shape;1005;p29"/>
          <p:cNvSpPr/>
          <p:nvPr/>
        </p:nvSpPr>
        <p:spPr>
          <a:xfrm>
            <a:off x="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66675" algn="bl" rotWithShape="0">
              <a:schemeClr val="accent5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 txBox="1">
            <a:spLocks noGrp="1"/>
          </p:cNvSpPr>
          <p:nvPr>
            <p:ph type="title"/>
          </p:nvPr>
        </p:nvSpPr>
        <p:spPr>
          <a:xfrm>
            <a:off x="1238400" y="436282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29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973" name="Google Shape;973;p29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29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976" name="Google Shape;976;p29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29"/>
          <p:cNvGrpSpPr/>
          <p:nvPr/>
        </p:nvGrpSpPr>
        <p:grpSpPr>
          <a:xfrm>
            <a:off x="8234754" y="1730775"/>
            <a:ext cx="901173" cy="762000"/>
            <a:chOff x="8303150" y="1780762"/>
            <a:chExt cx="832800" cy="762000"/>
          </a:xfrm>
        </p:grpSpPr>
        <p:sp>
          <p:nvSpPr>
            <p:cNvPr id="979" name="Google Shape;979;p29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29"/>
          <p:cNvGrpSpPr/>
          <p:nvPr/>
        </p:nvGrpSpPr>
        <p:grpSpPr>
          <a:xfrm>
            <a:off x="8234754" y="2596700"/>
            <a:ext cx="901173" cy="762000"/>
            <a:chOff x="8303150" y="2665412"/>
            <a:chExt cx="832800" cy="762000"/>
          </a:xfrm>
        </p:grpSpPr>
        <p:sp>
          <p:nvSpPr>
            <p:cNvPr id="982" name="Google Shape;982;p29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29"/>
          <p:cNvGrpSpPr/>
          <p:nvPr/>
        </p:nvGrpSpPr>
        <p:grpSpPr>
          <a:xfrm>
            <a:off x="8234754" y="3462650"/>
            <a:ext cx="901173" cy="762000"/>
            <a:chOff x="8303150" y="3550062"/>
            <a:chExt cx="832800" cy="762000"/>
          </a:xfrm>
        </p:grpSpPr>
        <p:sp>
          <p:nvSpPr>
            <p:cNvPr id="985" name="Google Shape;985;p29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29"/>
          <p:cNvSpPr/>
          <p:nvPr/>
        </p:nvSpPr>
        <p:spPr>
          <a:xfrm>
            <a:off x="-6700" y="-18750"/>
            <a:ext cx="8319000" cy="5162400"/>
          </a:xfrm>
          <a:prstGeom prst="rect">
            <a:avLst/>
          </a:prstGeom>
          <a:solidFill>
            <a:srgbClr val="FEE1E2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988" name="Google Shape;988;p29"/>
          <p:cNvSpPr/>
          <p:nvPr/>
        </p:nvSpPr>
        <p:spPr>
          <a:xfrm>
            <a:off x="1024600" y="289850"/>
            <a:ext cx="6979200" cy="45495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grpSp>
        <p:nvGrpSpPr>
          <p:cNvPr id="989" name="Google Shape;989;p29"/>
          <p:cNvGrpSpPr/>
          <p:nvPr/>
        </p:nvGrpSpPr>
        <p:grpSpPr>
          <a:xfrm>
            <a:off x="1362365" y="576394"/>
            <a:ext cx="5983531" cy="4084108"/>
            <a:chOff x="-839348" y="6291069"/>
            <a:chExt cx="5983531" cy="4084108"/>
          </a:xfrm>
        </p:grpSpPr>
        <p:sp>
          <p:nvSpPr>
            <p:cNvPr id="990" name="Google Shape;990;p29"/>
            <p:cNvSpPr/>
            <p:nvPr/>
          </p:nvSpPr>
          <p:spPr>
            <a:xfrm rot="5400000">
              <a:off x="3680631" y="630453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 rot="5400000">
              <a:off x="1020238" y="97219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 rot="5400000">
              <a:off x="-105553" y="630442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 rot="5400000">
              <a:off x="1740126" y="6531859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 rot="5400000">
              <a:off x="-728244" y="1027817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 rot="5400000">
              <a:off x="3935069" y="9667997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 rot="5400000">
              <a:off x="5047176" y="825995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 rot="5400000">
              <a:off x="-852696" y="772326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 rot="5400000">
              <a:off x="2315056" y="101803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 rot="5400000">
              <a:off x="4905860" y="6490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29"/>
          <p:cNvGrpSpPr/>
          <p:nvPr/>
        </p:nvGrpSpPr>
        <p:grpSpPr>
          <a:xfrm>
            <a:off x="8234754" y="4328600"/>
            <a:ext cx="901173" cy="762000"/>
            <a:chOff x="8303150" y="4328604"/>
            <a:chExt cx="832800" cy="762000"/>
          </a:xfrm>
        </p:grpSpPr>
        <p:sp>
          <p:nvSpPr>
            <p:cNvPr id="1001" name="Google Shape;1001;p29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540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3" name="Google Shape;1003;p29"/>
          <p:cNvSpPr txBox="1">
            <a:spLocks noGrp="1"/>
          </p:cNvSpPr>
          <p:nvPr>
            <p:ph type="subTitle" idx="1"/>
          </p:nvPr>
        </p:nvSpPr>
        <p:spPr>
          <a:xfrm>
            <a:off x="1299825" y="1353662"/>
            <a:ext cx="57822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1004" name="Google Shape;1004;p29"/>
          <p:cNvSpPr txBox="1">
            <a:spLocks noGrp="1"/>
          </p:cNvSpPr>
          <p:nvPr>
            <p:ph type="subTitle" idx="2"/>
          </p:nvPr>
        </p:nvSpPr>
        <p:spPr>
          <a:xfrm>
            <a:off x="1299825" y="1908612"/>
            <a:ext cx="5782200" cy="20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1005" name="Google Shape;1005;p29"/>
          <p:cNvSpPr/>
          <p:nvPr/>
        </p:nvSpPr>
        <p:spPr>
          <a:xfrm>
            <a:off x="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66675" algn="bl" rotWithShape="0">
              <a:schemeClr val="accent5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 txBox="1">
            <a:spLocks noGrp="1"/>
          </p:cNvSpPr>
          <p:nvPr>
            <p:ph type="title"/>
          </p:nvPr>
        </p:nvSpPr>
        <p:spPr>
          <a:xfrm>
            <a:off x="1238400" y="436282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2354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29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973" name="Google Shape;973;p29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29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976" name="Google Shape;976;p29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29"/>
          <p:cNvGrpSpPr/>
          <p:nvPr/>
        </p:nvGrpSpPr>
        <p:grpSpPr>
          <a:xfrm>
            <a:off x="8234754" y="1730775"/>
            <a:ext cx="901173" cy="762000"/>
            <a:chOff x="8303150" y="1780762"/>
            <a:chExt cx="832800" cy="762000"/>
          </a:xfrm>
        </p:grpSpPr>
        <p:sp>
          <p:nvSpPr>
            <p:cNvPr id="979" name="Google Shape;979;p29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29"/>
          <p:cNvGrpSpPr/>
          <p:nvPr/>
        </p:nvGrpSpPr>
        <p:grpSpPr>
          <a:xfrm>
            <a:off x="8234754" y="2596700"/>
            <a:ext cx="901173" cy="762000"/>
            <a:chOff x="8303150" y="2665412"/>
            <a:chExt cx="832800" cy="762000"/>
          </a:xfrm>
        </p:grpSpPr>
        <p:sp>
          <p:nvSpPr>
            <p:cNvPr id="982" name="Google Shape;982;p29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29"/>
          <p:cNvGrpSpPr/>
          <p:nvPr/>
        </p:nvGrpSpPr>
        <p:grpSpPr>
          <a:xfrm>
            <a:off x="8234754" y="3462650"/>
            <a:ext cx="901173" cy="762000"/>
            <a:chOff x="8303150" y="3550062"/>
            <a:chExt cx="832800" cy="762000"/>
          </a:xfrm>
        </p:grpSpPr>
        <p:sp>
          <p:nvSpPr>
            <p:cNvPr id="985" name="Google Shape;985;p29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29"/>
          <p:cNvSpPr/>
          <p:nvPr/>
        </p:nvSpPr>
        <p:spPr>
          <a:xfrm>
            <a:off x="-6700" y="-18750"/>
            <a:ext cx="8319000" cy="5162400"/>
          </a:xfrm>
          <a:prstGeom prst="rect">
            <a:avLst/>
          </a:prstGeom>
          <a:solidFill>
            <a:srgbClr val="FEE1E2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988" name="Google Shape;988;p29"/>
          <p:cNvSpPr/>
          <p:nvPr/>
        </p:nvSpPr>
        <p:spPr>
          <a:xfrm>
            <a:off x="1024600" y="289850"/>
            <a:ext cx="6979200" cy="45495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grpSp>
        <p:nvGrpSpPr>
          <p:cNvPr id="989" name="Google Shape;989;p29"/>
          <p:cNvGrpSpPr/>
          <p:nvPr/>
        </p:nvGrpSpPr>
        <p:grpSpPr>
          <a:xfrm>
            <a:off x="1362365" y="576394"/>
            <a:ext cx="5983531" cy="4084108"/>
            <a:chOff x="-839348" y="6291069"/>
            <a:chExt cx="5983531" cy="4084108"/>
          </a:xfrm>
        </p:grpSpPr>
        <p:sp>
          <p:nvSpPr>
            <p:cNvPr id="990" name="Google Shape;990;p29"/>
            <p:cNvSpPr/>
            <p:nvPr/>
          </p:nvSpPr>
          <p:spPr>
            <a:xfrm rot="5400000">
              <a:off x="3680631" y="630453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 rot="5400000">
              <a:off x="1020238" y="97219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 rot="5400000">
              <a:off x="-105553" y="630442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 rot="5400000">
              <a:off x="1740126" y="6531859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 rot="5400000">
              <a:off x="-728244" y="1027817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 rot="5400000">
              <a:off x="3935069" y="9667997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 rot="5400000">
              <a:off x="5047176" y="825995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 rot="5400000">
              <a:off x="-852696" y="772326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 rot="5400000">
              <a:off x="2315056" y="101803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 rot="5400000">
              <a:off x="4905860" y="6490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29"/>
          <p:cNvGrpSpPr/>
          <p:nvPr/>
        </p:nvGrpSpPr>
        <p:grpSpPr>
          <a:xfrm>
            <a:off x="8234754" y="4328600"/>
            <a:ext cx="901173" cy="762000"/>
            <a:chOff x="8303150" y="4328604"/>
            <a:chExt cx="832800" cy="762000"/>
          </a:xfrm>
        </p:grpSpPr>
        <p:sp>
          <p:nvSpPr>
            <p:cNvPr id="1001" name="Google Shape;1001;p29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540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3" name="Google Shape;1003;p29"/>
          <p:cNvSpPr txBox="1">
            <a:spLocks noGrp="1"/>
          </p:cNvSpPr>
          <p:nvPr>
            <p:ph type="subTitle" idx="1"/>
          </p:nvPr>
        </p:nvSpPr>
        <p:spPr>
          <a:xfrm>
            <a:off x="1299825" y="1353662"/>
            <a:ext cx="57822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1004" name="Google Shape;1004;p29"/>
          <p:cNvSpPr txBox="1">
            <a:spLocks noGrp="1"/>
          </p:cNvSpPr>
          <p:nvPr>
            <p:ph type="subTitle" idx="2"/>
          </p:nvPr>
        </p:nvSpPr>
        <p:spPr>
          <a:xfrm>
            <a:off x="1299825" y="1908612"/>
            <a:ext cx="5782200" cy="20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1005" name="Google Shape;1005;p29"/>
          <p:cNvSpPr/>
          <p:nvPr/>
        </p:nvSpPr>
        <p:spPr>
          <a:xfrm>
            <a:off x="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66675" algn="bl" rotWithShape="0">
              <a:schemeClr val="accent5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 txBox="1">
            <a:spLocks noGrp="1"/>
          </p:cNvSpPr>
          <p:nvPr>
            <p:ph type="title"/>
          </p:nvPr>
        </p:nvSpPr>
        <p:spPr>
          <a:xfrm>
            <a:off x="1238400" y="436282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767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29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973" name="Google Shape;973;p29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29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976" name="Google Shape;976;p29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29"/>
          <p:cNvGrpSpPr/>
          <p:nvPr/>
        </p:nvGrpSpPr>
        <p:grpSpPr>
          <a:xfrm>
            <a:off x="8234754" y="1730775"/>
            <a:ext cx="901173" cy="762000"/>
            <a:chOff x="8303150" y="1780762"/>
            <a:chExt cx="832800" cy="762000"/>
          </a:xfrm>
        </p:grpSpPr>
        <p:sp>
          <p:nvSpPr>
            <p:cNvPr id="979" name="Google Shape;979;p29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29"/>
          <p:cNvGrpSpPr/>
          <p:nvPr/>
        </p:nvGrpSpPr>
        <p:grpSpPr>
          <a:xfrm>
            <a:off x="8234754" y="2596700"/>
            <a:ext cx="901173" cy="762000"/>
            <a:chOff x="8303150" y="2665412"/>
            <a:chExt cx="832800" cy="762000"/>
          </a:xfrm>
        </p:grpSpPr>
        <p:sp>
          <p:nvSpPr>
            <p:cNvPr id="982" name="Google Shape;982;p29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29"/>
          <p:cNvGrpSpPr/>
          <p:nvPr/>
        </p:nvGrpSpPr>
        <p:grpSpPr>
          <a:xfrm>
            <a:off x="8234754" y="3462650"/>
            <a:ext cx="901173" cy="762000"/>
            <a:chOff x="8303150" y="3550062"/>
            <a:chExt cx="832800" cy="762000"/>
          </a:xfrm>
        </p:grpSpPr>
        <p:sp>
          <p:nvSpPr>
            <p:cNvPr id="985" name="Google Shape;985;p29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29"/>
          <p:cNvSpPr/>
          <p:nvPr/>
        </p:nvSpPr>
        <p:spPr>
          <a:xfrm>
            <a:off x="-6700" y="-18750"/>
            <a:ext cx="8319000" cy="5162400"/>
          </a:xfrm>
          <a:prstGeom prst="rect">
            <a:avLst/>
          </a:prstGeom>
          <a:solidFill>
            <a:srgbClr val="FEE1E2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988" name="Google Shape;988;p29"/>
          <p:cNvSpPr/>
          <p:nvPr/>
        </p:nvSpPr>
        <p:spPr>
          <a:xfrm>
            <a:off x="1024600" y="289850"/>
            <a:ext cx="6979200" cy="45495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grpSp>
        <p:nvGrpSpPr>
          <p:cNvPr id="989" name="Google Shape;989;p29"/>
          <p:cNvGrpSpPr/>
          <p:nvPr/>
        </p:nvGrpSpPr>
        <p:grpSpPr>
          <a:xfrm>
            <a:off x="1362365" y="576394"/>
            <a:ext cx="5983531" cy="4084108"/>
            <a:chOff x="-839348" y="6291069"/>
            <a:chExt cx="5983531" cy="4084108"/>
          </a:xfrm>
        </p:grpSpPr>
        <p:sp>
          <p:nvSpPr>
            <p:cNvPr id="990" name="Google Shape;990;p29"/>
            <p:cNvSpPr/>
            <p:nvPr/>
          </p:nvSpPr>
          <p:spPr>
            <a:xfrm rot="5400000">
              <a:off x="3680631" y="630453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 rot="5400000">
              <a:off x="1020238" y="97219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 rot="5400000">
              <a:off x="-105553" y="630442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 rot="5400000">
              <a:off x="1740126" y="6531859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 rot="5400000">
              <a:off x="-728244" y="1027817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 rot="5400000">
              <a:off x="3935069" y="9667997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 rot="5400000">
              <a:off x="5047176" y="825995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 rot="5400000">
              <a:off x="-852696" y="772326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 rot="5400000">
              <a:off x="2315056" y="101803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 rot="5400000">
              <a:off x="4905860" y="6490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29"/>
          <p:cNvGrpSpPr/>
          <p:nvPr/>
        </p:nvGrpSpPr>
        <p:grpSpPr>
          <a:xfrm>
            <a:off x="8234754" y="4328600"/>
            <a:ext cx="901173" cy="762000"/>
            <a:chOff x="8303150" y="4328604"/>
            <a:chExt cx="832800" cy="762000"/>
          </a:xfrm>
        </p:grpSpPr>
        <p:sp>
          <p:nvSpPr>
            <p:cNvPr id="1001" name="Google Shape;1001;p29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540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3" name="Google Shape;1003;p29"/>
          <p:cNvSpPr txBox="1">
            <a:spLocks noGrp="1"/>
          </p:cNvSpPr>
          <p:nvPr>
            <p:ph type="subTitle" idx="1"/>
          </p:nvPr>
        </p:nvSpPr>
        <p:spPr>
          <a:xfrm>
            <a:off x="1299825" y="1353662"/>
            <a:ext cx="57822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1004" name="Google Shape;1004;p29"/>
          <p:cNvSpPr txBox="1">
            <a:spLocks noGrp="1"/>
          </p:cNvSpPr>
          <p:nvPr>
            <p:ph type="subTitle" idx="2"/>
          </p:nvPr>
        </p:nvSpPr>
        <p:spPr>
          <a:xfrm>
            <a:off x="1299825" y="1908612"/>
            <a:ext cx="5782200" cy="20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1005" name="Google Shape;1005;p29"/>
          <p:cNvSpPr/>
          <p:nvPr/>
        </p:nvSpPr>
        <p:spPr>
          <a:xfrm>
            <a:off x="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66675" algn="bl" rotWithShape="0">
              <a:schemeClr val="accent5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 txBox="1">
            <a:spLocks noGrp="1"/>
          </p:cNvSpPr>
          <p:nvPr>
            <p:ph type="title"/>
          </p:nvPr>
        </p:nvSpPr>
        <p:spPr>
          <a:xfrm>
            <a:off x="1238400" y="436282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5116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29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973" name="Google Shape;973;p29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29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976" name="Google Shape;976;p29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29"/>
          <p:cNvGrpSpPr/>
          <p:nvPr/>
        </p:nvGrpSpPr>
        <p:grpSpPr>
          <a:xfrm>
            <a:off x="8234754" y="1730775"/>
            <a:ext cx="901173" cy="762000"/>
            <a:chOff x="8303150" y="1780762"/>
            <a:chExt cx="832800" cy="762000"/>
          </a:xfrm>
        </p:grpSpPr>
        <p:sp>
          <p:nvSpPr>
            <p:cNvPr id="979" name="Google Shape;979;p29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29"/>
          <p:cNvGrpSpPr/>
          <p:nvPr/>
        </p:nvGrpSpPr>
        <p:grpSpPr>
          <a:xfrm>
            <a:off x="8234754" y="2596700"/>
            <a:ext cx="901173" cy="762000"/>
            <a:chOff x="8303150" y="2665412"/>
            <a:chExt cx="832800" cy="762000"/>
          </a:xfrm>
        </p:grpSpPr>
        <p:sp>
          <p:nvSpPr>
            <p:cNvPr id="982" name="Google Shape;982;p29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29"/>
          <p:cNvGrpSpPr/>
          <p:nvPr/>
        </p:nvGrpSpPr>
        <p:grpSpPr>
          <a:xfrm>
            <a:off x="8234754" y="3462650"/>
            <a:ext cx="901173" cy="762000"/>
            <a:chOff x="8303150" y="3550062"/>
            <a:chExt cx="832800" cy="762000"/>
          </a:xfrm>
        </p:grpSpPr>
        <p:sp>
          <p:nvSpPr>
            <p:cNvPr id="985" name="Google Shape;985;p29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29"/>
          <p:cNvSpPr/>
          <p:nvPr/>
        </p:nvSpPr>
        <p:spPr>
          <a:xfrm>
            <a:off x="-6700" y="-18750"/>
            <a:ext cx="8319000" cy="5162400"/>
          </a:xfrm>
          <a:prstGeom prst="rect">
            <a:avLst/>
          </a:prstGeom>
          <a:solidFill>
            <a:srgbClr val="FEE1E2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988" name="Google Shape;988;p29"/>
          <p:cNvSpPr/>
          <p:nvPr/>
        </p:nvSpPr>
        <p:spPr>
          <a:xfrm>
            <a:off x="1024600" y="289850"/>
            <a:ext cx="6979200" cy="45495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grpSp>
        <p:nvGrpSpPr>
          <p:cNvPr id="989" name="Google Shape;989;p29"/>
          <p:cNvGrpSpPr/>
          <p:nvPr/>
        </p:nvGrpSpPr>
        <p:grpSpPr>
          <a:xfrm>
            <a:off x="1362365" y="576394"/>
            <a:ext cx="5983531" cy="4084108"/>
            <a:chOff x="-839348" y="6291069"/>
            <a:chExt cx="5983531" cy="4084108"/>
          </a:xfrm>
        </p:grpSpPr>
        <p:sp>
          <p:nvSpPr>
            <p:cNvPr id="990" name="Google Shape;990;p29"/>
            <p:cNvSpPr/>
            <p:nvPr/>
          </p:nvSpPr>
          <p:spPr>
            <a:xfrm rot="5400000">
              <a:off x="3680631" y="630453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 rot="5400000">
              <a:off x="1020238" y="97219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 rot="5400000">
              <a:off x="-105553" y="630442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 rot="5400000">
              <a:off x="1740126" y="6531859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 rot="5400000">
              <a:off x="-728244" y="1027817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 rot="5400000">
              <a:off x="3935069" y="9667997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 rot="5400000">
              <a:off x="5047176" y="825995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 rot="5400000">
              <a:off x="-852696" y="772326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 rot="5400000">
              <a:off x="2315056" y="101803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 rot="5400000">
              <a:off x="4905860" y="6490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29"/>
          <p:cNvGrpSpPr/>
          <p:nvPr/>
        </p:nvGrpSpPr>
        <p:grpSpPr>
          <a:xfrm>
            <a:off x="8234754" y="4328600"/>
            <a:ext cx="901173" cy="762000"/>
            <a:chOff x="8303150" y="4328604"/>
            <a:chExt cx="832800" cy="762000"/>
          </a:xfrm>
        </p:grpSpPr>
        <p:sp>
          <p:nvSpPr>
            <p:cNvPr id="1001" name="Google Shape;1001;p29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540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3" name="Google Shape;1003;p29"/>
          <p:cNvSpPr txBox="1">
            <a:spLocks noGrp="1"/>
          </p:cNvSpPr>
          <p:nvPr>
            <p:ph type="subTitle" idx="1"/>
          </p:nvPr>
        </p:nvSpPr>
        <p:spPr>
          <a:xfrm>
            <a:off x="1299825" y="1353662"/>
            <a:ext cx="57822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1004" name="Google Shape;1004;p29"/>
          <p:cNvSpPr txBox="1">
            <a:spLocks noGrp="1"/>
          </p:cNvSpPr>
          <p:nvPr>
            <p:ph type="subTitle" idx="2"/>
          </p:nvPr>
        </p:nvSpPr>
        <p:spPr>
          <a:xfrm>
            <a:off x="1299825" y="1908612"/>
            <a:ext cx="5782200" cy="20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1005" name="Google Shape;1005;p29"/>
          <p:cNvSpPr/>
          <p:nvPr/>
        </p:nvSpPr>
        <p:spPr>
          <a:xfrm>
            <a:off x="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66675" algn="bl" rotWithShape="0">
              <a:schemeClr val="accent5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 txBox="1">
            <a:spLocks noGrp="1"/>
          </p:cNvSpPr>
          <p:nvPr>
            <p:ph type="title"/>
          </p:nvPr>
        </p:nvSpPr>
        <p:spPr>
          <a:xfrm>
            <a:off x="1238400" y="436282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920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6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160" name="Google Shape;160;p6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6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163" name="Google Shape;163;p6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6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166" name="Google Shape;166;p6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6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169" name="Google Shape;169;p6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172" name="Google Shape;172;p6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175" name="Google Shape;175;p6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6"/>
          <p:cNvGrpSpPr/>
          <p:nvPr/>
        </p:nvGrpSpPr>
        <p:grpSpPr>
          <a:xfrm>
            <a:off x="8234754" y="1730775"/>
            <a:ext cx="901173" cy="762000"/>
            <a:chOff x="8303150" y="1780762"/>
            <a:chExt cx="832800" cy="762000"/>
          </a:xfrm>
        </p:grpSpPr>
        <p:sp>
          <p:nvSpPr>
            <p:cNvPr id="177" name="Google Shape;177;p6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552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6"/>
          <p:cNvGrpSpPr/>
          <p:nvPr/>
        </p:nvGrpSpPr>
        <p:grpSpPr>
          <a:xfrm rot="10800000" flipH="1">
            <a:off x="922999" y="132787"/>
            <a:ext cx="7191540" cy="4981415"/>
            <a:chOff x="-10450323" y="5650612"/>
            <a:chExt cx="7191540" cy="4981415"/>
          </a:xfrm>
        </p:grpSpPr>
        <p:sp>
          <p:nvSpPr>
            <p:cNvPr id="180" name="Google Shape;180;p6"/>
            <p:cNvSpPr/>
            <p:nvPr/>
          </p:nvSpPr>
          <p:spPr>
            <a:xfrm rot="5400000">
              <a:off x="-9241078" y="64926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 rot="5400000">
              <a:off x="-3558517" y="7030976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 rot="5400000">
              <a:off x="-6856549" y="57854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 rot="5400000">
              <a:off x="-8783881" y="105350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 rot="5400000">
              <a:off x="-3584391" y="89884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 rot="5400000">
              <a:off x="-10463671" y="8057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 rot="5400000">
              <a:off x="-3355790" y="5664075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6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"/>
          <p:cNvSpPr txBox="1">
            <a:spLocks noGrp="1"/>
          </p:cNvSpPr>
          <p:nvPr>
            <p:ph type="title"/>
          </p:nvPr>
        </p:nvSpPr>
        <p:spPr>
          <a:xfrm>
            <a:off x="1238400" y="436282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6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160" name="Google Shape;160;p6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6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163" name="Google Shape;163;p6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6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166" name="Google Shape;166;p6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6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169" name="Google Shape;169;p6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172" name="Google Shape;172;p6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175" name="Google Shape;175;p6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6"/>
          <p:cNvGrpSpPr/>
          <p:nvPr/>
        </p:nvGrpSpPr>
        <p:grpSpPr>
          <a:xfrm>
            <a:off x="8234754" y="1730775"/>
            <a:ext cx="901173" cy="762000"/>
            <a:chOff x="8303150" y="1780762"/>
            <a:chExt cx="832800" cy="762000"/>
          </a:xfrm>
        </p:grpSpPr>
        <p:sp>
          <p:nvSpPr>
            <p:cNvPr id="177" name="Google Shape;177;p6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552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6"/>
          <p:cNvGrpSpPr/>
          <p:nvPr/>
        </p:nvGrpSpPr>
        <p:grpSpPr>
          <a:xfrm rot="10800000" flipH="1">
            <a:off x="922999" y="132787"/>
            <a:ext cx="7191540" cy="4981415"/>
            <a:chOff x="-10450323" y="5650612"/>
            <a:chExt cx="7191540" cy="4981415"/>
          </a:xfrm>
        </p:grpSpPr>
        <p:sp>
          <p:nvSpPr>
            <p:cNvPr id="180" name="Google Shape;180;p6"/>
            <p:cNvSpPr/>
            <p:nvPr/>
          </p:nvSpPr>
          <p:spPr>
            <a:xfrm rot="5400000">
              <a:off x="-9241078" y="64926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 rot="5400000">
              <a:off x="-3558517" y="7030976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 rot="5400000">
              <a:off x="-6856549" y="57854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 rot="5400000">
              <a:off x="-8783881" y="105350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 rot="5400000">
              <a:off x="-3584391" y="89884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 rot="5400000">
              <a:off x="-10463671" y="8057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 rot="5400000">
              <a:off x="-3355790" y="5664075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6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"/>
          <p:cNvSpPr txBox="1">
            <a:spLocks noGrp="1"/>
          </p:cNvSpPr>
          <p:nvPr>
            <p:ph type="title"/>
          </p:nvPr>
        </p:nvSpPr>
        <p:spPr>
          <a:xfrm>
            <a:off x="1238400" y="436282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723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8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231" name="Google Shape;231;p8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8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234" name="Google Shape;234;p8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8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237" name="Google Shape;237;p8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8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240" name="Google Shape;240;p8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8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243" name="Google Shape;243;p8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8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246" name="Google Shape;246;p8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8"/>
          <p:cNvGrpSpPr/>
          <p:nvPr/>
        </p:nvGrpSpPr>
        <p:grpSpPr>
          <a:xfrm rot="10800000" flipH="1">
            <a:off x="922999" y="132787"/>
            <a:ext cx="7191540" cy="4981415"/>
            <a:chOff x="-10450323" y="5650612"/>
            <a:chExt cx="7191540" cy="4981415"/>
          </a:xfrm>
        </p:grpSpPr>
        <p:sp>
          <p:nvSpPr>
            <p:cNvPr id="248" name="Google Shape;248;p8"/>
            <p:cNvSpPr/>
            <p:nvPr/>
          </p:nvSpPr>
          <p:spPr>
            <a:xfrm rot="5400000">
              <a:off x="-4922750" y="65341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 rot="5400000">
              <a:off x="-9241078" y="61878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 rot="5400000">
              <a:off x="-3558517" y="7030976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 rot="5400000">
              <a:off x="-6856549" y="57092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 rot="5400000">
              <a:off x="-8783881" y="105350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 rot="5400000">
              <a:off x="-3736791" y="86836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 rot="5400000">
              <a:off x="-10463671" y="8057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 rot="5400000">
              <a:off x="-5792057" y="102302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 rot="5400000">
              <a:off x="-3355790" y="5664075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8"/>
          <p:cNvGrpSpPr/>
          <p:nvPr/>
        </p:nvGrpSpPr>
        <p:grpSpPr>
          <a:xfrm>
            <a:off x="8234554" y="1730775"/>
            <a:ext cx="901173" cy="762000"/>
            <a:chOff x="8303150" y="1780762"/>
            <a:chExt cx="832800" cy="762000"/>
          </a:xfrm>
        </p:grpSpPr>
        <p:sp>
          <p:nvSpPr>
            <p:cNvPr id="260" name="Google Shape;260;p8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576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8"/>
          <p:cNvSpPr txBox="1">
            <a:spLocks noGrp="1"/>
          </p:cNvSpPr>
          <p:nvPr>
            <p:ph type="title"/>
          </p:nvPr>
        </p:nvSpPr>
        <p:spPr>
          <a:xfrm>
            <a:off x="1995257" y="1421475"/>
            <a:ext cx="5048700" cy="22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63" name="Google Shape;263;p8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8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231" name="Google Shape;231;p8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8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234" name="Google Shape;234;p8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8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237" name="Google Shape;237;p8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8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240" name="Google Shape;240;p8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8"/>
          <p:cNvGrpSpPr/>
          <p:nvPr/>
        </p:nvGrpSpPr>
        <p:grpSpPr>
          <a:xfrm>
            <a:off x="8234754" y="864825"/>
            <a:ext cx="901173" cy="762000"/>
            <a:chOff x="8303150" y="896112"/>
            <a:chExt cx="832800" cy="762000"/>
          </a:xfrm>
        </p:grpSpPr>
        <p:sp>
          <p:nvSpPr>
            <p:cNvPr id="243" name="Google Shape;243;p8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8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246" name="Google Shape;246;p8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8"/>
          <p:cNvGrpSpPr/>
          <p:nvPr/>
        </p:nvGrpSpPr>
        <p:grpSpPr>
          <a:xfrm rot="10800000" flipH="1">
            <a:off x="922999" y="132787"/>
            <a:ext cx="7191540" cy="4981415"/>
            <a:chOff x="-10450323" y="5650612"/>
            <a:chExt cx="7191540" cy="4981415"/>
          </a:xfrm>
        </p:grpSpPr>
        <p:sp>
          <p:nvSpPr>
            <p:cNvPr id="248" name="Google Shape;248;p8"/>
            <p:cNvSpPr/>
            <p:nvPr/>
          </p:nvSpPr>
          <p:spPr>
            <a:xfrm rot="5400000">
              <a:off x="-4922750" y="65341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 rot="5400000">
              <a:off x="-9241078" y="61878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 rot="5400000">
              <a:off x="-3558517" y="7030976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 rot="5400000">
              <a:off x="-6856549" y="5709272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 rot="5400000">
              <a:off x="-10343267" y="95272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 rot="5400000">
              <a:off x="-8783881" y="105350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 rot="5400000">
              <a:off x="-3736791" y="868360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 rot="5400000">
              <a:off x="-10463671" y="8057386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 rot="5400000">
              <a:off x="-5792057" y="102302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 rot="5400000">
              <a:off x="-3355790" y="5664075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8"/>
          <p:cNvGrpSpPr/>
          <p:nvPr/>
        </p:nvGrpSpPr>
        <p:grpSpPr>
          <a:xfrm>
            <a:off x="8234554" y="1730775"/>
            <a:ext cx="901173" cy="762000"/>
            <a:chOff x="8303150" y="1780762"/>
            <a:chExt cx="832800" cy="762000"/>
          </a:xfrm>
        </p:grpSpPr>
        <p:sp>
          <p:nvSpPr>
            <p:cNvPr id="260" name="Google Shape;260;p8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576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8"/>
          <p:cNvSpPr txBox="1">
            <a:spLocks noGrp="1"/>
          </p:cNvSpPr>
          <p:nvPr>
            <p:ph type="title"/>
          </p:nvPr>
        </p:nvSpPr>
        <p:spPr>
          <a:xfrm>
            <a:off x="1995257" y="1421475"/>
            <a:ext cx="5048700" cy="22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63" name="Google Shape;263;p8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57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9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266" name="Google Shape;266;p9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9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269" name="Google Shape;269;p9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9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272" name="Google Shape;272;p9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9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275" name="Google Shape;275;p9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9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278" name="Google Shape;278;p9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9"/>
          <p:cNvGrpSpPr/>
          <p:nvPr/>
        </p:nvGrpSpPr>
        <p:grpSpPr>
          <a:xfrm>
            <a:off x="8303150" y="864818"/>
            <a:ext cx="832800" cy="762000"/>
            <a:chOff x="8303150" y="896112"/>
            <a:chExt cx="832800" cy="762000"/>
          </a:xfrm>
        </p:grpSpPr>
        <p:sp>
          <p:nvSpPr>
            <p:cNvPr id="281" name="Google Shape;281;p9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9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284" name="Google Shape;284;p9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9"/>
          <p:cNvGrpSpPr/>
          <p:nvPr/>
        </p:nvGrpSpPr>
        <p:grpSpPr>
          <a:xfrm>
            <a:off x="892614" y="71019"/>
            <a:ext cx="7293324" cy="4916283"/>
            <a:chOff x="-10480708" y="5588844"/>
            <a:chExt cx="7293324" cy="4916283"/>
          </a:xfrm>
        </p:grpSpPr>
        <p:sp>
          <p:nvSpPr>
            <p:cNvPr id="286" name="Google Shape;286;p9"/>
            <p:cNvSpPr/>
            <p:nvPr/>
          </p:nvSpPr>
          <p:spPr>
            <a:xfrm rot="5400000">
              <a:off x="-5958207" y="560230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 rot="5400000">
              <a:off x="-8270078" y="56957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 rot="5400000">
              <a:off x="-3376341" y="7634321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 rot="5400000">
              <a:off x="-10495667" y="92224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 rot="5400000">
              <a:off x="-9774444" y="104081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 rot="5400000">
              <a:off x="-3284391" y="983217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 rot="5400000">
              <a:off x="-4802986" y="631108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 rot="5400000">
              <a:off x="-6730482" y="103064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9"/>
          <p:cNvSpPr/>
          <p:nvPr/>
        </p:nvSpPr>
        <p:spPr>
          <a:xfrm rot="-899998">
            <a:off x="2031692" y="2020968"/>
            <a:ext cx="372178" cy="468905"/>
          </a:xfrm>
          <a:custGeom>
            <a:avLst/>
            <a:gdLst/>
            <a:ahLst/>
            <a:cxnLst/>
            <a:rect l="l" t="t" r="r" b="b"/>
            <a:pathLst>
              <a:path w="9096" h="11460" extrusionOk="0">
                <a:moveTo>
                  <a:pt x="7282" y="7427"/>
                </a:moveTo>
                <a:cubicBezTo>
                  <a:pt x="7862" y="5991"/>
                  <a:pt x="9095" y="3467"/>
                  <a:pt x="8486" y="1900"/>
                </a:cubicBezTo>
                <a:cubicBezTo>
                  <a:pt x="8356" y="1596"/>
                  <a:pt x="8167" y="1335"/>
                  <a:pt x="7949" y="1117"/>
                </a:cubicBezTo>
                <a:cubicBezTo>
                  <a:pt x="7021" y="102"/>
                  <a:pt x="5716" y="0"/>
                  <a:pt x="4831" y="1190"/>
                </a:cubicBezTo>
                <a:cubicBezTo>
                  <a:pt x="4439" y="1726"/>
                  <a:pt x="4309" y="2408"/>
                  <a:pt x="4483" y="3046"/>
                </a:cubicBezTo>
                <a:cubicBezTo>
                  <a:pt x="4265" y="3046"/>
                  <a:pt x="4178" y="2785"/>
                  <a:pt x="4106" y="2582"/>
                </a:cubicBezTo>
                <a:cubicBezTo>
                  <a:pt x="3815" y="1828"/>
                  <a:pt x="3090" y="1335"/>
                  <a:pt x="2278" y="1335"/>
                </a:cubicBezTo>
                <a:cubicBezTo>
                  <a:pt x="1640" y="1320"/>
                  <a:pt x="972" y="1523"/>
                  <a:pt x="552" y="1987"/>
                </a:cubicBezTo>
                <a:cubicBezTo>
                  <a:pt x="88" y="2510"/>
                  <a:pt x="1" y="3293"/>
                  <a:pt x="102" y="3989"/>
                </a:cubicBezTo>
                <a:cubicBezTo>
                  <a:pt x="334" y="5831"/>
                  <a:pt x="1669" y="7166"/>
                  <a:pt x="2844" y="8500"/>
                </a:cubicBezTo>
                <a:lnTo>
                  <a:pt x="2873" y="8529"/>
                </a:lnTo>
                <a:cubicBezTo>
                  <a:pt x="3728" y="9501"/>
                  <a:pt x="4555" y="10545"/>
                  <a:pt x="5469" y="11459"/>
                </a:cubicBezTo>
                <a:cubicBezTo>
                  <a:pt x="6049" y="10110"/>
                  <a:pt x="6774" y="8790"/>
                  <a:pt x="7282" y="74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"/>
          <p:cNvSpPr/>
          <p:nvPr/>
        </p:nvSpPr>
        <p:spPr>
          <a:xfrm rot="1799934">
            <a:off x="6620323" y="2020970"/>
            <a:ext cx="372175" cy="468901"/>
          </a:xfrm>
          <a:custGeom>
            <a:avLst/>
            <a:gdLst/>
            <a:ahLst/>
            <a:cxnLst/>
            <a:rect l="l" t="t" r="r" b="b"/>
            <a:pathLst>
              <a:path w="9096" h="11460" extrusionOk="0">
                <a:moveTo>
                  <a:pt x="7282" y="7427"/>
                </a:moveTo>
                <a:cubicBezTo>
                  <a:pt x="7862" y="5991"/>
                  <a:pt x="9095" y="3467"/>
                  <a:pt x="8486" y="1900"/>
                </a:cubicBezTo>
                <a:cubicBezTo>
                  <a:pt x="8356" y="1596"/>
                  <a:pt x="8167" y="1335"/>
                  <a:pt x="7949" y="1117"/>
                </a:cubicBezTo>
                <a:cubicBezTo>
                  <a:pt x="7021" y="102"/>
                  <a:pt x="5716" y="0"/>
                  <a:pt x="4831" y="1190"/>
                </a:cubicBezTo>
                <a:cubicBezTo>
                  <a:pt x="4439" y="1726"/>
                  <a:pt x="4309" y="2408"/>
                  <a:pt x="4483" y="3046"/>
                </a:cubicBezTo>
                <a:cubicBezTo>
                  <a:pt x="4265" y="3046"/>
                  <a:pt x="4178" y="2785"/>
                  <a:pt x="4106" y="2582"/>
                </a:cubicBezTo>
                <a:cubicBezTo>
                  <a:pt x="3815" y="1828"/>
                  <a:pt x="3090" y="1335"/>
                  <a:pt x="2278" y="1335"/>
                </a:cubicBezTo>
                <a:cubicBezTo>
                  <a:pt x="1640" y="1320"/>
                  <a:pt x="972" y="1523"/>
                  <a:pt x="552" y="1987"/>
                </a:cubicBezTo>
                <a:cubicBezTo>
                  <a:pt x="88" y="2510"/>
                  <a:pt x="1" y="3293"/>
                  <a:pt x="102" y="3989"/>
                </a:cubicBezTo>
                <a:cubicBezTo>
                  <a:pt x="334" y="5831"/>
                  <a:pt x="1669" y="7166"/>
                  <a:pt x="2844" y="8500"/>
                </a:cubicBezTo>
                <a:lnTo>
                  <a:pt x="2873" y="8529"/>
                </a:lnTo>
                <a:cubicBezTo>
                  <a:pt x="3728" y="9501"/>
                  <a:pt x="4555" y="10545"/>
                  <a:pt x="5469" y="11459"/>
                </a:cubicBezTo>
                <a:cubicBezTo>
                  <a:pt x="6049" y="10110"/>
                  <a:pt x="6774" y="8790"/>
                  <a:pt x="7282" y="74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9"/>
          <p:cNvSpPr txBox="1">
            <a:spLocks noGrp="1"/>
          </p:cNvSpPr>
          <p:nvPr>
            <p:ph type="title"/>
          </p:nvPr>
        </p:nvSpPr>
        <p:spPr>
          <a:xfrm>
            <a:off x="2578125" y="1602625"/>
            <a:ext cx="3854700" cy="12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98" name="Google Shape;298;p9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type="subTitle" idx="1"/>
          </p:nvPr>
        </p:nvSpPr>
        <p:spPr>
          <a:xfrm>
            <a:off x="1614200" y="2756350"/>
            <a:ext cx="57825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9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266" name="Google Shape;266;p9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9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269" name="Google Shape;269;p9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9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272" name="Google Shape;272;p9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9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275" name="Google Shape;275;p9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9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278" name="Google Shape;278;p9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9"/>
          <p:cNvGrpSpPr/>
          <p:nvPr/>
        </p:nvGrpSpPr>
        <p:grpSpPr>
          <a:xfrm>
            <a:off x="8303150" y="864818"/>
            <a:ext cx="832800" cy="762000"/>
            <a:chOff x="8303150" y="896112"/>
            <a:chExt cx="832800" cy="762000"/>
          </a:xfrm>
        </p:grpSpPr>
        <p:sp>
          <p:nvSpPr>
            <p:cNvPr id="281" name="Google Shape;281;p9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9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284" name="Google Shape;284;p9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9"/>
          <p:cNvGrpSpPr/>
          <p:nvPr/>
        </p:nvGrpSpPr>
        <p:grpSpPr>
          <a:xfrm>
            <a:off x="892614" y="71019"/>
            <a:ext cx="7293324" cy="4916283"/>
            <a:chOff x="-10480708" y="5588844"/>
            <a:chExt cx="7293324" cy="4916283"/>
          </a:xfrm>
        </p:grpSpPr>
        <p:sp>
          <p:nvSpPr>
            <p:cNvPr id="286" name="Google Shape;286;p9"/>
            <p:cNvSpPr/>
            <p:nvPr/>
          </p:nvSpPr>
          <p:spPr>
            <a:xfrm rot="5400000">
              <a:off x="-5958207" y="560230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 rot="5400000">
              <a:off x="-8270078" y="56957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 rot="5400000">
              <a:off x="-3376341" y="7634321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 rot="5400000">
              <a:off x="-10495667" y="92224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 rot="5400000">
              <a:off x="-9774444" y="104081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 rot="5400000">
              <a:off x="-3284391" y="983217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 rot="5400000">
              <a:off x="-4802986" y="631108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 rot="5400000">
              <a:off x="-6730482" y="103064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9"/>
          <p:cNvSpPr/>
          <p:nvPr/>
        </p:nvSpPr>
        <p:spPr>
          <a:xfrm rot="-899998">
            <a:off x="2031692" y="2020968"/>
            <a:ext cx="372178" cy="468905"/>
          </a:xfrm>
          <a:custGeom>
            <a:avLst/>
            <a:gdLst/>
            <a:ahLst/>
            <a:cxnLst/>
            <a:rect l="l" t="t" r="r" b="b"/>
            <a:pathLst>
              <a:path w="9096" h="11460" extrusionOk="0">
                <a:moveTo>
                  <a:pt x="7282" y="7427"/>
                </a:moveTo>
                <a:cubicBezTo>
                  <a:pt x="7862" y="5991"/>
                  <a:pt x="9095" y="3467"/>
                  <a:pt x="8486" y="1900"/>
                </a:cubicBezTo>
                <a:cubicBezTo>
                  <a:pt x="8356" y="1596"/>
                  <a:pt x="8167" y="1335"/>
                  <a:pt x="7949" y="1117"/>
                </a:cubicBezTo>
                <a:cubicBezTo>
                  <a:pt x="7021" y="102"/>
                  <a:pt x="5716" y="0"/>
                  <a:pt x="4831" y="1190"/>
                </a:cubicBezTo>
                <a:cubicBezTo>
                  <a:pt x="4439" y="1726"/>
                  <a:pt x="4309" y="2408"/>
                  <a:pt x="4483" y="3046"/>
                </a:cubicBezTo>
                <a:cubicBezTo>
                  <a:pt x="4265" y="3046"/>
                  <a:pt x="4178" y="2785"/>
                  <a:pt x="4106" y="2582"/>
                </a:cubicBezTo>
                <a:cubicBezTo>
                  <a:pt x="3815" y="1828"/>
                  <a:pt x="3090" y="1335"/>
                  <a:pt x="2278" y="1335"/>
                </a:cubicBezTo>
                <a:cubicBezTo>
                  <a:pt x="1640" y="1320"/>
                  <a:pt x="972" y="1523"/>
                  <a:pt x="552" y="1987"/>
                </a:cubicBezTo>
                <a:cubicBezTo>
                  <a:pt x="88" y="2510"/>
                  <a:pt x="1" y="3293"/>
                  <a:pt x="102" y="3989"/>
                </a:cubicBezTo>
                <a:cubicBezTo>
                  <a:pt x="334" y="5831"/>
                  <a:pt x="1669" y="7166"/>
                  <a:pt x="2844" y="8500"/>
                </a:cubicBezTo>
                <a:lnTo>
                  <a:pt x="2873" y="8529"/>
                </a:lnTo>
                <a:cubicBezTo>
                  <a:pt x="3728" y="9501"/>
                  <a:pt x="4555" y="10545"/>
                  <a:pt x="5469" y="11459"/>
                </a:cubicBezTo>
                <a:cubicBezTo>
                  <a:pt x="6049" y="10110"/>
                  <a:pt x="6774" y="8790"/>
                  <a:pt x="7282" y="74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"/>
          <p:cNvSpPr/>
          <p:nvPr/>
        </p:nvSpPr>
        <p:spPr>
          <a:xfrm rot="1799934">
            <a:off x="6620323" y="2020970"/>
            <a:ext cx="372175" cy="468901"/>
          </a:xfrm>
          <a:custGeom>
            <a:avLst/>
            <a:gdLst/>
            <a:ahLst/>
            <a:cxnLst/>
            <a:rect l="l" t="t" r="r" b="b"/>
            <a:pathLst>
              <a:path w="9096" h="11460" extrusionOk="0">
                <a:moveTo>
                  <a:pt x="7282" y="7427"/>
                </a:moveTo>
                <a:cubicBezTo>
                  <a:pt x="7862" y="5991"/>
                  <a:pt x="9095" y="3467"/>
                  <a:pt x="8486" y="1900"/>
                </a:cubicBezTo>
                <a:cubicBezTo>
                  <a:pt x="8356" y="1596"/>
                  <a:pt x="8167" y="1335"/>
                  <a:pt x="7949" y="1117"/>
                </a:cubicBezTo>
                <a:cubicBezTo>
                  <a:pt x="7021" y="102"/>
                  <a:pt x="5716" y="0"/>
                  <a:pt x="4831" y="1190"/>
                </a:cubicBezTo>
                <a:cubicBezTo>
                  <a:pt x="4439" y="1726"/>
                  <a:pt x="4309" y="2408"/>
                  <a:pt x="4483" y="3046"/>
                </a:cubicBezTo>
                <a:cubicBezTo>
                  <a:pt x="4265" y="3046"/>
                  <a:pt x="4178" y="2785"/>
                  <a:pt x="4106" y="2582"/>
                </a:cubicBezTo>
                <a:cubicBezTo>
                  <a:pt x="3815" y="1828"/>
                  <a:pt x="3090" y="1335"/>
                  <a:pt x="2278" y="1335"/>
                </a:cubicBezTo>
                <a:cubicBezTo>
                  <a:pt x="1640" y="1320"/>
                  <a:pt x="972" y="1523"/>
                  <a:pt x="552" y="1987"/>
                </a:cubicBezTo>
                <a:cubicBezTo>
                  <a:pt x="88" y="2510"/>
                  <a:pt x="1" y="3293"/>
                  <a:pt x="102" y="3989"/>
                </a:cubicBezTo>
                <a:cubicBezTo>
                  <a:pt x="334" y="5831"/>
                  <a:pt x="1669" y="7166"/>
                  <a:pt x="2844" y="8500"/>
                </a:cubicBezTo>
                <a:lnTo>
                  <a:pt x="2873" y="8529"/>
                </a:lnTo>
                <a:cubicBezTo>
                  <a:pt x="3728" y="9501"/>
                  <a:pt x="4555" y="10545"/>
                  <a:pt x="5469" y="11459"/>
                </a:cubicBezTo>
                <a:cubicBezTo>
                  <a:pt x="6049" y="10110"/>
                  <a:pt x="6774" y="8790"/>
                  <a:pt x="7282" y="74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9"/>
          <p:cNvSpPr txBox="1">
            <a:spLocks noGrp="1"/>
          </p:cNvSpPr>
          <p:nvPr>
            <p:ph type="title"/>
          </p:nvPr>
        </p:nvSpPr>
        <p:spPr>
          <a:xfrm>
            <a:off x="2578125" y="1602625"/>
            <a:ext cx="3854700" cy="12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98" name="Google Shape;298;p9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type="subTitle" idx="1"/>
          </p:nvPr>
        </p:nvSpPr>
        <p:spPr>
          <a:xfrm>
            <a:off x="1614200" y="2756350"/>
            <a:ext cx="57825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908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9"/>
          <p:cNvGrpSpPr/>
          <p:nvPr/>
        </p:nvGrpSpPr>
        <p:grpSpPr>
          <a:xfrm>
            <a:off x="8234763" y="-1125"/>
            <a:ext cx="913368" cy="762000"/>
            <a:chOff x="8235950" y="11466"/>
            <a:chExt cx="912000" cy="762000"/>
          </a:xfrm>
        </p:grpSpPr>
        <p:sp>
          <p:nvSpPr>
            <p:cNvPr id="266" name="Google Shape;266;p9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516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9"/>
          <p:cNvGrpSpPr/>
          <p:nvPr/>
        </p:nvGrpSpPr>
        <p:grpSpPr>
          <a:xfrm>
            <a:off x="8303150" y="3462657"/>
            <a:ext cx="832800" cy="762000"/>
            <a:chOff x="8303150" y="3550062"/>
            <a:chExt cx="832800" cy="762000"/>
          </a:xfrm>
        </p:grpSpPr>
        <p:sp>
          <p:nvSpPr>
            <p:cNvPr id="269" name="Google Shape;269;p9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9"/>
          <p:cNvGrpSpPr/>
          <p:nvPr/>
        </p:nvGrpSpPr>
        <p:grpSpPr>
          <a:xfrm>
            <a:off x="8303150" y="4328604"/>
            <a:ext cx="832800" cy="762000"/>
            <a:chOff x="8303150" y="4328604"/>
            <a:chExt cx="832800" cy="762000"/>
          </a:xfrm>
        </p:grpSpPr>
        <p:sp>
          <p:nvSpPr>
            <p:cNvPr id="272" name="Google Shape;272;p9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9"/>
          <p:cNvGrpSpPr/>
          <p:nvPr/>
        </p:nvGrpSpPr>
        <p:grpSpPr>
          <a:xfrm>
            <a:off x="8303150" y="2596711"/>
            <a:ext cx="832800" cy="762000"/>
            <a:chOff x="8303150" y="2665412"/>
            <a:chExt cx="832800" cy="762000"/>
          </a:xfrm>
        </p:grpSpPr>
        <p:sp>
          <p:nvSpPr>
            <p:cNvPr id="275" name="Google Shape;275;p9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9"/>
          <p:cNvGrpSpPr/>
          <p:nvPr/>
        </p:nvGrpSpPr>
        <p:grpSpPr>
          <a:xfrm>
            <a:off x="8303150" y="1730764"/>
            <a:ext cx="832800" cy="762000"/>
            <a:chOff x="8303150" y="1780762"/>
            <a:chExt cx="832800" cy="762000"/>
          </a:xfrm>
        </p:grpSpPr>
        <p:sp>
          <p:nvSpPr>
            <p:cNvPr id="278" name="Google Shape;278;p9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9"/>
          <p:cNvGrpSpPr/>
          <p:nvPr/>
        </p:nvGrpSpPr>
        <p:grpSpPr>
          <a:xfrm>
            <a:off x="8303150" y="864818"/>
            <a:ext cx="832800" cy="762000"/>
            <a:chOff x="8303150" y="896112"/>
            <a:chExt cx="832800" cy="762000"/>
          </a:xfrm>
        </p:grpSpPr>
        <p:sp>
          <p:nvSpPr>
            <p:cNvPr id="281" name="Google Shape;281;p9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9"/>
          <p:cNvSpPr/>
          <p:nvPr/>
        </p:nvSpPr>
        <p:spPr>
          <a:xfrm>
            <a:off x="-6700" y="-18750"/>
            <a:ext cx="8317500" cy="516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pic>
        <p:nvPicPr>
          <p:cNvPr id="284" name="Google Shape;284;p9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88298" y="-18900"/>
            <a:ext cx="7720201" cy="516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9"/>
          <p:cNvGrpSpPr/>
          <p:nvPr/>
        </p:nvGrpSpPr>
        <p:grpSpPr>
          <a:xfrm>
            <a:off x="892614" y="71019"/>
            <a:ext cx="7293324" cy="4916283"/>
            <a:chOff x="-10480708" y="5588844"/>
            <a:chExt cx="7293324" cy="4916283"/>
          </a:xfrm>
        </p:grpSpPr>
        <p:sp>
          <p:nvSpPr>
            <p:cNvPr id="286" name="Google Shape;286;p9"/>
            <p:cNvSpPr/>
            <p:nvPr/>
          </p:nvSpPr>
          <p:spPr>
            <a:xfrm rot="5400000">
              <a:off x="-5958207" y="560230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 rot="5400000">
              <a:off x="-8270078" y="569575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 rot="5400000">
              <a:off x="-3376341" y="7634321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 rot="5400000">
              <a:off x="-10425418" y="5695755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 rot="5400000">
              <a:off x="-10495667" y="9222463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 rot="5400000">
              <a:off x="-9774444" y="1040812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 rot="5400000">
              <a:off x="-3284391" y="9832178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cubicBezTo>
                    <a:pt x="479" y="363"/>
                    <a:pt x="479" y="0"/>
                    <a:pt x="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 rot="5400000">
              <a:off x="-4802986" y="6311082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 rot="5400000">
              <a:off x="-6730482" y="103064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9"/>
          <p:cNvSpPr/>
          <p:nvPr/>
        </p:nvSpPr>
        <p:spPr>
          <a:xfrm rot="-899998">
            <a:off x="2031692" y="2020968"/>
            <a:ext cx="372178" cy="468905"/>
          </a:xfrm>
          <a:custGeom>
            <a:avLst/>
            <a:gdLst/>
            <a:ahLst/>
            <a:cxnLst/>
            <a:rect l="l" t="t" r="r" b="b"/>
            <a:pathLst>
              <a:path w="9096" h="11460" extrusionOk="0">
                <a:moveTo>
                  <a:pt x="7282" y="7427"/>
                </a:moveTo>
                <a:cubicBezTo>
                  <a:pt x="7862" y="5991"/>
                  <a:pt x="9095" y="3467"/>
                  <a:pt x="8486" y="1900"/>
                </a:cubicBezTo>
                <a:cubicBezTo>
                  <a:pt x="8356" y="1596"/>
                  <a:pt x="8167" y="1335"/>
                  <a:pt x="7949" y="1117"/>
                </a:cubicBezTo>
                <a:cubicBezTo>
                  <a:pt x="7021" y="102"/>
                  <a:pt x="5716" y="0"/>
                  <a:pt x="4831" y="1190"/>
                </a:cubicBezTo>
                <a:cubicBezTo>
                  <a:pt x="4439" y="1726"/>
                  <a:pt x="4309" y="2408"/>
                  <a:pt x="4483" y="3046"/>
                </a:cubicBezTo>
                <a:cubicBezTo>
                  <a:pt x="4265" y="3046"/>
                  <a:pt x="4178" y="2785"/>
                  <a:pt x="4106" y="2582"/>
                </a:cubicBezTo>
                <a:cubicBezTo>
                  <a:pt x="3815" y="1828"/>
                  <a:pt x="3090" y="1335"/>
                  <a:pt x="2278" y="1335"/>
                </a:cubicBezTo>
                <a:cubicBezTo>
                  <a:pt x="1640" y="1320"/>
                  <a:pt x="972" y="1523"/>
                  <a:pt x="552" y="1987"/>
                </a:cubicBezTo>
                <a:cubicBezTo>
                  <a:pt x="88" y="2510"/>
                  <a:pt x="1" y="3293"/>
                  <a:pt x="102" y="3989"/>
                </a:cubicBezTo>
                <a:cubicBezTo>
                  <a:pt x="334" y="5831"/>
                  <a:pt x="1669" y="7166"/>
                  <a:pt x="2844" y="8500"/>
                </a:cubicBezTo>
                <a:lnTo>
                  <a:pt x="2873" y="8529"/>
                </a:lnTo>
                <a:cubicBezTo>
                  <a:pt x="3728" y="9501"/>
                  <a:pt x="4555" y="10545"/>
                  <a:pt x="5469" y="11459"/>
                </a:cubicBezTo>
                <a:cubicBezTo>
                  <a:pt x="6049" y="10110"/>
                  <a:pt x="6774" y="8790"/>
                  <a:pt x="7282" y="74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"/>
          <p:cNvSpPr/>
          <p:nvPr/>
        </p:nvSpPr>
        <p:spPr>
          <a:xfrm rot="1799934">
            <a:off x="6620323" y="2020970"/>
            <a:ext cx="372175" cy="468901"/>
          </a:xfrm>
          <a:custGeom>
            <a:avLst/>
            <a:gdLst/>
            <a:ahLst/>
            <a:cxnLst/>
            <a:rect l="l" t="t" r="r" b="b"/>
            <a:pathLst>
              <a:path w="9096" h="11460" extrusionOk="0">
                <a:moveTo>
                  <a:pt x="7282" y="7427"/>
                </a:moveTo>
                <a:cubicBezTo>
                  <a:pt x="7862" y="5991"/>
                  <a:pt x="9095" y="3467"/>
                  <a:pt x="8486" y="1900"/>
                </a:cubicBezTo>
                <a:cubicBezTo>
                  <a:pt x="8356" y="1596"/>
                  <a:pt x="8167" y="1335"/>
                  <a:pt x="7949" y="1117"/>
                </a:cubicBezTo>
                <a:cubicBezTo>
                  <a:pt x="7021" y="102"/>
                  <a:pt x="5716" y="0"/>
                  <a:pt x="4831" y="1190"/>
                </a:cubicBezTo>
                <a:cubicBezTo>
                  <a:pt x="4439" y="1726"/>
                  <a:pt x="4309" y="2408"/>
                  <a:pt x="4483" y="3046"/>
                </a:cubicBezTo>
                <a:cubicBezTo>
                  <a:pt x="4265" y="3046"/>
                  <a:pt x="4178" y="2785"/>
                  <a:pt x="4106" y="2582"/>
                </a:cubicBezTo>
                <a:cubicBezTo>
                  <a:pt x="3815" y="1828"/>
                  <a:pt x="3090" y="1335"/>
                  <a:pt x="2278" y="1335"/>
                </a:cubicBezTo>
                <a:cubicBezTo>
                  <a:pt x="1640" y="1320"/>
                  <a:pt x="972" y="1523"/>
                  <a:pt x="552" y="1987"/>
                </a:cubicBezTo>
                <a:cubicBezTo>
                  <a:pt x="88" y="2510"/>
                  <a:pt x="1" y="3293"/>
                  <a:pt x="102" y="3989"/>
                </a:cubicBezTo>
                <a:cubicBezTo>
                  <a:pt x="334" y="5831"/>
                  <a:pt x="1669" y="7166"/>
                  <a:pt x="2844" y="8500"/>
                </a:cubicBezTo>
                <a:lnTo>
                  <a:pt x="2873" y="8529"/>
                </a:lnTo>
                <a:cubicBezTo>
                  <a:pt x="3728" y="9501"/>
                  <a:pt x="4555" y="10545"/>
                  <a:pt x="5469" y="11459"/>
                </a:cubicBezTo>
                <a:cubicBezTo>
                  <a:pt x="6049" y="10110"/>
                  <a:pt x="6774" y="8790"/>
                  <a:pt x="7282" y="74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9"/>
          <p:cNvSpPr txBox="1">
            <a:spLocks noGrp="1"/>
          </p:cNvSpPr>
          <p:nvPr>
            <p:ph type="title"/>
          </p:nvPr>
        </p:nvSpPr>
        <p:spPr>
          <a:xfrm>
            <a:off x="2578125" y="1602625"/>
            <a:ext cx="3854700" cy="12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98" name="Google Shape;298;p9"/>
          <p:cNvSpPr/>
          <p:nvPr/>
        </p:nvSpPr>
        <p:spPr>
          <a:xfrm>
            <a:off x="-6700" y="-16050"/>
            <a:ext cx="723900" cy="51624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38100" algn="bl" rotWithShape="0">
              <a:srgbClr val="F3F3F3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type="subTitle" idx="1"/>
          </p:nvPr>
        </p:nvSpPr>
        <p:spPr>
          <a:xfrm>
            <a:off x="1614200" y="2756350"/>
            <a:ext cx="57825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021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91" r:id="rId4"/>
    <p:sldLayoutId id="2147483654" r:id="rId5"/>
    <p:sldLayoutId id="2147483693" r:id="rId6"/>
    <p:sldLayoutId id="2147483655" r:id="rId7"/>
    <p:sldLayoutId id="2147483698" r:id="rId8"/>
    <p:sldLayoutId id="2147483692" r:id="rId9"/>
    <p:sldLayoutId id="2147483690" r:id="rId10"/>
    <p:sldLayoutId id="2147483688" r:id="rId11"/>
    <p:sldLayoutId id="2147483687" r:id="rId12"/>
    <p:sldLayoutId id="2147483681" r:id="rId13"/>
    <p:sldLayoutId id="2147483680" r:id="rId14"/>
    <p:sldLayoutId id="2147483658" r:id="rId15"/>
    <p:sldLayoutId id="2147483665" r:id="rId16"/>
    <p:sldLayoutId id="2147483695" r:id="rId17"/>
    <p:sldLayoutId id="2147483685" r:id="rId18"/>
    <p:sldLayoutId id="2147483684" r:id="rId19"/>
    <p:sldLayoutId id="2147483670" r:id="rId20"/>
    <p:sldLayoutId id="2147483694" r:id="rId21"/>
    <p:sldLayoutId id="2147483682" r:id="rId22"/>
    <p:sldLayoutId id="2147483683" r:id="rId23"/>
    <p:sldLayoutId id="2147483675" r:id="rId24"/>
    <p:sldLayoutId id="2147483697" r:id="rId25"/>
    <p:sldLayoutId id="2147483696" r:id="rId26"/>
    <p:sldLayoutId id="2147483689" r:id="rId27"/>
    <p:sldLayoutId id="2147483686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image_upload_without%20result_default.png" TargetMode="Externa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image" Target="file:///C:\Program%20Files\Inknoe%20ClassPoint\Images\multiple_choice_without%20result_default.p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file:///C:\Program%20Files\Inknoe%20ClassPoint\Images\word_count_without%20result_default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" Target="slide3.xml"/><Relationship Id="rId12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video" Target="https://www.youtube.com/embed/E0R3rCzkfN8?feature=oembed" TargetMode="External"/><Relationship Id="rId6" Type="http://schemas.openxmlformats.org/officeDocument/2006/relationships/slide" Target="slide4.xml"/><Relationship Id="rId11" Type="http://schemas.openxmlformats.org/officeDocument/2006/relationships/image" Target="../media/image6.jpeg"/><Relationship Id="rId5" Type="http://schemas.openxmlformats.org/officeDocument/2006/relationships/slide" Target="slide2.xm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4.xml"/><Relationship Id="rId9" Type="http://schemas.openxmlformats.org/officeDocument/2006/relationships/hyperlink" Target="https://pic.i7lm.com/%D8%B5%D9%88%D8%B1-%D9%82%D8%B1%D8%A7%D9%86-%D8%AC%D9%85%D9%8A%D9%84%D8%A9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file:///C:\Program%20Files\Inknoe%20ClassPoint\Images\short_answer_without%20result_default.png" TargetMode="External"/><Relationship Id="rId3" Type="http://schemas.openxmlformats.org/officeDocument/2006/relationships/notesSlide" Target="../notesSlides/notesSlide7.xml"/><Relationship Id="rId7" Type="http://schemas.openxmlformats.org/officeDocument/2006/relationships/diagramData" Target="../diagrams/data1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slide" Target="slide3.xml"/><Relationship Id="rId11" Type="http://schemas.microsoft.com/office/2007/relationships/diagramDrawing" Target="../diagrams/drawing1.xml"/><Relationship Id="rId5" Type="http://schemas.openxmlformats.org/officeDocument/2006/relationships/slide" Target="slide7.xml"/><Relationship Id="rId10" Type="http://schemas.openxmlformats.org/officeDocument/2006/relationships/diagramColors" Target="../diagrams/colors1.xml"/><Relationship Id="rId4" Type="http://schemas.openxmlformats.org/officeDocument/2006/relationships/slide" Target="slide2.xml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multiple_choice_without%20result_default.png" TargetMode="Externa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4"/>
          <p:cNvSpPr txBox="1">
            <a:spLocks noGrp="1"/>
          </p:cNvSpPr>
          <p:nvPr>
            <p:ph type="ctrTitle"/>
          </p:nvPr>
        </p:nvSpPr>
        <p:spPr>
          <a:xfrm>
            <a:off x="1456320" y="1414650"/>
            <a:ext cx="5832900" cy="169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التربية الإسلامية</a:t>
            </a:r>
            <a:br>
              <a:rPr lang="ar-SA" dirty="0">
                <a:solidFill>
                  <a:schemeClr val="dk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dirty="0">
                <a:solidFill>
                  <a:schemeClr val="dk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التوحيد ثاني متوسط</a:t>
            </a:r>
            <a:endParaRPr dirty="0">
              <a:solidFill>
                <a:schemeClr val="dk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90" name="Google Shape;1090;p34"/>
          <p:cNvSpPr txBox="1">
            <a:spLocks noGrp="1"/>
          </p:cNvSpPr>
          <p:nvPr>
            <p:ph type="subTitle" idx="1"/>
          </p:nvPr>
        </p:nvSpPr>
        <p:spPr>
          <a:xfrm>
            <a:off x="1592174" y="3109650"/>
            <a:ext cx="5832900" cy="5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1"/>
                </a:solidFill>
              </a:rPr>
              <a:t>المعلمة : أماني العصيمي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1" name="Google Shape;1091;p34">
            <a:hlinkClick r:id="rId3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2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2" name="Google Shape;1092;p34">
            <a:hlinkClick r:id="rId4" action="ppaction://hlinksldjump"/>
          </p:cNvPr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3" name="Google Shape;1093;p34">
            <a:hlinkClick r:id="" action="ppaction://noaction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4" name="Google Shape;1094;p34">
            <a:hlinkClick r:id="" action="ppaction://noaction"/>
          </p:cNvPr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5" name="Google Shape;1095;p34">
            <a:hlinkClick r:id="" action="ppaction://noaction"/>
          </p:cNvPr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6" name="Google Shape;1096;p34">
            <a:hlinkClick r:id="rId5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63"/>
          <p:cNvSpPr txBox="1">
            <a:spLocks noGrp="1"/>
          </p:cNvSpPr>
          <p:nvPr>
            <p:ph type="subTitle" idx="2"/>
          </p:nvPr>
        </p:nvSpPr>
        <p:spPr>
          <a:xfrm>
            <a:off x="1445298" y="1494146"/>
            <a:ext cx="5782200" cy="20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-SA" sz="2400" b="1" dirty="0"/>
              <a:t>صممي خريطة مفاهيمية لأنواع الرقى وشروطها</a:t>
            </a:r>
            <a:r>
              <a:rPr lang="en-US" sz="2400" b="1" dirty="0"/>
              <a:t> </a:t>
            </a:r>
            <a:r>
              <a:rPr lang="ar-SA" sz="2400" b="1" dirty="0"/>
              <a:t>في الختام </a:t>
            </a:r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2400" b="1" dirty="0"/>
          </a:p>
        </p:txBody>
      </p:sp>
      <p:sp>
        <p:nvSpPr>
          <p:cNvPr id="2067" name="Google Shape;2067;p63">
            <a:hlinkClick r:id="rId4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8" name="Google Shape;2068;p63">
            <a:hlinkClick r:id="rId5" action="ppaction://hlinksldjump"/>
          </p:cNvPr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9" name="Google Shape;2069;p63">
            <a:hlinkClick r:id="" action="ppaction://noaction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0" name="Google Shape;2070;p63">
            <a:hlinkClick r:id="" action="ppaction://noaction"/>
          </p:cNvPr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1" name="Google Shape;2071;p63">
            <a:hlinkClick r:id="" action="ppaction://noaction"/>
          </p:cNvPr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2" name="Google Shape;2072;p63">
            <a:hlinkClick r:id="rId6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Index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1847;p61">
            <a:extLst>
              <a:ext uri="{FF2B5EF4-FFF2-40B4-BE49-F238E27FC236}">
                <a16:creationId xmlns:a16="http://schemas.microsoft.com/office/drawing/2014/main" id="{FF4F5577-9348-49EA-A4E2-CF35FC632678}"/>
              </a:ext>
            </a:extLst>
          </p:cNvPr>
          <p:cNvSpPr txBox="1">
            <a:spLocks/>
          </p:cNvSpPr>
          <p:nvPr/>
        </p:nvSpPr>
        <p:spPr>
          <a:xfrm>
            <a:off x="719502" y="3431280"/>
            <a:ext cx="6979200" cy="11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ar-SA" dirty="0">
                <a:cs typeface="+mn-cs"/>
              </a:rPr>
              <a:t>بارك الله فيكن</a:t>
            </a: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D4BBC6B4-4BC1-4116-B002-DB692AB55A7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1293990" y="4086180"/>
            <a:ext cx="1821076" cy="46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39"/>
          <p:cNvSpPr txBox="1">
            <a:spLocks noGrp="1"/>
          </p:cNvSpPr>
          <p:nvPr>
            <p:ph type="title" idx="2"/>
          </p:nvPr>
        </p:nvSpPr>
        <p:spPr>
          <a:xfrm>
            <a:off x="2996550" y="725350"/>
            <a:ext cx="3150900" cy="6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Playfair Display" panose="020B0604020202020204" charset="0"/>
                <a:cs typeface="Akhbar MT" pitchFamily="2" charset="-78"/>
              </a:rPr>
              <a:t>الوحدة الأولى</a:t>
            </a:r>
            <a:r>
              <a:rPr lang="en-US" dirty="0">
                <a:latin typeface="Playfair Display" panose="020B0604020202020204" charset="0"/>
                <a:cs typeface="Akhbar MT" pitchFamily="2" charset="-78"/>
              </a:rPr>
              <a:t> </a:t>
            </a:r>
            <a:endParaRPr dirty="0">
              <a:latin typeface="Playfair Display" panose="020B0604020202020204" charset="0"/>
              <a:cs typeface="Akhbar MT" pitchFamily="2" charset="-78"/>
            </a:endParaRPr>
          </a:p>
        </p:txBody>
      </p:sp>
      <p:sp>
        <p:nvSpPr>
          <p:cNvPr id="1226" name="Google Shape;1226;p39"/>
          <p:cNvSpPr txBox="1">
            <a:spLocks noGrp="1"/>
          </p:cNvSpPr>
          <p:nvPr>
            <p:ph type="title"/>
          </p:nvPr>
        </p:nvSpPr>
        <p:spPr>
          <a:xfrm>
            <a:off x="1680825" y="1384385"/>
            <a:ext cx="578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cs typeface="+mn-cs"/>
              </a:rPr>
              <a:t>الرقى و التمائم</a:t>
            </a:r>
            <a:endParaRPr dirty="0">
              <a:cs typeface="+mn-cs"/>
            </a:endParaRPr>
          </a:p>
        </p:txBody>
      </p:sp>
      <p:sp>
        <p:nvSpPr>
          <p:cNvPr id="1227" name="Google Shape;1227;p39"/>
          <p:cNvSpPr txBox="1">
            <a:spLocks noGrp="1"/>
          </p:cNvSpPr>
          <p:nvPr>
            <p:ph type="subTitle" idx="1"/>
          </p:nvPr>
        </p:nvSpPr>
        <p:spPr>
          <a:xfrm>
            <a:off x="2807641" y="2546370"/>
            <a:ext cx="3291900" cy="6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/>
              <a:t>الرقى</a:t>
            </a:r>
            <a:endParaRPr sz="3600" b="1" dirty="0"/>
          </a:p>
        </p:txBody>
      </p:sp>
      <p:sp>
        <p:nvSpPr>
          <p:cNvPr id="1228" name="Google Shape;1228;p39"/>
          <p:cNvSpPr/>
          <p:nvPr/>
        </p:nvSpPr>
        <p:spPr>
          <a:xfrm rot="5400000">
            <a:off x="6402440" y="663858"/>
            <a:ext cx="110471" cy="83544"/>
          </a:xfrm>
          <a:custGeom>
            <a:avLst/>
            <a:gdLst/>
            <a:ahLst/>
            <a:cxnLst/>
            <a:rect l="l" t="t" r="r" b="b"/>
            <a:pathLst>
              <a:path w="480" h="363" extrusionOk="0">
                <a:moveTo>
                  <a:pt x="233" y="0"/>
                </a:moveTo>
                <a:cubicBezTo>
                  <a:pt x="1" y="0"/>
                  <a:pt x="1" y="363"/>
                  <a:pt x="233" y="363"/>
                </a:cubicBezTo>
                <a:cubicBezTo>
                  <a:pt x="479" y="363"/>
                  <a:pt x="479" y="0"/>
                  <a:pt x="2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39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39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39"/>
          <p:cNvSpPr/>
          <p:nvPr/>
        </p:nvSpPr>
        <p:spPr>
          <a:xfrm flipH="1">
            <a:off x="1121234" y="1247208"/>
            <a:ext cx="261634" cy="325540"/>
          </a:xfrm>
          <a:custGeom>
            <a:avLst/>
            <a:gdLst/>
            <a:ahLst/>
            <a:cxnLst/>
            <a:rect l="l" t="t" r="r" b="b"/>
            <a:pathLst>
              <a:path w="3918" h="4875" extrusionOk="0">
                <a:moveTo>
                  <a:pt x="1309" y="1"/>
                </a:moveTo>
                <a:cubicBezTo>
                  <a:pt x="1225" y="1"/>
                  <a:pt x="1141" y="23"/>
                  <a:pt x="1060" y="73"/>
                </a:cubicBezTo>
                <a:cubicBezTo>
                  <a:pt x="915" y="174"/>
                  <a:pt x="813" y="305"/>
                  <a:pt x="755" y="465"/>
                </a:cubicBezTo>
                <a:cubicBezTo>
                  <a:pt x="88" y="1755"/>
                  <a:pt x="1" y="3264"/>
                  <a:pt x="509" y="4627"/>
                </a:cubicBezTo>
                <a:lnTo>
                  <a:pt x="451" y="4874"/>
                </a:lnTo>
                <a:lnTo>
                  <a:pt x="2728" y="3409"/>
                </a:lnTo>
                <a:cubicBezTo>
                  <a:pt x="3134" y="3148"/>
                  <a:pt x="3555" y="2872"/>
                  <a:pt x="3729" y="2437"/>
                </a:cubicBezTo>
                <a:cubicBezTo>
                  <a:pt x="3917" y="2002"/>
                  <a:pt x="3714" y="1378"/>
                  <a:pt x="3250" y="1306"/>
                </a:cubicBezTo>
                <a:cubicBezTo>
                  <a:pt x="3226" y="1304"/>
                  <a:pt x="3202" y="1303"/>
                  <a:pt x="3178" y="1303"/>
                </a:cubicBezTo>
                <a:cubicBezTo>
                  <a:pt x="3017" y="1303"/>
                  <a:pt x="2869" y="1344"/>
                  <a:pt x="2742" y="1407"/>
                </a:cubicBezTo>
                <a:cubicBezTo>
                  <a:pt x="2307" y="1625"/>
                  <a:pt x="1959" y="1973"/>
                  <a:pt x="1771" y="2408"/>
                </a:cubicBezTo>
                <a:cubicBezTo>
                  <a:pt x="1814" y="1886"/>
                  <a:pt x="2075" y="1393"/>
                  <a:pt x="2061" y="885"/>
                </a:cubicBezTo>
                <a:cubicBezTo>
                  <a:pt x="2049" y="458"/>
                  <a:pt x="1687" y="1"/>
                  <a:pt x="130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39"/>
          <p:cNvSpPr/>
          <p:nvPr/>
        </p:nvSpPr>
        <p:spPr>
          <a:xfrm rot="-1666891" flipH="1">
            <a:off x="7321243" y="4377665"/>
            <a:ext cx="283870" cy="296358"/>
          </a:xfrm>
          <a:custGeom>
            <a:avLst/>
            <a:gdLst/>
            <a:ahLst/>
            <a:cxnLst/>
            <a:rect l="l" t="t" r="r" b="b"/>
            <a:pathLst>
              <a:path w="4251" h="4438" extrusionOk="0">
                <a:moveTo>
                  <a:pt x="2784" y="1"/>
                </a:moveTo>
                <a:cubicBezTo>
                  <a:pt x="2708" y="1"/>
                  <a:pt x="2635" y="18"/>
                  <a:pt x="2568" y="57"/>
                </a:cubicBezTo>
                <a:cubicBezTo>
                  <a:pt x="2481" y="130"/>
                  <a:pt x="2394" y="217"/>
                  <a:pt x="2351" y="333"/>
                </a:cubicBezTo>
                <a:cubicBezTo>
                  <a:pt x="2061" y="956"/>
                  <a:pt x="2191" y="1696"/>
                  <a:pt x="2670" y="2189"/>
                </a:cubicBezTo>
                <a:cubicBezTo>
                  <a:pt x="2278" y="1856"/>
                  <a:pt x="1843" y="1508"/>
                  <a:pt x="1335" y="1406"/>
                </a:cubicBezTo>
                <a:cubicBezTo>
                  <a:pt x="1265" y="1392"/>
                  <a:pt x="1193" y="1385"/>
                  <a:pt x="1120" y="1385"/>
                </a:cubicBezTo>
                <a:cubicBezTo>
                  <a:pt x="665" y="1385"/>
                  <a:pt x="192" y="1650"/>
                  <a:pt x="117" y="2088"/>
                </a:cubicBezTo>
                <a:cubicBezTo>
                  <a:pt x="1" y="2726"/>
                  <a:pt x="668" y="3190"/>
                  <a:pt x="1248" y="3480"/>
                </a:cubicBezTo>
                <a:cubicBezTo>
                  <a:pt x="2191" y="3944"/>
                  <a:pt x="3235" y="4147"/>
                  <a:pt x="4251" y="4438"/>
                </a:cubicBezTo>
                <a:cubicBezTo>
                  <a:pt x="4077" y="3364"/>
                  <a:pt x="4236" y="1072"/>
                  <a:pt x="3351" y="260"/>
                </a:cubicBezTo>
                <a:cubicBezTo>
                  <a:pt x="3204" y="123"/>
                  <a:pt x="2986" y="1"/>
                  <a:pt x="27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39">
            <a:hlinkClick r:id="rId3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4" name="Google Shape;1234;p39">
            <a:hlinkClick r:id="rId4" action="ppaction://hlinksldjump"/>
          </p:cNvPr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5" name="Google Shape;1235;p39">
            <a:hlinkClick r:id="" action="ppaction://noaction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6" name="Google Shape;1236;p39">
            <a:hlinkClick r:id="" action="ppaction://noaction"/>
          </p:cNvPr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7" name="Google Shape;1237;p39">
            <a:hlinkClick r:id="" action="ppaction://noaction"/>
          </p:cNvPr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8" name="Google Shape;1238;p39">
            <a:hlinkClick r:id="rId5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Index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38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38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38">
            <a:hlinkClick r:id="rId4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6" name="Google Shape;1216;p38">
            <a:hlinkClick r:id="rId5" action="ppaction://hlinksldjump"/>
          </p:cNvPr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7" name="Google Shape;1217;p38">
            <a:hlinkClick r:id="" action="ppaction://noaction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8" name="Google Shape;1218;p38">
            <a:hlinkClick r:id="" action="ppaction://noaction"/>
          </p:cNvPr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9" name="Google Shape;1219;p38">
            <a:hlinkClick r:id="" action="ppaction://noaction"/>
          </p:cNvPr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0" name="Google Shape;1220;p38">
            <a:hlinkClick r:id="rId6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Index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9288C9D-5DD7-4F6A-8A3D-E19A365D71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769" b="9913"/>
          <a:stretch/>
        </p:blipFill>
        <p:spPr>
          <a:xfrm>
            <a:off x="1569089" y="1069299"/>
            <a:ext cx="5518864" cy="3197901"/>
          </a:xfrm>
          <a:prstGeom prst="rect">
            <a:avLst/>
          </a:prstGeom>
        </p:spPr>
      </p:pic>
      <p:sp>
        <p:nvSpPr>
          <p:cNvPr id="12" name="Google Shape;1881;p62">
            <a:extLst>
              <a:ext uri="{FF2B5EF4-FFF2-40B4-BE49-F238E27FC236}">
                <a16:creationId xmlns:a16="http://schemas.microsoft.com/office/drawing/2014/main" id="{67476170-0521-4A67-86E6-2D3A2B643D71}"/>
              </a:ext>
            </a:extLst>
          </p:cNvPr>
          <p:cNvSpPr/>
          <p:nvPr/>
        </p:nvSpPr>
        <p:spPr>
          <a:xfrm>
            <a:off x="6278797" y="-45406"/>
            <a:ext cx="932494" cy="1347733"/>
          </a:xfrm>
          <a:custGeom>
            <a:avLst/>
            <a:gdLst/>
            <a:ahLst/>
            <a:cxnLst/>
            <a:rect l="l" t="t" r="r" b="b"/>
            <a:pathLst>
              <a:path w="6867" h="7786" extrusionOk="0">
                <a:moveTo>
                  <a:pt x="1" y="0"/>
                </a:moveTo>
                <a:lnTo>
                  <a:pt x="1" y="5517"/>
                </a:lnTo>
                <a:lnTo>
                  <a:pt x="3434" y="7786"/>
                </a:lnTo>
                <a:lnTo>
                  <a:pt x="6867" y="5517"/>
                </a:lnTo>
                <a:lnTo>
                  <a:pt x="686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/>
              <a:t>نشاط 1</a:t>
            </a:r>
            <a:endParaRPr sz="2400" dirty="0"/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1D4D80C8-75F2-46B2-AC00-BEA14B9CAB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1445751" y="3409683"/>
            <a:ext cx="2219546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6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46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46">
            <a:hlinkClick r:id="rId5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4" name="Google Shape;1464;p46">
            <a:hlinkClick r:id="rId6" action="ppaction://hlinksldjump"/>
          </p:cNvPr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2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5" name="Google Shape;1465;p46">
            <a:hlinkClick r:id="" action="ppaction://noaction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2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6" name="Google Shape;1466;p46">
            <a:hlinkClick r:id="" action="ppaction://noaction"/>
          </p:cNvPr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7" name="Google Shape;1467;p46">
            <a:hlinkClick r:id="" action="ppaction://noaction"/>
          </p:cNvPr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8" name="Google Shape;1468;p46">
            <a:hlinkClick r:id="rId7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Index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" name="Google Shape;1115;p36">
            <a:extLst>
              <a:ext uri="{FF2B5EF4-FFF2-40B4-BE49-F238E27FC236}">
                <a16:creationId xmlns:a16="http://schemas.microsoft.com/office/drawing/2014/main" id="{E5A5D366-50F5-4EC9-988A-9204E7C39FF3}"/>
              </a:ext>
            </a:extLst>
          </p:cNvPr>
          <p:cNvGrpSpPr/>
          <p:nvPr/>
        </p:nvGrpSpPr>
        <p:grpSpPr>
          <a:xfrm>
            <a:off x="5469742" y="1673821"/>
            <a:ext cx="2186818" cy="2186818"/>
            <a:chOff x="1032831" y="3342905"/>
            <a:chExt cx="1654800" cy="1654800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Google Shape;1116;p36">
              <a:extLst>
                <a:ext uri="{FF2B5EF4-FFF2-40B4-BE49-F238E27FC236}">
                  <a16:creationId xmlns:a16="http://schemas.microsoft.com/office/drawing/2014/main" id="{BD0CE97D-3ED3-4B52-B874-1A131CB72FF0}"/>
                </a:ext>
              </a:extLst>
            </p:cNvPr>
            <p:cNvSpPr/>
            <p:nvPr/>
          </p:nvSpPr>
          <p:spPr>
            <a:xfrm>
              <a:off x="1032831" y="3342905"/>
              <a:ext cx="1654800" cy="1654800"/>
            </a:xfrm>
            <a:prstGeom prst="ellipse">
              <a:avLst/>
            </a:prstGeom>
            <a:grp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17;p36">
              <a:extLst>
                <a:ext uri="{FF2B5EF4-FFF2-40B4-BE49-F238E27FC236}">
                  <a16:creationId xmlns:a16="http://schemas.microsoft.com/office/drawing/2014/main" id="{75457775-1C21-40CB-B7FF-B543BCF5BECD}"/>
                </a:ext>
              </a:extLst>
            </p:cNvPr>
            <p:cNvSpPr/>
            <p:nvPr/>
          </p:nvSpPr>
          <p:spPr>
            <a:xfrm>
              <a:off x="1112025" y="3422102"/>
              <a:ext cx="1496400" cy="1496400"/>
            </a:xfrm>
            <a:prstGeom prst="ellipse">
              <a:avLst/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1136;p36">
            <a:extLst>
              <a:ext uri="{FF2B5EF4-FFF2-40B4-BE49-F238E27FC236}">
                <a16:creationId xmlns:a16="http://schemas.microsoft.com/office/drawing/2014/main" id="{71DC5FC7-165C-4C1F-84C0-A6BD00C8D870}"/>
              </a:ext>
            </a:extLst>
          </p:cNvPr>
          <p:cNvSpPr/>
          <p:nvPr/>
        </p:nvSpPr>
        <p:spPr>
          <a:xfrm flipH="1" flipV="1">
            <a:off x="2346251" y="530305"/>
            <a:ext cx="3706072" cy="600892"/>
          </a:xfrm>
          <a:custGeom>
            <a:avLst/>
            <a:gdLst/>
            <a:ahLst/>
            <a:cxnLst/>
            <a:rect l="l" t="t" r="r" b="b"/>
            <a:pathLst>
              <a:path w="10299" h="4599" extrusionOk="0">
                <a:moveTo>
                  <a:pt x="0" y="1"/>
                </a:moveTo>
                <a:lnTo>
                  <a:pt x="0" y="4599"/>
                </a:lnTo>
                <a:lnTo>
                  <a:pt x="10299" y="4599"/>
                </a:lnTo>
                <a:lnTo>
                  <a:pt x="8935" y="2307"/>
                </a:lnTo>
                <a:lnTo>
                  <a:pt x="10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120;p36">
            <a:extLst>
              <a:ext uri="{FF2B5EF4-FFF2-40B4-BE49-F238E27FC236}">
                <a16:creationId xmlns:a16="http://schemas.microsoft.com/office/drawing/2014/main" id="{2C41546B-74BF-40FF-9D7C-54FDB83E25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4523" y="379855"/>
            <a:ext cx="3247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cs typeface="DecoType Naskh Variants" panose="02010400000000000000" pitchFamily="2" charset="-78"/>
              </a:rPr>
              <a:t>كيف يكون القرآن شفاء؟</a:t>
            </a:r>
            <a:endParaRPr dirty="0">
              <a:cs typeface="DecoType Naskh Variants" panose="02010400000000000000" pitchFamily="2" charset="-78"/>
            </a:endParaRPr>
          </a:p>
        </p:txBody>
      </p:sp>
      <p:sp>
        <p:nvSpPr>
          <p:cNvPr id="22" name="Google Shape;1121;p36">
            <a:extLst>
              <a:ext uri="{FF2B5EF4-FFF2-40B4-BE49-F238E27FC236}">
                <a16:creationId xmlns:a16="http://schemas.microsoft.com/office/drawing/2014/main" id="{D7F84F44-953F-47D2-8B88-7F7A8296915E}"/>
              </a:ext>
            </a:extLst>
          </p:cNvPr>
          <p:cNvSpPr txBox="1">
            <a:spLocks/>
          </p:cNvSpPr>
          <p:nvPr/>
        </p:nvSpPr>
        <p:spPr>
          <a:xfrm>
            <a:off x="1024128" y="1574168"/>
            <a:ext cx="3961727" cy="238611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spcAft>
                <a:spcPts val="1600"/>
              </a:spcAft>
              <a:buFont typeface="Open Sans"/>
              <a:buNone/>
            </a:pPr>
            <a:endParaRPr lang="ar-SA" dirty="0"/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BA7F0E79-A181-40E0-9C10-C4E035909D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9689" y="571351"/>
            <a:ext cx="585267" cy="585267"/>
          </a:xfrm>
          <a:prstGeom prst="rect">
            <a:avLst/>
          </a:prstGeom>
        </p:spPr>
      </p:pic>
      <p:pic>
        <p:nvPicPr>
          <p:cNvPr id="2" name="وسائط عبر الإنترنت 1" title="{ وشفاء لما في الصدور } القرآن شفاء ، ناصر القطامي">
            <a:hlinkClick r:id="" action="ppaction://media"/>
            <a:extLst>
              <a:ext uri="{FF2B5EF4-FFF2-40B4-BE49-F238E27FC236}">
                <a16:creationId xmlns:a16="http://schemas.microsoft.com/office/drawing/2014/main" id="{86CB1E41-A05E-4878-987D-A9D0F4214A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1115349" y="1723089"/>
            <a:ext cx="3779284" cy="2135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DF8082F0-D05E-453E-83DE-01AA6E4E1C3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1172683" y="4204390"/>
            <a:ext cx="2219546" cy="571500"/>
          </a:xfrm>
          <a:prstGeom prst="rect">
            <a:avLst/>
          </a:prstGeom>
        </p:spPr>
      </p:pic>
      <p:sp>
        <p:nvSpPr>
          <p:cNvPr id="25" name="Google Shape;1881;p62">
            <a:extLst>
              <a:ext uri="{FF2B5EF4-FFF2-40B4-BE49-F238E27FC236}">
                <a16:creationId xmlns:a16="http://schemas.microsoft.com/office/drawing/2014/main" id="{72FDE366-4C1F-466D-ADA3-E812B098F347}"/>
              </a:ext>
            </a:extLst>
          </p:cNvPr>
          <p:cNvSpPr/>
          <p:nvPr/>
        </p:nvSpPr>
        <p:spPr>
          <a:xfrm>
            <a:off x="6278797" y="-45406"/>
            <a:ext cx="932494" cy="1347733"/>
          </a:xfrm>
          <a:custGeom>
            <a:avLst/>
            <a:gdLst/>
            <a:ahLst/>
            <a:cxnLst/>
            <a:rect l="l" t="t" r="r" b="b"/>
            <a:pathLst>
              <a:path w="6867" h="7786" extrusionOk="0">
                <a:moveTo>
                  <a:pt x="1" y="0"/>
                </a:moveTo>
                <a:lnTo>
                  <a:pt x="1" y="5517"/>
                </a:lnTo>
                <a:lnTo>
                  <a:pt x="3434" y="7786"/>
                </a:lnTo>
                <a:lnTo>
                  <a:pt x="6867" y="5517"/>
                </a:lnTo>
                <a:lnTo>
                  <a:pt x="686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/>
              <a:t>نشاط 2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6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46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46">
            <a:hlinkClick r:id="rId3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4" name="Google Shape;1464;p46">
            <a:hlinkClick r:id="rId4" action="ppaction://hlinksldjump"/>
          </p:cNvPr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2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5" name="Google Shape;1465;p46">
            <a:hlinkClick r:id="" action="ppaction://noaction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2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6" name="Google Shape;1466;p46">
            <a:hlinkClick r:id="" action="ppaction://noaction"/>
          </p:cNvPr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7" name="Google Shape;1467;p46">
            <a:hlinkClick r:id="" action="ppaction://noaction"/>
          </p:cNvPr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8" name="Google Shape;1468;p46">
            <a:hlinkClick r:id="rId5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Index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99FD822C-8D53-445B-BF39-077011C5CAC2}"/>
              </a:ext>
            </a:extLst>
          </p:cNvPr>
          <p:cNvGrpSpPr/>
          <p:nvPr/>
        </p:nvGrpSpPr>
        <p:grpSpPr>
          <a:xfrm>
            <a:off x="5694216" y="2562650"/>
            <a:ext cx="1651792" cy="595975"/>
            <a:chOff x="5694216" y="2562650"/>
            <a:chExt cx="1651792" cy="5959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Google Shape;1811;p59">
              <a:extLst>
                <a:ext uri="{FF2B5EF4-FFF2-40B4-BE49-F238E27FC236}">
                  <a16:creationId xmlns:a16="http://schemas.microsoft.com/office/drawing/2014/main" id="{F6C737F9-77BC-41EE-B6B4-6D04B3DCCB1D}"/>
                </a:ext>
              </a:extLst>
            </p:cNvPr>
            <p:cNvSpPr/>
            <p:nvPr/>
          </p:nvSpPr>
          <p:spPr>
            <a:xfrm rot="5400000">
              <a:off x="6113202" y="2143664"/>
              <a:ext cx="595975" cy="1433947"/>
            </a:xfrm>
            <a:custGeom>
              <a:avLst/>
              <a:gdLst/>
              <a:ahLst/>
              <a:cxnLst/>
              <a:rect l="l" t="t" r="r" b="b"/>
              <a:pathLst>
                <a:path w="6558" h="8385" extrusionOk="0">
                  <a:moveTo>
                    <a:pt x="1" y="1"/>
                  </a:moveTo>
                  <a:lnTo>
                    <a:pt x="1" y="8385"/>
                  </a:lnTo>
                  <a:lnTo>
                    <a:pt x="3279" y="5585"/>
                  </a:lnTo>
                  <a:lnTo>
                    <a:pt x="6557" y="8385"/>
                  </a:lnTo>
                  <a:lnTo>
                    <a:pt x="65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1936;p62">
              <a:extLst>
                <a:ext uri="{FF2B5EF4-FFF2-40B4-BE49-F238E27FC236}">
                  <a16:creationId xmlns:a16="http://schemas.microsoft.com/office/drawing/2014/main" id="{68BCC3B7-4572-4A33-BC53-3E89A4FC7A53}"/>
                </a:ext>
              </a:extLst>
            </p:cNvPr>
            <p:cNvGrpSpPr/>
            <p:nvPr/>
          </p:nvGrpSpPr>
          <p:grpSpPr>
            <a:xfrm>
              <a:off x="6895934" y="2665876"/>
              <a:ext cx="450074" cy="339468"/>
              <a:chOff x="3681428" y="3239175"/>
              <a:chExt cx="256405" cy="233200"/>
            </a:xfrm>
          </p:grpSpPr>
          <p:sp>
            <p:nvSpPr>
              <p:cNvPr id="27" name="Google Shape;1937;p62">
                <a:extLst>
                  <a:ext uri="{FF2B5EF4-FFF2-40B4-BE49-F238E27FC236}">
                    <a16:creationId xmlns:a16="http://schemas.microsoft.com/office/drawing/2014/main" id="{BE4DAEA3-243C-48E5-B9A7-8F0324FB6B3A}"/>
                  </a:ext>
                </a:extLst>
              </p:cNvPr>
              <p:cNvSpPr/>
              <p:nvPr/>
            </p:nvSpPr>
            <p:spPr>
              <a:xfrm>
                <a:off x="3681428" y="3239175"/>
                <a:ext cx="256405" cy="233200"/>
              </a:xfrm>
              <a:custGeom>
                <a:avLst/>
                <a:gdLst/>
                <a:ahLst/>
                <a:cxnLst/>
                <a:rect l="l" t="t" r="r" b="b"/>
                <a:pathLst>
                  <a:path w="6928" h="6301" extrusionOk="0">
                    <a:moveTo>
                      <a:pt x="3447" y="0"/>
                    </a:moveTo>
                    <a:cubicBezTo>
                      <a:pt x="2024" y="0"/>
                      <a:pt x="738" y="971"/>
                      <a:pt x="389" y="2418"/>
                    </a:cubicBezTo>
                    <a:cubicBezTo>
                      <a:pt x="1" y="4114"/>
                      <a:pt x="1043" y="5810"/>
                      <a:pt x="2739" y="6219"/>
                    </a:cubicBezTo>
                    <a:cubicBezTo>
                      <a:pt x="2978" y="6274"/>
                      <a:pt x="3218" y="6300"/>
                      <a:pt x="3453" y="6300"/>
                    </a:cubicBezTo>
                    <a:cubicBezTo>
                      <a:pt x="4888" y="6300"/>
                      <a:pt x="6186" y="5326"/>
                      <a:pt x="6519" y="3869"/>
                    </a:cubicBezTo>
                    <a:cubicBezTo>
                      <a:pt x="6928" y="2194"/>
                      <a:pt x="5886" y="498"/>
                      <a:pt x="4190" y="89"/>
                    </a:cubicBezTo>
                    <a:cubicBezTo>
                      <a:pt x="3941" y="29"/>
                      <a:pt x="3692" y="0"/>
                      <a:pt x="3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938;p62">
                <a:extLst>
                  <a:ext uri="{FF2B5EF4-FFF2-40B4-BE49-F238E27FC236}">
                    <a16:creationId xmlns:a16="http://schemas.microsoft.com/office/drawing/2014/main" id="{F6773508-2C16-4AEB-BC4E-410F929FA413}"/>
                  </a:ext>
                </a:extLst>
              </p:cNvPr>
              <p:cNvSpPr/>
              <p:nvPr/>
            </p:nvSpPr>
            <p:spPr>
              <a:xfrm>
                <a:off x="3747232" y="3296134"/>
                <a:ext cx="125575" cy="119542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3230" extrusionOk="0">
                    <a:moveTo>
                      <a:pt x="1697" y="1"/>
                    </a:moveTo>
                    <a:lnTo>
                      <a:pt x="1084" y="961"/>
                    </a:lnTo>
                    <a:lnTo>
                      <a:pt x="1" y="1247"/>
                    </a:lnTo>
                    <a:lnTo>
                      <a:pt x="716" y="2105"/>
                    </a:lnTo>
                    <a:lnTo>
                      <a:pt x="634" y="3229"/>
                    </a:lnTo>
                    <a:lnTo>
                      <a:pt x="1697" y="2821"/>
                    </a:lnTo>
                    <a:lnTo>
                      <a:pt x="2739" y="3229"/>
                    </a:lnTo>
                    <a:lnTo>
                      <a:pt x="2677" y="2105"/>
                    </a:lnTo>
                    <a:lnTo>
                      <a:pt x="3393" y="1247"/>
                    </a:lnTo>
                    <a:lnTo>
                      <a:pt x="2289" y="961"/>
                    </a:lnTo>
                    <a:lnTo>
                      <a:pt x="1697" y="1"/>
                    </a:lnTo>
                    <a:close/>
                  </a:path>
                </a:pathLst>
              </a:custGeom>
              <a:solidFill>
                <a:srgbClr val="F5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9" name="صورة 28">
            <a:extLst>
              <a:ext uri="{FF2B5EF4-FFF2-40B4-BE49-F238E27FC236}">
                <a16:creationId xmlns:a16="http://schemas.microsoft.com/office/drawing/2014/main" id="{44556057-A4C5-417B-A4D5-00849DD8D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839" y="1374383"/>
            <a:ext cx="6445463" cy="10401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Google Shape;1805;p59">
            <a:extLst>
              <a:ext uri="{FF2B5EF4-FFF2-40B4-BE49-F238E27FC236}">
                <a16:creationId xmlns:a16="http://schemas.microsoft.com/office/drawing/2014/main" id="{742EAE81-B3A1-48DD-A65F-502AC473D2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8261" y="2593820"/>
            <a:ext cx="117271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cs typeface="+mn-cs"/>
              </a:rPr>
              <a:t>الرقية : </a:t>
            </a:r>
            <a:endParaRPr sz="2400" dirty="0">
              <a:cs typeface="+mn-cs"/>
            </a:endParaRPr>
          </a:p>
        </p:txBody>
      </p:sp>
      <p:sp>
        <p:nvSpPr>
          <p:cNvPr id="31" name="Google Shape;1806;p59">
            <a:extLst>
              <a:ext uri="{FF2B5EF4-FFF2-40B4-BE49-F238E27FC236}">
                <a16:creationId xmlns:a16="http://schemas.microsoft.com/office/drawing/2014/main" id="{072D154C-3333-4DF9-B6B6-90149ABE3624}"/>
              </a:ext>
            </a:extLst>
          </p:cNvPr>
          <p:cNvSpPr txBox="1">
            <a:spLocks/>
          </p:cNvSpPr>
          <p:nvPr/>
        </p:nvSpPr>
        <p:spPr>
          <a:xfrm>
            <a:off x="1448112" y="1324085"/>
            <a:ext cx="6533339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0"/>
            <a:r>
              <a:rPr lang="ar-SA" sz="1800" b="1" dirty="0"/>
              <a:t>من خلال الكتاب المدرسي استنتجي معنى الرقية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024A944-C3E2-484C-9667-614EFE523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526" y="3395981"/>
            <a:ext cx="5436781" cy="1353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Google Shape;1881;p62">
            <a:extLst>
              <a:ext uri="{FF2B5EF4-FFF2-40B4-BE49-F238E27FC236}">
                <a16:creationId xmlns:a16="http://schemas.microsoft.com/office/drawing/2014/main" id="{D0DB8281-46F3-4CBE-8514-15C32061FB38}"/>
              </a:ext>
            </a:extLst>
          </p:cNvPr>
          <p:cNvSpPr/>
          <p:nvPr/>
        </p:nvSpPr>
        <p:spPr>
          <a:xfrm>
            <a:off x="6278797" y="-45406"/>
            <a:ext cx="932494" cy="1347733"/>
          </a:xfrm>
          <a:custGeom>
            <a:avLst/>
            <a:gdLst/>
            <a:ahLst/>
            <a:cxnLst/>
            <a:rect l="l" t="t" r="r" b="b"/>
            <a:pathLst>
              <a:path w="6867" h="7786" extrusionOk="0">
                <a:moveTo>
                  <a:pt x="1" y="0"/>
                </a:moveTo>
                <a:lnTo>
                  <a:pt x="1" y="5517"/>
                </a:lnTo>
                <a:lnTo>
                  <a:pt x="3434" y="7786"/>
                </a:lnTo>
                <a:lnTo>
                  <a:pt x="6867" y="5517"/>
                </a:lnTo>
                <a:lnTo>
                  <a:pt x="686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/>
              <a:t>نشاط 3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06801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38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38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38">
            <a:hlinkClick r:id="rId3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6" name="Google Shape;1216;p38">
            <a:hlinkClick r:id="" action="ppaction://noaction"/>
          </p:cNvPr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7" name="Google Shape;1217;p38">
            <a:hlinkClick r:id="" action="ppaction://noaction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8" name="Google Shape;1218;p38">
            <a:hlinkClick r:id="" action="ppaction://noaction"/>
          </p:cNvPr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9" name="Google Shape;1219;p38">
            <a:hlinkClick r:id="" action="ppaction://noaction"/>
          </p:cNvPr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0" name="Google Shape;1220;p38">
            <a:hlinkClick r:id="rId4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Index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473;p47">
            <a:extLst>
              <a:ext uri="{FF2B5EF4-FFF2-40B4-BE49-F238E27FC236}">
                <a16:creationId xmlns:a16="http://schemas.microsoft.com/office/drawing/2014/main" id="{35E1DD47-15E6-49BE-BA8D-3603A5D25B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164" y="1081934"/>
            <a:ext cx="5397207" cy="6294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cs typeface="+mn-cs"/>
              </a:rPr>
              <a:t>لخصي في خريطة صفة الرقية</a:t>
            </a:r>
            <a:endParaRPr sz="3200" dirty="0">
              <a:cs typeface="+mn-cs"/>
            </a:endParaRPr>
          </a:p>
        </p:txBody>
      </p:sp>
      <p:sp>
        <p:nvSpPr>
          <p:cNvPr id="17" name="Google Shape;1474;p47">
            <a:extLst>
              <a:ext uri="{FF2B5EF4-FFF2-40B4-BE49-F238E27FC236}">
                <a16:creationId xmlns:a16="http://schemas.microsoft.com/office/drawing/2014/main" id="{31C07CDB-0FA0-4B80-90B8-6D00B052F310}"/>
              </a:ext>
            </a:extLst>
          </p:cNvPr>
          <p:cNvSpPr txBox="1"/>
          <p:nvPr/>
        </p:nvSpPr>
        <p:spPr>
          <a:xfrm>
            <a:off x="1560459" y="2406093"/>
            <a:ext cx="21981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rgbClr val="4C4C4C"/>
                </a:solidFill>
                <a:latin typeface="Playfair Display"/>
                <a:ea typeface="Playfair Display"/>
                <a:cs typeface="+mn-cs"/>
                <a:sym typeface="Playfair Display"/>
              </a:rPr>
              <a:t>موضع الألم للمريض</a:t>
            </a:r>
            <a:endParaRPr sz="2000" b="1" dirty="0">
              <a:solidFill>
                <a:srgbClr val="4C4C4C"/>
              </a:solidFill>
              <a:latin typeface="Playfair Display"/>
              <a:ea typeface="Playfair Display"/>
              <a:cs typeface="+mn-cs"/>
              <a:sym typeface="Playfair Display"/>
            </a:endParaRPr>
          </a:p>
        </p:txBody>
      </p:sp>
      <p:grpSp>
        <p:nvGrpSpPr>
          <p:cNvPr id="18" name="Google Shape;1476;p47">
            <a:extLst>
              <a:ext uri="{FF2B5EF4-FFF2-40B4-BE49-F238E27FC236}">
                <a16:creationId xmlns:a16="http://schemas.microsoft.com/office/drawing/2014/main" id="{B9D3BD39-B62E-4BE9-830E-D8891D64AE4C}"/>
              </a:ext>
            </a:extLst>
          </p:cNvPr>
          <p:cNvGrpSpPr/>
          <p:nvPr/>
        </p:nvGrpSpPr>
        <p:grpSpPr>
          <a:xfrm>
            <a:off x="5805391" y="2299890"/>
            <a:ext cx="1543767" cy="1543767"/>
            <a:chOff x="1526620" y="3836696"/>
            <a:chExt cx="667200" cy="667200"/>
          </a:xfrm>
        </p:grpSpPr>
        <p:sp>
          <p:nvSpPr>
            <p:cNvPr id="19" name="Google Shape;1477;p47">
              <a:extLst>
                <a:ext uri="{FF2B5EF4-FFF2-40B4-BE49-F238E27FC236}">
                  <a16:creationId xmlns:a16="http://schemas.microsoft.com/office/drawing/2014/main" id="{15D69750-7FE8-4138-B7D2-96969E62B7B4}"/>
                </a:ext>
              </a:extLst>
            </p:cNvPr>
            <p:cNvSpPr/>
            <p:nvPr/>
          </p:nvSpPr>
          <p:spPr>
            <a:xfrm>
              <a:off x="1526620" y="3836696"/>
              <a:ext cx="667200" cy="667200"/>
            </a:xfrm>
            <a:prstGeom prst="ellipse">
              <a:avLst/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1478;p47">
              <a:extLst>
                <a:ext uri="{FF2B5EF4-FFF2-40B4-BE49-F238E27FC236}">
                  <a16:creationId xmlns:a16="http://schemas.microsoft.com/office/drawing/2014/main" id="{3A303244-8A9C-4379-947D-3F764206B828}"/>
                </a:ext>
              </a:extLst>
            </p:cNvPr>
            <p:cNvSpPr/>
            <p:nvPr/>
          </p:nvSpPr>
          <p:spPr>
            <a:xfrm>
              <a:off x="1572520" y="3882596"/>
              <a:ext cx="575400" cy="575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b="1" dirty="0">
                  <a:solidFill>
                    <a:schemeClr val="dk1"/>
                  </a:solidFill>
                  <a:latin typeface="Playfair Display"/>
                  <a:ea typeface="Playfair Display"/>
                  <a:cs typeface="+mn-cs"/>
                  <a:sym typeface="Playfair Display"/>
                </a:rPr>
                <a:t>أن يقرأ الراقي وينفث على</a:t>
              </a:r>
              <a:endParaRPr sz="1800" b="1" dirty="0">
                <a:solidFill>
                  <a:schemeClr val="dk1"/>
                </a:solidFill>
                <a:latin typeface="Playfair Display"/>
                <a:ea typeface="Playfair Display"/>
                <a:cs typeface="+mn-cs"/>
                <a:sym typeface="Playfair Display"/>
              </a:endParaRPr>
            </a:p>
          </p:txBody>
        </p:sp>
      </p:grpSp>
      <p:sp>
        <p:nvSpPr>
          <p:cNvPr id="21" name="Google Shape;1479;p47">
            <a:extLst>
              <a:ext uri="{FF2B5EF4-FFF2-40B4-BE49-F238E27FC236}">
                <a16:creationId xmlns:a16="http://schemas.microsoft.com/office/drawing/2014/main" id="{6F13A39D-4C2E-4E5A-85D6-41BEB1CD2114}"/>
              </a:ext>
            </a:extLst>
          </p:cNvPr>
          <p:cNvSpPr txBox="1"/>
          <p:nvPr/>
        </p:nvSpPr>
        <p:spPr>
          <a:xfrm>
            <a:off x="883381" y="3679812"/>
            <a:ext cx="2697062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rgbClr val="4C4C4C"/>
                </a:solidFill>
                <a:latin typeface="Playfair Display"/>
                <a:ea typeface="Playfair Display"/>
                <a:cs typeface="+mn-cs"/>
                <a:sym typeface="Playfair Display"/>
              </a:rPr>
              <a:t>أو في ماء و يشربه المريض</a:t>
            </a:r>
            <a:endParaRPr sz="2000" b="1" dirty="0">
              <a:solidFill>
                <a:srgbClr val="4C4C4C"/>
              </a:solidFill>
              <a:latin typeface="Playfair Display"/>
              <a:ea typeface="Playfair Display"/>
              <a:cs typeface="+mn-cs"/>
              <a:sym typeface="Playfair Display"/>
            </a:endParaRPr>
          </a:p>
        </p:txBody>
      </p:sp>
      <p:sp>
        <p:nvSpPr>
          <p:cNvPr id="22" name="Google Shape;1481;p47">
            <a:extLst>
              <a:ext uri="{FF2B5EF4-FFF2-40B4-BE49-F238E27FC236}">
                <a16:creationId xmlns:a16="http://schemas.microsoft.com/office/drawing/2014/main" id="{875D0189-4148-4A45-BA0E-95B706B43B50}"/>
              </a:ext>
            </a:extLst>
          </p:cNvPr>
          <p:cNvSpPr txBox="1"/>
          <p:nvPr/>
        </p:nvSpPr>
        <p:spPr>
          <a:xfrm>
            <a:off x="965577" y="2973494"/>
            <a:ext cx="2809344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rgbClr val="4C4C4C"/>
                </a:solidFill>
                <a:latin typeface="Playfair Display"/>
                <a:ea typeface="Playfair Display"/>
                <a:cs typeface="+mn-cs"/>
                <a:sym typeface="Playfair Display"/>
              </a:rPr>
              <a:t>أو على يده و يمسح بها الألم</a:t>
            </a:r>
            <a:endParaRPr sz="2000" b="1" dirty="0">
              <a:solidFill>
                <a:srgbClr val="4C4C4C"/>
              </a:solidFill>
              <a:latin typeface="Playfair Display"/>
              <a:ea typeface="Playfair Display"/>
              <a:cs typeface="+mn-cs"/>
              <a:sym typeface="Playfair Display"/>
            </a:endParaRPr>
          </a:p>
        </p:txBody>
      </p:sp>
      <p:cxnSp>
        <p:nvCxnSpPr>
          <p:cNvPr id="23" name="Google Shape;1483;p47">
            <a:extLst>
              <a:ext uri="{FF2B5EF4-FFF2-40B4-BE49-F238E27FC236}">
                <a16:creationId xmlns:a16="http://schemas.microsoft.com/office/drawing/2014/main" id="{C3AC8A97-3012-4AA9-85BC-7E8405D34415}"/>
              </a:ext>
            </a:extLst>
          </p:cNvPr>
          <p:cNvCxnSpPr>
            <a:cxnSpLocks/>
          </p:cNvCxnSpPr>
          <p:nvPr/>
        </p:nvCxnSpPr>
        <p:spPr>
          <a:xfrm>
            <a:off x="3948939" y="2456971"/>
            <a:ext cx="1856451" cy="470142"/>
          </a:xfrm>
          <a:prstGeom prst="bentConnector3">
            <a:avLst>
              <a:gd name="adj1" fmla="val 79105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1485;p47">
            <a:extLst>
              <a:ext uri="{FF2B5EF4-FFF2-40B4-BE49-F238E27FC236}">
                <a16:creationId xmlns:a16="http://schemas.microsoft.com/office/drawing/2014/main" id="{8A2FF89A-2B8C-4CD3-9812-23E4130955D4}"/>
              </a:ext>
            </a:extLst>
          </p:cNvPr>
          <p:cNvCxnSpPr>
            <a:cxnSpLocks/>
          </p:cNvCxnSpPr>
          <p:nvPr/>
        </p:nvCxnSpPr>
        <p:spPr>
          <a:xfrm flipV="1">
            <a:off x="3988050" y="3312336"/>
            <a:ext cx="1870443" cy="553614"/>
          </a:xfrm>
          <a:prstGeom prst="bentConnector3">
            <a:avLst>
              <a:gd name="adj1" fmla="val 75184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1487;p47">
            <a:extLst>
              <a:ext uri="{FF2B5EF4-FFF2-40B4-BE49-F238E27FC236}">
                <a16:creationId xmlns:a16="http://schemas.microsoft.com/office/drawing/2014/main" id="{C2C94310-7E36-4C4A-A0D7-4505A4ADF5AB}"/>
              </a:ext>
            </a:extLst>
          </p:cNvPr>
          <p:cNvCxnSpPr>
            <a:cxnSpLocks/>
          </p:cNvCxnSpPr>
          <p:nvPr/>
        </p:nvCxnSpPr>
        <p:spPr>
          <a:xfrm flipH="1">
            <a:off x="4017477" y="3131853"/>
            <a:ext cx="1785600" cy="2400"/>
          </a:xfrm>
          <a:prstGeom prst="bentConnector3">
            <a:avLst>
              <a:gd name="adj1" fmla="val 75823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" name="Google Shape;1491;p47">
            <a:extLst>
              <a:ext uri="{FF2B5EF4-FFF2-40B4-BE49-F238E27FC236}">
                <a16:creationId xmlns:a16="http://schemas.microsoft.com/office/drawing/2014/main" id="{8B0E6638-C665-487C-AB05-09C1A38F26F9}"/>
              </a:ext>
            </a:extLst>
          </p:cNvPr>
          <p:cNvGrpSpPr/>
          <p:nvPr/>
        </p:nvGrpSpPr>
        <p:grpSpPr>
          <a:xfrm>
            <a:off x="3419530" y="2172710"/>
            <a:ext cx="568521" cy="568521"/>
            <a:chOff x="1526620" y="3836696"/>
            <a:chExt cx="667200" cy="667200"/>
          </a:xfrm>
        </p:grpSpPr>
        <p:sp>
          <p:nvSpPr>
            <p:cNvPr id="27" name="Google Shape;1492;p47">
              <a:extLst>
                <a:ext uri="{FF2B5EF4-FFF2-40B4-BE49-F238E27FC236}">
                  <a16:creationId xmlns:a16="http://schemas.microsoft.com/office/drawing/2014/main" id="{CD3DB224-3E07-42C8-B455-29EC3E82BEC6}"/>
                </a:ext>
              </a:extLst>
            </p:cNvPr>
            <p:cNvSpPr/>
            <p:nvPr/>
          </p:nvSpPr>
          <p:spPr>
            <a:xfrm>
              <a:off x="1526620" y="3836696"/>
              <a:ext cx="667200" cy="667200"/>
            </a:xfrm>
            <a:prstGeom prst="ellipse">
              <a:avLst/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28" name="Google Shape;1484;p47">
              <a:extLst>
                <a:ext uri="{FF2B5EF4-FFF2-40B4-BE49-F238E27FC236}">
                  <a16:creationId xmlns:a16="http://schemas.microsoft.com/office/drawing/2014/main" id="{7239C261-FD8A-4A12-8B09-4E56707555FF}"/>
                </a:ext>
              </a:extLst>
            </p:cNvPr>
            <p:cNvSpPr/>
            <p:nvPr/>
          </p:nvSpPr>
          <p:spPr>
            <a:xfrm>
              <a:off x="1572520" y="3882596"/>
              <a:ext cx="575400" cy="575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dk1"/>
                  </a:solidFill>
                </a:rPr>
                <a:t>1</a:t>
              </a:r>
              <a:endParaRPr b="1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29" name="Google Shape;1493;p47">
            <a:extLst>
              <a:ext uri="{FF2B5EF4-FFF2-40B4-BE49-F238E27FC236}">
                <a16:creationId xmlns:a16="http://schemas.microsoft.com/office/drawing/2014/main" id="{1FE88939-9CAD-4A23-9E6F-1E0738D2E5D7}"/>
              </a:ext>
            </a:extLst>
          </p:cNvPr>
          <p:cNvGrpSpPr/>
          <p:nvPr/>
        </p:nvGrpSpPr>
        <p:grpSpPr>
          <a:xfrm>
            <a:off x="3425573" y="2881152"/>
            <a:ext cx="568521" cy="568521"/>
            <a:chOff x="1526620" y="3836696"/>
            <a:chExt cx="667200" cy="667200"/>
          </a:xfrm>
        </p:grpSpPr>
        <p:sp>
          <p:nvSpPr>
            <p:cNvPr id="30" name="Google Shape;1494;p47">
              <a:extLst>
                <a:ext uri="{FF2B5EF4-FFF2-40B4-BE49-F238E27FC236}">
                  <a16:creationId xmlns:a16="http://schemas.microsoft.com/office/drawing/2014/main" id="{4D9E47A5-960E-4901-8125-80EA16D707E5}"/>
                </a:ext>
              </a:extLst>
            </p:cNvPr>
            <p:cNvSpPr/>
            <p:nvPr/>
          </p:nvSpPr>
          <p:spPr>
            <a:xfrm>
              <a:off x="1526620" y="3836696"/>
              <a:ext cx="667200" cy="667200"/>
            </a:xfrm>
            <a:prstGeom prst="ellipse">
              <a:avLst/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31" name="Google Shape;1488;p47">
              <a:extLst>
                <a:ext uri="{FF2B5EF4-FFF2-40B4-BE49-F238E27FC236}">
                  <a16:creationId xmlns:a16="http://schemas.microsoft.com/office/drawing/2014/main" id="{F21E6FC2-8321-4CB7-B697-4E4A08836837}"/>
                </a:ext>
              </a:extLst>
            </p:cNvPr>
            <p:cNvSpPr/>
            <p:nvPr/>
          </p:nvSpPr>
          <p:spPr>
            <a:xfrm>
              <a:off x="1572520" y="3882596"/>
              <a:ext cx="575400" cy="575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</a:rPr>
                <a:t>2</a:t>
              </a:r>
              <a:endParaRPr b="1">
                <a:solidFill>
                  <a:schemeClr val="dk1"/>
                </a:solidFill>
              </a:endParaRPr>
            </a:p>
          </p:txBody>
        </p:sp>
      </p:grpSp>
      <p:grpSp>
        <p:nvGrpSpPr>
          <p:cNvPr id="32" name="Google Shape;1495;p47">
            <a:extLst>
              <a:ext uri="{FF2B5EF4-FFF2-40B4-BE49-F238E27FC236}">
                <a16:creationId xmlns:a16="http://schemas.microsoft.com/office/drawing/2014/main" id="{FE41427B-C020-4920-B0E4-14FFD7DC80C8}"/>
              </a:ext>
            </a:extLst>
          </p:cNvPr>
          <p:cNvGrpSpPr/>
          <p:nvPr/>
        </p:nvGrpSpPr>
        <p:grpSpPr>
          <a:xfrm>
            <a:off x="3430933" y="3581587"/>
            <a:ext cx="568521" cy="568521"/>
            <a:chOff x="1526620" y="3836696"/>
            <a:chExt cx="667200" cy="667200"/>
          </a:xfrm>
        </p:grpSpPr>
        <p:sp>
          <p:nvSpPr>
            <p:cNvPr id="33" name="Google Shape;1496;p47">
              <a:extLst>
                <a:ext uri="{FF2B5EF4-FFF2-40B4-BE49-F238E27FC236}">
                  <a16:creationId xmlns:a16="http://schemas.microsoft.com/office/drawing/2014/main" id="{28F40418-507F-4A5A-95B2-7DC5D9EB734E}"/>
                </a:ext>
              </a:extLst>
            </p:cNvPr>
            <p:cNvSpPr/>
            <p:nvPr/>
          </p:nvSpPr>
          <p:spPr>
            <a:xfrm>
              <a:off x="1526620" y="3836696"/>
              <a:ext cx="667200" cy="667200"/>
            </a:xfrm>
            <a:prstGeom prst="ellipse">
              <a:avLst/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34" name="Google Shape;1486;p47">
              <a:extLst>
                <a:ext uri="{FF2B5EF4-FFF2-40B4-BE49-F238E27FC236}">
                  <a16:creationId xmlns:a16="http://schemas.microsoft.com/office/drawing/2014/main" id="{59594A1B-82F7-4C22-A32C-D4B5BB1E65C0}"/>
                </a:ext>
              </a:extLst>
            </p:cNvPr>
            <p:cNvSpPr/>
            <p:nvPr/>
          </p:nvSpPr>
          <p:spPr>
            <a:xfrm>
              <a:off x="1572520" y="3882596"/>
              <a:ext cx="575400" cy="575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dk1"/>
                  </a:solidFill>
                </a:rPr>
                <a:t>3</a:t>
              </a:r>
              <a:endParaRPr b="1" dirty="0">
                <a:solidFill>
                  <a:schemeClr val="dk1"/>
                </a:solidFill>
              </a:endParaRPr>
            </a:p>
          </p:txBody>
        </p:sp>
      </p:grpSp>
      <p:sp>
        <p:nvSpPr>
          <p:cNvPr id="35" name="Google Shape;1881;p62">
            <a:extLst>
              <a:ext uri="{FF2B5EF4-FFF2-40B4-BE49-F238E27FC236}">
                <a16:creationId xmlns:a16="http://schemas.microsoft.com/office/drawing/2014/main" id="{451DF2B6-5C1D-43EE-BEE8-D68A3AAC5397}"/>
              </a:ext>
            </a:extLst>
          </p:cNvPr>
          <p:cNvSpPr/>
          <p:nvPr/>
        </p:nvSpPr>
        <p:spPr>
          <a:xfrm>
            <a:off x="6278797" y="-45406"/>
            <a:ext cx="932494" cy="1347733"/>
          </a:xfrm>
          <a:custGeom>
            <a:avLst/>
            <a:gdLst/>
            <a:ahLst/>
            <a:cxnLst/>
            <a:rect l="l" t="t" r="r" b="b"/>
            <a:pathLst>
              <a:path w="6867" h="7786" extrusionOk="0">
                <a:moveTo>
                  <a:pt x="1" y="0"/>
                </a:moveTo>
                <a:lnTo>
                  <a:pt x="1" y="5517"/>
                </a:lnTo>
                <a:lnTo>
                  <a:pt x="3434" y="7786"/>
                </a:lnTo>
                <a:lnTo>
                  <a:pt x="6867" y="5517"/>
                </a:lnTo>
                <a:lnTo>
                  <a:pt x="686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/>
              <a:t>نشاط 4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32384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45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45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45">
            <a:hlinkClick r:id="rId4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5" name="Google Shape;1445;p45">
            <a:hlinkClick r:id="rId5" action="ppaction://hlinksldjump"/>
          </p:cNvPr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6" name="Google Shape;1446;p45">
            <a:hlinkClick r:id="" action="ppaction://noaction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7" name="Google Shape;1447;p45">
            <a:hlinkClick r:id="" action="ppaction://noaction"/>
          </p:cNvPr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8" name="Google Shape;1448;p45">
            <a:hlinkClick r:id="" action="ppaction://noaction"/>
          </p:cNvPr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9" name="Google Shape;1449;p45">
            <a:hlinkClick r:id="rId6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Index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E490D1EB-C1F6-4A90-BF27-D983F0A06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7848935"/>
              </p:ext>
            </p:extLst>
          </p:nvPr>
        </p:nvGraphicFramePr>
        <p:xfrm>
          <a:off x="1524000" y="1197934"/>
          <a:ext cx="6096000" cy="340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Google Shape;1881;p62">
            <a:extLst>
              <a:ext uri="{FF2B5EF4-FFF2-40B4-BE49-F238E27FC236}">
                <a16:creationId xmlns:a16="http://schemas.microsoft.com/office/drawing/2014/main" id="{20DE4A97-AA5F-486C-AC13-FD2976A04CE3}"/>
              </a:ext>
            </a:extLst>
          </p:cNvPr>
          <p:cNvSpPr/>
          <p:nvPr/>
        </p:nvSpPr>
        <p:spPr>
          <a:xfrm>
            <a:off x="6278797" y="-45406"/>
            <a:ext cx="932494" cy="1347733"/>
          </a:xfrm>
          <a:custGeom>
            <a:avLst/>
            <a:gdLst/>
            <a:ahLst/>
            <a:cxnLst/>
            <a:rect l="l" t="t" r="r" b="b"/>
            <a:pathLst>
              <a:path w="6867" h="7786" extrusionOk="0">
                <a:moveTo>
                  <a:pt x="1" y="0"/>
                </a:moveTo>
                <a:lnTo>
                  <a:pt x="1" y="5517"/>
                </a:lnTo>
                <a:lnTo>
                  <a:pt x="3434" y="7786"/>
                </a:lnTo>
                <a:lnTo>
                  <a:pt x="6867" y="5517"/>
                </a:lnTo>
                <a:lnTo>
                  <a:pt x="686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/>
              <a:t>نشاط 4</a:t>
            </a:r>
            <a:endParaRPr sz="2400" dirty="0"/>
          </a:p>
        </p:txBody>
      </p:sp>
      <p:pic>
        <p:nvPicPr>
          <p:cNvPr id="15" name="btnInknoeActivity">
            <a:extLst>
              <a:ext uri="{FF2B5EF4-FFF2-40B4-BE49-F238E27FC236}">
                <a16:creationId xmlns:a16="http://schemas.microsoft.com/office/drawing/2014/main" id="{30EDF005-38BA-40A9-AF66-952F3A12C0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836790" y="4486993"/>
            <a:ext cx="1733228" cy="44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50"/>
          <p:cNvGrpSpPr/>
          <p:nvPr/>
        </p:nvGrpSpPr>
        <p:grpSpPr>
          <a:xfrm>
            <a:off x="1026303" y="1617781"/>
            <a:ext cx="6667199" cy="2270728"/>
            <a:chOff x="1200938" y="1415750"/>
            <a:chExt cx="3006600" cy="29685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594" name="Google Shape;1594;p50"/>
            <p:cNvSpPr/>
            <p:nvPr/>
          </p:nvSpPr>
          <p:spPr>
            <a:xfrm>
              <a:off x="1200938" y="1415750"/>
              <a:ext cx="3006600" cy="2968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0"/>
            <p:cNvSpPr/>
            <p:nvPr/>
          </p:nvSpPr>
          <p:spPr>
            <a:xfrm>
              <a:off x="1383500" y="1594000"/>
              <a:ext cx="2641500" cy="26115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2" name="Google Shape;1592;p50"/>
          <p:cNvSpPr txBox="1">
            <a:spLocks noGrp="1"/>
          </p:cNvSpPr>
          <p:nvPr>
            <p:ph type="title"/>
          </p:nvPr>
        </p:nvSpPr>
        <p:spPr>
          <a:xfrm>
            <a:off x="989360" y="2346214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cs typeface="Akhbar MT" pitchFamily="2" charset="-78"/>
              </a:rPr>
              <a:t>بالرجوع للكتاب ص115 حلي النشاط</a:t>
            </a:r>
            <a:endParaRPr dirty="0">
              <a:cs typeface="Akhbar MT" pitchFamily="2" charset="-78"/>
            </a:endParaRPr>
          </a:p>
        </p:txBody>
      </p:sp>
      <p:sp>
        <p:nvSpPr>
          <p:cNvPr id="1601" name="Google Shape;1601;p50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50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50">
            <a:hlinkClick r:id="rId3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8" name="Google Shape;1618;p50">
            <a:hlinkClick r:id="rId4" action="ppaction://hlinksldjump"/>
          </p:cNvPr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9" name="Google Shape;1619;p50">
            <a:hlinkClick r:id="rId4" action="ppaction://hlinksldjump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0" name="Google Shape;1620;p50">
            <a:hlinkClick r:id="" action="ppaction://noaction"/>
          </p:cNvPr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1" name="Google Shape;1621;p50">
            <a:hlinkClick r:id="" action="ppaction://noaction"/>
          </p:cNvPr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2" name="Google Shape;1622;p50">
            <a:hlinkClick r:id="rId5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Index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881;p62">
            <a:extLst>
              <a:ext uri="{FF2B5EF4-FFF2-40B4-BE49-F238E27FC236}">
                <a16:creationId xmlns:a16="http://schemas.microsoft.com/office/drawing/2014/main" id="{DBB0A446-BBBC-4FB2-BB3E-2D15B15EA0C8}"/>
              </a:ext>
            </a:extLst>
          </p:cNvPr>
          <p:cNvSpPr/>
          <p:nvPr/>
        </p:nvSpPr>
        <p:spPr>
          <a:xfrm>
            <a:off x="6278797" y="-45406"/>
            <a:ext cx="932494" cy="1347733"/>
          </a:xfrm>
          <a:custGeom>
            <a:avLst/>
            <a:gdLst/>
            <a:ahLst/>
            <a:cxnLst/>
            <a:rect l="l" t="t" r="r" b="b"/>
            <a:pathLst>
              <a:path w="6867" h="7786" extrusionOk="0">
                <a:moveTo>
                  <a:pt x="1" y="0"/>
                </a:moveTo>
                <a:lnTo>
                  <a:pt x="1" y="5517"/>
                </a:lnTo>
                <a:lnTo>
                  <a:pt x="3434" y="7786"/>
                </a:lnTo>
                <a:lnTo>
                  <a:pt x="6867" y="5517"/>
                </a:lnTo>
                <a:lnTo>
                  <a:pt x="686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/>
              <a:t>نشاط 5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4094FFA-8B48-4964-AC14-1009191C9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45" y="1096034"/>
            <a:ext cx="7225145" cy="1166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03" name="Google Shape;1803;p59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59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59"/>
          <p:cNvSpPr txBox="1">
            <a:spLocks noGrp="1"/>
          </p:cNvSpPr>
          <p:nvPr>
            <p:ph type="subTitle" idx="1"/>
          </p:nvPr>
        </p:nvSpPr>
        <p:spPr>
          <a:xfrm>
            <a:off x="1492050" y="1163800"/>
            <a:ext cx="6533339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ماحكم طلب الرقية من الآخرين</a:t>
            </a:r>
            <a:r>
              <a:rPr lang="en-US" dirty="0"/>
              <a:t>   </a:t>
            </a:r>
            <a:endParaRPr dirty="0"/>
          </a:p>
        </p:txBody>
      </p:sp>
      <p:sp>
        <p:nvSpPr>
          <p:cNvPr id="1812" name="Google Shape;1812;p59">
            <a:hlinkClick r:id="" action="ppaction://hlinkshowjump?jump=nextslide"/>
          </p:cNvPr>
          <p:cNvSpPr/>
          <p:nvPr/>
        </p:nvSpPr>
        <p:spPr>
          <a:xfrm>
            <a:off x="7861536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59">
            <a:hlinkClick r:id="" action="ppaction://hlinkshowjump?jump=previousslide"/>
          </p:cNvPr>
          <p:cNvSpPr/>
          <p:nvPr/>
        </p:nvSpPr>
        <p:spPr>
          <a:xfrm flipH="1">
            <a:off x="7656560" y="221593"/>
            <a:ext cx="163853" cy="316525"/>
          </a:xfrm>
          <a:custGeom>
            <a:avLst/>
            <a:gdLst/>
            <a:ahLst/>
            <a:cxnLst/>
            <a:rect l="l" t="t" r="r" b="b"/>
            <a:pathLst>
              <a:path w="1032" h="2064" extrusionOk="0">
                <a:moveTo>
                  <a:pt x="0" y="1"/>
                </a:moveTo>
                <a:lnTo>
                  <a:pt x="0" y="621"/>
                </a:lnTo>
                <a:lnTo>
                  <a:pt x="0" y="1443"/>
                </a:lnTo>
                <a:lnTo>
                  <a:pt x="0" y="2063"/>
                </a:lnTo>
                <a:lnTo>
                  <a:pt x="1032" y="103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59">
            <a:hlinkClick r:id="rId5" action="ppaction://hlinksldjump"/>
          </p:cNvPr>
          <p:cNvSpPr txBox="1"/>
          <p:nvPr/>
        </p:nvSpPr>
        <p:spPr>
          <a:xfrm>
            <a:off x="8357600" y="1011368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5" name="Google Shape;1815;p59">
            <a:hlinkClick r:id="" action="ppaction://noaction"/>
          </p:cNvPr>
          <p:cNvSpPr txBox="1"/>
          <p:nvPr/>
        </p:nvSpPr>
        <p:spPr>
          <a:xfrm>
            <a:off x="8357600" y="187731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6" name="Google Shape;1816;p59">
            <a:hlinkClick r:id="" action="ppaction://noaction"/>
          </p:cNvPr>
          <p:cNvSpPr txBox="1"/>
          <p:nvPr/>
        </p:nvSpPr>
        <p:spPr>
          <a:xfrm>
            <a:off x="8357600" y="274326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7" name="Google Shape;1817;p59">
            <a:hlinkClick r:id="" action="ppaction://noaction"/>
          </p:cNvPr>
          <p:cNvSpPr txBox="1"/>
          <p:nvPr/>
        </p:nvSpPr>
        <p:spPr>
          <a:xfrm>
            <a:off x="8357600" y="3609207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8" name="Google Shape;1818;p59">
            <a:hlinkClick r:id="" action="ppaction://noaction"/>
          </p:cNvPr>
          <p:cNvSpPr txBox="1"/>
          <p:nvPr/>
        </p:nvSpPr>
        <p:spPr>
          <a:xfrm>
            <a:off x="8357600" y="4475154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  <a:endParaRPr sz="2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9" name="Google Shape;1819;p59">
            <a:hlinkClick r:id="rId6" action="ppaction://hlinksldjump"/>
          </p:cNvPr>
          <p:cNvSpPr txBox="1"/>
          <p:nvPr/>
        </p:nvSpPr>
        <p:spPr>
          <a:xfrm>
            <a:off x="8357600" y="145421"/>
            <a:ext cx="7239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Index</a:t>
            </a:r>
            <a:endParaRPr sz="1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" name="Google Shape;2037;p62">
            <a:extLst>
              <a:ext uri="{FF2B5EF4-FFF2-40B4-BE49-F238E27FC236}">
                <a16:creationId xmlns:a16="http://schemas.microsoft.com/office/drawing/2014/main" id="{61CA91BD-4BC5-4F12-8143-4497F61F79FF}"/>
              </a:ext>
            </a:extLst>
          </p:cNvPr>
          <p:cNvGrpSpPr/>
          <p:nvPr/>
        </p:nvGrpSpPr>
        <p:grpSpPr>
          <a:xfrm>
            <a:off x="2962226" y="2346215"/>
            <a:ext cx="3383156" cy="2191150"/>
            <a:chOff x="5639368" y="2405490"/>
            <a:chExt cx="1383252" cy="11586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Google Shape;2038;p62">
              <a:extLst>
                <a:ext uri="{FF2B5EF4-FFF2-40B4-BE49-F238E27FC236}">
                  <a16:creationId xmlns:a16="http://schemas.microsoft.com/office/drawing/2014/main" id="{EDC5FEB6-DD0F-4CCC-A484-D96739324BBA}"/>
                </a:ext>
              </a:extLst>
            </p:cNvPr>
            <p:cNvSpPr/>
            <p:nvPr/>
          </p:nvSpPr>
          <p:spPr>
            <a:xfrm>
              <a:off x="5752064" y="2461449"/>
              <a:ext cx="1160152" cy="1102676"/>
            </a:xfrm>
            <a:custGeom>
              <a:avLst/>
              <a:gdLst/>
              <a:ahLst/>
              <a:cxnLst/>
              <a:rect l="l" t="t" r="r" b="b"/>
              <a:pathLst>
                <a:path w="31347" h="29794" extrusionOk="0">
                  <a:moveTo>
                    <a:pt x="1" y="0"/>
                  </a:moveTo>
                  <a:lnTo>
                    <a:pt x="1" y="29793"/>
                  </a:lnTo>
                  <a:lnTo>
                    <a:pt x="22376" y="29793"/>
                  </a:lnTo>
                  <a:lnTo>
                    <a:pt x="31346" y="20802"/>
                  </a:lnTo>
                  <a:lnTo>
                    <a:pt x="313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39;p62">
              <a:extLst>
                <a:ext uri="{FF2B5EF4-FFF2-40B4-BE49-F238E27FC236}">
                  <a16:creationId xmlns:a16="http://schemas.microsoft.com/office/drawing/2014/main" id="{08146F28-4FA7-4ADA-86BB-AFD888386298}"/>
                </a:ext>
              </a:extLst>
            </p:cNvPr>
            <p:cNvSpPr/>
            <p:nvPr/>
          </p:nvSpPr>
          <p:spPr>
            <a:xfrm>
              <a:off x="6580165" y="3231333"/>
              <a:ext cx="332054" cy="332794"/>
            </a:xfrm>
            <a:custGeom>
              <a:avLst/>
              <a:gdLst/>
              <a:ahLst/>
              <a:cxnLst/>
              <a:rect l="l" t="t" r="r" b="b"/>
              <a:pathLst>
                <a:path w="8972" h="8992" extrusionOk="0">
                  <a:moveTo>
                    <a:pt x="1" y="0"/>
                  </a:moveTo>
                  <a:lnTo>
                    <a:pt x="1" y="8991"/>
                  </a:lnTo>
                  <a:lnTo>
                    <a:pt x="89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40;p62">
              <a:extLst>
                <a:ext uri="{FF2B5EF4-FFF2-40B4-BE49-F238E27FC236}">
                  <a16:creationId xmlns:a16="http://schemas.microsoft.com/office/drawing/2014/main" id="{B58B0C82-41AD-4337-843A-7A80F1E96B29}"/>
                </a:ext>
              </a:extLst>
            </p:cNvPr>
            <p:cNvSpPr/>
            <p:nvPr/>
          </p:nvSpPr>
          <p:spPr>
            <a:xfrm>
              <a:off x="5639368" y="2405490"/>
              <a:ext cx="322209" cy="322209"/>
            </a:xfrm>
            <a:custGeom>
              <a:avLst/>
              <a:gdLst/>
              <a:ahLst/>
              <a:cxnLst/>
              <a:rect l="l" t="t" r="r" b="b"/>
              <a:pathLst>
                <a:path w="8706" h="8706" extrusionOk="0">
                  <a:moveTo>
                    <a:pt x="6519" y="0"/>
                  </a:moveTo>
                  <a:lnTo>
                    <a:pt x="1" y="6498"/>
                  </a:lnTo>
                  <a:lnTo>
                    <a:pt x="2208" y="8705"/>
                  </a:lnTo>
                  <a:lnTo>
                    <a:pt x="8706" y="2207"/>
                  </a:lnTo>
                  <a:lnTo>
                    <a:pt x="6519" y="0"/>
                  </a:lnTo>
                  <a:close/>
                </a:path>
              </a:pathLst>
            </a:custGeom>
            <a:solidFill>
              <a:srgbClr val="D2AE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41;p62">
              <a:extLst>
                <a:ext uri="{FF2B5EF4-FFF2-40B4-BE49-F238E27FC236}">
                  <a16:creationId xmlns:a16="http://schemas.microsoft.com/office/drawing/2014/main" id="{A212A90C-5255-47F7-A6C9-5C1DF73606F6}"/>
                </a:ext>
              </a:extLst>
            </p:cNvPr>
            <p:cNvSpPr/>
            <p:nvPr/>
          </p:nvSpPr>
          <p:spPr>
            <a:xfrm>
              <a:off x="5639368" y="2405490"/>
              <a:ext cx="322209" cy="322209"/>
            </a:xfrm>
            <a:custGeom>
              <a:avLst/>
              <a:gdLst/>
              <a:ahLst/>
              <a:cxnLst/>
              <a:rect l="l" t="t" r="r" b="b"/>
              <a:pathLst>
                <a:path w="8706" h="8706" extrusionOk="0">
                  <a:moveTo>
                    <a:pt x="6519" y="0"/>
                  </a:moveTo>
                  <a:lnTo>
                    <a:pt x="1" y="6498"/>
                  </a:lnTo>
                  <a:lnTo>
                    <a:pt x="2208" y="8705"/>
                  </a:lnTo>
                  <a:lnTo>
                    <a:pt x="8706" y="2207"/>
                  </a:lnTo>
                  <a:lnTo>
                    <a:pt x="65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42;p62">
              <a:extLst>
                <a:ext uri="{FF2B5EF4-FFF2-40B4-BE49-F238E27FC236}">
                  <a16:creationId xmlns:a16="http://schemas.microsoft.com/office/drawing/2014/main" id="{A79C668E-4F28-496F-8B63-6F2079A68A48}"/>
                </a:ext>
              </a:extLst>
            </p:cNvPr>
            <p:cNvSpPr/>
            <p:nvPr/>
          </p:nvSpPr>
          <p:spPr>
            <a:xfrm>
              <a:off x="6700411" y="2405490"/>
              <a:ext cx="322209" cy="322209"/>
            </a:xfrm>
            <a:custGeom>
              <a:avLst/>
              <a:gdLst/>
              <a:ahLst/>
              <a:cxnLst/>
              <a:rect l="l" t="t" r="r" b="b"/>
              <a:pathLst>
                <a:path w="8706" h="8706" extrusionOk="0">
                  <a:moveTo>
                    <a:pt x="2208" y="0"/>
                  </a:moveTo>
                  <a:lnTo>
                    <a:pt x="1" y="2207"/>
                  </a:lnTo>
                  <a:lnTo>
                    <a:pt x="6499" y="8705"/>
                  </a:lnTo>
                  <a:lnTo>
                    <a:pt x="8706" y="6498"/>
                  </a:lnTo>
                  <a:lnTo>
                    <a:pt x="22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2C1D75E-86E8-43DE-B465-8F9ADD59B1B3}"/>
              </a:ext>
            </a:extLst>
          </p:cNvPr>
          <p:cNvSpPr txBox="1"/>
          <p:nvPr/>
        </p:nvSpPr>
        <p:spPr>
          <a:xfrm>
            <a:off x="3415145" y="2694709"/>
            <a:ext cx="248946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800" dirty="0"/>
              <a:t>أ) محرم</a:t>
            </a:r>
          </a:p>
          <a:p>
            <a:pPr algn="r"/>
            <a:r>
              <a:rPr lang="ar-SA" sz="1800" dirty="0"/>
              <a:t>ب) جائز و الأولى يرقي نفسه</a:t>
            </a:r>
          </a:p>
          <a:p>
            <a:pPr algn="r"/>
            <a:r>
              <a:rPr lang="ar-SA" sz="1800" dirty="0"/>
              <a:t>ج) بدعة</a:t>
            </a:r>
          </a:p>
          <a:p>
            <a:pPr algn="r"/>
            <a:r>
              <a:rPr lang="ar-SA" sz="1800" dirty="0"/>
              <a:t>د) واجبة</a:t>
            </a:r>
          </a:p>
          <a:p>
            <a:pPr algn="r"/>
            <a:endParaRPr lang="ar-SA" sz="1800" dirty="0"/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3D5621C6-745D-4D80-9773-30981FD510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900545" y="4498126"/>
            <a:ext cx="1642639" cy="42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2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991825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true,&quot;HasMinimizeMode&quot;:false,&quot;TimerValue&quot;:&quot;02:00&quot;,&quot;HasAutoStart&quot;:false,&quot;HasCorrectAnswers&quot;:false,&quot;McqAnswers&quot;:[],&quot;ActivityId&quot;:&quot;wor14420607225523558705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false,&quot;TimerValue&quot;:&quot;05:00&quot;,&quot;HasAutoStart&quot;:false,&quot;HasCorrectAnswers&quot;:false,&quot;McqAnswers&quot;:[],&quot;ActivityId&quot;:&quot;sho14420607225604477394&quot;,&quot;IaMcqCompetition&quot;:false,&quot;IsAnonymous&quot;:tru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false,&quot;TimerValue&quot;:&quot;02:00&quot;,&quot;HasAutoStart&quot;:false,&quot;HasCorrectAnswers&quot;:true,&quot;McqAnswers&quot;:[&quot;B&quot;],&quot;ActivityId&quot;:&quot;mcq14420607225609805876&quot;,&quot;IaMcqCompetition&quot;:false,&quot;IsAnonymous&quot;:false,&quot;AutoAdvance&quot;:false,&quot;IsCompetition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5:00&quot;,&quot;HasAutoStart&quot;:false,&quot;HasCorrectAnswers&quot;:false,&quot;McqAnswers&quot;:[],&quot;ActivityId&quot;:&quot;ima14420607225707407440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Artizo Digital Notebook by Slidesgo">
  <a:themeElements>
    <a:clrScheme name="Simple Light">
      <a:dk1>
        <a:srgbClr val="4C4C4C"/>
      </a:dk1>
      <a:lt1>
        <a:srgbClr val="FFFFFF"/>
      </a:lt1>
      <a:dk2>
        <a:srgbClr val="4C4C4C"/>
      </a:dk2>
      <a:lt2>
        <a:srgbClr val="FEE1E2"/>
      </a:lt2>
      <a:accent1>
        <a:srgbClr val="5398BE"/>
      </a:accent1>
      <a:accent2>
        <a:srgbClr val="7EC6EA"/>
      </a:accent2>
      <a:accent3>
        <a:srgbClr val="61C0BF"/>
      </a:accent3>
      <a:accent4>
        <a:srgbClr val="BBDED6"/>
      </a:accent4>
      <a:accent5>
        <a:srgbClr val="FFB6B9"/>
      </a:accent5>
      <a:accent6>
        <a:srgbClr val="E2B179"/>
      </a:accent6>
      <a:hlink>
        <a:srgbClr val="4C4C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التفسير سورة الحشر3م</Template>
  <TotalTime>82</TotalTime>
  <Words>174</Words>
  <Application>Microsoft Office PowerPoint</Application>
  <PresentationFormat>عرض على الشاشة (16:9)</PresentationFormat>
  <Paragraphs>93</Paragraphs>
  <Slides>10</Slides>
  <Notes>10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8" baseType="lpstr">
      <vt:lpstr>Bebas Neue</vt:lpstr>
      <vt:lpstr>Arabic Typesetting</vt:lpstr>
      <vt:lpstr>Open Sans</vt:lpstr>
      <vt:lpstr>Playfair Display</vt:lpstr>
      <vt:lpstr>Arial</vt:lpstr>
      <vt:lpstr>Nunito Light</vt:lpstr>
      <vt:lpstr>Playfair Display Regular</vt:lpstr>
      <vt:lpstr>Artizo Digital Notebook by Slidesgo</vt:lpstr>
      <vt:lpstr>التربية الإسلامية التوحيد ثاني متوسط</vt:lpstr>
      <vt:lpstr>الوحدة الأولى </vt:lpstr>
      <vt:lpstr>عرض تقديمي في PowerPoint</vt:lpstr>
      <vt:lpstr>كيف يكون القرآن شفاء؟</vt:lpstr>
      <vt:lpstr>الرقية : </vt:lpstr>
      <vt:lpstr>لخصي في خريطة صفة الرقية</vt:lpstr>
      <vt:lpstr>عرض تقديمي في PowerPoint</vt:lpstr>
      <vt:lpstr>بالرجوع للكتاب ص115 حلي النشاط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التربية الإسلامية التوحيد ثاني متوسط</dc:title>
  <dc:creator>اماني العصيمي</dc:creator>
  <cp:lastModifiedBy>اماني العصيمي</cp:lastModifiedBy>
  <cp:revision>8</cp:revision>
  <dcterms:created xsi:type="dcterms:W3CDTF">2021-01-20T21:35:34Z</dcterms:created>
  <dcterms:modified xsi:type="dcterms:W3CDTF">2021-01-20T22:57:46Z</dcterms:modified>
</cp:coreProperties>
</file>