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9" r:id="rId4"/>
    <p:sldId id="270" r:id="rId5"/>
    <p:sldId id="272" r:id="rId6"/>
    <p:sldId id="273" r:id="rId7"/>
    <p:sldId id="276" r:id="rId8"/>
    <p:sldId id="277" r:id="rId9"/>
    <p:sldId id="278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FF0066"/>
    <a:srgbClr val="1D651F"/>
    <a:srgbClr val="BD6F45"/>
    <a:srgbClr val="00FF00"/>
    <a:srgbClr val="FFCC00"/>
    <a:srgbClr val="CC00FF"/>
    <a:srgbClr val="00CC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35118-60CC-4E3E-9B69-1A334B4640B2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228BF99B-F60E-4A82-98F7-6B028EEF76BC}">
      <dgm:prSet phldrT="[نص]"/>
      <dgm:spPr/>
      <dgm:t>
        <a:bodyPr/>
        <a:lstStyle/>
        <a:p>
          <a:pPr rtl="1"/>
          <a:r>
            <a:rPr lang="ar-SA" dirty="0"/>
            <a:t>أنواع التوكيد</a:t>
          </a:r>
        </a:p>
      </dgm:t>
    </dgm:pt>
    <dgm:pt modelId="{7B22CF71-0318-4176-B034-166857953BBE}" type="parTrans" cxnId="{0C3986CD-9FB5-44A1-A2E6-FAB911495363}">
      <dgm:prSet/>
      <dgm:spPr/>
      <dgm:t>
        <a:bodyPr/>
        <a:lstStyle/>
        <a:p>
          <a:pPr rtl="1"/>
          <a:endParaRPr lang="ar-SA"/>
        </a:p>
      </dgm:t>
    </dgm:pt>
    <dgm:pt modelId="{5D407D31-7693-49A2-B5E4-25C2DD83DA06}" type="sibTrans" cxnId="{0C3986CD-9FB5-44A1-A2E6-FAB911495363}">
      <dgm:prSet/>
      <dgm:spPr/>
      <dgm:t>
        <a:bodyPr/>
        <a:lstStyle/>
        <a:p>
          <a:pPr rtl="1"/>
          <a:endParaRPr lang="ar-SA"/>
        </a:p>
      </dgm:t>
    </dgm:pt>
    <dgm:pt modelId="{0937DF03-006D-4F59-8C30-656A49631471}">
      <dgm:prSet phldrT="[نص]"/>
      <dgm:spPr/>
      <dgm:t>
        <a:bodyPr/>
        <a:lstStyle/>
        <a:p>
          <a:pPr rtl="1"/>
          <a:r>
            <a:rPr lang="ar-SA" dirty="0"/>
            <a:t>لفظي</a:t>
          </a:r>
        </a:p>
      </dgm:t>
    </dgm:pt>
    <dgm:pt modelId="{3C5FE71F-EF5C-4134-B83F-D425CED36360}" type="parTrans" cxnId="{C4428362-CEB6-41FA-94E8-69D35C137B17}">
      <dgm:prSet/>
      <dgm:spPr/>
      <dgm:t>
        <a:bodyPr/>
        <a:lstStyle/>
        <a:p>
          <a:pPr rtl="1"/>
          <a:endParaRPr lang="ar-SA"/>
        </a:p>
      </dgm:t>
    </dgm:pt>
    <dgm:pt modelId="{853D10A3-7415-4E23-9497-B3A81FCDC99E}" type="sibTrans" cxnId="{C4428362-CEB6-41FA-94E8-69D35C137B17}">
      <dgm:prSet/>
      <dgm:spPr/>
      <dgm:t>
        <a:bodyPr/>
        <a:lstStyle/>
        <a:p>
          <a:pPr rtl="1"/>
          <a:endParaRPr lang="ar-SA"/>
        </a:p>
      </dgm:t>
    </dgm:pt>
    <dgm:pt modelId="{D325759F-1CCB-42DD-B5C3-4BCB343E29BB}">
      <dgm:prSet phldrT="[نص]"/>
      <dgm:spPr/>
      <dgm:t>
        <a:bodyPr/>
        <a:lstStyle/>
        <a:p>
          <a:pPr rtl="1"/>
          <a:r>
            <a:rPr lang="ar-SA" dirty="0"/>
            <a:t>معنوي</a:t>
          </a:r>
        </a:p>
      </dgm:t>
    </dgm:pt>
    <dgm:pt modelId="{08BE82AB-173C-463D-93F3-29650F9FD95E}" type="parTrans" cxnId="{E2829AA7-A2BA-4668-BB3D-40E6D69C7858}">
      <dgm:prSet/>
      <dgm:spPr/>
      <dgm:t>
        <a:bodyPr/>
        <a:lstStyle/>
        <a:p>
          <a:pPr rtl="1"/>
          <a:endParaRPr lang="ar-SA"/>
        </a:p>
      </dgm:t>
    </dgm:pt>
    <dgm:pt modelId="{E3733EC7-58D5-4256-A7EC-070D0B35B128}" type="sibTrans" cxnId="{E2829AA7-A2BA-4668-BB3D-40E6D69C7858}">
      <dgm:prSet/>
      <dgm:spPr/>
      <dgm:t>
        <a:bodyPr/>
        <a:lstStyle/>
        <a:p>
          <a:pPr rtl="1"/>
          <a:endParaRPr lang="ar-SA"/>
        </a:p>
      </dgm:t>
    </dgm:pt>
    <dgm:pt modelId="{CCD763E0-FA95-428B-A15F-39A0F313D63D}" type="pres">
      <dgm:prSet presAssocID="{D6535118-60CC-4E3E-9B69-1A334B4640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503C72D-11E1-4FF2-B06E-522F6EE3C0B8}" type="pres">
      <dgm:prSet presAssocID="{228BF99B-F60E-4A82-98F7-6B028EEF76BC}" presName="singleCycle" presStyleCnt="0"/>
      <dgm:spPr/>
    </dgm:pt>
    <dgm:pt modelId="{FC807FF2-086D-4165-B799-C58B3734C2E1}" type="pres">
      <dgm:prSet presAssocID="{228BF99B-F60E-4A82-98F7-6B028EEF76BC}" presName="singleCenter" presStyleLbl="node1" presStyleIdx="0" presStyleCnt="3">
        <dgm:presLayoutVars>
          <dgm:chMax val="7"/>
          <dgm:chPref val="7"/>
        </dgm:presLayoutVars>
      </dgm:prSet>
      <dgm:spPr/>
    </dgm:pt>
    <dgm:pt modelId="{BFBCBC13-F8C5-4D74-8D12-BC007011E49B}" type="pres">
      <dgm:prSet presAssocID="{3C5FE71F-EF5C-4134-B83F-D425CED36360}" presName="Name56" presStyleLbl="parChTrans1D2" presStyleIdx="0" presStyleCnt="2"/>
      <dgm:spPr/>
    </dgm:pt>
    <dgm:pt modelId="{ECD8990F-3C16-4F45-852E-5990CE3DD07E}" type="pres">
      <dgm:prSet presAssocID="{0937DF03-006D-4F59-8C30-656A49631471}" presName="text0" presStyleLbl="node1" presStyleIdx="1" presStyleCnt="3">
        <dgm:presLayoutVars>
          <dgm:bulletEnabled val="1"/>
        </dgm:presLayoutVars>
      </dgm:prSet>
      <dgm:spPr/>
    </dgm:pt>
    <dgm:pt modelId="{9B4B02AF-3CCA-4567-B2B9-FA8E5F3A1BA1}" type="pres">
      <dgm:prSet presAssocID="{08BE82AB-173C-463D-93F3-29650F9FD95E}" presName="Name56" presStyleLbl="parChTrans1D2" presStyleIdx="1" presStyleCnt="2"/>
      <dgm:spPr/>
    </dgm:pt>
    <dgm:pt modelId="{4DE71060-296A-4F46-82EC-01B8C43AA14D}" type="pres">
      <dgm:prSet presAssocID="{D325759F-1CCB-42DD-B5C3-4BCB343E29BB}" presName="text0" presStyleLbl="node1" presStyleIdx="2" presStyleCnt="3">
        <dgm:presLayoutVars>
          <dgm:bulletEnabled val="1"/>
        </dgm:presLayoutVars>
      </dgm:prSet>
      <dgm:spPr/>
    </dgm:pt>
  </dgm:ptLst>
  <dgm:cxnLst>
    <dgm:cxn modelId="{C4428362-CEB6-41FA-94E8-69D35C137B17}" srcId="{228BF99B-F60E-4A82-98F7-6B028EEF76BC}" destId="{0937DF03-006D-4F59-8C30-656A49631471}" srcOrd="0" destOrd="0" parTransId="{3C5FE71F-EF5C-4134-B83F-D425CED36360}" sibTransId="{853D10A3-7415-4E23-9497-B3A81FCDC99E}"/>
    <dgm:cxn modelId="{88213648-EA15-4A71-A4E0-50E00506B411}" type="presOf" srcId="{D6535118-60CC-4E3E-9B69-1A334B4640B2}" destId="{CCD763E0-FA95-428B-A15F-39A0F313D63D}" srcOrd="0" destOrd="0" presId="urn:microsoft.com/office/officeart/2008/layout/RadialCluster"/>
    <dgm:cxn modelId="{08C0FA58-6FAD-430D-BFEE-BAB7AA8FAF33}" type="presOf" srcId="{0937DF03-006D-4F59-8C30-656A49631471}" destId="{ECD8990F-3C16-4F45-852E-5990CE3DD07E}" srcOrd="0" destOrd="0" presId="urn:microsoft.com/office/officeart/2008/layout/RadialCluster"/>
    <dgm:cxn modelId="{E2829AA7-A2BA-4668-BB3D-40E6D69C7858}" srcId="{228BF99B-F60E-4A82-98F7-6B028EEF76BC}" destId="{D325759F-1CCB-42DD-B5C3-4BCB343E29BB}" srcOrd="1" destOrd="0" parTransId="{08BE82AB-173C-463D-93F3-29650F9FD95E}" sibTransId="{E3733EC7-58D5-4256-A7EC-070D0B35B128}"/>
    <dgm:cxn modelId="{BDD993B2-7AA8-4EDA-9860-4C89445112DC}" type="presOf" srcId="{228BF99B-F60E-4A82-98F7-6B028EEF76BC}" destId="{FC807FF2-086D-4165-B799-C58B3734C2E1}" srcOrd="0" destOrd="0" presId="urn:microsoft.com/office/officeart/2008/layout/RadialCluster"/>
    <dgm:cxn modelId="{685B0FB5-A0ED-4505-9F49-DDE42689F289}" type="presOf" srcId="{D325759F-1CCB-42DD-B5C3-4BCB343E29BB}" destId="{4DE71060-296A-4F46-82EC-01B8C43AA14D}" srcOrd="0" destOrd="0" presId="urn:microsoft.com/office/officeart/2008/layout/RadialCluster"/>
    <dgm:cxn modelId="{B61B99BC-907F-4DD6-8FBB-F5CA21322320}" type="presOf" srcId="{08BE82AB-173C-463D-93F3-29650F9FD95E}" destId="{9B4B02AF-3CCA-4567-B2B9-FA8E5F3A1BA1}" srcOrd="0" destOrd="0" presId="urn:microsoft.com/office/officeart/2008/layout/RadialCluster"/>
    <dgm:cxn modelId="{0C3986CD-9FB5-44A1-A2E6-FAB911495363}" srcId="{D6535118-60CC-4E3E-9B69-1A334B4640B2}" destId="{228BF99B-F60E-4A82-98F7-6B028EEF76BC}" srcOrd="0" destOrd="0" parTransId="{7B22CF71-0318-4176-B034-166857953BBE}" sibTransId="{5D407D31-7693-49A2-B5E4-25C2DD83DA06}"/>
    <dgm:cxn modelId="{D1C441FD-7CC5-4ED9-AC34-E27B6123D06B}" type="presOf" srcId="{3C5FE71F-EF5C-4134-B83F-D425CED36360}" destId="{BFBCBC13-F8C5-4D74-8D12-BC007011E49B}" srcOrd="0" destOrd="0" presId="urn:microsoft.com/office/officeart/2008/layout/RadialCluster"/>
    <dgm:cxn modelId="{398044D0-C765-4DBB-8892-973D2F00FC96}" type="presParOf" srcId="{CCD763E0-FA95-428B-A15F-39A0F313D63D}" destId="{A503C72D-11E1-4FF2-B06E-522F6EE3C0B8}" srcOrd="0" destOrd="0" presId="urn:microsoft.com/office/officeart/2008/layout/RadialCluster"/>
    <dgm:cxn modelId="{964515FC-94AE-40B5-BA44-39C46B5F4D82}" type="presParOf" srcId="{A503C72D-11E1-4FF2-B06E-522F6EE3C0B8}" destId="{FC807FF2-086D-4165-B799-C58B3734C2E1}" srcOrd="0" destOrd="0" presId="urn:microsoft.com/office/officeart/2008/layout/RadialCluster"/>
    <dgm:cxn modelId="{C499E27C-3C00-4E94-B277-E772E63EDFAF}" type="presParOf" srcId="{A503C72D-11E1-4FF2-B06E-522F6EE3C0B8}" destId="{BFBCBC13-F8C5-4D74-8D12-BC007011E49B}" srcOrd="1" destOrd="0" presId="urn:microsoft.com/office/officeart/2008/layout/RadialCluster"/>
    <dgm:cxn modelId="{7210FFF7-4FFC-4754-A755-6F48CDA84A7F}" type="presParOf" srcId="{A503C72D-11E1-4FF2-B06E-522F6EE3C0B8}" destId="{ECD8990F-3C16-4F45-852E-5990CE3DD07E}" srcOrd="2" destOrd="0" presId="urn:microsoft.com/office/officeart/2008/layout/RadialCluster"/>
    <dgm:cxn modelId="{B32DE505-B840-45DF-B00A-A66AB9FE8231}" type="presParOf" srcId="{A503C72D-11E1-4FF2-B06E-522F6EE3C0B8}" destId="{9B4B02AF-3CCA-4567-B2B9-FA8E5F3A1BA1}" srcOrd="3" destOrd="0" presId="urn:microsoft.com/office/officeart/2008/layout/RadialCluster"/>
    <dgm:cxn modelId="{0D96C97D-6290-4BF0-A062-FCED6BFECBC9}" type="presParOf" srcId="{A503C72D-11E1-4FF2-B06E-522F6EE3C0B8}" destId="{4DE71060-296A-4F46-82EC-01B8C43AA14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7FF2-086D-4165-B799-C58B3734C2E1}">
      <dsp:nvSpPr>
        <dsp:cNvPr id="0" name=""/>
        <dsp:cNvSpPr/>
      </dsp:nvSpPr>
      <dsp:spPr>
        <a:xfrm>
          <a:off x="2090440" y="1320908"/>
          <a:ext cx="1132207" cy="1132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أنواع التوكيد</a:t>
          </a:r>
        </a:p>
      </dsp:txBody>
      <dsp:txXfrm>
        <a:off x="2145710" y="1376178"/>
        <a:ext cx="1021667" cy="1021667"/>
      </dsp:txXfrm>
    </dsp:sp>
    <dsp:sp modelId="{BFBCBC13-F8C5-4D74-8D12-BC007011E49B}">
      <dsp:nvSpPr>
        <dsp:cNvPr id="0" name=""/>
        <dsp:cNvSpPr/>
      </dsp:nvSpPr>
      <dsp:spPr>
        <a:xfrm rot="16200000">
          <a:off x="2375541" y="1039905"/>
          <a:ext cx="562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00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8990F-3C16-4F45-852E-5990CE3DD07E}">
      <dsp:nvSpPr>
        <dsp:cNvPr id="0" name=""/>
        <dsp:cNvSpPr/>
      </dsp:nvSpPr>
      <dsp:spPr>
        <a:xfrm>
          <a:off x="2277255" y="324"/>
          <a:ext cx="758578" cy="7585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لفظي</a:t>
          </a:r>
        </a:p>
      </dsp:txBody>
      <dsp:txXfrm>
        <a:off x="2314286" y="37355"/>
        <a:ext cx="684516" cy="684516"/>
      </dsp:txXfrm>
    </dsp:sp>
    <dsp:sp modelId="{9B4B02AF-3CCA-4567-B2B9-FA8E5F3A1BA1}">
      <dsp:nvSpPr>
        <dsp:cNvPr id="0" name=""/>
        <dsp:cNvSpPr/>
      </dsp:nvSpPr>
      <dsp:spPr>
        <a:xfrm rot="5400000">
          <a:off x="2375541" y="2734118"/>
          <a:ext cx="562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00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71060-296A-4F46-82EC-01B8C43AA14D}">
      <dsp:nvSpPr>
        <dsp:cNvPr id="0" name=""/>
        <dsp:cNvSpPr/>
      </dsp:nvSpPr>
      <dsp:spPr>
        <a:xfrm>
          <a:off x="2277255" y="3015120"/>
          <a:ext cx="758578" cy="7585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معنوي</a:t>
          </a:r>
        </a:p>
      </dsp:txBody>
      <dsp:txXfrm>
        <a:off x="2314286" y="3052151"/>
        <a:ext cx="684516" cy="684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657B-0AFE-47AC-AAF9-229140F6D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BF40-0159-4E33-8989-C7012249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AA90-A079-4F81-9A1E-2DCE165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4E2-4EA2-4B97-AAD0-318FEAF4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D4B6-0290-4207-96E0-CEB4633E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B76-AC2C-48EC-942E-32C7155B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5AF0-AB2A-4B82-940E-5EF4B778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75554-E24E-4254-8DD3-753B0FF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ACFA-D3FC-44F3-BBDD-7A274884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CBB4-10AE-4463-855F-8B71D370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213E1-011B-4F3A-A3E5-C907BD4BA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D08E5-51D0-4F66-9FEB-302A6515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5A4A-5228-436D-A6E5-5AC0811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F2D4-ED9F-4B04-AD4D-6A87F70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5DBA-3B2C-4394-9A11-FC94534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279-A8DE-4182-9031-2EC7BD01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2094-DA34-4BB5-970B-710610E4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8777-1E06-4E19-8BB2-FD7EA176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6C8D-A7AF-43B4-A07B-7AC9622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3327-833D-4AE5-9B67-DCA86FA3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69B0-3B94-42EE-8304-A669ECA4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B32F-D4A4-42DC-93B9-C6A9C0F9A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E79EE-31C9-486D-8BBB-DE992D9B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4327-BC23-4EBB-AACF-7102D2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BED19-DDB0-4F0F-BA61-7CFCF50C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6F56-3817-4570-8565-818C9C8B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E894-0108-477A-AE4C-C3DF676B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6C57-6A92-487E-A6AE-BD69D8F0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94CC6-F172-42E8-AFC0-944A8942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3D80-BFF3-49E1-9DA4-07356BA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19E3-EDFD-4CAA-B809-22E09F36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9327-AB10-41F8-B72A-51CE90E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F9CC-3AC9-4A17-9485-B45E47C4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552B-FA56-457C-8F21-B1FBC715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2EE1-D88E-4678-9865-3E8686990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294D3-FF31-4EAA-AF86-E29192C8C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23FAE-29A8-4CB8-8F41-42DEE070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33971-18F6-45E2-9575-6DCC6989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7CF8C-6D4A-4BE4-8478-908E9135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E180-07CB-4ED1-B223-1A1831E3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0DF8-65B3-4D1A-AFA6-F5033BA6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8FCBD-4C43-45D2-B971-31F00D8D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7295-7A62-43A0-933E-7C3998A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C9F3-D27C-46AF-9EC6-EA3F9183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1B62B-E785-4E6A-A687-77C5E4C1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3EDA-F22B-455E-82E4-03804DB2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27EF-C862-4CFD-BECA-841F1A56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B4EA-3B1C-4A9D-8147-58474193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E641B-3C7D-4BA2-9A57-470F7A54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BDC6-1D4C-4B71-B92C-AD5DCF1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DE713-49AC-4292-B02E-BE655850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6F08-0B67-4F2F-BCAE-49E9FA7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AF4-2E3A-4491-A647-FF9EC52A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93EBF-ED3B-45FD-BE9A-E906FDF2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0B06F-81AD-4CCC-B368-31C68D34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E5323-0EB7-4395-A75E-F6CBA4B2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6571-75BA-4289-BB59-75DD44BE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831C5-CEC6-463C-9B76-CAC3461D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7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96EAF-E4CB-4CB1-A72A-99124D8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B998-C6D0-4B13-A90E-6ADA66F5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C03A5-798C-4F08-AD6C-A91A74BB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28EC-663C-4D57-BF43-C3C8410B93C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1606-3CF2-4582-B143-EAA693CC0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0A1E-0974-45AB-93A3-1BECD0FF4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9EB7-EBC7-41E7-8EB9-A4BF9B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ordwall.net/ar/resource/70791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20664" y="0"/>
            <a:ext cx="573492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455CA8-3E7B-475F-BE73-7D424E5A8C0C}"/>
              </a:ext>
            </a:extLst>
          </p:cNvPr>
          <p:cNvGrpSpPr/>
          <p:nvPr/>
        </p:nvGrpSpPr>
        <p:grpSpPr>
          <a:xfrm flipH="1">
            <a:off x="5433759" y="119550"/>
            <a:ext cx="580573" cy="6607323"/>
            <a:chOff x="5805714" y="119550"/>
            <a:chExt cx="580573" cy="66073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61BA890-3B17-4CDD-AD01-1D48392C3EE8}"/>
              </a:ext>
            </a:extLst>
          </p:cNvPr>
          <p:cNvSpPr txBox="1"/>
          <p:nvPr/>
        </p:nvSpPr>
        <p:spPr>
          <a:xfrm>
            <a:off x="606435" y="1363642"/>
            <a:ext cx="4411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أعلام سابقون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F308B1B-0B5F-4577-85F0-03AF6978B022}"/>
              </a:ext>
            </a:extLst>
          </p:cNvPr>
          <p:cNvSpPr/>
          <p:nvPr/>
        </p:nvSpPr>
        <p:spPr>
          <a:xfrm>
            <a:off x="7114633" y="935030"/>
            <a:ext cx="38042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معلمة المادة/</a:t>
            </a:r>
          </a:p>
          <a:p>
            <a:pPr algn="ctr"/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خديجة سفر الزايدي</a:t>
            </a:r>
          </a:p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الصف </a:t>
            </a:r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 الثاني متوسط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05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73492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E5042A-E067-4FB7-BCFF-00BB33BFEDEC}"/>
              </a:ext>
            </a:extLst>
          </p:cNvPr>
          <p:cNvGrpSpPr/>
          <p:nvPr/>
        </p:nvGrpSpPr>
        <p:grpSpPr>
          <a:xfrm>
            <a:off x="5805714" y="119550"/>
            <a:ext cx="580573" cy="386869"/>
            <a:chOff x="5805714" y="609691"/>
            <a:chExt cx="580573" cy="3868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CC8D50-758B-45D1-9832-058DA749338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C783E55-1922-4926-8D97-EC60526709F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8E30C9-A74F-4C52-AD04-FC9A5CBD8258}"/>
              </a:ext>
            </a:extLst>
          </p:cNvPr>
          <p:cNvGrpSpPr/>
          <p:nvPr/>
        </p:nvGrpSpPr>
        <p:grpSpPr>
          <a:xfrm>
            <a:off x="5805714" y="430573"/>
            <a:ext cx="580573" cy="386869"/>
            <a:chOff x="5805714" y="609691"/>
            <a:chExt cx="580573" cy="38686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D80A7DB-810E-4588-BE25-E9F7C34D3DB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0CEE252C-3F6B-425D-A974-8C322FD62AA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E4CAF1-67FB-4A00-A957-F84932EF37EA}"/>
              </a:ext>
            </a:extLst>
          </p:cNvPr>
          <p:cNvGrpSpPr/>
          <p:nvPr/>
        </p:nvGrpSpPr>
        <p:grpSpPr>
          <a:xfrm>
            <a:off x="5805714" y="741596"/>
            <a:ext cx="580573" cy="386869"/>
            <a:chOff x="5805714" y="609691"/>
            <a:chExt cx="580573" cy="38686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C944AF-D50A-425E-A441-BD46E8CB978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AE95EC9D-DB78-417E-AF31-C543DE84C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3E0684-8AE8-4214-BF7B-4AAB6B86F600}"/>
              </a:ext>
            </a:extLst>
          </p:cNvPr>
          <p:cNvGrpSpPr/>
          <p:nvPr/>
        </p:nvGrpSpPr>
        <p:grpSpPr>
          <a:xfrm>
            <a:off x="5805714" y="1052619"/>
            <a:ext cx="580573" cy="386869"/>
            <a:chOff x="5805714" y="609691"/>
            <a:chExt cx="580573" cy="38686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8E04A3-B6B4-4F3C-BB6B-AF9929DDA237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18A95974-DAB2-4BF8-9192-96278D1744CD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97BDBFC-6DCF-4D05-9235-AF24FD08B7BA}"/>
              </a:ext>
            </a:extLst>
          </p:cNvPr>
          <p:cNvGrpSpPr/>
          <p:nvPr/>
        </p:nvGrpSpPr>
        <p:grpSpPr>
          <a:xfrm>
            <a:off x="5805714" y="1363642"/>
            <a:ext cx="580573" cy="386869"/>
            <a:chOff x="5805714" y="609691"/>
            <a:chExt cx="580573" cy="38686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AB8CE96-3DF3-4063-9F27-D4DB07BB75E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309BD817-14B6-4AA7-A1F6-6EAEFBC3A86F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951FED-2BD7-4859-B333-5B1CAEF8AB8D}"/>
              </a:ext>
            </a:extLst>
          </p:cNvPr>
          <p:cNvGrpSpPr/>
          <p:nvPr/>
        </p:nvGrpSpPr>
        <p:grpSpPr>
          <a:xfrm>
            <a:off x="5805714" y="1674665"/>
            <a:ext cx="580573" cy="386869"/>
            <a:chOff x="5805714" y="609691"/>
            <a:chExt cx="580573" cy="38686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E30C63D-F045-40E9-8C54-26DA5BDA0F4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434A2720-2A66-40B1-AC7E-5C244C6E6EB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253887B-E245-4C89-84BB-C89576187B4D}"/>
              </a:ext>
            </a:extLst>
          </p:cNvPr>
          <p:cNvGrpSpPr/>
          <p:nvPr/>
        </p:nvGrpSpPr>
        <p:grpSpPr>
          <a:xfrm>
            <a:off x="5805714" y="1985688"/>
            <a:ext cx="580573" cy="386869"/>
            <a:chOff x="5805714" y="609691"/>
            <a:chExt cx="580573" cy="38686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2935527-C9EF-4950-89BB-EB1207B25E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B885AD0D-2A97-4761-A7E2-81AE7730FF9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0895E6-FBAD-4249-90F9-43369FD2080F}"/>
              </a:ext>
            </a:extLst>
          </p:cNvPr>
          <p:cNvGrpSpPr/>
          <p:nvPr/>
        </p:nvGrpSpPr>
        <p:grpSpPr>
          <a:xfrm>
            <a:off x="5805714" y="2296711"/>
            <a:ext cx="580573" cy="386869"/>
            <a:chOff x="5805714" y="609691"/>
            <a:chExt cx="580573" cy="38686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16F99E9-E132-4AB6-9501-719E390B295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7BF41422-E1EF-4A49-906D-7C9E4320037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A6C8FCE-3906-4A51-8C51-53A21458A79D}"/>
              </a:ext>
            </a:extLst>
          </p:cNvPr>
          <p:cNvGrpSpPr/>
          <p:nvPr/>
        </p:nvGrpSpPr>
        <p:grpSpPr>
          <a:xfrm>
            <a:off x="5805714" y="2607734"/>
            <a:ext cx="580573" cy="386869"/>
            <a:chOff x="5805714" y="609691"/>
            <a:chExt cx="580573" cy="38686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1B7306C-C82A-4CBC-8810-B196E2B85FD9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4309EB4B-A1C1-41B8-9E71-43E4632DE81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4B4894-B5D2-4362-964C-D4DC0546060A}"/>
              </a:ext>
            </a:extLst>
          </p:cNvPr>
          <p:cNvGrpSpPr/>
          <p:nvPr/>
        </p:nvGrpSpPr>
        <p:grpSpPr>
          <a:xfrm>
            <a:off x="5805714" y="2918757"/>
            <a:ext cx="580573" cy="386869"/>
            <a:chOff x="5805714" y="609691"/>
            <a:chExt cx="580573" cy="38686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A95D981-4D5B-4F4F-8A82-69838938508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E4822634-A39A-4B0D-8399-883328FCA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C0C8900-7AAE-4DAD-9853-250BA8E46217}"/>
              </a:ext>
            </a:extLst>
          </p:cNvPr>
          <p:cNvGrpSpPr/>
          <p:nvPr/>
        </p:nvGrpSpPr>
        <p:grpSpPr>
          <a:xfrm>
            <a:off x="5805714" y="3229780"/>
            <a:ext cx="580573" cy="386869"/>
            <a:chOff x="5805714" y="609691"/>
            <a:chExt cx="580573" cy="38686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F16C3F5-5111-4385-95DB-684995C5DA9E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C8E4EC42-A513-472E-AE69-66EF8F71937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9DF2A69-06AC-4DC9-B6C7-9A1B9D012585}"/>
              </a:ext>
            </a:extLst>
          </p:cNvPr>
          <p:cNvGrpSpPr/>
          <p:nvPr/>
        </p:nvGrpSpPr>
        <p:grpSpPr>
          <a:xfrm>
            <a:off x="5805714" y="3540803"/>
            <a:ext cx="580573" cy="386869"/>
            <a:chOff x="5805714" y="609691"/>
            <a:chExt cx="580573" cy="38686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6D59475-186E-4F7A-A501-ABEDCC08DC9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55C929AA-C5D4-4A29-94FC-BF99C03F943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6F5DDE8-77F1-4A19-9A73-FA16AD387091}"/>
              </a:ext>
            </a:extLst>
          </p:cNvPr>
          <p:cNvGrpSpPr/>
          <p:nvPr/>
        </p:nvGrpSpPr>
        <p:grpSpPr>
          <a:xfrm>
            <a:off x="5805714" y="3851826"/>
            <a:ext cx="580573" cy="386869"/>
            <a:chOff x="5805714" y="609691"/>
            <a:chExt cx="580573" cy="386869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975D25C-1E30-46E2-BA99-3037ADE3170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5489E9B8-DC06-4350-B467-61A9DA0B02A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75CE18-5EC1-4881-8142-DC1BC91AD094}"/>
              </a:ext>
            </a:extLst>
          </p:cNvPr>
          <p:cNvGrpSpPr/>
          <p:nvPr/>
        </p:nvGrpSpPr>
        <p:grpSpPr>
          <a:xfrm>
            <a:off x="5805714" y="4162849"/>
            <a:ext cx="580573" cy="386869"/>
            <a:chOff x="5805714" y="609691"/>
            <a:chExt cx="580573" cy="386869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0A76D25-919A-40D9-9554-EFE2D3956BE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F541D253-66CC-4C59-909C-302800ABEEF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86A99F9-8CBA-4BBB-88F7-14582E27C64C}"/>
              </a:ext>
            </a:extLst>
          </p:cNvPr>
          <p:cNvGrpSpPr/>
          <p:nvPr/>
        </p:nvGrpSpPr>
        <p:grpSpPr>
          <a:xfrm>
            <a:off x="5805714" y="4473872"/>
            <a:ext cx="580573" cy="386869"/>
            <a:chOff x="5805714" y="609691"/>
            <a:chExt cx="580573" cy="38686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6259704-CA38-4525-8489-D1FECD12BDB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40F4FCA1-5992-49D0-8CE6-8488CF6BAF0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5C59377-7214-4209-BA16-86D5D1DAE2B0}"/>
              </a:ext>
            </a:extLst>
          </p:cNvPr>
          <p:cNvGrpSpPr/>
          <p:nvPr/>
        </p:nvGrpSpPr>
        <p:grpSpPr>
          <a:xfrm>
            <a:off x="5805714" y="4784895"/>
            <a:ext cx="580573" cy="386869"/>
            <a:chOff x="5805714" y="609691"/>
            <a:chExt cx="580573" cy="38686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59A5D35-C7AE-458F-BBB5-71CD3A3F97F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F490A229-65A6-4DFF-870F-4B92A114A66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EC6FFFF-2006-4366-8566-0113AD9F036A}"/>
              </a:ext>
            </a:extLst>
          </p:cNvPr>
          <p:cNvGrpSpPr/>
          <p:nvPr/>
        </p:nvGrpSpPr>
        <p:grpSpPr>
          <a:xfrm>
            <a:off x="5805714" y="5095918"/>
            <a:ext cx="580573" cy="386869"/>
            <a:chOff x="5805714" y="609691"/>
            <a:chExt cx="580573" cy="38686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5E399E-0521-4D5B-914F-29C3ADDF2B72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14739334-2472-4756-B880-7780C40DA40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7FEFCF-F5E2-48A4-8DA2-466E3FA530E8}"/>
              </a:ext>
            </a:extLst>
          </p:cNvPr>
          <p:cNvGrpSpPr/>
          <p:nvPr/>
        </p:nvGrpSpPr>
        <p:grpSpPr>
          <a:xfrm>
            <a:off x="5805714" y="5406941"/>
            <a:ext cx="580573" cy="386869"/>
            <a:chOff x="5805714" y="609691"/>
            <a:chExt cx="580573" cy="38686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B8C7798-2FB8-447C-BA5C-ECB75C74E5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DDFE7CA2-AC7D-4CF0-A779-1F7EC616196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F6B5FAD-EB1F-43DC-8B99-11CAD21D64C9}"/>
              </a:ext>
            </a:extLst>
          </p:cNvPr>
          <p:cNvGrpSpPr/>
          <p:nvPr/>
        </p:nvGrpSpPr>
        <p:grpSpPr>
          <a:xfrm>
            <a:off x="5805714" y="5717964"/>
            <a:ext cx="580573" cy="386869"/>
            <a:chOff x="5805714" y="609691"/>
            <a:chExt cx="580573" cy="386869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817890A-729D-4FBB-8EF7-DAFD6F73427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EAD6132E-2435-4771-A3CC-CCE94E7A960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B7006E1-B188-46BA-BAA5-15A960905F4C}"/>
              </a:ext>
            </a:extLst>
          </p:cNvPr>
          <p:cNvGrpSpPr/>
          <p:nvPr/>
        </p:nvGrpSpPr>
        <p:grpSpPr>
          <a:xfrm>
            <a:off x="5805714" y="6028987"/>
            <a:ext cx="580573" cy="386869"/>
            <a:chOff x="5805714" y="609691"/>
            <a:chExt cx="580573" cy="38686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01250CF-AFA1-4A19-B3C7-7F163609380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1014BA5C-C370-44EB-84DA-2D69E36CE6C3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D8CB7E5-EBC4-4791-B93B-D0B41B862B83}"/>
              </a:ext>
            </a:extLst>
          </p:cNvPr>
          <p:cNvGrpSpPr/>
          <p:nvPr/>
        </p:nvGrpSpPr>
        <p:grpSpPr>
          <a:xfrm>
            <a:off x="5805714" y="6340004"/>
            <a:ext cx="580573" cy="386869"/>
            <a:chOff x="5805714" y="609691"/>
            <a:chExt cx="580573" cy="386869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456FF3-391C-4C8E-A128-A413BDBBB225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8838FE2A-04D7-44E3-97C3-54338832CB9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A92F286C-434D-41FA-B624-1519DC144791}"/>
              </a:ext>
            </a:extLst>
          </p:cNvPr>
          <p:cNvSpPr txBox="1"/>
          <p:nvPr/>
        </p:nvSpPr>
        <p:spPr>
          <a:xfrm>
            <a:off x="6902821" y="1324529"/>
            <a:ext cx="4411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 Hamah City" panose="02000000000000000000" pitchFamily="2" charset="-78"/>
                <a:cs typeface="Ara Hamah City" panose="02000000000000000000" pitchFamily="2" charset="-78"/>
              </a:rPr>
              <a:t>مثلي لتوكيد </a:t>
            </a:r>
            <a:r>
              <a:rPr lang="ar-SA" sz="6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 Hamah City" panose="02000000000000000000" pitchFamily="2" charset="-78"/>
                <a:cs typeface="Ara Hamah City" panose="02000000000000000000" pitchFamily="2" charset="-78"/>
              </a:rPr>
              <a:t>معنوى</a:t>
            </a:r>
            <a:endParaRPr lang="ar-SA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 Hamah City" panose="02000000000000000000" pitchFamily="2" charset="-78"/>
              <a:cs typeface="Ara Hamah City" panose="02000000000000000000" pitchFamily="2" charset="-78"/>
            </a:endParaRPr>
          </a:p>
          <a:p>
            <a:pPr marL="0" algn="ctr" defTabSz="914400" rtl="1" eaLnBrk="1" latinLnBrk="0" hangingPunct="1"/>
            <a:r>
              <a:rPr lang="ar-SA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 Hamah City" panose="02000000000000000000" pitchFamily="2" charset="-78"/>
                <a:cs typeface="Ara Hamah City" panose="02000000000000000000" pitchFamily="2" charset="-78"/>
              </a:rPr>
              <a:t>مثلي لتوكيد لفظي</a:t>
            </a:r>
          </a:p>
        </p:txBody>
      </p:sp>
      <p:graphicFrame>
        <p:nvGraphicFramePr>
          <p:cNvPr id="69" name="رسم تخطيطي 68">
            <a:extLst>
              <a:ext uri="{FF2B5EF4-FFF2-40B4-BE49-F238E27FC236}">
                <a16:creationId xmlns:a16="http://schemas.microsoft.com/office/drawing/2014/main" id="{250A6E51-ED91-4B21-A771-CE94371A1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832365"/>
              </p:ext>
            </p:extLst>
          </p:nvPr>
        </p:nvGraphicFramePr>
        <p:xfrm>
          <a:off x="361071" y="1726363"/>
          <a:ext cx="5313089" cy="377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D2237F06-56E0-4B7E-9236-CA7BAA5A71EC}"/>
              </a:ext>
            </a:extLst>
          </p:cNvPr>
          <p:cNvSpPr/>
          <p:nvPr/>
        </p:nvSpPr>
        <p:spPr>
          <a:xfrm>
            <a:off x="642481" y="1726363"/>
            <a:ext cx="1926455" cy="8077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تكرار لفظ 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A58A95F0-C5DD-4A95-A045-10355C457C19}"/>
              </a:ext>
            </a:extLst>
          </p:cNvPr>
          <p:cNvSpPr/>
          <p:nvPr/>
        </p:nvSpPr>
        <p:spPr>
          <a:xfrm>
            <a:off x="572940" y="4692619"/>
            <a:ext cx="1926455" cy="8077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بأدوات معينة</a:t>
            </a:r>
          </a:p>
        </p:txBody>
      </p:sp>
    </p:spTree>
    <p:extLst>
      <p:ext uri="{BB962C8B-B14F-4D97-AF65-F5344CB8AC3E}">
        <p14:creationId xmlns:p14="http://schemas.microsoft.com/office/powerpoint/2010/main" val="281896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P spid="6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AD5D68B8-8A22-3342-83D8-A5F016A7A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137299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812157" cy="6607323"/>
            <a:chOff x="5604611" y="119550"/>
            <a:chExt cx="812157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611054" cy="386869"/>
              <a:chOff x="5805714" y="609691"/>
              <a:chExt cx="611054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56962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C29FCFDD-E791-4E7E-842D-CE434DC9F9D8}"/>
              </a:ext>
            </a:extLst>
          </p:cNvPr>
          <p:cNvSpPr/>
          <p:nvPr/>
        </p:nvSpPr>
        <p:spPr>
          <a:xfrm>
            <a:off x="1743419" y="762440"/>
            <a:ext cx="2744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الأسلوب اللغوي</a:t>
            </a:r>
          </a:p>
          <a:p>
            <a:pPr algn="ctr"/>
            <a:r>
              <a:rPr lang="ar-S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التوكيد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FEDE33C-4720-4E08-9FB0-91CFB17AA184}"/>
              </a:ext>
            </a:extLst>
          </p:cNvPr>
          <p:cNvSpPr/>
          <p:nvPr/>
        </p:nvSpPr>
        <p:spPr>
          <a:xfrm>
            <a:off x="1519078" y="2085879"/>
            <a:ext cx="314861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أهداف الدرس</a:t>
            </a:r>
          </a:p>
          <a:p>
            <a:pPr algn="ct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تمييز أنواع التو</a:t>
            </a:r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كيد</a:t>
            </a:r>
          </a:p>
          <a:p>
            <a:pPr algn="ct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انشاء جمل توكيد</a:t>
            </a:r>
          </a:p>
          <a:p>
            <a:pPr algn="ctr"/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 الغرض من التوكيد</a:t>
            </a:r>
            <a:endParaRPr lang="ar-SA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59092C0-9CCE-43C9-8593-12B6C2986B43}"/>
              </a:ext>
            </a:extLst>
          </p:cNvPr>
          <p:cNvSpPr/>
          <p:nvPr/>
        </p:nvSpPr>
        <p:spPr>
          <a:xfrm rot="19321302">
            <a:off x="8061275" y="1999578"/>
            <a:ext cx="168026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3399"/>
                </a:solidFill>
                <a:effectLst/>
              </a:rPr>
              <a:t>شريط الذكريات</a:t>
            </a:r>
          </a:p>
          <a:p>
            <a:pPr algn="ctr"/>
            <a:r>
              <a:rPr lang="ar-SA" sz="2400" b="1" dirty="0">
                <a:ln/>
                <a:solidFill>
                  <a:srgbClr val="FF3399"/>
                </a:solidFill>
              </a:rPr>
              <a:t>خرائط مفاهيم</a:t>
            </a:r>
          </a:p>
        </p:txBody>
      </p:sp>
    </p:spTree>
    <p:extLst>
      <p:ext uri="{BB962C8B-B14F-4D97-AF65-F5344CB8AC3E}">
        <p14:creationId xmlns:p14="http://schemas.microsoft.com/office/powerpoint/2010/main" val="54505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83507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03" y="131089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رسم 5" descr="عقل في رأس">
            <a:extLst>
              <a:ext uri="{FF2B5EF4-FFF2-40B4-BE49-F238E27FC236}">
                <a16:creationId xmlns:a16="http://schemas.microsoft.com/office/drawing/2014/main" id="{B12FE35F-51F4-48EC-A333-37A7310FC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878639" y="814168"/>
            <a:ext cx="1562432" cy="156243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FA213EE-7F19-45B3-81A5-FD27FDE00F4E}"/>
              </a:ext>
            </a:extLst>
          </p:cNvPr>
          <p:cNvSpPr/>
          <p:nvPr/>
        </p:nvSpPr>
        <p:spPr>
          <a:xfrm>
            <a:off x="7032715" y="2768115"/>
            <a:ext cx="360387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شريط الذكريات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2D6DD6-09A3-4603-9115-8CE8B297F9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981">
            <a:off x="606927" y="2465241"/>
            <a:ext cx="5372100" cy="193784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A2A96F87-B845-4EEF-B5E6-44A50A960360}"/>
              </a:ext>
            </a:extLst>
          </p:cNvPr>
          <p:cNvSpPr/>
          <p:nvPr/>
        </p:nvSpPr>
        <p:spPr>
          <a:xfrm rot="17904463">
            <a:off x="2121316" y="1095411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كل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B1E218DD-F86D-4BAB-94A3-FBA0C285EBE1}"/>
              </a:ext>
            </a:extLst>
          </p:cNvPr>
          <p:cNvSpPr/>
          <p:nvPr/>
        </p:nvSpPr>
        <p:spPr>
          <a:xfrm rot="17904463">
            <a:off x="2121317" y="1095411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كل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38F7CA1-7DD2-4799-8268-32AFB3F97A78}"/>
              </a:ext>
            </a:extLst>
          </p:cNvPr>
          <p:cNvSpPr/>
          <p:nvPr/>
        </p:nvSpPr>
        <p:spPr>
          <a:xfrm rot="17904463">
            <a:off x="1758408" y="2447688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D651F"/>
                </a:solidFill>
                <a:effectLst/>
              </a:rPr>
              <a:t>قد</a:t>
            </a:r>
          </a:p>
        </p:txBody>
      </p:sp>
    </p:spTree>
    <p:extLst>
      <p:ext uri="{BB962C8B-B14F-4D97-AF65-F5344CB8AC3E}">
        <p14:creationId xmlns:p14="http://schemas.microsoft.com/office/powerpoint/2010/main" val="149425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195146" y="150008"/>
            <a:ext cx="5515940" cy="67079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16101" y="155794"/>
            <a:ext cx="5495701" cy="67079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0" y="285675"/>
            <a:ext cx="5301484" cy="637623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6" y="303069"/>
            <a:ext cx="5301484" cy="63762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524712" y="269861"/>
            <a:ext cx="758909" cy="6462798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Slide Number Placeholder 3">
            <a:extLst>
              <a:ext uri="{FF2B5EF4-FFF2-40B4-BE49-F238E27FC236}">
                <a16:creationId xmlns:a16="http://schemas.microsoft.com/office/drawing/2014/main" id="{77A1509C-623A-4E2B-B464-5D2BBE241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16175" y="6227612"/>
            <a:ext cx="2071457" cy="6397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42DB18-CF0D-4D1F-836F-D46AF7592F0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ar-SA" sz="1400"/>
          </a:p>
        </p:txBody>
      </p:sp>
      <p:sp>
        <p:nvSpPr>
          <p:cNvPr id="151" name="سحابة 1">
            <a:extLst>
              <a:ext uri="{FF2B5EF4-FFF2-40B4-BE49-F238E27FC236}">
                <a16:creationId xmlns:a16="http://schemas.microsoft.com/office/drawing/2014/main" id="{CBF938EA-D5A3-4E95-8871-7F67FF8ED191}"/>
              </a:ext>
            </a:extLst>
          </p:cNvPr>
          <p:cNvSpPr/>
          <p:nvPr/>
        </p:nvSpPr>
        <p:spPr>
          <a:xfrm>
            <a:off x="10113323" y="382507"/>
            <a:ext cx="1012704" cy="8922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>
                <a:solidFill>
                  <a:schemeClr val="tx1"/>
                </a:solidFill>
              </a:rPr>
              <a:t>تهيئة</a:t>
            </a:r>
            <a:r>
              <a:rPr lang="ar-EG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2" name="Horizontal Scroll 23">
            <a:extLst>
              <a:ext uri="{FF2B5EF4-FFF2-40B4-BE49-F238E27FC236}">
                <a16:creationId xmlns:a16="http://schemas.microsoft.com/office/drawing/2014/main" id="{3527DEB4-422D-40EF-8A56-52B6C7B4D5F1}"/>
              </a:ext>
            </a:extLst>
          </p:cNvPr>
          <p:cNvSpPr/>
          <p:nvPr/>
        </p:nvSpPr>
        <p:spPr>
          <a:xfrm>
            <a:off x="6611275" y="1061505"/>
            <a:ext cx="4152354" cy="163973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ar-IQ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ar-IQ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استرجع مما سبق دراسته فى المرحلة الابتدائية،ل</a:t>
            </a: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</a:t>
            </a:r>
            <a:r>
              <a:rPr lang="ar-IQ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كمال بناء الحائط بوضع الكلمة فى المكان المناسب </a:t>
            </a: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" name="Flowchart: Stored Data 28">
            <a:extLst>
              <a:ext uri="{FF2B5EF4-FFF2-40B4-BE49-F238E27FC236}">
                <a16:creationId xmlns:a16="http://schemas.microsoft.com/office/drawing/2014/main" id="{6307C3CE-E736-43B4-B66C-51C297DC39D4}"/>
              </a:ext>
            </a:extLst>
          </p:cNvPr>
          <p:cNvSpPr/>
          <p:nvPr/>
        </p:nvSpPr>
        <p:spPr>
          <a:xfrm>
            <a:off x="1875706" y="1595130"/>
            <a:ext cx="1225539" cy="48423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IQ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جميعها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54" name="Flowchart: Stored Data 29">
            <a:extLst>
              <a:ext uri="{FF2B5EF4-FFF2-40B4-BE49-F238E27FC236}">
                <a16:creationId xmlns:a16="http://schemas.microsoft.com/office/drawing/2014/main" id="{60883429-D70D-4E4C-8AB8-D18815C0A0B7}"/>
              </a:ext>
            </a:extLst>
          </p:cNvPr>
          <p:cNvSpPr/>
          <p:nvPr/>
        </p:nvSpPr>
        <p:spPr>
          <a:xfrm>
            <a:off x="1004335" y="972894"/>
            <a:ext cx="1095867" cy="44470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IQ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قد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55" name="Flowchart: Stored Data 30">
            <a:extLst>
              <a:ext uri="{FF2B5EF4-FFF2-40B4-BE49-F238E27FC236}">
                <a16:creationId xmlns:a16="http://schemas.microsoft.com/office/drawing/2014/main" id="{EC02FE01-A3EE-441E-814B-0CA21656CB21}"/>
              </a:ext>
            </a:extLst>
          </p:cNvPr>
          <p:cNvSpPr/>
          <p:nvPr/>
        </p:nvSpPr>
        <p:spPr>
          <a:xfrm>
            <a:off x="2235905" y="937275"/>
            <a:ext cx="1210693" cy="49049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IQ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كلها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56" name="Flowchart: Stored Data 31">
            <a:extLst>
              <a:ext uri="{FF2B5EF4-FFF2-40B4-BE49-F238E27FC236}">
                <a16:creationId xmlns:a16="http://schemas.microsoft.com/office/drawing/2014/main" id="{40BD00BD-5637-4DD7-B982-65675D81A082}"/>
              </a:ext>
            </a:extLst>
          </p:cNvPr>
          <p:cNvSpPr/>
          <p:nvPr/>
        </p:nvSpPr>
        <p:spPr>
          <a:xfrm>
            <a:off x="3559339" y="937275"/>
            <a:ext cx="1210693" cy="4220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SA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إن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59" name="مستطيل 154">
            <a:extLst>
              <a:ext uri="{FF2B5EF4-FFF2-40B4-BE49-F238E27FC236}">
                <a16:creationId xmlns:a16="http://schemas.microsoft.com/office/drawing/2014/main" id="{C3F2CB16-C126-4BCC-B49F-2661BE07090E}"/>
              </a:ext>
            </a:extLst>
          </p:cNvPr>
          <p:cNvSpPr/>
          <p:nvPr/>
        </p:nvSpPr>
        <p:spPr>
          <a:xfrm>
            <a:off x="2383389" y="5426564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الداخلية</a:t>
            </a:r>
          </a:p>
        </p:txBody>
      </p:sp>
      <p:sp>
        <p:nvSpPr>
          <p:cNvPr id="160" name="مستطيل 154">
            <a:extLst>
              <a:ext uri="{FF2B5EF4-FFF2-40B4-BE49-F238E27FC236}">
                <a16:creationId xmlns:a16="http://schemas.microsoft.com/office/drawing/2014/main" id="{23E49F6C-A135-4E15-830B-7ED07291F749}"/>
              </a:ext>
            </a:extLst>
          </p:cNvPr>
          <p:cNvSpPr/>
          <p:nvPr/>
        </p:nvSpPr>
        <p:spPr>
          <a:xfrm>
            <a:off x="3458714" y="5451992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شؤون القصر</a:t>
            </a:r>
          </a:p>
        </p:txBody>
      </p:sp>
      <p:sp>
        <p:nvSpPr>
          <p:cNvPr id="161" name="مستطيل 154">
            <a:extLst>
              <a:ext uri="{FF2B5EF4-FFF2-40B4-BE49-F238E27FC236}">
                <a16:creationId xmlns:a16="http://schemas.microsoft.com/office/drawing/2014/main" id="{6198007F-43E2-4E1A-A2D9-BBCA128E0680}"/>
              </a:ext>
            </a:extLst>
          </p:cNvPr>
          <p:cNvSpPr/>
          <p:nvPr/>
        </p:nvSpPr>
        <p:spPr>
          <a:xfrm>
            <a:off x="1315901" y="5426563"/>
            <a:ext cx="1035728" cy="8943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62" name="مستطيل 154">
            <a:extLst>
              <a:ext uri="{FF2B5EF4-FFF2-40B4-BE49-F238E27FC236}">
                <a16:creationId xmlns:a16="http://schemas.microsoft.com/office/drawing/2014/main" id="{E5DDC888-50E4-49EA-B0E7-6D337290AFD6}"/>
              </a:ext>
            </a:extLst>
          </p:cNvPr>
          <p:cNvSpPr/>
          <p:nvPr/>
        </p:nvSpPr>
        <p:spPr>
          <a:xfrm>
            <a:off x="4507604" y="5458418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تدبير</a:t>
            </a:r>
          </a:p>
        </p:txBody>
      </p:sp>
      <p:sp>
        <p:nvSpPr>
          <p:cNvPr id="163" name="مستطيل 154">
            <a:extLst>
              <a:ext uri="{FF2B5EF4-FFF2-40B4-BE49-F238E27FC236}">
                <a16:creationId xmlns:a16="http://schemas.microsoft.com/office/drawing/2014/main" id="{9F42E8F8-28DF-4C9A-A3EA-0E839FD7376A}"/>
              </a:ext>
            </a:extLst>
          </p:cNvPr>
          <p:cNvSpPr/>
          <p:nvPr/>
        </p:nvSpPr>
        <p:spPr>
          <a:xfrm>
            <a:off x="6905871" y="5583523"/>
            <a:ext cx="1035728" cy="894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عبء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64" name="مستطيل 154">
            <a:extLst>
              <a:ext uri="{FF2B5EF4-FFF2-40B4-BE49-F238E27FC236}">
                <a16:creationId xmlns:a16="http://schemas.microsoft.com/office/drawing/2014/main" id="{099F34DF-4151-479A-B398-5540BCF79CC6}"/>
              </a:ext>
            </a:extLst>
          </p:cNvPr>
          <p:cNvSpPr/>
          <p:nvPr/>
        </p:nvSpPr>
        <p:spPr>
          <a:xfrm>
            <a:off x="10019818" y="5583523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كفت</a:t>
            </a:r>
          </a:p>
        </p:txBody>
      </p:sp>
      <p:sp>
        <p:nvSpPr>
          <p:cNvPr id="165" name="مستطيل 154">
            <a:extLst>
              <a:ext uri="{FF2B5EF4-FFF2-40B4-BE49-F238E27FC236}">
                <a16:creationId xmlns:a16="http://schemas.microsoft.com/office/drawing/2014/main" id="{01849F2B-6FAE-4969-9722-42D020B68C92}"/>
              </a:ext>
            </a:extLst>
          </p:cNvPr>
          <p:cNvSpPr/>
          <p:nvPr/>
        </p:nvSpPr>
        <p:spPr>
          <a:xfrm>
            <a:off x="8979580" y="5591078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الأميرة</a:t>
            </a:r>
          </a:p>
        </p:txBody>
      </p:sp>
      <p:sp>
        <p:nvSpPr>
          <p:cNvPr id="166" name="مستطيل 154">
            <a:extLst>
              <a:ext uri="{FF2B5EF4-FFF2-40B4-BE49-F238E27FC236}">
                <a16:creationId xmlns:a16="http://schemas.microsoft.com/office/drawing/2014/main" id="{E58FD4DA-A2F3-4FC7-981E-DFD52C1CEF27}"/>
              </a:ext>
            </a:extLst>
          </p:cNvPr>
          <p:cNvSpPr/>
          <p:nvPr/>
        </p:nvSpPr>
        <p:spPr>
          <a:xfrm>
            <a:off x="7902855" y="5571550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الملك</a:t>
            </a:r>
          </a:p>
        </p:txBody>
      </p:sp>
      <p:sp>
        <p:nvSpPr>
          <p:cNvPr id="167" name="مستطيل 154">
            <a:extLst>
              <a:ext uri="{FF2B5EF4-FFF2-40B4-BE49-F238E27FC236}">
                <a16:creationId xmlns:a16="http://schemas.microsoft.com/office/drawing/2014/main" id="{7BE721AD-7FED-46B0-B7B5-853DC0B999A2}"/>
              </a:ext>
            </a:extLst>
          </p:cNvPr>
          <p:cNvSpPr/>
          <p:nvPr/>
        </p:nvSpPr>
        <p:spPr>
          <a:xfrm>
            <a:off x="2144239" y="4564019"/>
            <a:ext cx="1035728" cy="8943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68" name="مستطيل 154">
            <a:extLst>
              <a:ext uri="{FF2B5EF4-FFF2-40B4-BE49-F238E27FC236}">
                <a16:creationId xmlns:a16="http://schemas.microsoft.com/office/drawing/2014/main" id="{9F446B19-AF63-4360-8D2F-4635B401F9CD}"/>
              </a:ext>
            </a:extLst>
          </p:cNvPr>
          <p:cNvSpPr/>
          <p:nvPr/>
        </p:nvSpPr>
        <p:spPr>
          <a:xfrm>
            <a:off x="3204262" y="4545772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أسراره</a:t>
            </a:r>
          </a:p>
        </p:txBody>
      </p:sp>
      <p:sp>
        <p:nvSpPr>
          <p:cNvPr id="169" name="مستطيل 154">
            <a:extLst>
              <a:ext uri="{FF2B5EF4-FFF2-40B4-BE49-F238E27FC236}">
                <a16:creationId xmlns:a16="http://schemas.microsoft.com/office/drawing/2014/main" id="{AC5CB8A7-EA60-4BA9-9F76-89AACFBDA59C}"/>
              </a:ext>
            </a:extLst>
          </p:cNvPr>
          <p:cNvSpPr/>
          <p:nvPr/>
        </p:nvSpPr>
        <p:spPr>
          <a:xfrm>
            <a:off x="4294609" y="4547199"/>
            <a:ext cx="1035728" cy="894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70" name="مستطيل 154">
            <a:extLst>
              <a:ext uri="{FF2B5EF4-FFF2-40B4-BE49-F238E27FC236}">
                <a16:creationId xmlns:a16="http://schemas.microsoft.com/office/drawing/2014/main" id="{8FEC1B07-0320-4129-B20A-EA9105136EB7}"/>
              </a:ext>
            </a:extLst>
          </p:cNvPr>
          <p:cNvSpPr/>
          <p:nvPr/>
        </p:nvSpPr>
        <p:spPr>
          <a:xfrm>
            <a:off x="6844676" y="4707360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الأميرة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نورة</a:t>
            </a:r>
          </a:p>
        </p:txBody>
      </p:sp>
      <p:sp>
        <p:nvSpPr>
          <p:cNvPr id="171" name="مستطيل 154">
            <a:extLst>
              <a:ext uri="{FF2B5EF4-FFF2-40B4-BE49-F238E27FC236}">
                <a16:creationId xmlns:a16="http://schemas.microsoft.com/office/drawing/2014/main" id="{39214726-1416-4BDF-A014-E9012A66FFDA}"/>
              </a:ext>
            </a:extLst>
          </p:cNvPr>
          <p:cNvSpPr/>
          <p:nvPr/>
        </p:nvSpPr>
        <p:spPr>
          <a:xfrm>
            <a:off x="9997370" y="4647766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b="1" dirty="0"/>
              <a:t>كان</a:t>
            </a:r>
            <a:endParaRPr lang="ar-SA" sz="2400" b="1" dirty="0"/>
          </a:p>
        </p:txBody>
      </p:sp>
      <p:sp>
        <p:nvSpPr>
          <p:cNvPr id="172" name="مستطيل 154">
            <a:extLst>
              <a:ext uri="{FF2B5EF4-FFF2-40B4-BE49-F238E27FC236}">
                <a16:creationId xmlns:a16="http://schemas.microsoft.com/office/drawing/2014/main" id="{0DE1F717-9B0B-4799-A485-884B3EB6B3E8}"/>
              </a:ext>
            </a:extLst>
          </p:cNvPr>
          <p:cNvSpPr/>
          <p:nvPr/>
        </p:nvSpPr>
        <p:spPr>
          <a:xfrm>
            <a:off x="8954619" y="4660081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/>
              <a:t>الملك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/>
              <a:t>عبد العزيز</a:t>
            </a:r>
          </a:p>
        </p:txBody>
      </p:sp>
      <p:sp>
        <p:nvSpPr>
          <p:cNvPr id="173" name="مستطيل 154">
            <a:extLst>
              <a:ext uri="{FF2B5EF4-FFF2-40B4-BE49-F238E27FC236}">
                <a16:creationId xmlns:a16="http://schemas.microsoft.com/office/drawing/2014/main" id="{06580E11-1F91-498C-A0C9-1BD33202FA50}"/>
              </a:ext>
            </a:extLst>
          </p:cNvPr>
          <p:cNvSpPr/>
          <p:nvPr/>
        </p:nvSpPr>
        <p:spPr>
          <a:xfrm>
            <a:off x="7886818" y="4689124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يأتمن</a:t>
            </a:r>
            <a:r>
              <a:rPr lang="ar-IQ" sz="2400" b="1" dirty="0"/>
              <a:t> </a:t>
            </a:r>
            <a:endParaRPr lang="ar-SA" sz="2400" b="1" dirty="0"/>
          </a:p>
        </p:txBody>
      </p:sp>
      <p:sp>
        <p:nvSpPr>
          <p:cNvPr id="174" name="مستطيل 154">
            <a:extLst>
              <a:ext uri="{FF2B5EF4-FFF2-40B4-BE49-F238E27FC236}">
                <a16:creationId xmlns:a16="http://schemas.microsoft.com/office/drawing/2014/main" id="{FD571E0E-90CC-4B39-AC5D-4163219830B9}"/>
              </a:ext>
            </a:extLst>
          </p:cNvPr>
          <p:cNvSpPr/>
          <p:nvPr/>
        </p:nvSpPr>
        <p:spPr>
          <a:xfrm>
            <a:off x="3203070" y="3637446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والذكاء</a:t>
            </a:r>
          </a:p>
        </p:txBody>
      </p:sp>
      <p:sp>
        <p:nvSpPr>
          <p:cNvPr id="175" name="مستطيل 154">
            <a:extLst>
              <a:ext uri="{FF2B5EF4-FFF2-40B4-BE49-F238E27FC236}">
                <a16:creationId xmlns:a16="http://schemas.microsoft.com/office/drawing/2014/main" id="{8496C0A7-B9B2-4353-9338-0CAE17D40F66}"/>
              </a:ext>
            </a:extLst>
          </p:cNvPr>
          <p:cNvSpPr/>
          <p:nvPr/>
        </p:nvSpPr>
        <p:spPr>
          <a:xfrm>
            <a:off x="4241881" y="3651373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والورع</a:t>
            </a:r>
          </a:p>
        </p:txBody>
      </p:sp>
      <p:sp>
        <p:nvSpPr>
          <p:cNvPr id="176" name="مستطيل 154">
            <a:extLst>
              <a:ext uri="{FF2B5EF4-FFF2-40B4-BE49-F238E27FC236}">
                <a16:creationId xmlns:a16="http://schemas.microsoft.com/office/drawing/2014/main" id="{EE7037D6-8368-4956-9A86-A90D425295C7}"/>
              </a:ext>
            </a:extLst>
          </p:cNvPr>
          <p:cNvSpPr/>
          <p:nvPr/>
        </p:nvSpPr>
        <p:spPr>
          <a:xfrm>
            <a:off x="6932337" y="3756759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بالدين</a:t>
            </a:r>
          </a:p>
        </p:txBody>
      </p:sp>
      <p:sp>
        <p:nvSpPr>
          <p:cNvPr id="177" name="مستطيل 154">
            <a:extLst>
              <a:ext uri="{FF2B5EF4-FFF2-40B4-BE49-F238E27FC236}">
                <a16:creationId xmlns:a16="http://schemas.microsoft.com/office/drawing/2014/main" id="{87E52CFC-43D3-45DA-B2AA-1924FA1DF30A}"/>
              </a:ext>
            </a:extLst>
          </p:cNvPr>
          <p:cNvSpPr/>
          <p:nvPr/>
        </p:nvSpPr>
        <p:spPr>
          <a:xfrm>
            <a:off x="10012284" y="3756758"/>
            <a:ext cx="1035728" cy="8943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b="1" dirty="0">
                <a:solidFill>
                  <a:srgbClr val="C00000"/>
                </a:solidFill>
              </a:rPr>
              <a:t>......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78" name="مستطيل 154">
            <a:extLst>
              <a:ext uri="{FF2B5EF4-FFF2-40B4-BE49-F238E27FC236}">
                <a16:creationId xmlns:a16="http://schemas.microsoft.com/office/drawing/2014/main" id="{686849CE-2EC7-4780-9992-D893ECC7CF0A}"/>
              </a:ext>
            </a:extLst>
          </p:cNvPr>
          <p:cNvSpPr/>
          <p:nvPr/>
        </p:nvSpPr>
        <p:spPr>
          <a:xfrm>
            <a:off x="8976556" y="3770087"/>
            <a:ext cx="1035728" cy="853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الأميرة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نورة</a:t>
            </a:r>
          </a:p>
        </p:txBody>
      </p:sp>
      <p:sp>
        <p:nvSpPr>
          <p:cNvPr id="179" name="مستطيل 154">
            <a:extLst>
              <a:ext uri="{FF2B5EF4-FFF2-40B4-BE49-F238E27FC236}">
                <a16:creationId xmlns:a16="http://schemas.microsoft.com/office/drawing/2014/main" id="{67DDBCD2-CECC-439D-9BE7-7722091163C9}"/>
              </a:ext>
            </a:extLst>
          </p:cNvPr>
          <p:cNvSpPr/>
          <p:nvPr/>
        </p:nvSpPr>
        <p:spPr>
          <a:xfrm>
            <a:off x="7958986" y="3753367"/>
            <a:ext cx="1035728" cy="89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مشهورة</a:t>
            </a:r>
          </a:p>
        </p:txBody>
      </p:sp>
      <p:sp>
        <p:nvSpPr>
          <p:cNvPr id="180" name="مستطيل 154">
            <a:extLst>
              <a:ext uri="{FF2B5EF4-FFF2-40B4-BE49-F238E27FC236}">
                <a16:creationId xmlns:a16="http://schemas.microsoft.com/office/drawing/2014/main" id="{7121D0DF-17FF-4E48-83CB-4A4CC45A4119}"/>
              </a:ext>
            </a:extLst>
          </p:cNvPr>
          <p:cNvSpPr/>
          <p:nvPr/>
        </p:nvSpPr>
        <p:spPr>
          <a:xfrm>
            <a:off x="4215745" y="2688137"/>
            <a:ext cx="1035728" cy="968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بصفاتها</a:t>
            </a:r>
          </a:p>
        </p:txBody>
      </p:sp>
      <p:sp>
        <p:nvSpPr>
          <p:cNvPr id="181" name="مستطيل 154">
            <a:extLst>
              <a:ext uri="{FF2B5EF4-FFF2-40B4-BE49-F238E27FC236}">
                <a16:creationId xmlns:a16="http://schemas.microsoft.com/office/drawing/2014/main" id="{F4118AF7-90D0-4BA1-AEF9-4B7190A2DFD2}"/>
              </a:ext>
            </a:extLst>
          </p:cNvPr>
          <p:cNvSpPr/>
          <p:nvPr/>
        </p:nvSpPr>
        <p:spPr>
          <a:xfrm>
            <a:off x="6954479" y="2731013"/>
            <a:ext cx="1035728" cy="968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من حولها</a:t>
            </a:r>
          </a:p>
        </p:txBody>
      </p:sp>
      <p:sp>
        <p:nvSpPr>
          <p:cNvPr id="182" name="مستطيل 154">
            <a:extLst>
              <a:ext uri="{FF2B5EF4-FFF2-40B4-BE49-F238E27FC236}">
                <a16:creationId xmlns:a16="http://schemas.microsoft.com/office/drawing/2014/main" id="{09814561-D3A4-4DA6-A613-2E5B01155E12}"/>
              </a:ext>
            </a:extLst>
          </p:cNvPr>
          <p:cNvSpPr/>
          <p:nvPr/>
        </p:nvSpPr>
        <p:spPr>
          <a:xfrm>
            <a:off x="10036173" y="2785273"/>
            <a:ext cx="1035728" cy="9689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b="1" dirty="0">
                <a:solidFill>
                  <a:srgbClr val="C00000"/>
                </a:solidFill>
              </a:rPr>
              <a:t>.......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83" name="مستطيل 154">
            <a:extLst>
              <a:ext uri="{FF2B5EF4-FFF2-40B4-BE49-F238E27FC236}">
                <a16:creationId xmlns:a16="http://schemas.microsoft.com/office/drawing/2014/main" id="{A2539E27-78FB-43E7-BF80-74509CE709D0}"/>
              </a:ext>
            </a:extLst>
          </p:cNvPr>
          <p:cNvSpPr/>
          <p:nvPr/>
        </p:nvSpPr>
        <p:spPr>
          <a:xfrm>
            <a:off x="8976556" y="2774605"/>
            <a:ext cx="1035728" cy="968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IQ" sz="2400" b="1" dirty="0"/>
              <a:t>أده</a:t>
            </a:r>
            <a:r>
              <a:rPr lang="ar-SA" sz="2400" b="1" dirty="0"/>
              <a:t>شت</a:t>
            </a:r>
          </a:p>
        </p:txBody>
      </p:sp>
      <p:sp>
        <p:nvSpPr>
          <p:cNvPr id="184" name="مستطيل 154">
            <a:extLst>
              <a:ext uri="{FF2B5EF4-FFF2-40B4-BE49-F238E27FC236}">
                <a16:creationId xmlns:a16="http://schemas.microsoft.com/office/drawing/2014/main" id="{404CC545-CB21-4272-A71C-A41154FBAF3F}"/>
              </a:ext>
            </a:extLst>
          </p:cNvPr>
          <p:cNvSpPr/>
          <p:nvPr/>
        </p:nvSpPr>
        <p:spPr>
          <a:xfrm>
            <a:off x="7951157" y="2774605"/>
            <a:ext cx="1035728" cy="968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/>
              <a:t>الأميرة نورة</a:t>
            </a:r>
          </a:p>
        </p:txBody>
      </p:sp>
      <p:sp>
        <p:nvSpPr>
          <p:cNvPr id="185" name="TextBox 161">
            <a:extLst>
              <a:ext uri="{FF2B5EF4-FFF2-40B4-BE49-F238E27FC236}">
                <a16:creationId xmlns:a16="http://schemas.microsoft.com/office/drawing/2014/main" id="{187EFE34-BC03-4DB2-849A-31BE9AD7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671" y="4656580"/>
            <a:ext cx="110970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IQ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كلها</a:t>
            </a:r>
            <a:endParaRPr lang="ar-S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86" name="TextBox 162">
            <a:extLst>
              <a:ext uri="{FF2B5EF4-FFF2-40B4-BE49-F238E27FC236}">
                <a16:creationId xmlns:a16="http://schemas.microsoft.com/office/drawing/2014/main" id="{DABAC888-87E9-4C7C-A6C5-43B9BC0D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342" y="3735960"/>
            <a:ext cx="73980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S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</a:t>
            </a:r>
            <a:r>
              <a:rPr lang="ar-IQ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</a:t>
            </a:r>
            <a:endParaRPr lang="ar-S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87" name="TextBox 163">
            <a:extLst>
              <a:ext uri="{FF2B5EF4-FFF2-40B4-BE49-F238E27FC236}">
                <a16:creationId xmlns:a16="http://schemas.microsoft.com/office/drawing/2014/main" id="{8210D734-104A-405D-9057-1B89206F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194" y="2863206"/>
            <a:ext cx="73980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IQ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قد</a:t>
            </a:r>
            <a:endParaRPr lang="ar-SA" sz="40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88" name="TextBox 164">
            <a:extLst>
              <a:ext uri="{FF2B5EF4-FFF2-40B4-BE49-F238E27FC236}">
                <a16:creationId xmlns:a16="http://schemas.microsoft.com/office/drawing/2014/main" id="{3DE64EAB-D1CA-4989-99E1-23D3939A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451" y="5507663"/>
            <a:ext cx="12576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IQ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جميعها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4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5" y="163803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03" y="131089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ED5F94C0-F982-49EA-B206-32FB31C41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96" y="1120108"/>
            <a:ext cx="4403289" cy="4085274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DDE9A8-4527-4409-8DA7-4051707D6AC6}"/>
              </a:ext>
            </a:extLst>
          </p:cNvPr>
          <p:cNvSpPr/>
          <p:nvPr/>
        </p:nvSpPr>
        <p:spPr>
          <a:xfrm>
            <a:off x="1468097" y="1166706"/>
            <a:ext cx="3424335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التوكيد المعنوي</a:t>
            </a:r>
          </a:p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يكون بأدوات محددة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سهم: منحني لأعلى 16">
            <a:extLst>
              <a:ext uri="{FF2B5EF4-FFF2-40B4-BE49-F238E27FC236}">
                <a16:creationId xmlns:a16="http://schemas.microsoft.com/office/drawing/2014/main" id="{E17651B6-2C93-49BD-9246-AC51EDA32237}"/>
              </a:ext>
            </a:extLst>
          </p:cNvPr>
          <p:cNvSpPr/>
          <p:nvPr/>
        </p:nvSpPr>
        <p:spPr>
          <a:xfrm rot="1833888">
            <a:off x="2205691" y="3247523"/>
            <a:ext cx="3354761" cy="89758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5" y="163803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03" y="131089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مستطيل مستدير الزوايا 18">
            <a:extLst>
              <a:ext uri="{FF2B5EF4-FFF2-40B4-BE49-F238E27FC236}">
                <a16:creationId xmlns:a16="http://schemas.microsoft.com/office/drawing/2014/main" id="{1B92BDC2-8937-4668-A37D-75CFE4B697A3}"/>
              </a:ext>
            </a:extLst>
          </p:cNvPr>
          <p:cNvSpPr/>
          <p:nvPr/>
        </p:nvSpPr>
        <p:spPr>
          <a:xfrm>
            <a:off x="8275582" y="503041"/>
            <a:ext cx="2643187" cy="48577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spc="-150" dirty="0">
                <a:solidFill>
                  <a:srgbClr val="C00000"/>
                </a:solidFill>
              </a:rPr>
              <a:t> </a:t>
            </a:r>
            <a:r>
              <a:rPr lang="ar-SA" sz="3200" spc="-150" dirty="0">
                <a:solidFill>
                  <a:srgbClr val="C00000"/>
                </a:solidFill>
              </a:rPr>
              <a:t>استخراج الألفاظ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spc="-150" dirty="0">
                <a:solidFill>
                  <a:srgbClr val="C00000"/>
                </a:solidFill>
              </a:rPr>
              <a:t>الدالة على التوكيد</a:t>
            </a:r>
            <a:endParaRPr lang="ar-EG" sz="3200" spc="-150" dirty="0">
              <a:solidFill>
                <a:srgbClr val="C00000"/>
              </a:solidFill>
            </a:endParaRPr>
          </a:p>
        </p:txBody>
      </p:sp>
      <p:sp>
        <p:nvSpPr>
          <p:cNvPr id="156" name="مربع نص 6">
            <a:extLst>
              <a:ext uri="{FF2B5EF4-FFF2-40B4-BE49-F238E27FC236}">
                <a16:creationId xmlns:a16="http://schemas.microsoft.com/office/drawing/2014/main" id="{8A4EE84C-DE08-4B77-B02F-1A95F118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754" y="2814970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  <a:latin typeface="Calibri" panose="020F0502020204030204" pitchFamily="34" charset="0"/>
              </a:rPr>
              <a:t>...........</a:t>
            </a:r>
          </a:p>
        </p:txBody>
      </p:sp>
      <p:sp>
        <p:nvSpPr>
          <p:cNvPr id="162" name="مربع نص 6">
            <a:extLst>
              <a:ext uri="{FF2B5EF4-FFF2-40B4-BE49-F238E27FC236}">
                <a16:creationId xmlns:a16="http://schemas.microsoft.com/office/drawing/2014/main" id="{5C3CF29E-E618-4FCD-A395-F307083D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11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FF0000"/>
                </a:solidFill>
                <a:latin typeface="Calibri" panose="020F0502020204030204" pitchFamily="34" charset="0"/>
              </a:rPr>
              <a:t>.................</a:t>
            </a:r>
            <a:r>
              <a:rPr lang="ar-IQ" altLang="ar-SA" sz="1800">
                <a:solidFill>
                  <a:srgbClr val="FF0000"/>
                </a:solidFill>
                <a:latin typeface="Calibri" panose="020F0502020204030204" pitchFamily="34" charset="0"/>
              </a:rPr>
              <a:t>.................................................</a:t>
            </a:r>
            <a:endParaRPr lang="ar-SA" altLang="ar-SA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مربع نص 6">
            <a:extLst>
              <a:ext uri="{FF2B5EF4-FFF2-40B4-BE49-F238E27FC236}">
                <a16:creationId xmlns:a16="http://schemas.microsoft.com/office/drawing/2014/main" id="{D3A00D92-ABC1-492E-97C3-002AF600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39" y="2630708"/>
            <a:ext cx="1828800" cy="368300"/>
          </a:xfrm>
          <a:prstGeom prst="flowChartOnline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FF0000"/>
                </a:solidFill>
                <a:latin typeface="Calibri" panose="020F0502020204030204" pitchFamily="34" charset="0"/>
              </a:rPr>
              <a:t>...........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5BF7B99-E6BC-40B2-8865-3169D132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3" y="896455"/>
            <a:ext cx="5051873" cy="452886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C1403A2-3C7F-43A7-96D7-69B9757141BB}"/>
              </a:ext>
            </a:extLst>
          </p:cNvPr>
          <p:cNvSpPr/>
          <p:nvPr/>
        </p:nvSpPr>
        <p:spPr>
          <a:xfrm>
            <a:off x="781071" y="1907618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نعم</a:t>
            </a:r>
          </a:p>
        </p:txBody>
      </p:sp>
      <p:sp>
        <p:nvSpPr>
          <p:cNvPr id="166" name="مستطيل 165">
            <a:extLst>
              <a:ext uri="{FF2B5EF4-FFF2-40B4-BE49-F238E27FC236}">
                <a16:creationId xmlns:a16="http://schemas.microsoft.com/office/drawing/2014/main" id="{1A43B1B5-49E2-429F-80F9-2225855A07B6}"/>
              </a:ext>
            </a:extLst>
          </p:cNvPr>
          <p:cNvSpPr/>
          <p:nvPr/>
        </p:nvSpPr>
        <p:spPr>
          <a:xfrm>
            <a:off x="661938" y="2766125"/>
            <a:ext cx="9621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نفسها</a:t>
            </a:r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A78518B4-5FC3-47C6-8B3A-06E9EA0F0C13}"/>
              </a:ext>
            </a:extLst>
          </p:cNvPr>
          <p:cNvSpPr/>
          <p:nvPr/>
        </p:nvSpPr>
        <p:spPr>
          <a:xfrm>
            <a:off x="760679" y="3374879"/>
            <a:ext cx="851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أجمع</a:t>
            </a:r>
          </a:p>
        </p:txBody>
      </p:sp>
      <p:sp>
        <p:nvSpPr>
          <p:cNvPr id="168" name="مستطيل 167">
            <a:extLst>
              <a:ext uri="{FF2B5EF4-FFF2-40B4-BE49-F238E27FC236}">
                <a16:creationId xmlns:a16="http://schemas.microsoft.com/office/drawing/2014/main" id="{F751968B-B263-40C9-AF5B-8AA2484A90F0}"/>
              </a:ext>
            </a:extLst>
          </p:cNvPr>
          <p:cNvSpPr/>
          <p:nvPr/>
        </p:nvSpPr>
        <p:spPr>
          <a:xfrm>
            <a:off x="659243" y="4067735"/>
            <a:ext cx="1095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كلتاهما</a:t>
            </a:r>
          </a:p>
        </p:txBody>
      </p:sp>
      <p:sp>
        <p:nvSpPr>
          <p:cNvPr id="169" name="مستطيل 168">
            <a:extLst>
              <a:ext uri="{FF2B5EF4-FFF2-40B4-BE49-F238E27FC236}">
                <a16:creationId xmlns:a16="http://schemas.microsoft.com/office/drawing/2014/main" id="{C0DEF890-8410-4FFF-B63B-928E93345916}"/>
              </a:ext>
            </a:extLst>
          </p:cNvPr>
          <p:cNvSpPr/>
          <p:nvPr/>
        </p:nvSpPr>
        <p:spPr>
          <a:xfrm>
            <a:off x="928547" y="4667306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كله</a:t>
            </a:r>
          </a:p>
        </p:txBody>
      </p:sp>
    </p:spTree>
    <p:extLst>
      <p:ext uri="{BB962C8B-B14F-4D97-AF65-F5344CB8AC3E}">
        <p14:creationId xmlns:p14="http://schemas.microsoft.com/office/powerpoint/2010/main" val="318753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6" grpId="0"/>
      <p:bldP spid="167" grpId="0"/>
      <p:bldP spid="168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" y="163803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5" y="131127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5" name="TextBox 31">
            <a:extLst>
              <a:ext uri="{FF2B5EF4-FFF2-40B4-BE49-F238E27FC236}">
                <a16:creationId xmlns:a16="http://schemas.microsoft.com/office/drawing/2014/main" id="{EEEE9D8E-0C54-452B-AE24-39D111B8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IQ" altLang="ar-SA">
                <a:solidFill>
                  <a:schemeClr val="tx1"/>
                </a:solidFill>
              </a:rPr>
              <a:t>   </a:t>
            </a:r>
            <a:endParaRPr lang="en-US" altLang="ar-SA">
              <a:solidFill>
                <a:schemeClr val="tx1"/>
              </a:solidFill>
            </a:endParaRPr>
          </a:p>
        </p:txBody>
      </p:sp>
      <p:sp>
        <p:nvSpPr>
          <p:cNvPr id="157" name="مستطيل مستدير الزوايا 18">
            <a:extLst>
              <a:ext uri="{FF2B5EF4-FFF2-40B4-BE49-F238E27FC236}">
                <a16:creationId xmlns:a16="http://schemas.microsoft.com/office/drawing/2014/main" id="{0E078048-AC24-4967-9B62-4CE76435A308}"/>
              </a:ext>
            </a:extLst>
          </p:cNvPr>
          <p:cNvSpPr/>
          <p:nvPr/>
        </p:nvSpPr>
        <p:spPr>
          <a:xfrm>
            <a:off x="7938841" y="879449"/>
            <a:ext cx="2643187" cy="485775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spc="-150" dirty="0">
                <a:solidFill>
                  <a:srgbClr val="C00000"/>
                </a:solidFill>
              </a:rPr>
              <a:t> </a:t>
            </a:r>
            <a:r>
              <a:rPr lang="ar-SA" sz="3200" spc="-150" dirty="0">
                <a:solidFill>
                  <a:srgbClr val="C00000"/>
                </a:solidFill>
              </a:rPr>
              <a:t>أضع في الفراغات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spc="-150" dirty="0">
                <a:solidFill>
                  <a:srgbClr val="C00000"/>
                </a:solidFill>
              </a:rPr>
              <a:t>الآتية ألفاظ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spc="-150" dirty="0">
                <a:solidFill>
                  <a:srgbClr val="C00000"/>
                </a:solidFill>
              </a:rPr>
              <a:t>التوكيد المناسبة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3200" spc="-150" dirty="0">
              <a:solidFill>
                <a:srgbClr val="C00000"/>
              </a:solidFill>
            </a:endParaRPr>
          </a:p>
        </p:txBody>
      </p:sp>
      <p:sp>
        <p:nvSpPr>
          <p:cNvPr id="158" name="سهم إلى اليسار 6">
            <a:extLst>
              <a:ext uri="{FF2B5EF4-FFF2-40B4-BE49-F238E27FC236}">
                <a16:creationId xmlns:a16="http://schemas.microsoft.com/office/drawing/2014/main" id="{7D7AFEE5-6CDB-47C9-8B78-03BEDF733876}"/>
              </a:ext>
            </a:extLst>
          </p:cNvPr>
          <p:cNvSpPr/>
          <p:nvPr/>
        </p:nvSpPr>
        <p:spPr>
          <a:xfrm>
            <a:off x="343709" y="517534"/>
            <a:ext cx="5370710" cy="1062742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002060"/>
                </a:solidFill>
                <a:cs typeface="Arabic Transparent" pitchFamily="2" charset="-78"/>
              </a:rPr>
              <a:t>الأميرة نورة بنت عبد الرحمن والأمير سعود الفيصل رحمهما الله ........من أهل </a:t>
            </a:r>
            <a:r>
              <a:rPr lang="ar-SA" sz="2400" b="1" dirty="0" err="1">
                <a:solidFill>
                  <a:srgbClr val="002060"/>
                </a:solidFill>
                <a:cs typeface="Arabic Transparent" pitchFamily="2" charset="-78"/>
              </a:rPr>
              <a:t>السيلسة</a:t>
            </a:r>
            <a:r>
              <a:rPr lang="ar-SA" sz="2400" b="1" dirty="0">
                <a:solidFill>
                  <a:srgbClr val="002060"/>
                </a:solidFill>
                <a:cs typeface="Arabic Transparent" pitchFamily="2" charset="-78"/>
              </a:rPr>
              <a:t> </a:t>
            </a:r>
            <a:endParaRPr lang="ar-EG" sz="2400" b="1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61" name="سهم إلى اليسار 6">
            <a:extLst>
              <a:ext uri="{FF2B5EF4-FFF2-40B4-BE49-F238E27FC236}">
                <a16:creationId xmlns:a16="http://schemas.microsoft.com/office/drawing/2014/main" id="{052B8A54-C92E-452D-BC1E-3874D20BBD4B}"/>
              </a:ext>
            </a:extLst>
          </p:cNvPr>
          <p:cNvSpPr/>
          <p:nvPr/>
        </p:nvSpPr>
        <p:spPr>
          <a:xfrm>
            <a:off x="206030" y="1644802"/>
            <a:ext cx="5460145" cy="12495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3200" b="1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63" name="سهم إلى اليسار 6">
            <a:extLst>
              <a:ext uri="{FF2B5EF4-FFF2-40B4-BE49-F238E27FC236}">
                <a16:creationId xmlns:a16="http://schemas.microsoft.com/office/drawing/2014/main" id="{4E987E0C-6FED-44A2-B53E-83F6B3B77E95}"/>
              </a:ext>
            </a:extLst>
          </p:cNvPr>
          <p:cNvSpPr/>
          <p:nvPr/>
        </p:nvSpPr>
        <p:spPr>
          <a:xfrm>
            <a:off x="206030" y="3833157"/>
            <a:ext cx="5621688" cy="1499671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rgbClr val="002060"/>
                </a:solidFill>
                <a:cs typeface="Arabic Transparent" pitchFamily="2" charset="-78"/>
              </a:rPr>
              <a:t>            أرسل المأمون إلى ملك الروم بعوثا من ثقات المسلمين والنصارى......      </a:t>
            </a:r>
            <a:endParaRPr lang="ar-EG" sz="2800" b="1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8D24B5C-DB5B-4D52-8063-2E546E803001}"/>
              </a:ext>
            </a:extLst>
          </p:cNvPr>
          <p:cNvSpPr/>
          <p:nvPr/>
        </p:nvSpPr>
        <p:spPr>
          <a:xfrm>
            <a:off x="2716468" y="971922"/>
            <a:ext cx="910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cs typeface="Arabic Transparent" pitchFamily="2" charset="-78"/>
              </a:rPr>
              <a:t>كلاهما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3DD208-8DEC-46BC-A6BF-E79D7C42E52B}"/>
              </a:ext>
            </a:extLst>
          </p:cNvPr>
          <p:cNvSpPr/>
          <p:nvPr/>
        </p:nvSpPr>
        <p:spPr>
          <a:xfrm>
            <a:off x="1039410" y="1906647"/>
            <a:ext cx="4261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جابر بن حيان....... من أقدم علماء العرب</a:t>
            </a: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الكيمياء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5D2C264A-C51E-49FA-A531-CEF25B013E3B}"/>
              </a:ext>
            </a:extLst>
          </p:cNvPr>
          <p:cNvSpPr/>
          <p:nvPr/>
        </p:nvSpPr>
        <p:spPr>
          <a:xfrm>
            <a:off x="3126298" y="1887439"/>
            <a:ext cx="76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cs typeface="Arabic Transparent" pitchFamily="2" charset="-78"/>
              </a:rPr>
              <a:t>نفسه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806F6941-C045-4D4D-9B13-721D919A223A}"/>
              </a:ext>
            </a:extLst>
          </p:cNvPr>
          <p:cNvSpPr/>
          <p:nvPr/>
        </p:nvSpPr>
        <p:spPr>
          <a:xfrm>
            <a:off x="2496540" y="4772863"/>
            <a:ext cx="10406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cs typeface="Arabic Transparent" pitchFamily="2" charset="-78"/>
              </a:rPr>
              <a:t>جمعيهم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113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" y="163803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5" y="131127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5" name="TextBox 31">
            <a:extLst>
              <a:ext uri="{FF2B5EF4-FFF2-40B4-BE49-F238E27FC236}">
                <a16:creationId xmlns:a16="http://schemas.microsoft.com/office/drawing/2014/main" id="{EEEE9D8E-0C54-452B-AE24-39D111B8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IQ" altLang="ar-SA">
                <a:solidFill>
                  <a:schemeClr val="tx1"/>
                </a:solidFill>
              </a:rPr>
              <a:t>   </a:t>
            </a:r>
            <a:endParaRPr lang="en-US" alt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06BD828-3225-42ED-8117-2721F722F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2" y="516963"/>
            <a:ext cx="5313089" cy="4737159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5ED6840B-5720-43D1-8E3B-5CA89B897C55}"/>
              </a:ext>
            </a:extLst>
          </p:cNvPr>
          <p:cNvCxnSpPr/>
          <p:nvPr/>
        </p:nvCxnSpPr>
        <p:spPr>
          <a:xfrm>
            <a:off x="3181880" y="1603878"/>
            <a:ext cx="493475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AFC4F7CE-0A22-4872-BC28-AC3981ED8D74}"/>
              </a:ext>
            </a:extLst>
          </p:cNvPr>
          <p:cNvCxnSpPr/>
          <p:nvPr/>
        </p:nvCxnSpPr>
        <p:spPr>
          <a:xfrm>
            <a:off x="1145219" y="3374879"/>
            <a:ext cx="13671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4246E0D3-DE4C-4484-9D8D-FF90238CD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09" y="601216"/>
            <a:ext cx="4919689" cy="51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0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321E1AB5-504B-C444-95D2-8796C698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" y="163803"/>
            <a:ext cx="5420040" cy="651882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63D0353-1333-B141-B397-D842DCEF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5" y="131127"/>
            <a:ext cx="5420040" cy="65188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5" name="TextBox 31">
            <a:extLst>
              <a:ext uri="{FF2B5EF4-FFF2-40B4-BE49-F238E27FC236}">
                <a16:creationId xmlns:a16="http://schemas.microsoft.com/office/drawing/2014/main" id="{EEEE9D8E-0C54-452B-AE24-39D111B8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IQ" altLang="ar-SA">
                <a:solidFill>
                  <a:schemeClr val="tx1"/>
                </a:solidFill>
              </a:rPr>
              <a:t>   </a:t>
            </a:r>
            <a:endParaRPr lang="en-US" altLang="ar-SA">
              <a:solidFill>
                <a:schemeClr val="tx1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4CB9CCB-73F5-4E0D-B732-4A6CAF342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5" y="659776"/>
            <a:ext cx="4755665" cy="3575645"/>
          </a:xfrm>
          <a:prstGeom prst="rect">
            <a:avLst/>
          </a:prstGeom>
        </p:spPr>
      </p:pic>
      <p:pic>
        <p:nvPicPr>
          <p:cNvPr id="14" name="رسم 13" descr="التسويق">
            <a:extLst>
              <a:ext uri="{FF2B5EF4-FFF2-40B4-BE49-F238E27FC236}">
                <a16:creationId xmlns:a16="http://schemas.microsoft.com/office/drawing/2014/main" id="{4D45C591-396C-4A92-B7CA-6F99E5F9A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7026" y="2492364"/>
            <a:ext cx="2283106" cy="2283106"/>
          </a:xfrm>
          <a:prstGeom prst="rect">
            <a:avLst/>
          </a:prstGeom>
        </p:spPr>
      </p:pic>
      <p:sp>
        <p:nvSpPr>
          <p:cNvPr id="15" name="مستطيل 14">
            <a:hlinkClick r:id="rId7"/>
            <a:extLst>
              <a:ext uri="{FF2B5EF4-FFF2-40B4-BE49-F238E27FC236}">
                <a16:creationId xmlns:a16="http://schemas.microsoft.com/office/drawing/2014/main" id="{48ABCAF0-DB80-47BF-BAB0-023D8F5A3DEA}"/>
              </a:ext>
            </a:extLst>
          </p:cNvPr>
          <p:cNvSpPr/>
          <p:nvPr/>
        </p:nvSpPr>
        <p:spPr>
          <a:xfrm>
            <a:off x="8478175" y="2064953"/>
            <a:ext cx="1713390" cy="6782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F417871-11B8-4429-9380-4FD58B236FDF}"/>
              </a:ext>
            </a:extLst>
          </p:cNvPr>
          <p:cNvSpPr/>
          <p:nvPr/>
        </p:nvSpPr>
        <p:spPr>
          <a:xfrm>
            <a:off x="8616571" y="2142466"/>
            <a:ext cx="1555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اضغطي هنا</a:t>
            </a:r>
          </a:p>
        </p:txBody>
      </p:sp>
      <p:sp>
        <p:nvSpPr>
          <p:cNvPr id="17" name="مستطيل 16">
            <a:hlinkClick r:id="rId7"/>
            <a:extLst>
              <a:ext uri="{FF2B5EF4-FFF2-40B4-BE49-F238E27FC236}">
                <a16:creationId xmlns:a16="http://schemas.microsoft.com/office/drawing/2014/main" id="{39591548-FAC7-4266-977A-E781D3E2CD47}"/>
              </a:ext>
            </a:extLst>
          </p:cNvPr>
          <p:cNvSpPr/>
          <p:nvPr/>
        </p:nvSpPr>
        <p:spPr>
          <a:xfrm>
            <a:off x="8687795" y="3484842"/>
            <a:ext cx="1522732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اضغطي هنا</a:t>
            </a:r>
            <a:endParaRPr lang="ar-SA" sz="1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5780139-ADB5-49CE-BC95-A9192A2D7630}"/>
              </a:ext>
            </a:extLst>
          </p:cNvPr>
          <p:cNvSpPr/>
          <p:nvPr/>
        </p:nvSpPr>
        <p:spPr>
          <a:xfrm>
            <a:off x="8687795" y="3510433"/>
            <a:ext cx="1555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اضغطي هنا</a:t>
            </a:r>
          </a:p>
        </p:txBody>
      </p:sp>
    </p:spTree>
    <p:extLst>
      <p:ext uri="{BB962C8B-B14F-4D97-AF65-F5344CB8AC3E}">
        <p14:creationId xmlns:p14="http://schemas.microsoft.com/office/powerpoint/2010/main" val="41124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189</Words>
  <Application>Microsoft Office PowerPoint</Application>
  <PresentationFormat>شاشة عريضة</PresentationFormat>
  <Paragraphs>90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Ara Hamah City</vt:lpstr>
      <vt:lpstr>Arial</vt:lpstr>
      <vt:lpstr>Calibri</vt:lpstr>
      <vt:lpstr>Calibri Light</vt:lpstr>
      <vt:lpstr>Comic Sans MS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رغد العتيبي</cp:lastModifiedBy>
  <cp:revision>45</cp:revision>
  <dcterms:created xsi:type="dcterms:W3CDTF">2020-07-12T23:04:57Z</dcterms:created>
  <dcterms:modified xsi:type="dcterms:W3CDTF">2022-11-28T09:25:26Z</dcterms:modified>
</cp:coreProperties>
</file>