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7" r:id="rId2"/>
    <p:sldId id="258" r:id="rId3"/>
    <p:sldId id="259" r:id="rId4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006600"/>
    <a:srgbClr val="008000"/>
    <a:srgbClr val="0099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90177" autoAdjust="0"/>
    <p:restoredTop sz="92652" autoAdjust="0"/>
  </p:normalViewPr>
  <p:slideViewPr>
    <p:cSldViewPr>
      <p:cViewPr>
        <p:scale>
          <a:sx n="74" d="100"/>
          <a:sy n="74" d="100"/>
        </p:scale>
        <p:origin x="-576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A6E89-E3BC-406B-BE85-BC9B04659366}" type="datetimeFigureOut">
              <a:rPr lang="ar-SA" smtClean="0"/>
              <a:pPr/>
              <a:t>18/12/35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477AA9-57C9-4037-AC91-BF17D53A4D88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A6E89-E3BC-406B-BE85-BC9B04659366}" type="datetimeFigureOut">
              <a:rPr lang="ar-SA" smtClean="0"/>
              <a:pPr/>
              <a:t>18/12/35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477AA9-57C9-4037-AC91-BF17D53A4D88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A6E89-E3BC-406B-BE85-BC9B04659366}" type="datetimeFigureOut">
              <a:rPr lang="ar-SA" smtClean="0"/>
              <a:pPr/>
              <a:t>18/12/35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477AA9-57C9-4037-AC91-BF17D53A4D88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A6E89-E3BC-406B-BE85-BC9B04659366}" type="datetimeFigureOut">
              <a:rPr lang="ar-SA" smtClean="0"/>
              <a:pPr/>
              <a:t>18/12/35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477AA9-57C9-4037-AC91-BF17D53A4D88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A6E89-E3BC-406B-BE85-BC9B04659366}" type="datetimeFigureOut">
              <a:rPr lang="ar-SA" smtClean="0"/>
              <a:pPr/>
              <a:t>18/12/35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477AA9-57C9-4037-AC91-BF17D53A4D88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A6E89-E3BC-406B-BE85-BC9B04659366}" type="datetimeFigureOut">
              <a:rPr lang="ar-SA" smtClean="0"/>
              <a:pPr/>
              <a:t>18/12/35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477AA9-57C9-4037-AC91-BF17D53A4D88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A6E89-E3BC-406B-BE85-BC9B04659366}" type="datetimeFigureOut">
              <a:rPr lang="ar-SA" smtClean="0"/>
              <a:pPr/>
              <a:t>18/12/35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477AA9-57C9-4037-AC91-BF17D53A4D88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A6E89-E3BC-406B-BE85-BC9B04659366}" type="datetimeFigureOut">
              <a:rPr lang="ar-SA" smtClean="0"/>
              <a:pPr/>
              <a:t>18/12/35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477AA9-57C9-4037-AC91-BF17D53A4D88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A6E89-E3BC-406B-BE85-BC9B04659366}" type="datetimeFigureOut">
              <a:rPr lang="ar-SA" smtClean="0"/>
              <a:pPr/>
              <a:t>18/12/35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477AA9-57C9-4037-AC91-BF17D53A4D88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A6E89-E3BC-406B-BE85-BC9B04659366}" type="datetimeFigureOut">
              <a:rPr lang="ar-SA" smtClean="0"/>
              <a:pPr/>
              <a:t>18/12/35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477AA9-57C9-4037-AC91-BF17D53A4D88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A6E89-E3BC-406B-BE85-BC9B04659366}" type="datetimeFigureOut">
              <a:rPr lang="ar-SA" smtClean="0"/>
              <a:pPr/>
              <a:t>18/12/35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477AA9-57C9-4037-AC91-BF17D53A4D88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CA6E89-E3BC-406B-BE85-BC9B04659366}" type="datetimeFigureOut">
              <a:rPr lang="ar-SA" smtClean="0"/>
              <a:pPr/>
              <a:t>18/12/35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477AA9-57C9-4037-AC91-BF17D53A4D88}" type="slidenum">
              <a:rPr lang="ar-SA" smtClean="0"/>
              <a:pPr/>
              <a:t>‹#›</a:t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 l="26367" t="10742" r="23828" b="6250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مستطيل 2"/>
          <p:cNvSpPr/>
          <p:nvPr/>
        </p:nvSpPr>
        <p:spPr>
          <a:xfrm>
            <a:off x="3500430" y="2214554"/>
            <a:ext cx="5500694" cy="192882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ar-SA" sz="3200" b="1" dirty="0" smtClean="0">
                <a:solidFill>
                  <a:schemeClr val="tx1"/>
                </a:solidFill>
              </a:rPr>
              <a:t>الموضوع : </a:t>
            </a:r>
            <a:r>
              <a:rPr lang="ar-SA" sz="3200" b="1" dirty="0" smtClean="0">
                <a:solidFill>
                  <a:schemeClr val="tx1"/>
                </a:solidFill>
              </a:rPr>
              <a:t>النص </a:t>
            </a:r>
            <a:r>
              <a:rPr lang="ar-SA" sz="3200" b="1" dirty="0" err="1" smtClean="0">
                <a:solidFill>
                  <a:schemeClr val="tx1"/>
                </a:solidFill>
              </a:rPr>
              <a:t>ا</a:t>
            </a:r>
            <a:r>
              <a:rPr lang="ar-SA" sz="3200" b="1" dirty="0" err="1" smtClean="0">
                <a:solidFill>
                  <a:schemeClr val="tx1"/>
                </a:solidFill>
              </a:rPr>
              <a:t>لإثرائي</a:t>
            </a:r>
            <a:endParaRPr lang="ar-SA" sz="3200" b="1" dirty="0" smtClean="0">
              <a:solidFill>
                <a:schemeClr val="tx1"/>
              </a:solidFill>
            </a:endParaRPr>
          </a:p>
          <a:p>
            <a:pPr algn="ctr"/>
            <a:r>
              <a:rPr lang="ar-SA" sz="3200" b="1" dirty="0" smtClean="0">
                <a:solidFill>
                  <a:schemeClr val="tx1"/>
                </a:solidFill>
              </a:rPr>
              <a:t>هاتف دقيق .. داخل أسنانك</a:t>
            </a:r>
          </a:p>
          <a:p>
            <a:pPr algn="ctr"/>
            <a:r>
              <a:rPr lang="ar-SA" sz="3200" b="1" dirty="0" smtClean="0">
                <a:solidFill>
                  <a:schemeClr val="tx1"/>
                </a:solidFill>
              </a:rPr>
              <a:t>ص </a:t>
            </a:r>
            <a:r>
              <a:rPr lang="ar-SA" sz="3200" b="1" dirty="0" smtClean="0">
                <a:solidFill>
                  <a:schemeClr val="tx1"/>
                </a:solidFill>
              </a:rPr>
              <a:t>107</a:t>
            </a:r>
            <a:endParaRPr lang="ar-SA" sz="32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/>
          <a:srcRect l="26367" t="11719" r="23828" b="6250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/>
          <a:srcRect l="26367" t="11719" r="23828" b="6250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122</TotalTime>
  <Words>11</Words>
  <Application>Microsoft Office PowerPoint</Application>
  <PresentationFormat>عرض على الشاشة (3:4)‏</PresentationFormat>
  <Paragraphs>3</Paragraphs>
  <Slides>3</Slides>
  <Notes>0</Notes>
  <HiddenSlides>0</HiddenSlides>
  <MMClips>0</MMClips>
  <ScaleCrop>false</ScaleCrop>
  <HeadingPairs>
    <vt:vector size="4" baseType="variant">
      <vt:variant>
        <vt:lpstr>سمة</vt:lpstr>
      </vt:variant>
      <vt:variant>
        <vt:i4>1</vt:i4>
      </vt:variant>
      <vt:variant>
        <vt:lpstr>عناوين الشرائح</vt:lpstr>
      </vt:variant>
      <vt:variant>
        <vt:i4>3</vt:i4>
      </vt:variant>
    </vt:vector>
  </HeadingPairs>
  <TitlesOfParts>
    <vt:vector size="4" baseType="lpstr">
      <vt:lpstr>سمة Office</vt:lpstr>
      <vt:lpstr>الشريحة 1</vt:lpstr>
      <vt:lpstr>الشريحة 2</vt:lpstr>
      <vt:lpstr>الشريحة 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الشريحة 1</dc:title>
  <dc:creator>home</dc:creator>
  <cp:lastModifiedBy>home</cp:lastModifiedBy>
  <cp:revision>34</cp:revision>
  <dcterms:created xsi:type="dcterms:W3CDTF">2014-02-09T16:30:37Z</dcterms:created>
  <dcterms:modified xsi:type="dcterms:W3CDTF">2014-10-12T18:44:31Z</dcterms:modified>
</cp:coreProperties>
</file>