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3"/>
  </p:notesMasterIdLst>
  <p:sldIdLst>
    <p:sldId id="424" r:id="rId9"/>
    <p:sldId id="2647" r:id="rId10"/>
    <p:sldId id="366" r:id="rId11"/>
    <p:sldId id="430" r:id="rId12"/>
    <p:sldId id="2811" r:id="rId13"/>
    <p:sldId id="2812" r:id="rId14"/>
    <p:sldId id="2817" r:id="rId15"/>
    <p:sldId id="2807" r:id="rId16"/>
    <p:sldId id="2813" r:id="rId17"/>
    <p:sldId id="2814" r:id="rId18"/>
    <p:sldId id="2815" r:id="rId19"/>
    <p:sldId id="2819" r:id="rId20"/>
    <p:sldId id="2816" r:id="rId21"/>
    <p:sldId id="256" r:id="rId22"/>
    <p:sldId id="257" r:id="rId23"/>
    <p:sldId id="2818" r:id="rId24"/>
    <p:sldId id="2752" r:id="rId25"/>
    <p:sldId id="2820" r:id="rId26"/>
    <p:sldId id="2821" r:id="rId27"/>
    <p:sldId id="2822" r:id="rId28"/>
    <p:sldId id="2823" r:id="rId29"/>
    <p:sldId id="2664" r:id="rId30"/>
    <p:sldId id="2743" r:id="rId31"/>
    <p:sldId id="2744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50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FA18E6-6E23-4390-B54F-7518B3E99140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0822963-8193-467A-BA55-AEA09637E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99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>
            <a:extLst>
              <a:ext uri="{FF2B5EF4-FFF2-40B4-BE49-F238E27FC236}">
                <a16:creationId xmlns:a16="http://schemas.microsoft.com/office/drawing/2014/main" id="{E155608F-7D5F-4CE2-B886-A1734F19F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عنصر نائب للملاحظات 2">
            <a:extLst>
              <a:ext uri="{FF2B5EF4-FFF2-40B4-BE49-F238E27FC236}">
                <a16:creationId xmlns:a16="http://schemas.microsoft.com/office/drawing/2014/main" id="{12B0FDA2-7919-4C44-83D7-B7C0875C4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cs typeface="Arial" panose="020B0604020202020204" pitchFamily="34" charset="0"/>
            </a:endParaRPr>
          </a:p>
        </p:txBody>
      </p:sp>
      <p:sp>
        <p:nvSpPr>
          <p:cNvPr id="36868" name="عنصر نائب لرقم الشريحة 3">
            <a:extLst>
              <a:ext uri="{FF2B5EF4-FFF2-40B4-BE49-F238E27FC236}">
                <a16:creationId xmlns:a16="http://schemas.microsoft.com/office/drawing/2014/main" id="{EE5239D4-A18E-4586-8079-4A62F77C4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F30CC-CFC1-4B66-83C2-46047E9916D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>
            <a:extLst>
              <a:ext uri="{FF2B5EF4-FFF2-40B4-BE49-F238E27FC236}">
                <a16:creationId xmlns:a16="http://schemas.microsoft.com/office/drawing/2014/main" id="{E155608F-7D5F-4CE2-B886-A1734F19F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عنصر نائب للملاحظات 2">
            <a:extLst>
              <a:ext uri="{FF2B5EF4-FFF2-40B4-BE49-F238E27FC236}">
                <a16:creationId xmlns:a16="http://schemas.microsoft.com/office/drawing/2014/main" id="{12B0FDA2-7919-4C44-83D7-B7C0875C4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cs typeface="Arial" panose="020B0604020202020204" pitchFamily="34" charset="0"/>
            </a:endParaRPr>
          </a:p>
        </p:txBody>
      </p:sp>
      <p:sp>
        <p:nvSpPr>
          <p:cNvPr id="36868" name="عنصر نائب لرقم الشريحة 3">
            <a:extLst>
              <a:ext uri="{FF2B5EF4-FFF2-40B4-BE49-F238E27FC236}">
                <a16:creationId xmlns:a16="http://schemas.microsoft.com/office/drawing/2014/main" id="{EE5239D4-A18E-4586-8079-4A62F77C4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F30CC-CFC1-4B66-83C2-46047E9916D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3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>
            <a:extLst>
              <a:ext uri="{FF2B5EF4-FFF2-40B4-BE49-F238E27FC236}">
                <a16:creationId xmlns:a16="http://schemas.microsoft.com/office/drawing/2014/main" id="{E155608F-7D5F-4CE2-B886-A1734F19F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عنصر نائب للملاحظات 2">
            <a:extLst>
              <a:ext uri="{FF2B5EF4-FFF2-40B4-BE49-F238E27FC236}">
                <a16:creationId xmlns:a16="http://schemas.microsoft.com/office/drawing/2014/main" id="{12B0FDA2-7919-4C44-83D7-B7C0875C4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cs typeface="Arial" panose="020B0604020202020204" pitchFamily="34" charset="0"/>
            </a:endParaRPr>
          </a:p>
        </p:txBody>
      </p:sp>
      <p:sp>
        <p:nvSpPr>
          <p:cNvPr id="36868" name="عنصر نائب لرقم الشريحة 3">
            <a:extLst>
              <a:ext uri="{FF2B5EF4-FFF2-40B4-BE49-F238E27FC236}">
                <a16:creationId xmlns:a16="http://schemas.microsoft.com/office/drawing/2014/main" id="{EE5239D4-A18E-4586-8079-4A62F77C4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F30CC-CFC1-4B66-83C2-46047E9916D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5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>
            <a:extLst>
              <a:ext uri="{FF2B5EF4-FFF2-40B4-BE49-F238E27FC236}">
                <a16:creationId xmlns:a16="http://schemas.microsoft.com/office/drawing/2014/main" id="{E155608F-7D5F-4CE2-B886-A1734F19F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عنصر نائب للملاحظات 2">
            <a:extLst>
              <a:ext uri="{FF2B5EF4-FFF2-40B4-BE49-F238E27FC236}">
                <a16:creationId xmlns:a16="http://schemas.microsoft.com/office/drawing/2014/main" id="{12B0FDA2-7919-4C44-83D7-B7C0875C4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cs typeface="Arial" panose="020B0604020202020204" pitchFamily="34" charset="0"/>
            </a:endParaRPr>
          </a:p>
        </p:txBody>
      </p:sp>
      <p:sp>
        <p:nvSpPr>
          <p:cNvPr id="36868" name="عنصر نائب لرقم الشريحة 3">
            <a:extLst>
              <a:ext uri="{FF2B5EF4-FFF2-40B4-BE49-F238E27FC236}">
                <a16:creationId xmlns:a16="http://schemas.microsoft.com/office/drawing/2014/main" id="{EE5239D4-A18E-4586-8079-4A62F77C4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F30CC-CFC1-4B66-83C2-46047E9916D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15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>
            <a:extLst>
              <a:ext uri="{FF2B5EF4-FFF2-40B4-BE49-F238E27FC236}">
                <a16:creationId xmlns:a16="http://schemas.microsoft.com/office/drawing/2014/main" id="{E155608F-7D5F-4CE2-B886-A1734F19F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عنصر نائب للملاحظات 2">
            <a:extLst>
              <a:ext uri="{FF2B5EF4-FFF2-40B4-BE49-F238E27FC236}">
                <a16:creationId xmlns:a16="http://schemas.microsoft.com/office/drawing/2014/main" id="{12B0FDA2-7919-4C44-83D7-B7C0875C4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>
              <a:cs typeface="Arial" panose="020B0604020202020204" pitchFamily="34" charset="0"/>
            </a:endParaRPr>
          </a:p>
        </p:txBody>
      </p:sp>
      <p:sp>
        <p:nvSpPr>
          <p:cNvPr id="36868" name="عنصر نائب لرقم الشريحة 3">
            <a:extLst>
              <a:ext uri="{FF2B5EF4-FFF2-40B4-BE49-F238E27FC236}">
                <a16:creationId xmlns:a16="http://schemas.microsoft.com/office/drawing/2014/main" id="{EE5239D4-A18E-4586-8079-4A62F77C4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F30CC-CFC1-4B66-83C2-46047E9916D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0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C11D41-FC01-4DA7-A88A-4591E3890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815B52-C01A-49A4-9AA2-CF9D05678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85C316-B728-4F59-A1C8-3FADAE6E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5F8D2E-3E80-487B-80F2-A36427E5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E84211-2F8F-4EF9-B5D5-FBAB4EE8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27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482367-5337-434D-B350-D4BCC1A3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3702AE6-4E4C-4AB2-8548-1F081A0D3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A3C55E-E4B1-4C8E-A290-BB312CC5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B47721-00DC-496C-A7E4-C924AF2F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7BB22C-EB06-47B7-BE0F-27D87A73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440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2BFD359-655D-40FB-8E01-B455022DA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75EDC8F-4C77-4530-928D-2C33A072D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135B37-00CB-4907-A1D9-F0112487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1155B6-510B-4913-B985-E22A64F7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66623F-04B5-4ECA-84F8-F5286B8E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9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6B55DF-560B-489B-A532-C3F08F3A1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389EB7-3A12-479E-84EC-263775E0F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80B44A-0231-499D-9D45-42647B9E8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F53B-1351-459E-B417-166802D2D68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8060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D3A56A-59B0-4D5E-AB16-EF158F934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E14E85-6097-434E-BC16-58EFF2223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F85991-0BD8-435C-902E-078267058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3B0EE-AB87-4B10-8647-206ED8E874E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8221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1CC1C1-5F94-4652-B6B2-32E41E776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DB300-2275-45E8-A05F-BDB53E0A7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58CE67-40F9-4A6E-B9B5-A8C7FF8C6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A7336-2465-4988-B136-7C99BF19919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41013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0D2DA-566D-4710-B8C4-ECFCDCDE8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4B604-4F9C-4A94-8802-3181A8CAA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8CB45-A790-49EE-8D99-05A80FBC1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6D32B-36E4-40D6-9A5C-B3BFBF03589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7420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2B42D9-D5F3-4E88-B182-6A338E2E1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A3441B-928D-4C76-AB4A-1F52BB9DC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D8AACB-8415-44FA-A9F6-135C722AA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18E96-BDC0-4F67-A8A1-77187C17742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7339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805384-27A1-4A66-A980-DABB0733D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61EC0B-4940-477B-8BDD-62CB2F843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5F4125-BCC2-4CAC-A80C-BD25F19DA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C205-9BF9-43E1-AEC8-C38DFCD498A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06538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1786C4-D599-4B22-8EDF-284E7585B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E17630-C1BD-44F1-8D0C-42C5EA9C6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76B9E8-C268-4178-87C2-EFEEC92DE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50FA-B1DD-4178-8540-FABF8107B73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089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D2134-D678-49FB-B442-D3BDC1F64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D8A74-EB1A-42AA-98FF-8B4A06D8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68E5E9-9C18-4476-8943-0AF16EC16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526AF-EDFA-4658-B70F-CDBFCB33952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4079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032C11-3D2A-43C2-8637-10A53C78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109E5B-C1B1-4520-BBE9-1C67B5B50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5C779-D0E0-4DEC-9182-CF3B3269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B8F9AA-AEEB-4F15-866D-E2E7B2EF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D91521-BA0B-4766-91AD-E26B49AB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0124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0522D-456A-40F6-B3F8-319477C82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F6C02-A816-4A3E-8977-DED6F0B0D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4810C-E73A-4B5B-8176-DFAFD6501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3973C-960F-4842-A55C-F82AAC55CC4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11387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F428A-B131-4C2B-A95F-B5C60B60F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9C53BF-BB14-47C3-BAAD-81C4AD8C2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CF437D-DF62-46D7-9CA5-01540052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50879-25AF-4A0C-A18C-646BAF59E6C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60789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7A17D-CEB9-4054-A9A3-78EF77C71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788302-D4E9-4B21-8056-0BC2542DC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F7538B-BBC4-4C76-80C8-F327510B48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9D71-F780-42C1-B6EC-CE7289B67A3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8497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6030B0-99DB-4466-B20B-355A6A2D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8995-2A44-4FF3-92B6-6E18509096A1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1E41CD-25EA-4244-9F78-D67EE945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963FA3-FDC8-4ACA-BAC2-A3F04E2D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C17A-C6A5-4D3D-B9CC-C706F18963E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4555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047BCF-03BE-47DC-BA7D-17B3EFD9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8AC3-4168-41AD-9738-1145B3AD9467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7CE661-54E9-4AAF-8F8D-405B5528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5D11D4-13EE-4C99-B2F8-82D4CC23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1F5C-EE9E-4753-B1BD-A53B692AFF4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573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6CA65D-A485-45D2-986D-A180E386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3412-1225-4676-94BE-09B1B9F7A53E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4D0C7E-8016-4F3D-A81F-69413B78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1C135-DD63-4BB4-862B-89A27341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F942-2C75-4815-B523-68BF565FBBC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682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AF912A-94F9-4448-AB0C-44173F27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BD88-D5B1-4FC0-9467-ADD73A96CD89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FA64DD0-8C28-4F62-82C3-0D550C66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E5FEED3-7BC2-474D-80E6-BCEAEAC9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CE4B-48CB-4B14-99E8-AD1A57935D8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784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01D11FBF-720A-4314-A635-3CC66C13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4B50-BEE5-4399-82EB-1EA87E818022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ED46A45-36E5-40EF-80C8-EB9F9367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9473BB9C-63DD-49E6-AAC1-BB5003D5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FAF6-4950-4421-A315-689C20AFFEC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891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84A6D10A-CEAF-4D33-8F2A-052DEEB6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C7C9-A289-4C4B-8AA2-3C0006627ED8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238FC17-D499-4B7A-8356-B3B5139B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B1B2D4A-7C7E-49F9-9F8F-180BB074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E2841-C7ED-49AB-80E4-F000AF9DE0A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28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85F50EC-3C57-4525-BAF8-268DD7C3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B74E-01D9-4EFD-8DB4-288BFF0F4130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5C61AD0-B90D-4FE5-B5F5-072D5165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0987AF0-E498-4E92-9CD1-2BDAB291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22C2-CB1B-4FD0-BEB8-1497A5BC39F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97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9310F4-A29A-4B91-9860-33284456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C189C5-5191-47B1-B8B2-5C8844116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65342B-D7B8-4661-AF20-F204DB40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DCEB5A-0111-45AF-8825-8D648F5A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8275BA-40BF-48B5-8457-71C2479E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608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AA25FA4-28C5-4B63-A49B-D4505D6E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8CB4-9A89-4819-8D41-85CA6E60E818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C162E16-5C04-4573-A442-638F19A7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A9E3958-4A7E-4846-9F05-9D4EDE43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3E7B-3AEF-4CC7-9D23-43FEA73A92C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6525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3E73B09-08C8-4CA0-B803-D8CFD7BE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0A93-FFE0-435D-AB34-F8081195868A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05BDF6D-34BD-4BEF-A4D0-23C09222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DBC7554-8A01-4D6E-9E4A-22A4728A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30A5-E1F3-4DF5-9DFA-ACAA3DEA8C0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9951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E2A117-0954-43AB-ABA3-F614B216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DFF0-045E-4ACA-B4C1-1FF47B13D67F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CA9071-F9AE-4C1F-9C12-BD3BCC71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341381-7FEB-4F91-9DDD-BC177AE3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CD32-A065-402A-A42F-E53DE1EE4B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470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AD084A-7F51-4D39-8A58-D028A297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EB52-8B4F-40AA-8C67-4493E3210201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5DC70A-9E48-4162-8BDD-5E8EF561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66A890-EAD6-407D-B6E6-85F26F4A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72F9-BF0D-406A-9C90-E46BF29F484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767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025803-09DE-445D-8534-E2E5973DE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49E921-1CA0-4490-8A49-DB22C38E0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E7AE8C-79C1-42A9-9C00-90B53F84A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695C-1633-4E39-84D4-F6EDA5292E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48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0445-9AA7-4D4B-8CF9-3D20037BF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A50094-7568-4592-93B3-041121580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D452FC-6079-49A3-A417-C8DE7E9FC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517F-942D-4AB8-8315-B2688339B5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68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6778B7-F220-4EE5-890E-3D28BBF80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EBE910-B32D-4A97-A3EE-301E21D9A9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4FEFD0-897F-4697-905F-8D5C3E968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BE95-FEC6-4935-9F40-13B8850E67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43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9DC9F-5FCD-4043-BE6B-426137F67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FA795-116B-4674-BBF7-8AA320D72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F4939-3761-4493-B363-686DCBD56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3E98-CAD3-4D23-8720-F9E3F5AF70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1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232D3B-4773-4DAA-9808-42D18A924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4E88B5-D367-4545-87AF-2321A1F3F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293683-CC7A-48AA-8B9D-D8B9BB2D9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5F2C-5A74-4CF9-BADD-DB4F5680C9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71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EBE96D-C4A5-4C0E-BF9A-94AE683ABC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351E89-AA65-4CA4-BFD6-7FB1E8CC3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88DB01-B9CD-4FCC-A885-5A2FED389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105E-36C1-487F-B46F-2BC97CBEF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E3DE11-A912-458D-8023-87B8217E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FAE581-AC38-4947-82DA-96CB86698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0DAC9C3-0237-4E6B-963D-ED52EE092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73FD8F-41F8-44B2-8F96-D3BBC386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1D347E-7639-4EC1-8AC6-46E9BA76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4CDEC9-0959-43DE-AB97-938B93CD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0696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0531BB-98B3-463E-82D0-CB2864B8E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A1D0D8-97F1-4676-B3DD-AB36A1295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D491CA-126F-4ADA-AAF6-109008788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2853-2097-4644-B22B-A49C57A8D2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69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95907-B295-4435-94D6-91ED0F990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93AD48-3047-4D34-A775-933A52C3F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8BDE2-3EEC-4AF3-9E8A-40BCDC859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0ABB-ED61-4ED3-84B1-EADB9EDD10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1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0D4B35-30D6-466E-B4AE-0B6619D0D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CB65C-7F29-4F6E-9825-606F0D892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203C85-79E8-4E81-81B1-E97786F5A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78A8-126F-4BA3-9CF8-8D89D8F8FE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2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BD376-E644-4544-9AF5-2DCCCBC68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14F14-10B8-4475-AB3F-CEEA4AB66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91A594-BE25-4B75-A9AE-DA3A13E05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5861-4379-4D6B-9B65-17B69AFDEB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68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FC2556-A8B4-425E-891F-0D3CD0FCD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7605F2-654E-444F-9CC3-7B3644334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617250-3D76-4AF1-8791-33017FB18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A71C-DF49-4B84-9FDE-A53A357F25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2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411D6C-CA27-4BD0-B31B-863865CE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8A75-8D91-42F8-B65D-8CE7C044B7C5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08CADE-A292-4D22-AB67-F2E8D54E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ECBFE7-7664-4501-AD0C-49D5256A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86CE-7240-4A94-946E-768C1B692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79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B907C4-C24A-410D-8743-B15D0679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FBF0-6FE8-4C53-8D5F-654A93DBA508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A198D-C9AE-4B24-81F6-271EAF4E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ACAB2F-D921-46D1-BD9B-205D1ADE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89B9-1CA7-42A4-940E-F29C3C42E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1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E0135-2408-46DD-B943-4BFA5B11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C6F9-B12B-4BB2-8FDB-C828DEC41398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7AF4D1-E2A3-4036-BEE0-CA91F903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9D2F59-576F-469A-AACA-7A69B78E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C926-B845-457C-8618-564298AFE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96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7F91AD1-2A51-423E-A248-8E98D6D4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7E81-A937-431E-8A31-DE285F775885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FC3D8BE-3692-4533-8F15-5BE07F81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2505BCF-9F03-471C-AF06-F8A6C34A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A184D-72E4-4937-B1C4-F64D3A80F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40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E865C5DF-F116-40CC-8721-69241543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0F489-2F0C-4015-96A1-7F4B3C1206D7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9F08AAF5-1266-409C-B899-E98D133A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35CD924-8F93-4BBC-8FAA-1AA5653E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40F9-5230-4A41-885A-1EBA4E34B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6D1AFA-E54D-4D37-B12E-5599F18A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88B4D3E-61D9-4DFA-8A22-77AE76B0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5426172-BD05-4BBF-A481-3724B9C1E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756C745-BDB1-4FB0-836A-5F4A4FA98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842E94D-6450-4FD1-8781-2C5B6EF16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C7B0E4E-81FA-42A6-898F-00EF6CB7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AF3EE62-49C3-430C-B60A-9368C3D2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C4A650-AB4D-42AE-9110-04B7B7D4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3228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413365C-582F-47B5-996C-63784D50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52B1-6886-48F2-9981-38A8EC9A7716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0EF8DAC7-CA99-4071-AC6D-742DE5F2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9DD5433-C671-4FB4-BD0E-E9A4CA84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6823-C538-43AA-961C-498D2FF14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62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F897D6BA-FE62-4768-8C51-CB028FEB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4A4C-00A1-456E-A105-84BCA36E3D3B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210FE0C9-1FEA-41A5-97B1-D9C3ADA0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B97B976B-6049-45E2-B556-84CB76C8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5839-08AF-42C9-9A66-7AF95C9FE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85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FDF01B9-49BC-417C-A2FC-4F4B1589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B52F-9D68-422C-AB3A-C5150CEEC70B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17A86F9-FD3B-42FE-915A-5E3FE21D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2A49684-60F1-41B1-B227-01DCD067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C0A6-8409-46E1-8B52-4E20348DB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0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B6FCD42-0D8F-4DDC-9A65-3DA8C68F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C8399-7291-4EB0-A1CB-FD0A54CF529C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1B90E70-8E30-4F92-827C-3E94DB66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96B1F58-9F9B-46FD-A2F5-4349B87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9C93-A2BA-4EAA-94A6-EBD77E2C5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0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6BDD5D-A8F1-4AE5-9285-0AC3DA47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03A9-E442-42EC-BBC0-D7EC91D28A07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64E7A0-AC66-4977-BE88-8D463FF7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F84137-C747-4005-9512-D3ECCC52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E7CB-18ED-435C-9A50-C9CFFD4F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21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18DAAD-67B3-43EB-9E6E-4A73B4E6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12282-3EF5-48B7-901E-68EE5B03D99B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5F3EB9-07C3-48EF-89F5-4566604A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B03316-0619-4C47-83E5-5D5625EE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8ED7-D47F-4E6F-A154-59EC2817E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30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42A36D-25F1-4277-A3C7-3D0A34446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7C9FD-DEE5-4F44-ADEF-993898FC8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7C27B9-E9B5-4BA6-97CC-E61BBDE39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BB35-41CA-4DCD-8AB5-9EFE6C3810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8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01C670-B6B1-4793-9989-E75F9BF37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2F2E2D-C8DF-4FB0-BDAB-29EF17377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F51B5D-EB98-430D-BE77-1010822DA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8130-AE3F-4675-8612-95A34E595A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35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2DA29A-0CED-4A08-83B2-CC1B66CCD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710A94-F898-4C3C-AE75-55FB1738E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918A89-DAD9-4F3A-B5D7-1082C221E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10B43-C2E6-426E-AFF1-D279C6786F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44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34EFB-F8D7-4FE4-8D72-1477908CD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2BF2E-97DF-4E75-8F4E-D76E73838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B79773-BF2F-44CC-9BFC-DD00D0BC5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FC1E-C1C9-49D7-A9C5-C453D46935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7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DCC844-8955-47C2-8FAE-3717F90A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42094F1-1FF6-49C1-B870-FF6CC6A2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1E24A73-F644-4CBC-B5A6-FCF78904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44D7A6B-7B66-43F2-AC84-A5A1ADDB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6066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0AF6BE-6FCD-4EE5-99FA-3D4665440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21D5C0-8609-4208-8EB6-C0856979C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8875E7-7C73-4137-AEA2-43B557C0C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988CC-51F1-4AAA-BABB-AEE5A7425E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61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6896C9-D0B3-4632-A8A3-327F421F1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B4D23B-5EBE-4A40-897D-43A124D52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3A0D0D-CAAA-4CC1-AE51-FC56459B6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A7EF-C7A7-4FD6-A2E5-9447FC2361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2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8C3141-28DD-4C08-84A5-BD8373B77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663077-6C26-483B-8FB7-5DD3EE956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D893B0-5480-4A7A-805B-39873E581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E6881-C554-434A-9A20-01FB74C49B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C599ED-360B-4CBE-99F1-97EB2D70E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B22627-CD78-4CE5-8682-34A8E0D817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9168B-6C01-482D-A024-BEF7EDE14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FB8EC-8F1A-49CD-89A5-1BD704135D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63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036848-E872-4210-849E-564B45442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04A6E-FDD9-46AE-A6F3-63C8E531F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ED9C0-FB19-4284-AE62-5D481F474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16CF-8DFE-4E85-B2CF-0F9FEEA174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0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ABEAE4-59C8-4E36-8D19-C1E53195C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AD524E-2279-44C7-A0D7-13E05BB9B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D11BAB-6C75-4A46-9997-5F809938D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98B0-E714-4CEC-ADAC-279B7E2700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90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639A3-873A-4732-AAFB-D8789B917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E904B-0AF4-48CE-BCAA-B2332EED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BD3E51-8FFC-4CBB-9ED6-F86C79392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B8A8-32C3-4BFE-A539-9A2ABEB4BD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D56A6-DF49-490B-923C-97E4AF4A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92364-E449-4807-B724-FBD796A1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F2BD3-9679-407A-BDE7-33DA746F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8A2F-4E5C-42D3-9010-61B4209BE09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8926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FE445-D113-40AC-8A80-C61CE296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8C560-7686-4A69-9E97-1C8C0FDF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18628-D887-49FD-9DBF-A889762F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F7D0-4D84-4A51-82EF-E6DE32A4D6F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71347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75F0E-2D90-49A8-8A3A-DB1B515B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0CCCC-D17C-44D3-AC15-5B5AD955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9B57-68C4-456D-9CB6-DCDE5BD0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5ED8-8884-457F-92CD-EB7A55BE6B4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3602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3DF52A-A267-4416-857C-8AED43BD9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EDCA5B8-6FF9-48DE-91A9-CBB13F71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856DA94-DFA6-4066-B34F-43DE3F8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0025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104BC5-0EAB-4CF4-958F-EDB3FE9D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408BF7-28AE-450C-A264-E8EB224A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64B8F6-10AB-41C8-92DF-B8D3AE33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BA63-7949-4653-9835-FCEE2A708CB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850459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3BD5E7-13B0-43DA-BBA3-02D49EE2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39E700-94D9-4ABB-9632-7BA869E4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078962-3BB7-46DA-A32B-B7E31764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F99B-695E-4833-A982-015A0A4E783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02197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0635E3-A42D-4AAF-899D-3E66B7E9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D90336-95AE-454B-A9AB-A5D976EE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1E472D-F3D5-43C9-A711-E4ACCED7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FD46-6C86-4565-974A-4C44548C59A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50560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DF4333-27A2-45F8-AF2F-13C19BBC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1489C5-7797-4532-9CB4-A82B6329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77B0DA-122C-40CB-B0CD-48E4F165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19C3-4DA9-4FB5-98B3-644DCE79804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82815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B27384-0A94-4987-9EC6-A3DC9696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275C28-81A2-4826-BC27-462B95FD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91C1CB-22DB-4655-8A3E-590884A3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75A8-A3F6-4865-9EAE-AC358AFB551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313272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7A6977-E97F-4C62-9F92-E39C6F62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EC37AA-9F34-40A6-B584-E03F5602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471C4D-A45C-4509-92D2-01F2B269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0AB6-190D-4032-BA07-511E826E1B0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404209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C572F-EB03-48D4-A6FE-65938CBA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56D8D-7248-47D2-B2A4-A1214888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550BA-C0EE-4B70-89A2-118E5BF8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CECD-2B83-4CC3-93C8-3E8AEA3E368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283022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7B917-1D98-4E1F-9893-9FB24815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4DF81-5160-4832-B4D4-8337363E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65342-C261-4EE0-AB56-1B881F90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ACAD-FA01-4A4D-B5EA-0DB6E3BF3AE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917224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E01A8D-43A3-4E38-8D9E-8EB786E130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4295CA-617D-47A1-A4A9-861EC280D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E8E9BB-EBD4-4453-8DAA-65A1E5F81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9F0D-6476-418D-ADB7-0E26EBBF88F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8653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4E7468-0EBF-4624-A76C-4CDBBBE68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68400D-DBE9-4921-B945-F7770B0D6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C8F6C5-8830-43DD-A992-1157FCE56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7EA9-EC95-4A76-A33F-56BCC1E9541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0917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F80437-D80E-4B64-8FB4-7BE2160B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6EB13E-433D-463D-A9BE-11A4F72D8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C417689-74C9-4915-9B05-8F8131C17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6A02BE-063A-4E12-88AC-3BAC3055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A1B8062-4ACB-4146-B8AA-C3444BBB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9CC118A-AA96-4D18-82F3-AF5AF0A7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72015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DD7EFF-E5DC-4B5A-A9E8-201ABCCD7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3DD342-FC90-47AB-A29F-89EB2D1D5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C594B-B926-49D8-98E2-437A3FEBA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C21FB-5B08-4C16-9F03-6A372D04211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427579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2DF49-7C15-4BB5-B98C-4AA969D3C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03AD6-9AA4-414C-9AB3-A5C9A8F9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ECB42-5656-432F-9EF7-62ADE7C1F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77833-C1F3-4869-BDC5-015E084654F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681841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F61E2C-13CC-4469-A8F7-F3BFE673B4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4DC7FB-4271-44AA-A1D0-340EBA1EB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244EF1-D0AD-4082-9961-E529317BB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8E92-DF9C-4387-AB5C-5BF9128AE08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044707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EF50C7-FF52-4F3B-B710-9B6870064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4601A6-0A53-44A6-9463-5087B3795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9B29D4-FDBD-418E-AAB1-893C5E5C2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2F6FA-0392-4524-97A5-81355632069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2736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204191-F2A8-4F9F-9E44-9DA9285BE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58F45B-E6C2-47EE-BD42-16F002B4D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1835BD-A659-4023-9916-5825F3F01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F9C8-4D4A-4F26-891C-72C9A98B597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736529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081B2-BD30-4155-B4BB-A6A701BDE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8070A-1E04-4F8A-9E2D-E750A0238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4E0F5A-25F2-4AF3-8ABD-200ABE213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F47B-A609-4A35-88CB-D03DC1E53F2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765100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5C7C10-95E5-44AB-A13E-FBBF574D1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96051C-31D9-4625-8A9D-0B8D676CE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04E02-DC12-4D6A-9F3B-9461A7226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08917-A9B9-496C-80D1-6C89E61F14B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668502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97ED21-4AAB-4583-8560-1F0883C20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8AC9C0-7B8E-456B-8FFC-B0F7CD779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D00191-EBC0-46E1-A213-4FF3B8007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7AD-D230-4F2E-9DDB-AEBB021669C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975276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1D2FD4-9C20-434F-8821-817D9CB564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20DEAF-4708-4FBA-B0B4-D3C23E944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CAD071-3646-43F1-974C-2C2FAC475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58AB0-78E7-4E21-9AA9-2040B59BD50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3347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334550-922E-49B9-BEDD-1C85A6A9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920AE5D-2BEE-4CAE-A250-9447AEEE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26B5989-3367-47AB-8CA2-F13C5EB92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509403-B31B-4879-8433-7D1E4F21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49ED8E-40E1-4C84-BC12-ADB5B3FE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9CAE3D-0EBB-41FA-A738-52560846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433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D8ED1DD-D64A-4000-9CD5-931235A2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68FF2A5-7396-41D6-88CB-839375030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A5AE3B-84D1-4804-91A3-BC7C9764C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696B9-9971-4B6B-BFD1-DBF445418A4A}" type="datetimeFigureOut">
              <a:rPr lang="ar-SA" smtClean="0"/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B744E0-DBC6-4A81-A3A6-A94A33D8F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12008F-0567-4D75-8B1B-23658F1FF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1EBFE-19D6-4D7C-9B7F-C2308A563C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42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BEF3EB-F137-49AF-89CF-F21A0A159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55B5FA6-715D-458F-824A-8F09C98B8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598AFB-28E7-4302-B0E7-C586116C4A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FC4F23-746C-41C5-9B23-A5AAAA3A99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6F25AC-EB79-4EAA-9E0A-29B2066A32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0ABD5D09-FDE4-47A4-B8C3-61CB14A805F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8418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عنوان 1">
            <a:extLst>
              <a:ext uri="{FF2B5EF4-FFF2-40B4-BE49-F238E27FC236}">
                <a16:creationId xmlns:a16="http://schemas.microsoft.com/office/drawing/2014/main" id="{C31BFD9E-1283-457C-A921-7817B4B65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3075" name="عنصر نائب للنص 2">
            <a:extLst>
              <a:ext uri="{FF2B5EF4-FFF2-40B4-BE49-F238E27FC236}">
                <a16:creationId xmlns:a16="http://schemas.microsoft.com/office/drawing/2014/main" id="{4993CCA7-443C-4806-9089-6B1003ADD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2C8BA8-8785-4312-B1A8-39A1C3F51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719647-0D65-40DD-ADBE-06C77D55F176}" type="datetimeFigureOut">
              <a:rPr lang="ar-SA"/>
              <a:pPr>
                <a:defRPr/>
              </a:pPr>
              <a:t>08/09/45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1675F7-1165-41BA-B42A-7B8975C75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F0EC4D-B6D6-4D71-A139-5125A3F51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80A810-7DAF-475F-879E-3DF1CC91618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433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288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288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288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288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28892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192881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385763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578644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771525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71438" indent="-71438" algn="r" defTabSz="288925" rtl="1" eaLnBrk="0" fontAlgn="base" hangingPunct="0">
        <a:lnSpc>
          <a:spcPct val="90000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215900" indent="-71438" algn="r" defTabSz="288925" rtl="1" eaLnBrk="0" fontAlgn="base" hangingPunct="0">
        <a:lnSpc>
          <a:spcPct val="90000"/>
        </a:lnSpc>
        <a:spcBef>
          <a:spcPts val="1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360363" indent="-71438" algn="r" defTabSz="288925" rtl="1" eaLnBrk="0" fontAlgn="base" hangingPunct="0">
        <a:lnSpc>
          <a:spcPct val="90000"/>
        </a:lnSpc>
        <a:spcBef>
          <a:spcPts val="163"/>
        </a:spcBef>
        <a:spcAft>
          <a:spcPct val="0"/>
        </a:spcAft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504825" indent="-71438" algn="r" defTabSz="288925" rtl="1" eaLnBrk="0" fontAlgn="base" hangingPunct="0">
        <a:lnSpc>
          <a:spcPct val="90000"/>
        </a:lnSpc>
        <a:spcBef>
          <a:spcPts val="163"/>
        </a:spcBef>
        <a:spcAft>
          <a:spcPct val="0"/>
        </a:spcAft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650875" indent="-71438" algn="r" defTabSz="288925" rtl="1" eaLnBrk="0" fontAlgn="base" hangingPunct="0">
        <a:lnSpc>
          <a:spcPct val="90000"/>
        </a:lnSpc>
        <a:spcBef>
          <a:spcPts val="163"/>
        </a:spcBef>
        <a:spcAft>
          <a:spcPct val="0"/>
        </a:spcAft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795635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22090CB-083C-47A7-91F7-036DCD80B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4A2ED1B-1BBF-4A7E-A799-63FADB452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3C0930-4A5D-4DCD-9D0A-FCEDF19D26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98BF17-C33B-4B86-8EFA-DEBFE09EA8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A7FB13-9AC2-479A-9A77-766BC0D231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F3C5441E-1FBE-4897-8CAD-4DAE902856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عنوان 1">
            <a:extLst>
              <a:ext uri="{FF2B5EF4-FFF2-40B4-BE49-F238E27FC236}">
                <a16:creationId xmlns:a16="http://schemas.microsoft.com/office/drawing/2014/main" id="{E0C74F74-C279-4690-B677-1BA3B5FFF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6147" name="عنصر نائب للنص 2">
            <a:extLst>
              <a:ext uri="{FF2B5EF4-FFF2-40B4-BE49-F238E27FC236}">
                <a16:creationId xmlns:a16="http://schemas.microsoft.com/office/drawing/2014/main" id="{65EE1C3A-C20F-4072-B54A-0B44F94E7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AC5A89-9F8B-4824-927C-79C8B378D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1B74F5-EEED-4C6D-89BD-C868517B0FBB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8BF23A-B9EB-4B9B-ABFA-842AD014C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BB644D-E0F4-498D-A80F-73D2E5B9F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F396A2-C999-4920-9E2F-4327300DC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288925" rtl="0" eaLnBrk="0" fontAlgn="base" hangingPunct="0">
        <a:spcBef>
          <a:spcPct val="0"/>
        </a:spcBef>
        <a:spcAft>
          <a:spcPct val="0"/>
        </a:spcAft>
        <a:defRPr sz="13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  <a:lvl2pPr algn="ctr" defTabSz="288925" rtl="0" eaLnBrk="0" fontAlgn="base" hangingPunct="0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ctr" defTabSz="288925" rtl="0" eaLnBrk="0" fontAlgn="base" hangingPunct="0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ctr" defTabSz="288925" rtl="0" eaLnBrk="0" fontAlgn="base" hangingPunct="0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ctr" defTabSz="288925" rtl="0" eaLnBrk="0" fontAlgn="base" hangingPunct="0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92881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385763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578644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771525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07950" indent="-107950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234950" indent="-88900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360363" indent="-71438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504825" indent="-71438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650875" indent="-71438" algn="l" defTabSz="2889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12E77FE-9B12-4362-A68A-96E734FC3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EB2E82E-0734-44DE-B5F7-5B9CB2B21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268427-7437-4A76-9055-89B7310198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A73F8F-F819-46BB-8C12-9CA635B6C2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09DF86-0084-4806-BC28-73C85BBCEF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pPr>
              <a:defRPr/>
            </a:pPr>
            <a:fld id="{3374558B-A09A-4403-BBE9-FA3003D3E8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288E2514-755A-4D08-8442-078275DCF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EF1734A0-F1D5-4F45-80AD-B8575A677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1BF31-3802-4CB0-A922-E54B86041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858D7-08A2-4745-9F23-3E26E574C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519A4-D7AA-4BF9-80AC-E8E9AEDC9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0C8DB-55FB-4689-B5F7-FF7BFF6F174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68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2F0FC42-897A-435F-BFF9-681A84A57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8E0069-6F15-47FA-A5DA-E1D48BFEC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D85881-B8B0-4B20-9806-05E7F9EEB6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6DBC72-77A8-432D-BC04-7E492A6A7E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FD35EF-E404-4DD4-9912-444D1414E8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07878C37-E83C-45E7-B4AD-90F51303F5E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5538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png"/><Relationship Id="rId11" Type="http://schemas.openxmlformats.org/officeDocument/2006/relationships/image" Target="../media/image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2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MC\Documents\فاصل تاكد1.png">
            <a:extLst>
              <a:ext uri="{FF2B5EF4-FFF2-40B4-BE49-F238E27FC236}">
                <a16:creationId xmlns:a16="http://schemas.microsoft.com/office/drawing/2014/main" id="{9820EDD0-16BE-4FC6-B144-3BFD63C93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صورة 2">
            <a:extLst>
              <a:ext uri="{FF2B5EF4-FFF2-40B4-BE49-F238E27FC236}">
                <a16:creationId xmlns:a16="http://schemas.microsoft.com/office/drawing/2014/main" id="{60F864C1-E844-469B-B0D1-8602FFD2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72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>
            <a:extLst>
              <a:ext uri="{FF2B5EF4-FFF2-40B4-BE49-F238E27FC236}">
                <a16:creationId xmlns:a16="http://schemas.microsoft.com/office/drawing/2014/main" id="{C9836E60-97F4-44A1-A3CA-89870BFB0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075" y="30749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619854A3-B3CF-4988-BD3A-6C4CD219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2438400"/>
            <a:ext cx="25574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القاعدة على شكل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مربع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5402B011-D481-43BC-83EE-D95F36AA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500688"/>
            <a:ext cx="23431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1536 قدم مربعة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5" name="Text Box 15">
            <a:extLst>
              <a:ext uri="{FF2B5EF4-FFF2-40B4-BE49-F238E27FC236}">
                <a16:creationId xmlns:a16="http://schemas.microsoft.com/office/drawing/2014/main" id="{D903FFCB-3BDA-4E22-8ADB-7D2E4107C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30654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6" name="Text Box 16">
            <a:extLst>
              <a:ext uri="{FF2B5EF4-FFF2-40B4-BE49-F238E27FC236}">
                <a16:creationId xmlns:a16="http://schemas.microsoft.com/office/drawing/2014/main" id="{A6572142-FE84-4058-9CC6-532D2B978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3514725"/>
            <a:ext cx="1514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8" name="Text Box 18">
            <a:extLst>
              <a:ext uri="{FF2B5EF4-FFF2-40B4-BE49-F238E27FC236}">
                <a16:creationId xmlns:a16="http://schemas.microsoft.com/office/drawing/2014/main" id="{B9D79D76-3E2B-4E34-A24A-C04C9712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052763"/>
            <a:ext cx="32400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القاعدة المربعة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22" name="Text Box 22">
            <a:extLst>
              <a:ext uri="{FF2B5EF4-FFF2-40B4-BE49-F238E27FC236}">
                <a16:creationId xmlns:a16="http://schemas.microsoft.com/office/drawing/2014/main" id="{00D790E3-A23E-4D89-AF0F-418B29D2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029200"/>
            <a:ext cx="24034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 48 × 32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429" name="Group 29">
            <a:extLst>
              <a:ext uri="{FF2B5EF4-FFF2-40B4-BE49-F238E27FC236}">
                <a16:creationId xmlns:a16="http://schemas.microsoft.com/office/drawing/2014/main" id="{5F247F20-2E8F-4C19-B6E9-1913EAD25F9E}"/>
              </a:ext>
            </a:extLst>
          </p:cNvPr>
          <p:cNvGrpSpPr>
            <a:grpSpLocks/>
          </p:cNvGrpSpPr>
          <p:nvPr/>
        </p:nvGrpSpPr>
        <p:grpSpPr bwMode="auto">
          <a:xfrm>
            <a:off x="7043738" y="4214813"/>
            <a:ext cx="2974975" cy="719137"/>
            <a:chOff x="3206" y="3407"/>
            <a:chExt cx="1874" cy="453"/>
          </a:xfrm>
        </p:grpSpPr>
        <p:sp>
          <p:nvSpPr>
            <p:cNvPr id="74787" name="Text Box 30">
              <a:extLst>
                <a:ext uri="{FF2B5EF4-FFF2-40B4-BE49-F238E27FC236}">
                  <a16:creationId xmlns:a16="http://schemas.microsoft.com/office/drawing/2014/main" id="{B369DE68-7C95-44A8-BD7D-C917B344F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" y="3487"/>
              <a:ext cx="187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 ×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 × 32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8" name="Group 31">
              <a:extLst>
                <a:ext uri="{FF2B5EF4-FFF2-40B4-BE49-F238E27FC236}">
                  <a16:creationId xmlns:a16="http://schemas.microsoft.com/office/drawing/2014/main" id="{20808713-D70A-4C5C-A1E1-14CD143CA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74789" name="Text Box 32">
                <a:extLst>
                  <a:ext uri="{FF2B5EF4-FFF2-40B4-BE49-F238E27FC236}">
                    <a16:creationId xmlns:a16="http://schemas.microsoft.com/office/drawing/2014/main" id="{91D5AC2C-ED5C-45A4-B6A2-620A66242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0" name="Line 33">
                <a:extLst>
                  <a:ext uri="{FF2B5EF4-FFF2-40B4-BE49-F238E27FC236}">
                    <a16:creationId xmlns:a16="http://schemas.microsoft.com/office/drawing/2014/main" id="{B614283F-1DC0-4B71-9D77-17790A15E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1" name="Text Box 34">
                <a:extLst>
                  <a:ext uri="{FF2B5EF4-FFF2-40B4-BE49-F238E27FC236}">
                    <a16:creationId xmlns:a16="http://schemas.microsoft.com/office/drawing/2014/main" id="{7082FD32-0764-40FE-9200-E9154A8B8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23">
            <a:extLst>
              <a:ext uri="{FF2B5EF4-FFF2-40B4-BE49-F238E27FC236}">
                <a16:creationId xmlns:a16="http://schemas.microsoft.com/office/drawing/2014/main" id="{DED9D707-78F9-4D4A-8A57-8391FDC177DC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2935288"/>
            <a:ext cx="4030662" cy="719137"/>
            <a:chOff x="2175" y="3294"/>
            <a:chExt cx="2474" cy="453"/>
          </a:xfrm>
        </p:grpSpPr>
        <p:sp>
          <p:nvSpPr>
            <p:cNvPr id="74782" name="Text Box 24">
              <a:extLst>
                <a:ext uri="{FF2B5EF4-FFF2-40B4-BE49-F238E27FC236}">
                  <a16:creationId xmlns:a16="http://schemas.microsoft.com/office/drawing/2014/main" id="{87E8ABFE-0A6B-4220-A92A-3E727F973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374"/>
              <a:ext cx="24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محيط القاعدة المربعة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الارتفاع الجانبي</a:t>
              </a: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3" name="Group 25">
              <a:extLst>
                <a:ext uri="{FF2B5EF4-FFF2-40B4-BE49-F238E27FC236}">
                  <a16:creationId xmlns:a16="http://schemas.microsoft.com/office/drawing/2014/main" id="{A8F2515E-B04D-443D-B2A4-923166D18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74784" name="Text Box 26">
                <a:extLst>
                  <a:ext uri="{FF2B5EF4-FFF2-40B4-BE49-F238E27FC236}">
                    <a16:creationId xmlns:a16="http://schemas.microsoft.com/office/drawing/2014/main" id="{C4027EEB-6E2B-47FA-BCCF-1F24EB273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5" name="Line 27">
                <a:extLst>
                  <a:ext uri="{FF2B5EF4-FFF2-40B4-BE49-F238E27FC236}">
                    <a16:creationId xmlns:a16="http://schemas.microsoft.com/office/drawing/2014/main" id="{EEDBA264-9B05-4E44-ABD4-586B42C2E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6" name="Text Box 28">
                <a:extLst>
                  <a:ext uri="{FF2B5EF4-FFF2-40B4-BE49-F238E27FC236}">
                    <a16:creationId xmlns:a16="http://schemas.microsoft.com/office/drawing/2014/main" id="{BDF98A93-9736-4531-9865-CFFCBEE9C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763" name="Group 23">
            <a:extLst>
              <a:ext uri="{FF2B5EF4-FFF2-40B4-BE49-F238E27FC236}">
                <a16:creationId xmlns:a16="http://schemas.microsoft.com/office/drawing/2014/main" id="{251B1CEA-652A-4D9B-B56B-61333CE859A0}"/>
              </a:ext>
            </a:extLst>
          </p:cNvPr>
          <p:cNvGrpSpPr>
            <a:grpSpLocks/>
          </p:cNvGrpSpPr>
          <p:nvPr/>
        </p:nvGrpSpPr>
        <p:grpSpPr bwMode="auto">
          <a:xfrm>
            <a:off x="7643813" y="3544888"/>
            <a:ext cx="2339975" cy="784225"/>
            <a:chOff x="3213" y="3294"/>
            <a:chExt cx="1436" cy="494"/>
          </a:xfrm>
        </p:grpSpPr>
        <p:sp>
          <p:nvSpPr>
            <p:cNvPr id="74777" name="Text Box 24">
              <a:extLst>
                <a:ext uri="{FF2B5EF4-FFF2-40B4-BE49-F238E27FC236}">
                  <a16:creationId xmlns:a16="http://schemas.microsoft.com/office/drawing/2014/main" id="{63BC940D-8D8C-47DE-B5F8-DBA20DDF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3374"/>
              <a:ext cx="14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ل</a:t>
              </a:r>
              <a:endPara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78" name="Group 25">
              <a:extLst>
                <a:ext uri="{FF2B5EF4-FFF2-40B4-BE49-F238E27FC236}">
                  <a16:creationId xmlns:a16="http://schemas.microsoft.com/office/drawing/2014/main" id="{57C0CC79-4DE7-4258-9591-6A6B94D73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94"/>
              <a:chOff x="975" y="3090"/>
              <a:chExt cx="182" cy="494"/>
            </a:xfrm>
          </p:grpSpPr>
          <p:sp>
            <p:nvSpPr>
              <p:cNvPr id="74779" name="Text Box 26">
                <a:extLst>
                  <a:ext uri="{FF2B5EF4-FFF2-40B4-BE49-F238E27FC236}">
                    <a16:creationId xmlns:a16="http://schemas.microsoft.com/office/drawing/2014/main" id="{64F87952-9AB4-4B6F-AC0A-0A380AB47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0" name="Line 27">
                <a:extLst>
                  <a:ext uri="{FF2B5EF4-FFF2-40B4-BE49-F238E27FC236}">
                    <a16:creationId xmlns:a16="http://schemas.microsoft.com/office/drawing/2014/main" id="{3D60B5D9-7193-4F0E-8FCF-57C5FCF5E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1" name="Text Box 28">
                <a:extLst>
                  <a:ext uri="{FF2B5EF4-FFF2-40B4-BE49-F238E27FC236}">
                    <a16:creationId xmlns:a16="http://schemas.microsoft.com/office/drawing/2014/main" id="{7E207708-FF97-4B47-8FD5-1FFFA751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Text Box 5">
            <a:extLst>
              <a:ext uri="{FF2B5EF4-FFF2-40B4-BE49-F238E27FC236}">
                <a16:creationId xmlns:a16="http://schemas.microsoft.com/office/drawing/2014/main" id="{17C171CB-7711-4A41-8231-82ADF2AC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588" y="3673475"/>
            <a:ext cx="452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D12C6FAA-235A-43B8-8C5A-92A2230A0D1D}"/>
              </a:ext>
            </a:extLst>
          </p:cNvPr>
          <p:cNvCxnSpPr/>
          <p:nvPr/>
        </p:nvCxnSpPr>
        <p:spPr>
          <a:xfrm flipH="1">
            <a:off x="9361488" y="4624388"/>
            <a:ext cx="201612" cy="20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0CF63BBB-4C72-4C38-9E55-5861EF3D1717}"/>
              </a:ext>
            </a:extLst>
          </p:cNvPr>
          <p:cNvCxnSpPr/>
          <p:nvPr/>
        </p:nvCxnSpPr>
        <p:spPr>
          <a:xfrm flipH="1">
            <a:off x="8777288" y="4437063"/>
            <a:ext cx="200025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6">
            <a:extLst>
              <a:ext uri="{FF2B5EF4-FFF2-40B4-BE49-F238E27FC236}">
                <a16:creationId xmlns:a16="http://schemas.microsoft.com/office/drawing/2014/main" id="{2141A299-114C-4552-83AE-15D6B265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137025"/>
            <a:ext cx="374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DF5D15DC-1C8F-4DBF-96C2-B4DE3C7A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2597150"/>
            <a:ext cx="1979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830A038F-8037-4E25-BAE0-881F8FB0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635" y="4383777"/>
            <a:ext cx="2941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396 + 24 × 24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53401F1F-5D6F-4329-B6CD-6107BDF7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914" y="4960939"/>
            <a:ext cx="2039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396 +  576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22">
            <a:extLst>
              <a:ext uri="{FF2B5EF4-FFF2-40B4-BE49-F238E27FC236}">
                <a16:creationId xmlns:a16="http://schemas.microsoft.com/office/drawing/2014/main" id="{0E39E166-A6D9-41BA-A041-0D1C74325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19" y="5545138"/>
            <a:ext cx="260756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 = 2112 قدم مربعة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1E9A947-4EB1-4943-A5B9-E43E7A4BECA7}"/>
              </a:ext>
            </a:extLst>
          </p:cNvPr>
          <p:cNvSpPr/>
          <p:nvPr/>
        </p:nvSpPr>
        <p:spPr>
          <a:xfrm>
            <a:off x="8007350" y="2921000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0AAE156E-2A90-4ABE-8BB0-281BC185F32F}"/>
              </a:ext>
            </a:extLst>
          </p:cNvPr>
          <p:cNvSpPr/>
          <p:nvPr/>
        </p:nvSpPr>
        <p:spPr>
          <a:xfrm>
            <a:off x="1138238" y="2898775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774" name="صورة 2">
            <a:extLst>
              <a:ext uri="{FF2B5EF4-FFF2-40B4-BE49-F238E27FC236}">
                <a16:creationId xmlns:a16="http://schemas.microsoft.com/office/drawing/2014/main" id="{2A110261-EAC9-48FC-AB0E-CE687B19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77E2753E-B083-4E15-831A-D7460D93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777" y="362518"/>
            <a:ext cx="2671483" cy="38958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08B7F553-EF54-42E5-AE21-7CBD2153AB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4863" y="793378"/>
            <a:ext cx="7811177" cy="8535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8A50F509-4375-4576-BFB1-23392C40A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19" y="780036"/>
            <a:ext cx="2110923" cy="1333616"/>
          </a:xfrm>
          <a:prstGeom prst="rect">
            <a:avLst/>
          </a:prstGeom>
        </p:spPr>
      </p:pic>
      <p:sp>
        <p:nvSpPr>
          <p:cNvPr id="46" name="Text Box 22">
            <a:extLst>
              <a:ext uri="{FF2B5EF4-FFF2-40B4-BE49-F238E27FC236}">
                <a16:creationId xmlns:a16="http://schemas.microsoft.com/office/drawing/2014/main" id="{58AD34ED-F9DA-4229-927E-DBC9DB24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3951044"/>
            <a:ext cx="2366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1365 + (24)2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1" grpId="0"/>
      <p:bldP spid="102415" grpId="0"/>
      <p:bldP spid="102416" grpId="0"/>
      <p:bldP spid="102418" grpId="0"/>
      <p:bldP spid="102422" grpId="0"/>
      <p:bldP spid="54" grpId="0"/>
      <p:bldP spid="57" grpId="0"/>
      <p:bldP spid="57" grpId="1"/>
      <p:bldP spid="58" grpId="0"/>
      <p:bldP spid="59" grpId="0"/>
      <p:bldP spid="60" grpId="0"/>
      <p:bldP spid="61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>
            <a:extLst>
              <a:ext uri="{FF2B5EF4-FFF2-40B4-BE49-F238E27FC236}">
                <a16:creationId xmlns:a16="http://schemas.microsoft.com/office/drawing/2014/main" id="{C9836E60-97F4-44A1-A3CA-89870BFB0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075" y="30749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=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619854A3-B3CF-4988-BD3A-6C4CD219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2438400"/>
            <a:ext cx="25574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القاعدة على شكل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مربع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5402B011-D481-43BC-83EE-D95F36AA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224" y="5500688"/>
            <a:ext cx="20617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1280 قدم مربعة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22" name="Text Box 22">
            <a:extLst>
              <a:ext uri="{FF2B5EF4-FFF2-40B4-BE49-F238E27FC236}">
                <a16:creationId xmlns:a16="http://schemas.microsoft.com/office/drawing/2014/main" id="{00D790E3-A23E-4D89-AF0F-418B29D2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029200"/>
            <a:ext cx="24034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 80 × 16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429" name="Group 29">
            <a:extLst>
              <a:ext uri="{FF2B5EF4-FFF2-40B4-BE49-F238E27FC236}">
                <a16:creationId xmlns:a16="http://schemas.microsoft.com/office/drawing/2014/main" id="{5F247F20-2E8F-4C19-B6E9-1913EAD25F9E}"/>
              </a:ext>
            </a:extLst>
          </p:cNvPr>
          <p:cNvGrpSpPr>
            <a:grpSpLocks/>
          </p:cNvGrpSpPr>
          <p:nvPr/>
        </p:nvGrpSpPr>
        <p:grpSpPr bwMode="auto">
          <a:xfrm>
            <a:off x="7004050" y="4208463"/>
            <a:ext cx="2974975" cy="719137"/>
            <a:chOff x="3206" y="3407"/>
            <a:chExt cx="1874" cy="453"/>
          </a:xfrm>
        </p:grpSpPr>
        <p:sp>
          <p:nvSpPr>
            <p:cNvPr id="74787" name="Text Box 30">
              <a:extLst>
                <a:ext uri="{FF2B5EF4-FFF2-40B4-BE49-F238E27FC236}">
                  <a16:creationId xmlns:a16="http://schemas.microsoft.com/office/drawing/2014/main" id="{B369DE68-7C95-44A8-BD7D-C917B344F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" y="3487"/>
              <a:ext cx="187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 ×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 × 16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8" name="Group 31">
              <a:extLst>
                <a:ext uri="{FF2B5EF4-FFF2-40B4-BE49-F238E27FC236}">
                  <a16:creationId xmlns:a16="http://schemas.microsoft.com/office/drawing/2014/main" id="{20808713-D70A-4C5C-A1E1-14CD143CA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74789" name="Text Box 32">
                <a:extLst>
                  <a:ext uri="{FF2B5EF4-FFF2-40B4-BE49-F238E27FC236}">
                    <a16:creationId xmlns:a16="http://schemas.microsoft.com/office/drawing/2014/main" id="{91D5AC2C-ED5C-45A4-B6A2-620A66242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0" name="Line 33">
                <a:extLst>
                  <a:ext uri="{FF2B5EF4-FFF2-40B4-BE49-F238E27FC236}">
                    <a16:creationId xmlns:a16="http://schemas.microsoft.com/office/drawing/2014/main" id="{B614283F-1DC0-4B71-9D77-17790A15E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1" name="Text Box 34">
                <a:extLst>
                  <a:ext uri="{FF2B5EF4-FFF2-40B4-BE49-F238E27FC236}">
                    <a16:creationId xmlns:a16="http://schemas.microsoft.com/office/drawing/2014/main" id="{7082FD32-0764-40FE-9200-E9154A8B8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23">
            <a:extLst>
              <a:ext uri="{FF2B5EF4-FFF2-40B4-BE49-F238E27FC236}">
                <a16:creationId xmlns:a16="http://schemas.microsoft.com/office/drawing/2014/main" id="{DED9D707-78F9-4D4A-8A57-8391FDC177DC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2935288"/>
            <a:ext cx="4030662" cy="719137"/>
            <a:chOff x="2175" y="3294"/>
            <a:chExt cx="2474" cy="453"/>
          </a:xfrm>
        </p:grpSpPr>
        <p:sp>
          <p:nvSpPr>
            <p:cNvPr id="74782" name="Text Box 24">
              <a:extLst>
                <a:ext uri="{FF2B5EF4-FFF2-40B4-BE49-F238E27FC236}">
                  <a16:creationId xmlns:a16="http://schemas.microsoft.com/office/drawing/2014/main" id="{87E8ABFE-0A6B-4220-A92A-3E727F973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374"/>
              <a:ext cx="24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محيط القاعدة المربعة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الارتفاع الجانبي</a:t>
              </a: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3" name="Group 25">
              <a:extLst>
                <a:ext uri="{FF2B5EF4-FFF2-40B4-BE49-F238E27FC236}">
                  <a16:creationId xmlns:a16="http://schemas.microsoft.com/office/drawing/2014/main" id="{A8F2515E-B04D-443D-B2A4-923166D18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74784" name="Text Box 26">
                <a:extLst>
                  <a:ext uri="{FF2B5EF4-FFF2-40B4-BE49-F238E27FC236}">
                    <a16:creationId xmlns:a16="http://schemas.microsoft.com/office/drawing/2014/main" id="{C4027EEB-6E2B-47FA-BCCF-1F24EB273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5" name="Line 27">
                <a:extLst>
                  <a:ext uri="{FF2B5EF4-FFF2-40B4-BE49-F238E27FC236}">
                    <a16:creationId xmlns:a16="http://schemas.microsoft.com/office/drawing/2014/main" id="{EEDBA264-9B05-4E44-ABD4-586B42C2E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6" name="Text Box 28">
                <a:extLst>
                  <a:ext uri="{FF2B5EF4-FFF2-40B4-BE49-F238E27FC236}">
                    <a16:creationId xmlns:a16="http://schemas.microsoft.com/office/drawing/2014/main" id="{BDF98A93-9736-4531-9865-CFFCBEE9C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763" name="Group 23">
            <a:extLst>
              <a:ext uri="{FF2B5EF4-FFF2-40B4-BE49-F238E27FC236}">
                <a16:creationId xmlns:a16="http://schemas.microsoft.com/office/drawing/2014/main" id="{251B1CEA-652A-4D9B-B56B-61333CE859A0}"/>
              </a:ext>
            </a:extLst>
          </p:cNvPr>
          <p:cNvGrpSpPr>
            <a:grpSpLocks/>
          </p:cNvGrpSpPr>
          <p:nvPr/>
        </p:nvGrpSpPr>
        <p:grpSpPr bwMode="auto">
          <a:xfrm>
            <a:off x="7643813" y="3544888"/>
            <a:ext cx="2339975" cy="784225"/>
            <a:chOff x="3213" y="3294"/>
            <a:chExt cx="1436" cy="494"/>
          </a:xfrm>
        </p:grpSpPr>
        <p:sp>
          <p:nvSpPr>
            <p:cNvPr id="74777" name="Text Box 24">
              <a:extLst>
                <a:ext uri="{FF2B5EF4-FFF2-40B4-BE49-F238E27FC236}">
                  <a16:creationId xmlns:a16="http://schemas.microsoft.com/office/drawing/2014/main" id="{63BC940D-8D8C-47DE-B5F8-DBA20DDF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3374"/>
              <a:ext cx="14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ل</a:t>
              </a:r>
              <a:endPara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78" name="Group 25">
              <a:extLst>
                <a:ext uri="{FF2B5EF4-FFF2-40B4-BE49-F238E27FC236}">
                  <a16:creationId xmlns:a16="http://schemas.microsoft.com/office/drawing/2014/main" id="{57C0CC79-4DE7-4258-9591-6A6B94D73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94"/>
              <a:chOff x="975" y="3090"/>
              <a:chExt cx="182" cy="494"/>
            </a:xfrm>
          </p:grpSpPr>
          <p:sp>
            <p:nvSpPr>
              <p:cNvPr id="74779" name="Text Box 26">
                <a:extLst>
                  <a:ext uri="{FF2B5EF4-FFF2-40B4-BE49-F238E27FC236}">
                    <a16:creationId xmlns:a16="http://schemas.microsoft.com/office/drawing/2014/main" id="{64F87952-9AB4-4B6F-AC0A-0A380AB47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0" name="Line 27">
                <a:extLst>
                  <a:ext uri="{FF2B5EF4-FFF2-40B4-BE49-F238E27FC236}">
                    <a16:creationId xmlns:a16="http://schemas.microsoft.com/office/drawing/2014/main" id="{3D60B5D9-7193-4F0E-8FCF-57C5FCF5E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1" name="Text Box 28">
                <a:extLst>
                  <a:ext uri="{FF2B5EF4-FFF2-40B4-BE49-F238E27FC236}">
                    <a16:creationId xmlns:a16="http://schemas.microsoft.com/office/drawing/2014/main" id="{7E207708-FF97-4B47-8FD5-1FFFA751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Text Box 5">
            <a:extLst>
              <a:ext uri="{FF2B5EF4-FFF2-40B4-BE49-F238E27FC236}">
                <a16:creationId xmlns:a16="http://schemas.microsoft.com/office/drawing/2014/main" id="{17C171CB-7711-4A41-8231-82ADF2AC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588" y="3673475"/>
            <a:ext cx="452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D12C6FAA-235A-43B8-8C5A-92A2230A0D1D}"/>
              </a:ext>
            </a:extLst>
          </p:cNvPr>
          <p:cNvCxnSpPr/>
          <p:nvPr/>
        </p:nvCxnSpPr>
        <p:spPr>
          <a:xfrm flipH="1">
            <a:off x="9361488" y="4624388"/>
            <a:ext cx="201612" cy="20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0CF63BBB-4C72-4C38-9E55-5861EF3D1717}"/>
              </a:ext>
            </a:extLst>
          </p:cNvPr>
          <p:cNvCxnSpPr/>
          <p:nvPr/>
        </p:nvCxnSpPr>
        <p:spPr>
          <a:xfrm flipH="1">
            <a:off x="8777288" y="4437063"/>
            <a:ext cx="200025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6">
            <a:extLst>
              <a:ext uri="{FF2B5EF4-FFF2-40B4-BE49-F238E27FC236}">
                <a16:creationId xmlns:a16="http://schemas.microsoft.com/office/drawing/2014/main" id="{2141A299-114C-4552-83AE-15D6B265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137025"/>
            <a:ext cx="374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DF5D15DC-1C8F-4DBF-96C2-B4DE3C7A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633" y="2079109"/>
            <a:ext cx="23873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نحتاج فقط المساحة الجانبية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1E9A947-4EB1-4943-A5B9-E43E7A4BECA7}"/>
              </a:ext>
            </a:extLst>
          </p:cNvPr>
          <p:cNvSpPr/>
          <p:nvPr/>
        </p:nvSpPr>
        <p:spPr>
          <a:xfrm>
            <a:off x="8007350" y="2921000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774" name="صورة 2">
            <a:extLst>
              <a:ext uri="{FF2B5EF4-FFF2-40B4-BE49-F238E27FC236}">
                <a16:creationId xmlns:a16="http://schemas.microsoft.com/office/drawing/2014/main" id="{2A110261-EAC9-48FC-AB0E-CE687B19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77E2753E-B083-4E15-831A-D7460D93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777" y="362518"/>
            <a:ext cx="2671483" cy="389585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BEA04721-7CCA-4DFB-9BEF-5F09BACCC9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917950" y="831478"/>
            <a:ext cx="6759526" cy="823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916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1" grpId="0"/>
      <p:bldP spid="102422" grpId="0"/>
      <p:bldP spid="54" grpId="0"/>
      <p:bldP spid="57" grpId="0"/>
      <p:bldP spid="57" grpId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>
            <a:extLst>
              <a:ext uri="{FF2B5EF4-FFF2-40B4-BE49-F238E27FC236}">
                <a16:creationId xmlns:a16="http://schemas.microsoft.com/office/drawing/2014/main" id="{C9836E60-97F4-44A1-A3CA-89870BFB0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5077" y="2624932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=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619854A3-B3CF-4988-BD3A-6C4CD219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369" y="1944987"/>
            <a:ext cx="25574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القاعدة على شكل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مربع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5402B011-D481-43BC-83EE-D95F36AA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6144" y="6155321"/>
            <a:ext cx="168527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 = 6,5 سم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22" name="Text Box 22">
            <a:extLst>
              <a:ext uri="{FF2B5EF4-FFF2-40B4-BE49-F238E27FC236}">
                <a16:creationId xmlns:a16="http://schemas.microsoft.com/office/drawing/2014/main" id="{00D790E3-A23E-4D89-AF0F-418B29D2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516" y="4896900"/>
            <a:ext cx="24034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 × 8,25 ×</a:t>
            </a:r>
            <a:r>
              <a:rPr kumimoji="0" lang="ar-SA" altLang="ar-SA" sz="2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429" name="Group 29">
            <a:extLst>
              <a:ext uri="{FF2B5EF4-FFF2-40B4-BE49-F238E27FC236}">
                <a16:creationId xmlns:a16="http://schemas.microsoft.com/office/drawing/2014/main" id="{5F247F20-2E8F-4C19-B6E9-1913EAD25F9E}"/>
              </a:ext>
            </a:extLst>
          </p:cNvPr>
          <p:cNvGrpSpPr>
            <a:grpSpLocks/>
          </p:cNvGrpSpPr>
          <p:nvPr/>
        </p:nvGrpSpPr>
        <p:grpSpPr bwMode="auto">
          <a:xfrm>
            <a:off x="7004050" y="4166114"/>
            <a:ext cx="2974975" cy="719137"/>
            <a:chOff x="3206" y="3407"/>
            <a:chExt cx="1874" cy="453"/>
          </a:xfrm>
        </p:grpSpPr>
        <p:sp>
          <p:nvSpPr>
            <p:cNvPr id="74787" name="Text Box 30">
              <a:extLst>
                <a:ext uri="{FF2B5EF4-FFF2-40B4-BE49-F238E27FC236}">
                  <a16:creationId xmlns:a16="http://schemas.microsoft.com/office/drawing/2014/main" id="{B369DE68-7C95-44A8-BD7D-C917B344F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" y="3487"/>
              <a:ext cx="187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 × </a:t>
              </a:r>
              <a:r>
                <a:rPr lang="ar-SA" altLang="ar-SA" sz="2200" b="1" dirty="0">
                  <a:latin typeface="Arial" panose="020B0604020202020204" pitchFamily="34" charset="0"/>
                </a:rPr>
                <a:t>4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مح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× 8,25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8" name="Group 31">
              <a:extLst>
                <a:ext uri="{FF2B5EF4-FFF2-40B4-BE49-F238E27FC236}">
                  <a16:creationId xmlns:a16="http://schemas.microsoft.com/office/drawing/2014/main" id="{20808713-D70A-4C5C-A1E1-14CD143CA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74789" name="Text Box 32">
                <a:extLst>
                  <a:ext uri="{FF2B5EF4-FFF2-40B4-BE49-F238E27FC236}">
                    <a16:creationId xmlns:a16="http://schemas.microsoft.com/office/drawing/2014/main" id="{91D5AC2C-ED5C-45A4-B6A2-620A66242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0" name="Line 33">
                <a:extLst>
                  <a:ext uri="{FF2B5EF4-FFF2-40B4-BE49-F238E27FC236}">
                    <a16:creationId xmlns:a16="http://schemas.microsoft.com/office/drawing/2014/main" id="{B614283F-1DC0-4B71-9D77-17790A15E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1" name="Text Box 34">
                <a:extLst>
                  <a:ext uri="{FF2B5EF4-FFF2-40B4-BE49-F238E27FC236}">
                    <a16:creationId xmlns:a16="http://schemas.microsoft.com/office/drawing/2014/main" id="{7082FD32-0764-40FE-9200-E9154A8B8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23">
            <a:extLst>
              <a:ext uri="{FF2B5EF4-FFF2-40B4-BE49-F238E27FC236}">
                <a16:creationId xmlns:a16="http://schemas.microsoft.com/office/drawing/2014/main" id="{DED9D707-78F9-4D4A-8A57-8391FDC177DC}"/>
              </a:ext>
            </a:extLst>
          </p:cNvPr>
          <p:cNvGrpSpPr>
            <a:grpSpLocks/>
          </p:cNvGrpSpPr>
          <p:nvPr/>
        </p:nvGrpSpPr>
        <p:grpSpPr bwMode="auto">
          <a:xfrm>
            <a:off x="5628482" y="2476888"/>
            <a:ext cx="4030662" cy="719137"/>
            <a:chOff x="2175" y="3294"/>
            <a:chExt cx="2474" cy="453"/>
          </a:xfrm>
        </p:grpSpPr>
        <p:sp>
          <p:nvSpPr>
            <p:cNvPr id="74782" name="Text Box 24">
              <a:extLst>
                <a:ext uri="{FF2B5EF4-FFF2-40B4-BE49-F238E27FC236}">
                  <a16:creationId xmlns:a16="http://schemas.microsoft.com/office/drawing/2014/main" id="{87E8ABFE-0A6B-4220-A92A-3E727F973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374"/>
              <a:ext cx="24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محيط القاعدة المربعة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الارتفاع الجانبي</a:t>
              </a: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3" name="Group 25">
              <a:extLst>
                <a:ext uri="{FF2B5EF4-FFF2-40B4-BE49-F238E27FC236}">
                  <a16:creationId xmlns:a16="http://schemas.microsoft.com/office/drawing/2014/main" id="{A8F2515E-B04D-443D-B2A4-923166D18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74784" name="Text Box 26">
                <a:extLst>
                  <a:ext uri="{FF2B5EF4-FFF2-40B4-BE49-F238E27FC236}">
                    <a16:creationId xmlns:a16="http://schemas.microsoft.com/office/drawing/2014/main" id="{C4027EEB-6E2B-47FA-BCCF-1F24EB273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5" name="Line 27">
                <a:extLst>
                  <a:ext uri="{FF2B5EF4-FFF2-40B4-BE49-F238E27FC236}">
                    <a16:creationId xmlns:a16="http://schemas.microsoft.com/office/drawing/2014/main" id="{EEDBA264-9B05-4E44-ABD4-586B42C2E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6" name="Text Box 28">
                <a:extLst>
                  <a:ext uri="{FF2B5EF4-FFF2-40B4-BE49-F238E27FC236}">
                    <a16:creationId xmlns:a16="http://schemas.microsoft.com/office/drawing/2014/main" id="{BDF98A93-9736-4531-9865-CFFCBEE9C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763" name="Group 23">
            <a:extLst>
              <a:ext uri="{FF2B5EF4-FFF2-40B4-BE49-F238E27FC236}">
                <a16:creationId xmlns:a16="http://schemas.microsoft.com/office/drawing/2014/main" id="{251B1CEA-652A-4D9B-B56B-61333CE859A0}"/>
              </a:ext>
            </a:extLst>
          </p:cNvPr>
          <p:cNvGrpSpPr>
            <a:grpSpLocks/>
          </p:cNvGrpSpPr>
          <p:nvPr/>
        </p:nvGrpSpPr>
        <p:grpSpPr bwMode="auto">
          <a:xfrm>
            <a:off x="7313847" y="3060849"/>
            <a:ext cx="2339975" cy="784225"/>
            <a:chOff x="3213" y="3294"/>
            <a:chExt cx="1436" cy="494"/>
          </a:xfrm>
        </p:grpSpPr>
        <p:sp>
          <p:nvSpPr>
            <p:cNvPr id="74777" name="Text Box 24">
              <a:extLst>
                <a:ext uri="{FF2B5EF4-FFF2-40B4-BE49-F238E27FC236}">
                  <a16:creationId xmlns:a16="http://schemas.microsoft.com/office/drawing/2014/main" id="{63BC940D-8D8C-47DE-B5F8-DBA20DDF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3374"/>
              <a:ext cx="14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ل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78" name="Group 25">
              <a:extLst>
                <a:ext uri="{FF2B5EF4-FFF2-40B4-BE49-F238E27FC236}">
                  <a16:creationId xmlns:a16="http://schemas.microsoft.com/office/drawing/2014/main" id="{57C0CC79-4DE7-4258-9591-6A6B94D73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94"/>
              <a:chOff x="975" y="3090"/>
              <a:chExt cx="182" cy="494"/>
            </a:xfrm>
          </p:grpSpPr>
          <p:sp>
            <p:nvSpPr>
              <p:cNvPr id="74779" name="Text Box 26">
                <a:extLst>
                  <a:ext uri="{FF2B5EF4-FFF2-40B4-BE49-F238E27FC236}">
                    <a16:creationId xmlns:a16="http://schemas.microsoft.com/office/drawing/2014/main" id="{64F87952-9AB4-4B6F-AC0A-0A380AB47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0" name="Line 27">
                <a:extLst>
                  <a:ext uri="{FF2B5EF4-FFF2-40B4-BE49-F238E27FC236}">
                    <a16:creationId xmlns:a16="http://schemas.microsoft.com/office/drawing/2014/main" id="{3D60B5D9-7193-4F0E-8FCF-57C5FCF5E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1" name="Text Box 28">
                <a:extLst>
                  <a:ext uri="{FF2B5EF4-FFF2-40B4-BE49-F238E27FC236}">
                    <a16:creationId xmlns:a16="http://schemas.microsoft.com/office/drawing/2014/main" id="{7E207708-FF97-4B47-8FD5-1FFFA751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Text Box 5">
            <a:extLst>
              <a:ext uri="{FF2B5EF4-FFF2-40B4-BE49-F238E27FC236}">
                <a16:creationId xmlns:a16="http://schemas.microsoft.com/office/drawing/2014/main" id="{17C171CB-7711-4A41-8231-82ADF2AC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5355" y="3182101"/>
            <a:ext cx="452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D12C6FAA-235A-43B8-8C5A-92A2230A0D1D}"/>
              </a:ext>
            </a:extLst>
          </p:cNvPr>
          <p:cNvCxnSpPr/>
          <p:nvPr/>
        </p:nvCxnSpPr>
        <p:spPr>
          <a:xfrm flipH="1">
            <a:off x="9361488" y="4624388"/>
            <a:ext cx="201612" cy="20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0CF63BBB-4C72-4C38-9E55-5861EF3D1717}"/>
              </a:ext>
            </a:extLst>
          </p:cNvPr>
          <p:cNvCxnSpPr/>
          <p:nvPr/>
        </p:nvCxnSpPr>
        <p:spPr>
          <a:xfrm flipH="1">
            <a:off x="8777288" y="4437063"/>
            <a:ext cx="200025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6">
            <a:extLst>
              <a:ext uri="{FF2B5EF4-FFF2-40B4-BE49-F238E27FC236}">
                <a16:creationId xmlns:a16="http://schemas.microsoft.com/office/drawing/2014/main" id="{2141A299-114C-4552-83AE-15D6B265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137025"/>
            <a:ext cx="374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DF5D15DC-1C8F-4DBF-96C2-B4DE3C7A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53" y="6512408"/>
            <a:ext cx="28675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إذن طول ضلع القاعدة = 6,5 سم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1E9A947-4EB1-4943-A5B9-E43E7A4BECA7}"/>
              </a:ext>
            </a:extLst>
          </p:cNvPr>
          <p:cNvSpPr/>
          <p:nvPr/>
        </p:nvSpPr>
        <p:spPr>
          <a:xfrm>
            <a:off x="7963694" y="2345875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774" name="صورة 2">
            <a:extLst>
              <a:ext uri="{FF2B5EF4-FFF2-40B4-BE49-F238E27FC236}">
                <a16:creationId xmlns:a16="http://schemas.microsoft.com/office/drawing/2014/main" id="{2A110261-EAC9-48FC-AB0E-CE687B19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77E2753E-B083-4E15-831A-D7460D93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777" y="362518"/>
            <a:ext cx="2671483" cy="38958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1B08C4E-ECB4-4C89-B676-FDA40C76B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9133" y="853703"/>
            <a:ext cx="6774767" cy="8382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5" name="Text Box 22">
            <a:extLst>
              <a:ext uri="{FF2B5EF4-FFF2-40B4-BE49-F238E27FC236}">
                <a16:creationId xmlns:a16="http://schemas.microsoft.com/office/drawing/2014/main" id="{7A1E641F-6BF1-4273-B2F6-7F5DE291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2806" y="4289471"/>
            <a:ext cx="118512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107,25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 Box 22">
            <a:extLst>
              <a:ext uri="{FF2B5EF4-FFF2-40B4-BE49-F238E27FC236}">
                <a16:creationId xmlns:a16="http://schemas.microsoft.com/office/drawing/2014/main" id="{B59359F1-10C8-486B-BA94-B766C2C7C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192" y="4881002"/>
            <a:ext cx="118512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107,25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FB4B5F11-1530-498D-B9BA-78C358E2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780" y="5311215"/>
            <a:ext cx="118512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107,25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22">
            <a:extLst>
              <a:ext uri="{FF2B5EF4-FFF2-40B4-BE49-F238E27FC236}">
                <a16:creationId xmlns:a16="http://schemas.microsoft.com/office/drawing/2014/main" id="{21B8DABE-7410-44EF-B112-604F5737B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777" y="5338762"/>
            <a:ext cx="169924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16,5 </a:t>
            </a:r>
            <a:r>
              <a:rPr kumimoji="0" lang="ar-SA" altLang="ar-SA" sz="2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مح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62A788BD-BD55-41F5-9F06-A6C482D43630}"/>
              </a:ext>
            </a:extLst>
          </p:cNvPr>
          <p:cNvCxnSpPr/>
          <p:nvPr/>
        </p:nvCxnSpPr>
        <p:spPr>
          <a:xfrm flipH="1">
            <a:off x="9979025" y="5709585"/>
            <a:ext cx="676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54544CE0-246F-46D8-9041-375416F7F297}"/>
              </a:ext>
            </a:extLst>
          </p:cNvPr>
          <p:cNvCxnSpPr/>
          <p:nvPr/>
        </p:nvCxnSpPr>
        <p:spPr>
          <a:xfrm flipH="1">
            <a:off x="8933797" y="5709585"/>
            <a:ext cx="676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2">
            <a:extLst>
              <a:ext uri="{FF2B5EF4-FFF2-40B4-BE49-F238E27FC236}">
                <a16:creationId xmlns:a16="http://schemas.microsoft.com/office/drawing/2014/main" id="{BF7D884B-6A94-460F-8C00-538388B8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251" y="5789190"/>
            <a:ext cx="830604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16,5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9C2ED68E-3AB8-440B-B62C-C05357E43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6038" y="5823916"/>
            <a:ext cx="830604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16,5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9A17C5F6-5EF1-4F08-8747-346E3216C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60" y="2761216"/>
            <a:ext cx="2857748" cy="35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1" grpId="0"/>
      <p:bldP spid="102422" grpId="0"/>
      <p:bldP spid="54" grpId="0"/>
      <p:bldP spid="57" grpId="0"/>
      <p:bldP spid="57" grpId="1"/>
      <p:bldP spid="58" grpId="0"/>
      <p:bldP spid="35" grpId="0"/>
      <p:bldP spid="36" grpId="0"/>
      <p:bldP spid="37" grpId="0"/>
      <p:bldP spid="38" grpId="0"/>
      <p:bldP spid="43" grpId="0"/>
      <p:bldP spid="43" grpId="1"/>
      <p:bldP spid="45" grpId="0"/>
      <p:bldP spid="4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>
            <a:extLst>
              <a:ext uri="{FF2B5EF4-FFF2-40B4-BE49-F238E27FC236}">
                <a16:creationId xmlns:a16="http://schemas.microsoft.com/office/drawing/2014/main" id="{C9836E60-97F4-44A1-A3CA-89870BFB0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075" y="30749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=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619854A3-B3CF-4988-BD3A-6C4CD219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2438400"/>
            <a:ext cx="25574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القاعدة على شكل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مربع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5402B011-D481-43BC-83EE-D95F36AA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777" y="5045076"/>
            <a:ext cx="21687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 = 59227,5 </a:t>
            </a:r>
            <a:r>
              <a:rPr kumimoji="0" lang="ar-SA" altLang="ar-S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429" name="Group 29">
            <a:extLst>
              <a:ext uri="{FF2B5EF4-FFF2-40B4-BE49-F238E27FC236}">
                <a16:creationId xmlns:a16="http://schemas.microsoft.com/office/drawing/2014/main" id="{5F247F20-2E8F-4C19-B6E9-1913EAD25F9E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4214813"/>
            <a:ext cx="3438525" cy="719137"/>
            <a:chOff x="2914" y="3407"/>
            <a:chExt cx="2166" cy="453"/>
          </a:xfrm>
        </p:grpSpPr>
        <p:sp>
          <p:nvSpPr>
            <p:cNvPr id="74787" name="Text Box 30">
              <a:extLst>
                <a:ext uri="{FF2B5EF4-FFF2-40B4-BE49-F238E27FC236}">
                  <a16:creationId xmlns:a16="http://schemas.microsoft.com/office/drawing/2014/main" id="{B369DE68-7C95-44A8-BD7D-C917B344F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" y="3487"/>
              <a:ext cx="216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 ×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223,5 × 132,5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8" name="Group 31">
              <a:extLst>
                <a:ext uri="{FF2B5EF4-FFF2-40B4-BE49-F238E27FC236}">
                  <a16:creationId xmlns:a16="http://schemas.microsoft.com/office/drawing/2014/main" id="{20808713-D70A-4C5C-A1E1-14CD143CA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74789" name="Text Box 32">
                <a:extLst>
                  <a:ext uri="{FF2B5EF4-FFF2-40B4-BE49-F238E27FC236}">
                    <a16:creationId xmlns:a16="http://schemas.microsoft.com/office/drawing/2014/main" id="{91D5AC2C-ED5C-45A4-B6A2-620A66242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0" name="Line 33">
                <a:extLst>
                  <a:ext uri="{FF2B5EF4-FFF2-40B4-BE49-F238E27FC236}">
                    <a16:creationId xmlns:a16="http://schemas.microsoft.com/office/drawing/2014/main" id="{B614283F-1DC0-4B71-9D77-17790A15E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1" name="Text Box 34">
                <a:extLst>
                  <a:ext uri="{FF2B5EF4-FFF2-40B4-BE49-F238E27FC236}">
                    <a16:creationId xmlns:a16="http://schemas.microsoft.com/office/drawing/2014/main" id="{7082FD32-0764-40FE-9200-E9154A8B8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23">
            <a:extLst>
              <a:ext uri="{FF2B5EF4-FFF2-40B4-BE49-F238E27FC236}">
                <a16:creationId xmlns:a16="http://schemas.microsoft.com/office/drawing/2014/main" id="{DED9D707-78F9-4D4A-8A57-8391FDC177DC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2935288"/>
            <a:ext cx="4030662" cy="719137"/>
            <a:chOff x="2175" y="3294"/>
            <a:chExt cx="2474" cy="453"/>
          </a:xfrm>
        </p:grpSpPr>
        <p:sp>
          <p:nvSpPr>
            <p:cNvPr id="74782" name="Text Box 24">
              <a:extLst>
                <a:ext uri="{FF2B5EF4-FFF2-40B4-BE49-F238E27FC236}">
                  <a16:creationId xmlns:a16="http://schemas.microsoft.com/office/drawing/2014/main" id="{87E8ABFE-0A6B-4220-A92A-3E727F973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374"/>
              <a:ext cx="24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محيط القاعدة المربعة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الارتفاع الجانبي</a:t>
              </a: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3" name="Group 25">
              <a:extLst>
                <a:ext uri="{FF2B5EF4-FFF2-40B4-BE49-F238E27FC236}">
                  <a16:creationId xmlns:a16="http://schemas.microsoft.com/office/drawing/2014/main" id="{A8F2515E-B04D-443D-B2A4-923166D18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74784" name="Text Box 26">
                <a:extLst>
                  <a:ext uri="{FF2B5EF4-FFF2-40B4-BE49-F238E27FC236}">
                    <a16:creationId xmlns:a16="http://schemas.microsoft.com/office/drawing/2014/main" id="{C4027EEB-6E2B-47FA-BCCF-1F24EB273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5" name="Line 27">
                <a:extLst>
                  <a:ext uri="{FF2B5EF4-FFF2-40B4-BE49-F238E27FC236}">
                    <a16:creationId xmlns:a16="http://schemas.microsoft.com/office/drawing/2014/main" id="{EEDBA264-9B05-4E44-ABD4-586B42C2E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6" name="Text Box 28">
                <a:extLst>
                  <a:ext uri="{FF2B5EF4-FFF2-40B4-BE49-F238E27FC236}">
                    <a16:creationId xmlns:a16="http://schemas.microsoft.com/office/drawing/2014/main" id="{BDF98A93-9736-4531-9865-CFFCBEE9C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763" name="Group 23">
            <a:extLst>
              <a:ext uri="{FF2B5EF4-FFF2-40B4-BE49-F238E27FC236}">
                <a16:creationId xmlns:a16="http://schemas.microsoft.com/office/drawing/2014/main" id="{251B1CEA-652A-4D9B-B56B-61333CE859A0}"/>
              </a:ext>
            </a:extLst>
          </p:cNvPr>
          <p:cNvGrpSpPr>
            <a:grpSpLocks/>
          </p:cNvGrpSpPr>
          <p:nvPr/>
        </p:nvGrpSpPr>
        <p:grpSpPr bwMode="auto">
          <a:xfrm>
            <a:off x="7643813" y="3544888"/>
            <a:ext cx="2339975" cy="784225"/>
            <a:chOff x="3213" y="3294"/>
            <a:chExt cx="1436" cy="494"/>
          </a:xfrm>
        </p:grpSpPr>
        <p:sp>
          <p:nvSpPr>
            <p:cNvPr id="74777" name="Text Box 24">
              <a:extLst>
                <a:ext uri="{FF2B5EF4-FFF2-40B4-BE49-F238E27FC236}">
                  <a16:creationId xmlns:a16="http://schemas.microsoft.com/office/drawing/2014/main" id="{63BC940D-8D8C-47DE-B5F8-DBA20DDF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3374"/>
              <a:ext cx="14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ل</a:t>
              </a:r>
              <a:endPara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78" name="Group 25">
              <a:extLst>
                <a:ext uri="{FF2B5EF4-FFF2-40B4-BE49-F238E27FC236}">
                  <a16:creationId xmlns:a16="http://schemas.microsoft.com/office/drawing/2014/main" id="{57C0CC79-4DE7-4258-9591-6A6B94D73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94"/>
              <a:chOff x="975" y="3090"/>
              <a:chExt cx="182" cy="494"/>
            </a:xfrm>
          </p:grpSpPr>
          <p:sp>
            <p:nvSpPr>
              <p:cNvPr id="74779" name="Text Box 26">
                <a:extLst>
                  <a:ext uri="{FF2B5EF4-FFF2-40B4-BE49-F238E27FC236}">
                    <a16:creationId xmlns:a16="http://schemas.microsoft.com/office/drawing/2014/main" id="{64F87952-9AB4-4B6F-AC0A-0A380AB47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0" name="Line 27">
                <a:extLst>
                  <a:ext uri="{FF2B5EF4-FFF2-40B4-BE49-F238E27FC236}">
                    <a16:creationId xmlns:a16="http://schemas.microsoft.com/office/drawing/2014/main" id="{3D60B5D9-7193-4F0E-8FCF-57C5FCF5E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1" name="Text Box 28">
                <a:extLst>
                  <a:ext uri="{FF2B5EF4-FFF2-40B4-BE49-F238E27FC236}">
                    <a16:creationId xmlns:a16="http://schemas.microsoft.com/office/drawing/2014/main" id="{7E207708-FF97-4B47-8FD5-1FFFA751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Text Box 5">
            <a:extLst>
              <a:ext uri="{FF2B5EF4-FFF2-40B4-BE49-F238E27FC236}">
                <a16:creationId xmlns:a16="http://schemas.microsoft.com/office/drawing/2014/main" id="{17C171CB-7711-4A41-8231-82ADF2AC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588" y="3673475"/>
            <a:ext cx="452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D12C6FAA-235A-43B8-8C5A-92A2230A0D1D}"/>
              </a:ext>
            </a:extLst>
          </p:cNvPr>
          <p:cNvCxnSpPr/>
          <p:nvPr/>
        </p:nvCxnSpPr>
        <p:spPr>
          <a:xfrm flipH="1">
            <a:off x="9361488" y="4624388"/>
            <a:ext cx="201612" cy="20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0CF63BBB-4C72-4C38-9E55-5861EF3D1717}"/>
              </a:ext>
            </a:extLst>
          </p:cNvPr>
          <p:cNvCxnSpPr/>
          <p:nvPr/>
        </p:nvCxnSpPr>
        <p:spPr>
          <a:xfrm flipH="1">
            <a:off x="8777288" y="4437063"/>
            <a:ext cx="200025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6">
            <a:extLst>
              <a:ext uri="{FF2B5EF4-FFF2-40B4-BE49-F238E27FC236}">
                <a16:creationId xmlns:a16="http://schemas.microsoft.com/office/drawing/2014/main" id="{2141A299-114C-4552-83AE-15D6B265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137025"/>
            <a:ext cx="374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DF5D15DC-1C8F-4DBF-96C2-B4DE3C7A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072" y="5758890"/>
            <a:ext cx="6906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اذن المساحة الجانبية لهرم الشمس في 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المكيك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59227,5 </a:t>
            </a:r>
            <a:r>
              <a:rPr kumimoji="0" lang="ar-SA" alt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1E9A947-4EB1-4943-A5B9-E43E7A4BECA7}"/>
              </a:ext>
            </a:extLst>
          </p:cNvPr>
          <p:cNvSpPr/>
          <p:nvPr/>
        </p:nvSpPr>
        <p:spPr>
          <a:xfrm>
            <a:off x="8007350" y="2921000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0AAE156E-2A90-4ABE-8BB0-281BC185F32F}"/>
              </a:ext>
            </a:extLst>
          </p:cNvPr>
          <p:cNvSpPr/>
          <p:nvPr/>
        </p:nvSpPr>
        <p:spPr>
          <a:xfrm>
            <a:off x="1138238" y="2898775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774" name="صورة 2">
            <a:extLst>
              <a:ext uri="{FF2B5EF4-FFF2-40B4-BE49-F238E27FC236}">
                <a16:creationId xmlns:a16="http://schemas.microsoft.com/office/drawing/2014/main" id="{2A110261-EAC9-48FC-AB0E-CE687B19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77E2753E-B083-4E15-831A-D7460D93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777" y="505767"/>
            <a:ext cx="2671483" cy="38958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239B102-5051-46FC-BD43-29218E55E8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5434" y="968377"/>
            <a:ext cx="6797629" cy="8458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56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1" grpId="0"/>
      <p:bldP spid="54" grpId="0"/>
      <p:bldP spid="57" grpId="0"/>
      <p:bldP spid="57" grpId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80FF4F5-ABC0-4CDC-B900-BFE6544C7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446" y="567975"/>
            <a:ext cx="2671483" cy="3895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B6E4E2E-F3BB-43E5-9FF6-8BA53BF5B5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65248" y="1115846"/>
            <a:ext cx="4572396" cy="8611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9F7B01F4-66E7-4B22-8075-3391360D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89F2644-244D-407F-9ADB-C07A5B933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015" y="1115846"/>
            <a:ext cx="166892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7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80FF4F5-ABC0-4CDC-B900-BFE6544C7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740" y="210117"/>
            <a:ext cx="2671483" cy="3895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CA67A39-6ABA-4D45-B218-D2C5A42DE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472" y="658762"/>
            <a:ext cx="6569009" cy="4953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BA95A67-4F1E-4DF4-878C-B36FF5E43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088" y="1263694"/>
            <a:ext cx="2027096" cy="17908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DE6EF59-32A5-4DC2-B743-D4A348074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747" y="1154105"/>
            <a:ext cx="2011854" cy="153175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FC49A86-56AF-4784-B985-9BBAFA4AE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063" y="1413207"/>
            <a:ext cx="2286198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0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B0A056C-09B4-440F-9210-47532C56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494" y="565286"/>
            <a:ext cx="2671483" cy="38958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AABA9A1-26C5-4B2D-99CE-DD94DA5D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68" y="1183763"/>
            <a:ext cx="2088061" cy="142506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A6575F2-3733-4836-9779-B3455B01C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095" y="1233298"/>
            <a:ext cx="5060118" cy="13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51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صورة 2">
            <a:extLst>
              <a:ext uri="{FF2B5EF4-FFF2-40B4-BE49-F238E27FC236}">
                <a16:creationId xmlns:a16="http://schemas.microsoft.com/office/drawing/2014/main" id="{E07A85D0-E6A5-49CF-98C8-3BE56891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757238"/>
            <a:ext cx="9504363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صورة 9">
            <a:extLst>
              <a:ext uri="{FF2B5EF4-FFF2-40B4-BE49-F238E27FC236}">
                <a16:creationId xmlns:a16="http://schemas.microsoft.com/office/drawing/2014/main" id="{CE696B57-204A-4C47-8751-0DEDE605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128588"/>
            <a:ext cx="1149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76A3124-674B-4EBB-A3BE-A4F61A1F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412" y="5788006"/>
            <a:ext cx="3630706" cy="82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SA" alt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سطح المنشور ٥٧٦ سم ٢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SA" alt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و مساحة سطح الهرم ٥٤٤ سم ٢ .</a:t>
            </a:r>
            <a:endParaRPr kumimoji="0" lang="ar-SA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0B2FE7E-5ED6-47D0-9B76-6E544C333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881" y="1147249"/>
            <a:ext cx="4305673" cy="4267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A44D233-EDE8-48E3-AB01-DB65A9CC9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050" y="1619053"/>
            <a:ext cx="2705334" cy="43437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FE84609-FC5A-412A-885E-5E5151EC0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262" y="1656122"/>
            <a:ext cx="2382577" cy="111560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E7C8AB5-28ED-4EEA-BC06-81E95C486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717" y="2823567"/>
            <a:ext cx="2316681" cy="41913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274D081-7E6F-4779-BB08-642A288691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2782" y="3765803"/>
            <a:ext cx="3406435" cy="79254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A112C26-B99E-4062-93B8-D6CBBA920E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0315" y="5434500"/>
            <a:ext cx="5342083" cy="464860"/>
          </a:xfrm>
          <a:prstGeom prst="rect">
            <a:avLst/>
          </a:prstGeom>
        </p:spPr>
      </p:pic>
      <p:pic>
        <p:nvPicPr>
          <p:cNvPr id="16" name="صورة 2">
            <a:extLst>
              <a:ext uri="{FF2B5EF4-FFF2-40B4-BE49-F238E27FC236}">
                <a16:creationId xmlns:a16="http://schemas.microsoft.com/office/drawing/2014/main" id="{B1B743DF-85E4-4842-B386-83A676A0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8077FE6-F32B-45DD-9222-30418921B9E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0494" y="2946542"/>
            <a:ext cx="3680779" cy="49534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7B87590-08CA-4745-A839-FC9D005DA43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5739" y="3597880"/>
            <a:ext cx="1493649" cy="144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صورة 2">
            <a:extLst>
              <a:ext uri="{FF2B5EF4-FFF2-40B4-BE49-F238E27FC236}">
                <a16:creationId xmlns:a16="http://schemas.microsoft.com/office/drawing/2014/main" id="{E07A85D0-E6A5-49CF-98C8-3BE56891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757238"/>
            <a:ext cx="9504363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صورة 9">
            <a:extLst>
              <a:ext uri="{FF2B5EF4-FFF2-40B4-BE49-F238E27FC236}">
                <a16:creationId xmlns:a16="http://schemas.microsoft.com/office/drawing/2014/main" id="{CE696B57-204A-4C47-8751-0DEDE605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128588"/>
            <a:ext cx="1149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76A3124-674B-4EBB-A3BE-A4F61A1F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231" y="4021090"/>
            <a:ext cx="83371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حمد</a:t>
            </a:r>
            <a:endParaRPr kumimoji="0" lang="ar-SA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8778ADE-765F-4908-9F7C-1E71B9A1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433001"/>
            <a:ext cx="5302250" cy="4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SA" alt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حمد؛ لأن </a:t>
            </a:r>
            <a:r>
              <a:rPr lang="ar-SA" altLang="ar-SA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نوا</a:t>
            </a:r>
            <a:r>
              <a:rPr lang="ar-SA" alt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ف استعمل الارتفاع بدلا من الارتفاع الجانبي.</a:t>
            </a:r>
            <a:endParaRPr kumimoji="0" lang="ar-SA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9" name="صورة 2">
            <a:extLst>
              <a:ext uri="{FF2B5EF4-FFF2-40B4-BE49-F238E27FC236}">
                <a16:creationId xmlns:a16="http://schemas.microsoft.com/office/drawing/2014/main" id="{C80E0A90-B9AE-48B6-A067-27DFF361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FD2FA20-EC6A-455E-91A5-2132087B4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946" y="1195254"/>
            <a:ext cx="5072492" cy="260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صورة 2">
            <a:extLst>
              <a:ext uri="{FF2B5EF4-FFF2-40B4-BE49-F238E27FC236}">
                <a16:creationId xmlns:a16="http://schemas.microsoft.com/office/drawing/2014/main" id="{E07A85D0-E6A5-49CF-98C8-3BE56891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757238"/>
            <a:ext cx="9504363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صورة 9">
            <a:extLst>
              <a:ext uri="{FF2B5EF4-FFF2-40B4-BE49-F238E27FC236}">
                <a16:creationId xmlns:a16="http://schemas.microsoft.com/office/drawing/2014/main" id="{CE696B57-204A-4C47-8751-0DEDE605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128588"/>
            <a:ext cx="1149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76A3124-674B-4EBB-A3BE-A4F61A1F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2816225"/>
            <a:ext cx="26146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2سم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, 3 سم ,</a:t>
            </a:r>
            <a:r>
              <a:rPr kumimoji="0" lang="ar-SA" altLang="ar-SA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2,1 سم</a:t>
            </a:r>
            <a:endParaRPr kumimoji="0" lang="ar-SA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9" name="صورة 2">
            <a:extLst>
              <a:ext uri="{FF2B5EF4-FFF2-40B4-BE49-F238E27FC236}">
                <a16:creationId xmlns:a16="http://schemas.microsoft.com/office/drawing/2014/main" id="{C80E0A90-B9AE-48B6-A067-27DFF361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469E325-5376-4A5F-9FED-EC80F0FE065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26633" y="1336582"/>
            <a:ext cx="6614733" cy="77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4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2">
            <a:extLst>
              <a:ext uri="{FF2B5EF4-FFF2-40B4-BE49-F238E27FC236}">
                <a16:creationId xmlns:a16="http://schemas.microsoft.com/office/drawing/2014/main" id="{6121B71B-1106-45B2-9683-9B80062EF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112963"/>
            <a:ext cx="590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288925" rtl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288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9219" name="ZoneTexte 2">
            <a:extLst>
              <a:ext uri="{FF2B5EF4-FFF2-40B4-BE49-F238E27FC236}">
                <a16:creationId xmlns:a16="http://schemas.microsoft.com/office/drawing/2014/main" id="{0C3BBD06-9EA8-4FBE-A259-C68E5313D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2511425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288925" rtl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288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7682D627-A50B-4CE6-AE63-B0D134A95389}"/>
              </a:ext>
            </a:extLst>
          </p:cNvPr>
          <p:cNvSpPr txBox="1">
            <a:spLocks/>
          </p:cNvSpPr>
          <p:nvPr/>
        </p:nvSpPr>
        <p:spPr>
          <a:xfrm>
            <a:off x="4178300" y="3148013"/>
            <a:ext cx="2581275" cy="404812"/>
          </a:xfrm>
          <a:prstGeom prst="rect">
            <a:avLst/>
          </a:prstGeom>
        </p:spPr>
        <p:txBody>
          <a:bodyPr lIns="28932" tIns="14467" rIns="28932" bIns="14467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9221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C13BE406-C3E0-4E16-B227-128391715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3495675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22" name="مربع نص 1">
            <a:hlinkClick r:id="rId2"/>
            <a:extLst>
              <a:ext uri="{FF2B5EF4-FFF2-40B4-BE49-F238E27FC236}">
                <a16:creationId xmlns:a16="http://schemas.microsoft.com/office/drawing/2014/main" id="{6BE5FA4B-8B8C-4B7E-BC70-42005B1BD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3816350"/>
            <a:ext cx="706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3857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3857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3857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3857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9223" name="صورة 2">
            <a:extLst>
              <a:ext uri="{FF2B5EF4-FFF2-40B4-BE49-F238E27FC236}">
                <a16:creationId xmlns:a16="http://schemas.microsoft.com/office/drawing/2014/main" id="{628EAA8B-09A9-4E7F-BB0A-BEEB5945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3754438"/>
            <a:ext cx="8509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ZoneTexte 2">
            <a:extLst>
              <a:ext uri="{FF2B5EF4-FFF2-40B4-BE49-F238E27FC236}">
                <a16:creationId xmlns:a16="http://schemas.microsoft.com/office/drawing/2014/main" id="{F2D69F64-4473-41D9-A896-B27B64C47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306888"/>
            <a:ext cx="47434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288925" rtl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</a:t>
            </a:r>
          </a:p>
        </p:txBody>
      </p:sp>
      <p:pic>
        <p:nvPicPr>
          <p:cNvPr id="9225" name="صورة 6">
            <a:hlinkClick r:id="rId2"/>
            <a:extLst>
              <a:ext uri="{FF2B5EF4-FFF2-40B4-BE49-F238E27FC236}">
                <a16:creationId xmlns:a16="http://schemas.microsoft.com/office/drawing/2014/main" id="{A7A45FE9-C241-4253-9D0D-0D001AFF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717925"/>
            <a:ext cx="13271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صورة 2">
            <a:extLst>
              <a:ext uri="{FF2B5EF4-FFF2-40B4-BE49-F238E27FC236}">
                <a16:creationId xmlns:a16="http://schemas.microsoft.com/office/drawing/2014/main" id="{E07A85D0-E6A5-49CF-98C8-3BE56891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757238"/>
            <a:ext cx="9504363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صورة 9">
            <a:extLst>
              <a:ext uri="{FF2B5EF4-FFF2-40B4-BE49-F238E27FC236}">
                <a16:creationId xmlns:a16="http://schemas.microsoft.com/office/drawing/2014/main" id="{CE696B57-204A-4C47-8751-0DEDE605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128588"/>
            <a:ext cx="1149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2">
            <a:extLst>
              <a:ext uri="{FF2B5EF4-FFF2-40B4-BE49-F238E27FC236}">
                <a16:creationId xmlns:a16="http://schemas.microsoft.com/office/drawing/2014/main" id="{C80E0A90-B9AE-48B6-A067-27DFF361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4A5C845-EECF-4C40-B292-8E68992BA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688" y="1363785"/>
            <a:ext cx="6652837" cy="84589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3EC98B9-9E6E-4CBA-9A32-A171A50059D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7101" y="2929687"/>
            <a:ext cx="4724809" cy="12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صورة 2">
            <a:extLst>
              <a:ext uri="{FF2B5EF4-FFF2-40B4-BE49-F238E27FC236}">
                <a16:creationId xmlns:a16="http://schemas.microsoft.com/office/drawing/2014/main" id="{E07A85D0-E6A5-49CF-98C8-3BE56891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757238"/>
            <a:ext cx="9504363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صورة 9">
            <a:extLst>
              <a:ext uri="{FF2B5EF4-FFF2-40B4-BE49-F238E27FC236}">
                <a16:creationId xmlns:a16="http://schemas.microsoft.com/office/drawing/2014/main" id="{CE696B57-204A-4C47-8751-0DEDE605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128588"/>
            <a:ext cx="1149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8778ADE-765F-4908-9F7C-1E71B9A1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2439610"/>
            <a:ext cx="5302250" cy="82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SA" alt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إذا ُ عرف طول ضلع القاعدة، فإنه يمكنك استعمال نظرية فيثاغورس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ar-SA" alt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لإيجاد الارتفاع الجانبي للهرم الرباعي.</a:t>
            </a:r>
            <a:endParaRPr kumimoji="0" lang="ar-SA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9" name="صورة 2">
            <a:extLst>
              <a:ext uri="{FF2B5EF4-FFF2-40B4-BE49-F238E27FC236}">
                <a16:creationId xmlns:a16="http://schemas.microsoft.com/office/drawing/2014/main" id="{C80E0A90-B9AE-48B6-A067-27DFF361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8E8BDFE-8266-4E88-851B-DCC5281C3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1981" y="1396477"/>
            <a:ext cx="6530906" cy="40389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FA58A46-52C9-41CD-A0ED-F5C94AD99F7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6DC"/>
              </a:clrFrom>
              <a:clrTo>
                <a:srgbClr val="FFF6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204" y="3590472"/>
            <a:ext cx="3269263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7600C015-7058-4FDC-8E62-B6BB0385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069" y="738615"/>
            <a:ext cx="8440908" cy="443939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8DE827C-C7E7-488D-878A-997460C92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523" y="3562910"/>
            <a:ext cx="1788925" cy="533400"/>
          </a:xfrm>
          <a:prstGeom prst="rect">
            <a:avLst/>
          </a:prstGeom>
          <a:noFill/>
          <a:ln w="28575">
            <a:solidFill>
              <a:srgbClr val="EA00A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F232236-38A7-4441-8BB7-13E7975C1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659" y="3903103"/>
            <a:ext cx="1599266" cy="533400"/>
          </a:xfrm>
          <a:prstGeom prst="rect">
            <a:avLst/>
          </a:prstGeom>
          <a:noFill/>
          <a:ln w="28575">
            <a:solidFill>
              <a:srgbClr val="EA00A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7487A6D-F360-43EE-9B84-133FCABF4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178" y="3959449"/>
            <a:ext cx="22158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المساحة الجانبية للهرم 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جـ =  </a:t>
            </a:r>
            <a:r>
              <a:rPr lang="ar-SA" altLang="ar-SA" sz="14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lang="ar-SA" altLang="ar-SA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4 × 13,4 × 16 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جـ</a:t>
            </a:r>
            <a:r>
              <a:rPr kumimoji="0" lang="ar-SA" altLang="ar-SA" sz="1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 2 × 13,4 × 16 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1400" b="1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جـ</a:t>
            </a:r>
            <a:r>
              <a:rPr lang="ar-SA" altLang="ar-SA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428,8 اقدام مربعة </a:t>
            </a:r>
            <a:endParaRPr kumimoji="0" lang="en-US" altLang="ar-S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16D169B-A6CF-4A92-8C40-71FA4514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60" y="4169803"/>
            <a:ext cx="197961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المساحة الجانبية للهرم 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جـ =  </a:t>
            </a:r>
            <a:r>
              <a:rPr lang="ar-SA" altLang="ar-SA" sz="1400" b="1" dirty="0">
                <a:solidFill>
                  <a:srgbClr val="000000"/>
                </a:solidFill>
                <a:latin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lang="ar-SA" altLang="ar-SA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4 × 7 × 9,1 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جـ =  2 × 7 × 9,1 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جـ = 127,4 </a:t>
            </a:r>
            <a:r>
              <a:rPr lang="ar-SA" altLang="ar-SA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سم2</a:t>
            </a:r>
            <a:endParaRPr lang="en-US" altLang="ar-SA" sz="1400" dirty="0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2">
            <a:extLst>
              <a:ext uri="{FF2B5EF4-FFF2-40B4-BE49-F238E27FC236}">
                <a16:creationId xmlns:a16="http://schemas.microsoft.com/office/drawing/2014/main" id="{B471962B-50DA-4C6D-80CF-17603DBC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2">
            <a:extLst>
              <a:ext uri="{FF2B5EF4-FFF2-40B4-BE49-F238E27FC236}">
                <a16:creationId xmlns:a16="http://schemas.microsoft.com/office/drawing/2014/main" id="{86F5D018-DF77-4E25-9932-0B1830C70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112963"/>
            <a:ext cx="590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288925" rtl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288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43011" name="ZoneTexte 2">
            <a:extLst>
              <a:ext uri="{FF2B5EF4-FFF2-40B4-BE49-F238E27FC236}">
                <a16:creationId xmlns:a16="http://schemas.microsoft.com/office/drawing/2014/main" id="{C86869F1-D673-42DD-82BB-9ADE007C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2511425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288925" rtl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28892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8D30A267-F598-4800-85B8-6364B728F4E5}"/>
              </a:ext>
            </a:extLst>
          </p:cNvPr>
          <p:cNvSpPr txBox="1">
            <a:spLocks/>
          </p:cNvSpPr>
          <p:nvPr/>
        </p:nvSpPr>
        <p:spPr>
          <a:xfrm>
            <a:off x="4178300" y="3148013"/>
            <a:ext cx="2581275" cy="404812"/>
          </a:xfrm>
          <a:prstGeom prst="rect">
            <a:avLst/>
          </a:prstGeom>
        </p:spPr>
        <p:txBody>
          <a:bodyPr lIns="28932" tIns="14467" rIns="28932" bIns="14467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3013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1F8C4A89-1B6B-4CEA-9E59-A6E6B2AD2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3495675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3014" name="مربع نص 1">
            <a:hlinkClick r:id="rId2"/>
            <a:extLst>
              <a:ext uri="{FF2B5EF4-FFF2-40B4-BE49-F238E27FC236}">
                <a16:creationId xmlns:a16="http://schemas.microsoft.com/office/drawing/2014/main" id="{C4DC8A14-DE5A-45E1-9C04-12BFF033C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3816350"/>
            <a:ext cx="706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3857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3857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3857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38576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43015" name="صورة 2">
            <a:extLst>
              <a:ext uri="{FF2B5EF4-FFF2-40B4-BE49-F238E27FC236}">
                <a16:creationId xmlns:a16="http://schemas.microsoft.com/office/drawing/2014/main" id="{9CE1F0BB-5046-4DF8-8DA4-F5316DDA4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3754438"/>
            <a:ext cx="8509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ZoneTexte 2">
            <a:extLst>
              <a:ext uri="{FF2B5EF4-FFF2-40B4-BE49-F238E27FC236}">
                <a16:creationId xmlns:a16="http://schemas.microsoft.com/office/drawing/2014/main" id="{8067994F-9A8A-4FF5-B836-0C95DD8C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306888"/>
            <a:ext cx="47434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288925" rtl="1">
              <a:lnSpc>
                <a:spcPct val="90000"/>
              </a:lnSpc>
              <a:spcBef>
                <a:spcPts val="313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288925" rtl="1">
              <a:lnSpc>
                <a:spcPct val="90000"/>
              </a:lnSpc>
              <a:spcBef>
                <a:spcPts val="163"/>
              </a:spcBef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288925" eaLnBrk="0" fontAlgn="base" hangingPunct="0">
              <a:lnSpc>
                <a:spcPct val="90000"/>
              </a:lnSpc>
              <a:spcBef>
                <a:spcPts val="1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</a:t>
            </a:r>
          </a:p>
        </p:txBody>
      </p:sp>
      <p:pic>
        <p:nvPicPr>
          <p:cNvPr id="43017" name="صورة 6">
            <a:hlinkClick r:id="rId2"/>
            <a:extLst>
              <a:ext uri="{FF2B5EF4-FFF2-40B4-BE49-F238E27FC236}">
                <a16:creationId xmlns:a16="http://schemas.microsoft.com/office/drawing/2014/main" id="{6F5C19AB-AB2E-4B8B-9B36-55BBBAB3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717925"/>
            <a:ext cx="13271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مربع نص 1">
            <a:extLst>
              <a:ext uri="{FF2B5EF4-FFF2-40B4-BE49-F238E27FC236}">
                <a16:creationId xmlns:a16="http://schemas.microsoft.com/office/drawing/2014/main" id="{1C3EC304-9FEA-44B7-80BC-8FAC41CCE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69863"/>
            <a:ext cx="8001000" cy="60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88925">
              <a:spcBef>
                <a:spcPct val="200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288925">
              <a:spcBef>
                <a:spcPct val="20000"/>
              </a:spcBef>
              <a:buFont typeface="Arial" panose="020B0604020202020204" pitchFamily="34" charset="0"/>
              <a:buChar char="–"/>
              <a:defRPr sz="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288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288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288925">
              <a:spcBef>
                <a:spcPct val="20000"/>
              </a:spcBef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288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l" defTabSz="288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l" defTabSz="288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l" defTabSz="288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تركي30  ( اغلب الشرايح  نقلتها من عروضه)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ومذكرة الأستاذ موسى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28892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وأكفهما هم الآخرة كما كفونا هم الدنيا</a:t>
            </a:r>
            <a:endParaRPr kumimoji="0" lang="ar-SA" altLang="ar-SA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9A7F0CE4-B858-4E22-A26F-88D2E518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22266" r="23354" b="9322"/>
          <a:stretch>
            <a:fillRect/>
          </a:stretch>
        </p:blipFill>
        <p:spPr bwMode="auto">
          <a:xfrm>
            <a:off x="300038" y="128588"/>
            <a:ext cx="987425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مربع نص 1">
            <a:extLst>
              <a:ext uri="{FF2B5EF4-FFF2-40B4-BE49-F238E27FC236}">
                <a16:creationId xmlns:a16="http://schemas.microsoft.com/office/drawing/2014/main" id="{DED16E06-AFC5-4127-A2C8-F3265FE7C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1125538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!؛2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محيط القاعدة × ارتفاع الهرم</a:t>
            </a:r>
          </a:p>
        </p:txBody>
      </p:sp>
      <p:sp>
        <p:nvSpPr>
          <p:cNvPr id="80900" name="مربع نص 3">
            <a:extLst>
              <a:ext uri="{FF2B5EF4-FFF2-40B4-BE49-F238E27FC236}">
                <a16:creationId xmlns:a16="http://schemas.microsoft.com/office/drawing/2014/main" id="{3A1F5A7F-3EBE-414B-B7C0-AEDC1CF7F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968750"/>
            <a:ext cx="671512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ارتفاع الهرم</a:t>
            </a:r>
          </a:p>
        </p:txBody>
      </p:sp>
      <p:sp>
        <p:nvSpPr>
          <p:cNvPr id="80901" name="مربع نص 4">
            <a:extLst>
              <a:ext uri="{FF2B5EF4-FFF2-40B4-BE49-F238E27FC236}">
                <a16:creationId xmlns:a16="http://schemas.microsoft.com/office/drawing/2014/main" id="{F17B5373-2CE6-4A52-8C97-96CDB6245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3789363"/>
            <a:ext cx="67151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ارتفاع الهرم</a:t>
            </a:r>
          </a:p>
        </p:txBody>
      </p:sp>
      <p:sp>
        <p:nvSpPr>
          <p:cNvPr id="80902" name="مربع نص 5">
            <a:extLst>
              <a:ext uri="{FF2B5EF4-FFF2-40B4-BE49-F238E27FC236}">
                <a16:creationId xmlns:a16="http://schemas.microsoft.com/office/drawing/2014/main" id="{4F2E858B-79AF-49C5-B1D5-038E31F27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976813"/>
            <a:ext cx="6719887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0903" name="صورة 9">
            <a:extLst>
              <a:ext uri="{FF2B5EF4-FFF2-40B4-BE49-F238E27FC236}">
                <a16:creationId xmlns:a16="http://schemas.microsoft.com/office/drawing/2014/main" id="{0A4ECB88-1AF7-41BB-A050-A3EEE924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82588"/>
            <a:ext cx="2181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BFA54895-7399-4DA4-8724-2958DE669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22266" r="23354" b="9322"/>
          <a:stretch>
            <a:fillRect/>
          </a:stretch>
        </p:blipFill>
        <p:spPr bwMode="auto">
          <a:xfrm>
            <a:off x="300038" y="128588"/>
            <a:ext cx="987425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مربع نص 1">
            <a:extLst>
              <a:ext uri="{FF2B5EF4-FFF2-40B4-BE49-F238E27FC236}">
                <a16:creationId xmlns:a16="http://schemas.microsoft.com/office/drawing/2014/main" id="{576C4C48-D85B-4CA0-848A-35493B4B4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1062038"/>
            <a:ext cx="3275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المساحة الجانبية + مساحة القاعدة </a:t>
            </a:r>
          </a:p>
        </p:txBody>
      </p:sp>
      <p:sp>
        <p:nvSpPr>
          <p:cNvPr id="81924" name="مربع نص 3">
            <a:extLst>
              <a:ext uri="{FF2B5EF4-FFF2-40B4-BE49-F238E27FC236}">
                <a16:creationId xmlns:a16="http://schemas.microsoft.com/office/drawing/2014/main" id="{1FA9B368-0EA4-423C-8A68-32A13DF1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2024063"/>
            <a:ext cx="36782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لهرم ثلاثي منتظم</a:t>
            </a:r>
          </a:p>
        </p:txBody>
      </p:sp>
      <p:sp>
        <p:nvSpPr>
          <p:cNvPr id="81925" name="مربع نص 5">
            <a:extLst>
              <a:ext uri="{FF2B5EF4-FFF2-40B4-BE49-F238E27FC236}">
                <a16:creationId xmlns:a16="http://schemas.microsoft.com/office/drawing/2014/main" id="{E1AB3338-8FD0-4FF1-9635-FE2CBBE1B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987925"/>
            <a:ext cx="67183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26" name="صورة 2">
            <a:extLst>
              <a:ext uri="{FF2B5EF4-FFF2-40B4-BE49-F238E27FC236}">
                <a16:creationId xmlns:a16="http://schemas.microsoft.com/office/drawing/2014/main" id="{5F63B3F9-F623-4073-9F9A-C1F205E3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47675"/>
            <a:ext cx="68087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مربع نص 8">
            <a:extLst>
              <a:ext uri="{FF2B5EF4-FFF2-40B4-BE49-F238E27FC236}">
                <a16:creationId xmlns:a16="http://schemas.microsoft.com/office/drawing/2014/main" id="{406EF3BE-30F5-4A41-99BA-38ACBAD5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024063"/>
            <a:ext cx="43624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لهرم رباعي منتظم</a:t>
            </a:r>
          </a:p>
        </p:txBody>
      </p:sp>
      <p:pic>
        <p:nvPicPr>
          <p:cNvPr id="81928" name="صورة 9">
            <a:extLst>
              <a:ext uri="{FF2B5EF4-FFF2-40B4-BE49-F238E27FC236}">
                <a16:creationId xmlns:a16="http://schemas.microsoft.com/office/drawing/2014/main" id="{8886EC80-E9E7-4AF4-BCF6-CD55F708D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82588"/>
            <a:ext cx="2181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مربع نص 11">
            <a:extLst>
              <a:ext uri="{FF2B5EF4-FFF2-40B4-BE49-F238E27FC236}">
                <a16:creationId xmlns:a16="http://schemas.microsoft.com/office/drawing/2014/main" id="{51C46F80-9E20-4937-96C8-C89E61C21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8" y="3260725"/>
            <a:ext cx="47879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المساحة الجانبية + (</a:t>
            </a: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l-KsorZulfiMath" panose="02010000000000000000" pitchFamily="2" charset="-78"/>
              </a:rPr>
              <a:t>!؛2</a:t>
            </a:r>
            <a:r>
              <a: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× قاعدة  × ارتفاع </a:t>
            </a:r>
          </a:p>
        </p:txBody>
      </p:sp>
      <p:sp>
        <p:nvSpPr>
          <p:cNvPr id="7" name="مثلث متساوي الساقين 6">
            <a:extLst>
              <a:ext uri="{FF2B5EF4-FFF2-40B4-BE49-F238E27FC236}">
                <a16:creationId xmlns:a16="http://schemas.microsoft.com/office/drawing/2014/main" id="{4F92579D-001E-4210-90F4-2556573FDA25}"/>
              </a:ext>
            </a:extLst>
          </p:cNvPr>
          <p:cNvSpPr/>
          <p:nvPr/>
        </p:nvSpPr>
        <p:spPr>
          <a:xfrm>
            <a:off x="6311900" y="4054475"/>
            <a:ext cx="103188" cy="1889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مثلث متساوي الساقين 15">
            <a:extLst>
              <a:ext uri="{FF2B5EF4-FFF2-40B4-BE49-F238E27FC236}">
                <a16:creationId xmlns:a16="http://schemas.microsoft.com/office/drawing/2014/main" id="{403FCF99-0383-4CD9-9914-D62E63E5368A}"/>
              </a:ext>
            </a:extLst>
          </p:cNvPr>
          <p:cNvSpPr/>
          <p:nvPr/>
        </p:nvSpPr>
        <p:spPr>
          <a:xfrm>
            <a:off x="5283200" y="4110038"/>
            <a:ext cx="103188" cy="187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932" name="مربع نص 16">
            <a:extLst>
              <a:ext uri="{FF2B5EF4-FFF2-40B4-BE49-F238E27FC236}">
                <a16:creationId xmlns:a16="http://schemas.microsoft.com/office/drawing/2014/main" id="{1BC225C8-CEB1-46AB-92AB-FE581BC33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3182938"/>
            <a:ext cx="4662487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المساحة الجانبية +(طول القاعدة×عرض القاعدة 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>
            <a:extLst>
              <a:ext uri="{FF2B5EF4-FFF2-40B4-BE49-F238E27FC236}">
                <a16:creationId xmlns:a16="http://schemas.microsoft.com/office/drawing/2014/main" id="{C9836E60-97F4-44A1-A3CA-89870BFB0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075" y="30749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619854A3-B3CF-4988-BD3A-6C4CD219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2438400"/>
            <a:ext cx="25574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القاعدة على شكل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مربع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5402B011-D481-43BC-83EE-D95F36AA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5500688"/>
            <a:ext cx="15509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14 </a:t>
            </a:r>
            <a:r>
              <a:rPr kumimoji="0" lang="ar-SA" altLang="ar-S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سم2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5" name="Text Box 15">
            <a:extLst>
              <a:ext uri="{FF2B5EF4-FFF2-40B4-BE49-F238E27FC236}">
                <a16:creationId xmlns:a16="http://schemas.microsoft.com/office/drawing/2014/main" id="{D903FFCB-3BDA-4E22-8ADB-7D2E4107C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30654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6" name="Text Box 16">
            <a:extLst>
              <a:ext uri="{FF2B5EF4-FFF2-40B4-BE49-F238E27FC236}">
                <a16:creationId xmlns:a16="http://schemas.microsoft.com/office/drawing/2014/main" id="{A6572142-FE84-4058-9CC6-532D2B978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3514725"/>
            <a:ext cx="1514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8" name="Text Box 18">
            <a:extLst>
              <a:ext uri="{FF2B5EF4-FFF2-40B4-BE49-F238E27FC236}">
                <a16:creationId xmlns:a16="http://schemas.microsoft.com/office/drawing/2014/main" id="{B9D79D76-3E2B-4E34-A24A-C04C9712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052763"/>
            <a:ext cx="32400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القاعدة المربعة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22" name="Text Box 22">
            <a:extLst>
              <a:ext uri="{FF2B5EF4-FFF2-40B4-BE49-F238E27FC236}">
                <a16:creationId xmlns:a16="http://schemas.microsoft.com/office/drawing/2014/main" id="{00D790E3-A23E-4D89-AF0F-418B29D2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5029200"/>
            <a:ext cx="16129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 4 × 3,5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429" name="Group 29">
            <a:extLst>
              <a:ext uri="{FF2B5EF4-FFF2-40B4-BE49-F238E27FC236}">
                <a16:creationId xmlns:a16="http://schemas.microsoft.com/office/drawing/2014/main" id="{5F247F20-2E8F-4C19-B6E9-1913EAD25F9E}"/>
              </a:ext>
            </a:extLst>
          </p:cNvPr>
          <p:cNvGrpSpPr>
            <a:grpSpLocks/>
          </p:cNvGrpSpPr>
          <p:nvPr/>
        </p:nvGrpSpPr>
        <p:grpSpPr bwMode="auto">
          <a:xfrm>
            <a:off x="7043738" y="4214813"/>
            <a:ext cx="2974975" cy="719137"/>
            <a:chOff x="3206" y="3407"/>
            <a:chExt cx="1874" cy="453"/>
          </a:xfrm>
        </p:grpSpPr>
        <p:sp>
          <p:nvSpPr>
            <p:cNvPr id="74787" name="Text Box 30">
              <a:extLst>
                <a:ext uri="{FF2B5EF4-FFF2-40B4-BE49-F238E27FC236}">
                  <a16:creationId xmlns:a16="http://schemas.microsoft.com/office/drawing/2014/main" id="{B369DE68-7C95-44A8-BD7D-C917B344F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" y="3487"/>
              <a:ext cx="187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 × </a:t>
              </a:r>
              <a:r>
                <a:rPr lang="ar-SA" altLang="ar-SA" sz="2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× 3,5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8" name="Group 31">
              <a:extLst>
                <a:ext uri="{FF2B5EF4-FFF2-40B4-BE49-F238E27FC236}">
                  <a16:creationId xmlns:a16="http://schemas.microsoft.com/office/drawing/2014/main" id="{20808713-D70A-4C5C-A1E1-14CD143CA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74789" name="Text Box 32">
                <a:extLst>
                  <a:ext uri="{FF2B5EF4-FFF2-40B4-BE49-F238E27FC236}">
                    <a16:creationId xmlns:a16="http://schemas.microsoft.com/office/drawing/2014/main" id="{91D5AC2C-ED5C-45A4-B6A2-620A66242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0" name="Line 33">
                <a:extLst>
                  <a:ext uri="{FF2B5EF4-FFF2-40B4-BE49-F238E27FC236}">
                    <a16:creationId xmlns:a16="http://schemas.microsoft.com/office/drawing/2014/main" id="{B614283F-1DC0-4B71-9D77-17790A15E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1" name="Text Box 34">
                <a:extLst>
                  <a:ext uri="{FF2B5EF4-FFF2-40B4-BE49-F238E27FC236}">
                    <a16:creationId xmlns:a16="http://schemas.microsoft.com/office/drawing/2014/main" id="{7082FD32-0764-40FE-9200-E9154A8B8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23">
            <a:extLst>
              <a:ext uri="{FF2B5EF4-FFF2-40B4-BE49-F238E27FC236}">
                <a16:creationId xmlns:a16="http://schemas.microsoft.com/office/drawing/2014/main" id="{DED9D707-78F9-4D4A-8A57-8391FDC177DC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2935288"/>
            <a:ext cx="4030662" cy="719137"/>
            <a:chOff x="2175" y="3294"/>
            <a:chExt cx="2474" cy="453"/>
          </a:xfrm>
        </p:grpSpPr>
        <p:sp>
          <p:nvSpPr>
            <p:cNvPr id="74782" name="Text Box 24">
              <a:extLst>
                <a:ext uri="{FF2B5EF4-FFF2-40B4-BE49-F238E27FC236}">
                  <a16:creationId xmlns:a16="http://schemas.microsoft.com/office/drawing/2014/main" id="{87E8ABFE-0A6B-4220-A92A-3E727F973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374"/>
              <a:ext cx="24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محيط القاعدة المربعة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الارتفاع الجانبي</a:t>
              </a: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3" name="Group 25">
              <a:extLst>
                <a:ext uri="{FF2B5EF4-FFF2-40B4-BE49-F238E27FC236}">
                  <a16:creationId xmlns:a16="http://schemas.microsoft.com/office/drawing/2014/main" id="{A8F2515E-B04D-443D-B2A4-923166D18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74784" name="Text Box 26">
                <a:extLst>
                  <a:ext uri="{FF2B5EF4-FFF2-40B4-BE49-F238E27FC236}">
                    <a16:creationId xmlns:a16="http://schemas.microsoft.com/office/drawing/2014/main" id="{C4027EEB-6E2B-47FA-BCCF-1F24EB273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5" name="Line 27">
                <a:extLst>
                  <a:ext uri="{FF2B5EF4-FFF2-40B4-BE49-F238E27FC236}">
                    <a16:creationId xmlns:a16="http://schemas.microsoft.com/office/drawing/2014/main" id="{EEDBA264-9B05-4E44-ABD4-586B42C2E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6" name="Text Box 28">
                <a:extLst>
                  <a:ext uri="{FF2B5EF4-FFF2-40B4-BE49-F238E27FC236}">
                    <a16:creationId xmlns:a16="http://schemas.microsoft.com/office/drawing/2014/main" id="{BDF98A93-9736-4531-9865-CFFCBEE9C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763" name="Group 23">
            <a:extLst>
              <a:ext uri="{FF2B5EF4-FFF2-40B4-BE49-F238E27FC236}">
                <a16:creationId xmlns:a16="http://schemas.microsoft.com/office/drawing/2014/main" id="{251B1CEA-652A-4D9B-B56B-61333CE859A0}"/>
              </a:ext>
            </a:extLst>
          </p:cNvPr>
          <p:cNvGrpSpPr>
            <a:grpSpLocks/>
          </p:cNvGrpSpPr>
          <p:nvPr/>
        </p:nvGrpSpPr>
        <p:grpSpPr bwMode="auto">
          <a:xfrm>
            <a:off x="7643813" y="3544888"/>
            <a:ext cx="2339975" cy="784225"/>
            <a:chOff x="3213" y="3294"/>
            <a:chExt cx="1436" cy="494"/>
          </a:xfrm>
        </p:grpSpPr>
        <p:sp>
          <p:nvSpPr>
            <p:cNvPr id="74777" name="Text Box 24">
              <a:extLst>
                <a:ext uri="{FF2B5EF4-FFF2-40B4-BE49-F238E27FC236}">
                  <a16:creationId xmlns:a16="http://schemas.microsoft.com/office/drawing/2014/main" id="{63BC940D-8D8C-47DE-B5F8-DBA20DDF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3374"/>
              <a:ext cx="14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ل</a:t>
              </a:r>
              <a:endPara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78" name="Group 25">
              <a:extLst>
                <a:ext uri="{FF2B5EF4-FFF2-40B4-BE49-F238E27FC236}">
                  <a16:creationId xmlns:a16="http://schemas.microsoft.com/office/drawing/2014/main" id="{57C0CC79-4DE7-4258-9591-6A6B94D73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94"/>
              <a:chOff x="975" y="3090"/>
              <a:chExt cx="182" cy="494"/>
            </a:xfrm>
          </p:grpSpPr>
          <p:sp>
            <p:nvSpPr>
              <p:cNvPr id="74779" name="Text Box 26">
                <a:extLst>
                  <a:ext uri="{FF2B5EF4-FFF2-40B4-BE49-F238E27FC236}">
                    <a16:creationId xmlns:a16="http://schemas.microsoft.com/office/drawing/2014/main" id="{64F87952-9AB4-4B6F-AC0A-0A380AB47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0" name="Line 27">
                <a:extLst>
                  <a:ext uri="{FF2B5EF4-FFF2-40B4-BE49-F238E27FC236}">
                    <a16:creationId xmlns:a16="http://schemas.microsoft.com/office/drawing/2014/main" id="{3D60B5D9-7193-4F0E-8FCF-57C5FCF5E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1" name="Text Box 28">
                <a:extLst>
                  <a:ext uri="{FF2B5EF4-FFF2-40B4-BE49-F238E27FC236}">
                    <a16:creationId xmlns:a16="http://schemas.microsoft.com/office/drawing/2014/main" id="{7E207708-FF97-4B47-8FD5-1FFFA751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Text Box 5">
            <a:extLst>
              <a:ext uri="{FF2B5EF4-FFF2-40B4-BE49-F238E27FC236}">
                <a16:creationId xmlns:a16="http://schemas.microsoft.com/office/drawing/2014/main" id="{17C171CB-7711-4A41-8231-82ADF2AC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588" y="3673475"/>
            <a:ext cx="452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D12C6FAA-235A-43B8-8C5A-92A2230A0D1D}"/>
              </a:ext>
            </a:extLst>
          </p:cNvPr>
          <p:cNvCxnSpPr/>
          <p:nvPr/>
        </p:nvCxnSpPr>
        <p:spPr>
          <a:xfrm flipH="1">
            <a:off x="9413906" y="4652963"/>
            <a:ext cx="201612" cy="20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0CF63BBB-4C72-4C38-9E55-5861EF3D1717}"/>
              </a:ext>
            </a:extLst>
          </p:cNvPr>
          <p:cNvCxnSpPr/>
          <p:nvPr/>
        </p:nvCxnSpPr>
        <p:spPr>
          <a:xfrm flipH="1">
            <a:off x="8753315" y="4456906"/>
            <a:ext cx="200025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6">
            <a:extLst>
              <a:ext uri="{FF2B5EF4-FFF2-40B4-BE49-F238E27FC236}">
                <a16:creationId xmlns:a16="http://schemas.microsoft.com/office/drawing/2014/main" id="{2141A299-114C-4552-83AE-15D6B265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2456" y="4130815"/>
            <a:ext cx="374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DF5D15DC-1C8F-4DBF-96C2-B4DE3C7A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2597150"/>
            <a:ext cx="1979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830A038F-8037-4E25-BAE0-881F8FB0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4170363"/>
            <a:ext cx="2941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14 + 2 × 2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53401F1F-5D6F-4329-B6CD-6107BDF7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4700588"/>
            <a:ext cx="1612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14 +  4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22">
            <a:extLst>
              <a:ext uri="{FF2B5EF4-FFF2-40B4-BE49-F238E27FC236}">
                <a16:creationId xmlns:a16="http://schemas.microsoft.com/office/drawing/2014/main" id="{0E39E166-A6D9-41BA-A041-0D1C74325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5311775"/>
            <a:ext cx="2041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 = 18 </a:t>
            </a:r>
            <a:r>
              <a:rPr kumimoji="0" lang="ar-SA" altLang="ar-S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سم2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1E9A947-4EB1-4943-A5B9-E43E7A4BECA7}"/>
              </a:ext>
            </a:extLst>
          </p:cNvPr>
          <p:cNvSpPr/>
          <p:nvPr/>
        </p:nvSpPr>
        <p:spPr>
          <a:xfrm>
            <a:off x="8007350" y="2921000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0AAE156E-2A90-4ABE-8BB0-281BC185F32F}"/>
              </a:ext>
            </a:extLst>
          </p:cNvPr>
          <p:cNvSpPr/>
          <p:nvPr/>
        </p:nvSpPr>
        <p:spPr>
          <a:xfrm>
            <a:off x="1138238" y="2898775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774" name="صورة 2">
            <a:extLst>
              <a:ext uri="{FF2B5EF4-FFF2-40B4-BE49-F238E27FC236}">
                <a16:creationId xmlns:a16="http://schemas.microsoft.com/office/drawing/2014/main" id="{2A110261-EAC9-48FC-AB0E-CE687B19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77E2753E-B083-4E15-831A-D7460D93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777" y="362518"/>
            <a:ext cx="2671483" cy="38958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08B7F553-EF54-42E5-AE21-7CBD2153AB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4863" y="793378"/>
            <a:ext cx="7811177" cy="8535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164C8562-D621-42D0-94AD-70008B7EE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238" y="735061"/>
            <a:ext cx="2034716" cy="1386960"/>
          </a:xfrm>
          <a:prstGeom prst="rect">
            <a:avLst/>
          </a:prstGeom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id="{1542AC86-998F-47C2-9FEA-1581A1D65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59" y="6159405"/>
            <a:ext cx="274166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6" name="Group 29">
            <a:extLst>
              <a:ext uri="{FF2B5EF4-FFF2-40B4-BE49-F238E27FC236}">
                <a16:creationId xmlns:a16="http://schemas.microsoft.com/office/drawing/2014/main" id="{6E6B3C12-F5D3-4184-8005-0AEE90480777}"/>
              </a:ext>
            </a:extLst>
          </p:cNvPr>
          <p:cNvGrpSpPr>
            <a:grpSpLocks/>
          </p:cNvGrpSpPr>
          <p:nvPr/>
        </p:nvGrpSpPr>
        <p:grpSpPr bwMode="auto">
          <a:xfrm>
            <a:off x="8653693" y="6176075"/>
            <a:ext cx="3412331" cy="896937"/>
            <a:chOff x="3206" y="3407"/>
            <a:chExt cx="1874" cy="565"/>
          </a:xfrm>
        </p:grpSpPr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89B4654D-E152-402A-89B6-7F6E55FBF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" y="3487"/>
              <a:ext cx="1874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 × </a:t>
              </a:r>
              <a:r>
                <a:rPr lang="ar-SA" altLang="ar-SA" sz="2200" b="1" dirty="0">
                  <a:latin typeface="Arial" panose="020B0604020202020204" pitchFamily="34" charset="0"/>
                </a:rPr>
                <a:t>( 2+2+2+2)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× 3,5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8" name="Group 31">
              <a:extLst>
                <a:ext uri="{FF2B5EF4-FFF2-40B4-BE49-F238E27FC236}">
                  <a16:creationId xmlns:a16="http://schemas.microsoft.com/office/drawing/2014/main" id="{C6A3BFE4-7857-4452-AD06-C72EED593E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4" y="3407"/>
              <a:ext cx="207" cy="447"/>
              <a:chOff x="956" y="3090"/>
              <a:chExt cx="201" cy="447"/>
            </a:xfrm>
          </p:grpSpPr>
          <p:sp>
            <p:nvSpPr>
              <p:cNvPr id="49" name="Text Box 32">
                <a:extLst>
                  <a:ext uri="{FF2B5EF4-FFF2-40B4-BE49-F238E27FC236}">
                    <a16:creationId xmlns:a16="http://schemas.microsoft.com/office/drawing/2014/main" id="{607BE183-FE8B-4958-85AD-F048F14448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Line 33">
                <a:extLst>
                  <a:ext uri="{FF2B5EF4-FFF2-40B4-BE49-F238E27FC236}">
                    <a16:creationId xmlns:a16="http://schemas.microsoft.com/office/drawing/2014/main" id="{97E293D6-6945-4451-9446-B41529199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34">
                <a:extLst>
                  <a:ext uri="{FF2B5EF4-FFF2-40B4-BE49-F238E27FC236}">
                    <a16:creationId xmlns:a16="http://schemas.microsoft.com/office/drawing/2014/main" id="{37E9FC6D-B607-490D-B9DE-47ACFE405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6" y="3287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3" name="Text Box 22">
            <a:extLst>
              <a:ext uri="{FF2B5EF4-FFF2-40B4-BE49-F238E27FC236}">
                <a16:creationId xmlns:a16="http://schemas.microsoft.com/office/drawing/2014/main" id="{D6568146-BCDC-46B4-9AE7-C36938FA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416" y="6357050"/>
            <a:ext cx="144606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14 + 2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1" grpId="0"/>
      <p:bldP spid="102415" grpId="0"/>
      <p:bldP spid="102416" grpId="0"/>
      <p:bldP spid="102418" grpId="0"/>
      <p:bldP spid="102422" grpId="0"/>
      <p:bldP spid="54" grpId="0"/>
      <p:bldP spid="57" grpId="0"/>
      <p:bldP spid="57" grpId="1"/>
      <p:bldP spid="58" grpId="0"/>
      <p:bldP spid="59" grpId="0"/>
      <p:bldP spid="60" grpId="0"/>
      <p:bldP spid="61" grpId="0"/>
      <p:bldP spid="45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>
            <a:extLst>
              <a:ext uri="{FF2B5EF4-FFF2-40B4-BE49-F238E27FC236}">
                <a16:creationId xmlns:a16="http://schemas.microsoft.com/office/drawing/2014/main" id="{C9836E60-97F4-44A1-A3CA-89870BFB0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075" y="30749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619854A3-B3CF-4988-BD3A-6C4CD219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2438400"/>
            <a:ext cx="25574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القاعدة على شكل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مربع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5402B011-D481-43BC-83EE-D95F36AA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469" y="5500688"/>
            <a:ext cx="189754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35 قدم مربعة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5" name="Text Box 15">
            <a:extLst>
              <a:ext uri="{FF2B5EF4-FFF2-40B4-BE49-F238E27FC236}">
                <a16:creationId xmlns:a16="http://schemas.microsoft.com/office/drawing/2014/main" id="{D903FFCB-3BDA-4E22-8ADB-7D2E4107C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30654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6" name="Text Box 16">
            <a:extLst>
              <a:ext uri="{FF2B5EF4-FFF2-40B4-BE49-F238E27FC236}">
                <a16:creationId xmlns:a16="http://schemas.microsoft.com/office/drawing/2014/main" id="{A6572142-FE84-4058-9CC6-532D2B978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819" y="3497058"/>
            <a:ext cx="1514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8" name="Text Box 18">
            <a:extLst>
              <a:ext uri="{FF2B5EF4-FFF2-40B4-BE49-F238E27FC236}">
                <a16:creationId xmlns:a16="http://schemas.microsoft.com/office/drawing/2014/main" id="{B9D79D76-3E2B-4E34-A24A-C04C9712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052763"/>
            <a:ext cx="32400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القاعدة المربعة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22" name="Text Box 22">
            <a:extLst>
              <a:ext uri="{FF2B5EF4-FFF2-40B4-BE49-F238E27FC236}">
                <a16:creationId xmlns:a16="http://schemas.microsoft.com/office/drawing/2014/main" id="{00D790E3-A23E-4D89-AF0F-418B29D2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885" y="4986338"/>
            <a:ext cx="155098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 7 × 5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429" name="Group 29">
            <a:extLst>
              <a:ext uri="{FF2B5EF4-FFF2-40B4-BE49-F238E27FC236}">
                <a16:creationId xmlns:a16="http://schemas.microsoft.com/office/drawing/2014/main" id="{5F247F20-2E8F-4C19-B6E9-1913EAD25F9E}"/>
              </a:ext>
            </a:extLst>
          </p:cNvPr>
          <p:cNvGrpSpPr>
            <a:grpSpLocks/>
          </p:cNvGrpSpPr>
          <p:nvPr/>
        </p:nvGrpSpPr>
        <p:grpSpPr bwMode="auto">
          <a:xfrm>
            <a:off x="7385705" y="4267201"/>
            <a:ext cx="2547938" cy="719137"/>
            <a:chOff x="3475" y="3407"/>
            <a:chExt cx="1605" cy="453"/>
          </a:xfrm>
        </p:grpSpPr>
        <p:sp>
          <p:nvSpPr>
            <p:cNvPr id="74787" name="Text Box 30">
              <a:extLst>
                <a:ext uri="{FF2B5EF4-FFF2-40B4-BE49-F238E27FC236}">
                  <a16:creationId xmlns:a16="http://schemas.microsoft.com/office/drawing/2014/main" id="{B369DE68-7C95-44A8-BD7D-C917B344F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5" y="3487"/>
              <a:ext cx="160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×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l-KsorZulfiMath" panose="02010000000000000000" pitchFamily="2" charset="-78"/>
                </a:rPr>
                <a:t>!؛2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×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8" name="Group 31">
              <a:extLst>
                <a:ext uri="{FF2B5EF4-FFF2-40B4-BE49-F238E27FC236}">
                  <a16:creationId xmlns:a16="http://schemas.microsoft.com/office/drawing/2014/main" id="{20808713-D70A-4C5C-A1E1-14CD143CA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74789" name="Text Box 32">
                <a:extLst>
                  <a:ext uri="{FF2B5EF4-FFF2-40B4-BE49-F238E27FC236}">
                    <a16:creationId xmlns:a16="http://schemas.microsoft.com/office/drawing/2014/main" id="{91D5AC2C-ED5C-45A4-B6A2-620A66242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0" name="Line 33">
                <a:extLst>
                  <a:ext uri="{FF2B5EF4-FFF2-40B4-BE49-F238E27FC236}">
                    <a16:creationId xmlns:a16="http://schemas.microsoft.com/office/drawing/2014/main" id="{B614283F-1DC0-4B71-9D77-17790A15E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1" name="Text Box 34">
                <a:extLst>
                  <a:ext uri="{FF2B5EF4-FFF2-40B4-BE49-F238E27FC236}">
                    <a16:creationId xmlns:a16="http://schemas.microsoft.com/office/drawing/2014/main" id="{7082FD32-0764-40FE-9200-E9154A8B8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23">
            <a:extLst>
              <a:ext uri="{FF2B5EF4-FFF2-40B4-BE49-F238E27FC236}">
                <a16:creationId xmlns:a16="http://schemas.microsoft.com/office/drawing/2014/main" id="{DED9D707-78F9-4D4A-8A57-8391FDC177DC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2935288"/>
            <a:ext cx="4030662" cy="719137"/>
            <a:chOff x="2175" y="3294"/>
            <a:chExt cx="2474" cy="453"/>
          </a:xfrm>
        </p:grpSpPr>
        <p:sp>
          <p:nvSpPr>
            <p:cNvPr id="74782" name="Text Box 24">
              <a:extLst>
                <a:ext uri="{FF2B5EF4-FFF2-40B4-BE49-F238E27FC236}">
                  <a16:creationId xmlns:a16="http://schemas.microsoft.com/office/drawing/2014/main" id="{87E8ABFE-0A6B-4220-A92A-3E727F973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374"/>
              <a:ext cx="24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محيط القاعدة المربعة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الارتفاع الجانبي</a:t>
              </a: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3" name="Group 25">
              <a:extLst>
                <a:ext uri="{FF2B5EF4-FFF2-40B4-BE49-F238E27FC236}">
                  <a16:creationId xmlns:a16="http://schemas.microsoft.com/office/drawing/2014/main" id="{A8F2515E-B04D-443D-B2A4-923166D18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74784" name="Text Box 26">
                <a:extLst>
                  <a:ext uri="{FF2B5EF4-FFF2-40B4-BE49-F238E27FC236}">
                    <a16:creationId xmlns:a16="http://schemas.microsoft.com/office/drawing/2014/main" id="{C4027EEB-6E2B-47FA-BCCF-1F24EB273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5" name="Line 27">
                <a:extLst>
                  <a:ext uri="{FF2B5EF4-FFF2-40B4-BE49-F238E27FC236}">
                    <a16:creationId xmlns:a16="http://schemas.microsoft.com/office/drawing/2014/main" id="{EEDBA264-9B05-4E44-ABD4-586B42C2E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6" name="Text Box 28">
                <a:extLst>
                  <a:ext uri="{FF2B5EF4-FFF2-40B4-BE49-F238E27FC236}">
                    <a16:creationId xmlns:a16="http://schemas.microsoft.com/office/drawing/2014/main" id="{BDF98A93-9736-4531-9865-CFFCBEE9C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763" name="Group 23">
            <a:extLst>
              <a:ext uri="{FF2B5EF4-FFF2-40B4-BE49-F238E27FC236}">
                <a16:creationId xmlns:a16="http://schemas.microsoft.com/office/drawing/2014/main" id="{251B1CEA-652A-4D9B-B56B-61333CE859A0}"/>
              </a:ext>
            </a:extLst>
          </p:cNvPr>
          <p:cNvGrpSpPr>
            <a:grpSpLocks/>
          </p:cNvGrpSpPr>
          <p:nvPr/>
        </p:nvGrpSpPr>
        <p:grpSpPr bwMode="auto">
          <a:xfrm>
            <a:off x="7643813" y="3544888"/>
            <a:ext cx="2339975" cy="784225"/>
            <a:chOff x="3213" y="3294"/>
            <a:chExt cx="1436" cy="494"/>
          </a:xfrm>
        </p:grpSpPr>
        <p:sp>
          <p:nvSpPr>
            <p:cNvPr id="74777" name="Text Box 24">
              <a:extLst>
                <a:ext uri="{FF2B5EF4-FFF2-40B4-BE49-F238E27FC236}">
                  <a16:creationId xmlns:a16="http://schemas.microsoft.com/office/drawing/2014/main" id="{63BC940D-8D8C-47DE-B5F8-DBA20DDF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3374"/>
              <a:ext cx="14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ل</a:t>
              </a:r>
              <a:endPara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78" name="Group 25">
              <a:extLst>
                <a:ext uri="{FF2B5EF4-FFF2-40B4-BE49-F238E27FC236}">
                  <a16:creationId xmlns:a16="http://schemas.microsoft.com/office/drawing/2014/main" id="{57C0CC79-4DE7-4258-9591-6A6B94D73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94"/>
              <a:chOff x="975" y="3090"/>
              <a:chExt cx="182" cy="494"/>
            </a:xfrm>
          </p:grpSpPr>
          <p:sp>
            <p:nvSpPr>
              <p:cNvPr id="74779" name="Text Box 26">
                <a:extLst>
                  <a:ext uri="{FF2B5EF4-FFF2-40B4-BE49-F238E27FC236}">
                    <a16:creationId xmlns:a16="http://schemas.microsoft.com/office/drawing/2014/main" id="{64F87952-9AB4-4B6F-AC0A-0A380AB47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0" name="Line 27">
                <a:extLst>
                  <a:ext uri="{FF2B5EF4-FFF2-40B4-BE49-F238E27FC236}">
                    <a16:creationId xmlns:a16="http://schemas.microsoft.com/office/drawing/2014/main" id="{3D60B5D9-7193-4F0E-8FCF-57C5FCF5E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1" name="Text Box 28">
                <a:extLst>
                  <a:ext uri="{FF2B5EF4-FFF2-40B4-BE49-F238E27FC236}">
                    <a16:creationId xmlns:a16="http://schemas.microsoft.com/office/drawing/2014/main" id="{7E207708-FF97-4B47-8FD5-1FFFA751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Text Box 5">
            <a:extLst>
              <a:ext uri="{FF2B5EF4-FFF2-40B4-BE49-F238E27FC236}">
                <a16:creationId xmlns:a16="http://schemas.microsoft.com/office/drawing/2014/main" id="{17C171CB-7711-4A41-8231-82ADF2AC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588" y="3673475"/>
            <a:ext cx="452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D12C6FAA-235A-43B8-8C5A-92A2230A0D1D}"/>
              </a:ext>
            </a:extLst>
          </p:cNvPr>
          <p:cNvCxnSpPr/>
          <p:nvPr/>
        </p:nvCxnSpPr>
        <p:spPr>
          <a:xfrm flipH="1">
            <a:off x="9361488" y="4624388"/>
            <a:ext cx="201612" cy="20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0CF63BBB-4C72-4C38-9E55-5861EF3D1717}"/>
              </a:ext>
            </a:extLst>
          </p:cNvPr>
          <p:cNvCxnSpPr/>
          <p:nvPr/>
        </p:nvCxnSpPr>
        <p:spPr>
          <a:xfrm flipH="1">
            <a:off x="8777288" y="4437063"/>
            <a:ext cx="200025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6">
            <a:extLst>
              <a:ext uri="{FF2B5EF4-FFF2-40B4-BE49-F238E27FC236}">
                <a16:creationId xmlns:a16="http://schemas.microsoft.com/office/drawing/2014/main" id="{2141A299-114C-4552-83AE-15D6B265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137025"/>
            <a:ext cx="374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DF5D15DC-1C8F-4DBF-96C2-B4DE3C7A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2597150"/>
            <a:ext cx="1979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830A038F-8037-4E25-BAE0-881F8FB0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10" y="4365532"/>
            <a:ext cx="2941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35 + 3,5 × </a:t>
            </a:r>
            <a:r>
              <a:rPr lang="ar-SA" altLang="ar-SA" sz="2200" b="1" dirty="0">
                <a:solidFill>
                  <a:srgbClr val="000000"/>
                </a:solidFill>
                <a:latin typeface="Arial" panose="020B0604020202020204" pitchFamily="34" charset="0"/>
              </a:rPr>
              <a:t>3,5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53401F1F-5D6F-4329-B6CD-6107BDF7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5048713"/>
            <a:ext cx="2039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35 +  12,25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22">
                <a:extLst>
                  <a:ext uri="{FF2B5EF4-FFF2-40B4-BE49-F238E27FC236}">
                    <a16:creationId xmlns:a16="http://schemas.microsoft.com/office/drawing/2014/main" id="{0E39E166-A6D9-41BA-A041-0D1C743250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354" y="5700301"/>
                <a:ext cx="2526281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ك </a:t>
                </a:r>
                <a14:m>
                  <m:oMath xmlns:m="http://schemas.openxmlformats.org/officeDocument/2006/math">
                    <m:r>
                      <a:rPr kumimoji="0" lang="ar-SA" altLang="ar-SA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ar-SA" alt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47,3 قدم مربعة</a:t>
                </a:r>
                <a:endParaRPr kumimoji="0" lang="en-US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 Box 22">
                <a:extLst>
                  <a:ext uri="{FF2B5EF4-FFF2-40B4-BE49-F238E27FC236}">
                    <a16:creationId xmlns:a16="http://schemas.microsoft.com/office/drawing/2014/main" id="{0E39E166-A6D9-41BA-A041-0D1C7432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354" y="5700301"/>
                <a:ext cx="2526281" cy="430887"/>
              </a:xfrm>
              <a:prstGeom prst="rect">
                <a:avLst/>
              </a:prstGeom>
              <a:blipFill>
                <a:blip r:embed="rId2"/>
                <a:stretch>
                  <a:fillRect t="-8451" r="-3140" b="-295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1">
            <a:extLst>
              <a:ext uri="{FF2B5EF4-FFF2-40B4-BE49-F238E27FC236}">
                <a16:creationId xmlns:a16="http://schemas.microsoft.com/office/drawing/2014/main" id="{51E9A947-4EB1-4943-A5B9-E43E7A4BECA7}"/>
              </a:ext>
            </a:extLst>
          </p:cNvPr>
          <p:cNvSpPr/>
          <p:nvPr/>
        </p:nvSpPr>
        <p:spPr>
          <a:xfrm>
            <a:off x="8007350" y="2921000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0AAE156E-2A90-4ABE-8BB0-281BC185F32F}"/>
              </a:ext>
            </a:extLst>
          </p:cNvPr>
          <p:cNvSpPr/>
          <p:nvPr/>
        </p:nvSpPr>
        <p:spPr>
          <a:xfrm>
            <a:off x="1138238" y="2898775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774" name="صورة 2">
            <a:extLst>
              <a:ext uri="{FF2B5EF4-FFF2-40B4-BE49-F238E27FC236}">
                <a16:creationId xmlns:a16="http://schemas.microsoft.com/office/drawing/2014/main" id="{2A110261-EAC9-48FC-AB0E-CE687B19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77E2753E-B083-4E15-831A-D7460D93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777" y="362518"/>
            <a:ext cx="2671483" cy="38958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08B7F553-EF54-42E5-AE21-7CBD2153AB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4863" y="793378"/>
            <a:ext cx="7811177" cy="8535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AD3DC47-0DC4-4455-A055-6043619C5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19" y="718212"/>
            <a:ext cx="2110923" cy="1524132"/>
          </a:xfrm>
          <a:prstGeom prst="rect">
            <a:avLst/>
          </a:prstGeom>
        </p:spPr>
      </p:pic>
      <p:sp>
        <p:nvSpPr>
          <p:cNvPr id="46" name="Text Box 22">
            <a:extLst>
              <a:ext uri="{FF2B5EF4-FFF2-40B4-BE49-F238E27FC236}">
                <a16:creationId xmlns:a16="http://schemas.microsoft.com/office/drawing/2014/main" id="{B8E63B20-F8E2-443C-B143-DB611DDBA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337" y="3950898"/>
            <a:ext cx="19867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35 + (3,5)2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 29">
            <a:extLst>
              <a:ext uri="{FF2B5EF4-FFF2-40B4-BE49-F238E27FC236}">
                <a16:creationId xmlns:a16="http://schemas.microsoft.com/office/drawing/2014/main" id="{7F19B073-D5A9-4295-8A4E-4E127442CE2B}"/>
              </a:ext>
            </a:extLst>
          </p:cNvPr>
          <p:cNvGrpSpPr>
            <a:grpSpLocks/>
          </p:cNvGrpSpPr>
          <p:nvPr/>
        </p:nvGrpSpPr>
        <p:grpSpPr bwMode="auto">
          <a:xfrm>
            <a:off x="5328771" y="4229894"/>
            <a:ext cx="2133600" cy="719137"/>
            <a:chOff x="3736" y="3407"/>
            <a:chExt cx="1344" cy="453"/>
          </a:xfrm>
        </p:grpSpPr>
        <p:sp>
          <p:nvSpPr>
            <p:cNvPr id="48" name="Text Box 30">
              <a:extLst>
                <a:ext uri="{FF2B5EF4-FFF2-40B4-BE49-F238E27FC236}">
                  <a16:creationId xmlns:a16="http://schemas.microsoft.com/office/drawing/2014/main" id="{17EBA30D-8A0B-409D-9AA2-0FE3B27FB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6" y="3487"/>
              <a:ext cx="134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lvl="0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 </a:t>
              </a:r>
              <a:r>
                <a:rPr lang="ar-SA" altLang="ar-SA" sz="2200" b="1" dirty="0">
                  <a:latin typeface="Arial" panose="020B0604020202020204" pitchFamily="34" charset="0"/>
                  <a:ea typeface="+mn-ea"/>
                  <a:cs typeface="Al-KsorZulfiMath" panose="02010000000000000000" pitchFamily="2" charset="-78"/>
                </a:rPr>
                <a:t>&amp;؛2 </a:t>
              </a:r>
              <a:r>
                <a:rPr lang="ar-SA" altLang="ar-SA" sz="2200" b="1" dirty="0">
                  <a:solidFill>
                    <a:prstClr val="black"/>
                  </a:solidFill>
                  <a:latin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 ×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" name="Group 31">
              <a:extLst>
                <a:ext uri="{FF2B5EF4-FFF2-40B4-BE49-F238E27FC236}">
                  <a16:creationId xmlns:a16="http://schemas.microsoft.com/office/drawing/2014/main" id="{C6714272-30AF-462E-94C5-41CAF85DB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50" name="Text Box 32">
                <a:extLst>
                  <a:ext uri="{FF2B5EF4-FFF2-40B4-BE49-F238E27FC236}">
                    <a16:creationId xmlns:a16="http://schemas.microsoft.com/office/drawing/2014/main" id="{56EDD0EC-2CD8-4527-965A-FE63E4748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Line 33">
                <a:extLst>
                  <a:ext uri="{FF2B5EF4-FFF2-40B4-BE49-F238E27FC236}">
                    <a16:creationId xmlns:a16="http://schemas.microsoft.com/office/drawing/2014/main" id="{594BE4EC-0A47-471B-B935-493654BD4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34">
                <a:extLst>
                  <a:ext uri="{FF2B5EF4-FFF2-40B4-BE49-F238E27FC236}">
                    <a16:creationId xmlns:a16="http://schemas.microsoft.com/office/drawing/2014/main" id="{F7F51C07-A59F-401E-8408-E52B9EBF08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A141A7C0-A62E-42BF-91D7-39B2D6A425B7}"/>
              </a:ext>
            </a:extLst>
          </p:cNvPr>
          <p:cNvCxnSpPr/>
          <p:nvPr/>
        </p:nvCxnSpPr>
        <p:spPr>
          <a:xfrm flipH="1">
            <a:off x="6856369" y="4642224"/>
            <a:ext cx="201612" cy="20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A8740005-878B-426F-B836-407A97D5A938}"/>
              </a:ext>
            </a:extLst>
          </p:cNvPr>
          <p:cNvCxnSpPr/>
          <p:nvPr/>
        </p:nvCxnSpPr>
        <p:spPr>
          <a:xfrm flipH="1">
            <a:off x="5900833" y="4464051"/>
            <a:ext cx="200025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D1FC5FFC-5FAD-41E5-9345-F8104E7BC19E}"/>
              </a:ext>
            </a:extLst>
          </p:cNvPr>
          <p:cNvCxnSpPr/>
          <p:nvPr/>
        </p:nvCxnSpPr>
        <p:spPr>
          <a:xfrm flipH="1">
            <a:off x="6327826" y="4572000"/>
            <a:ext cx="200025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5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1" grpId="0"/>
      <p:bldP spid="102415" grpId="0"/>
      <p:bldP spid="102416" grpId="0"/>
      <p:bldP spid="102418" grpId="0"/>
      <p:bldP spid="102422" grpId="0"/>
      <p:bldP spid="54" grpId="0"/>
      <p:bldP spid="57" grpId="0"/>
      <p:bldP spid="57" grpId="1"/>
      <p:bldP spid="58" grpId="0"/>
      <p:bldP spid="59" grpId="0"/>
      <p:bldP spid="60" grpId="0"/>
      <p:bldP spid="61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>
            <a:extLst>
              <a:ext uri="{FF2B5EF4-FFF2-40B4-BE49-F238E27FC236}">
                <a16:creationId xmlns:a16="http://schemas.microsoft.com/office/drawing/2014/main" id="{3B2D6F93-02DA-49B3-AE4C-019A1CA3F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913" y="2590800"/>
            <a:ext cx="19796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8" name="Text Box 8">
            <a:extLst>
              <a:ext uri="{FF2B5EF4-FFF2-40B4-BE49-F238E27FC236}">
                <a16:creationId xmlns:a16="http://schemas.microsoft.com/office/drawing/2014/main" id="{091EE878-901D-4C9B-8FCC-88264541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075" y="30749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83A677D5-96DE-4D98-9D84-58E8996D9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1985963"/>
            <a:ext cx="25574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القاعدة على شكل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مثلث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ACE33DF8-79C8-4488-9312-9207796E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5500688"/>
            <a:ext cx="15509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74,7 </a:t>
            </a:r>
            <a:r>
              <a:rPr kumimoji="0" lang="ar-SA" altLang="ar-S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5" name="Text Box 15">
            <a:extLst>
              <a:ext uri="{FF2B5EF4-FFF2-40B4-BE49-F238E27FC236}">
                <a16:creationId xmlns:a16="http://schemas.microsoft.com/office/drawing/2014/main" id="{AFBA55D3-4552-4976-94E7-914858731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30654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6" name="Text Box 16">
            <a:extLst>
              <a:ext uri="{FF2B5EF4-FFF2-40B4-BE49-F238E27FC236}">
                <a16:creationId xmlns:a16="http://schemas.microsoft.com/office/drawing/2014/main" id="{71294B9B-3999-4BE7-A351-1561A9C7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3514725"/>
            <a:ext cx="1514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8" name="Text Box 18">
            <a:extLst>
              <a:ext uri="{FF2B5EF4-FFF2-40B4-BE49-F238E27FC236}">
                <a16:creationId xmlns:a16="http://schemas.microsoft.com/office/drawing/2014/main" id="{7043887F-0E5B-4CA2-8DA6-16DC9045F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052763"/>
            <a:ext cx="32400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القاعدة المربعة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22" name="Text Box 22">
            <a:extLst>
              <a:ext uri="{FF2B5EF4-FFF2-40B4-BE49-F238E27FC236}">
                <a16:creationId xmlns:a16="http://schemas.microsoft.com/office/drawing/2014/main" id="{4351BC74-4763-49D0-BE19-3EC8E54FC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5029200"/>
            <a:ext cx="18272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 ×  8,3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429" name="Group 29">
            <a:extLst>
              <a:ext uri="{FF2B5EF4-FFF2-40B4-BE49-F238E27FC236}">
                <a16:creationId xmlns:a16="http://schemas.microsoft.com/office/drawing/2014/main" id="{58A9A125-1526-4649-AFB3-A68257AAD49B}"/>
              </a:ext>
            </a:extLst>
          </p:cNvPr>
          <p:cNvGrpSpPr>
            <a:grpSpLocks/>
          </p:cNvGrpSpPr>
          <p:nvPr/>
        </p:nvGrpSpPr>
        <p:grpSpPr bwMode="auto">
          <a:xfrm>
            <a:off x="7269956" y="4219575"/>
            <a:ext cx="2735263" cy="719138"/>
            <a:chOff x="3357" y="3407"/>
            <a:chExt cx="1723" cy="453"/>
          </a:xfrm>
        </p:grpSpPr>
        <p:sp>
          <p:nvSpPr>
            <p:cNvPr id="86063" name="Text Box 30">
              <a:extLst>
                <a:ext uri="{FF2B5EF4-FFF2-40B4-BE49-F238E27FC236}">
                  <a16:creationId xmlns:a16="http://schemas.microsoft.com/office/drawing/2014/main" id="{B937FEFE-2FFC-466A-BCC8-35F3B24EC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" y="3487"/>
              <a:ext cx="172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 ×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 × 8,3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86064" name="Group 31">
              <a:extLst>
                <a:ext uri="{FF2B5EF4-FFF2-40B4-BE49-F238E27FC236}">
                  <a16:creationId xmlns:a16="http://schemas.microsoft.com/office/drawing/2014/main" id="{9EDEEAC7-8674-4D69-9E05-244ACA870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86065" name="Text Box 32">
                <a:extLst>
                  <a:ext uri="{FF2B5EF4-FFF2-40B4-BE49-F238E27FC236}">
                    <a16:creationId xmlns:a16="http://schemas.microsoft.com/office/drawing/2014/main" id="{275A314E-1D74-4805-B3FB-652E46BDE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66" name="Line 33">
                <a:extLst>
                  <a:ext uri="{FF2B5EF4-FFF2-40B4-BE49-F238E27FC236}">
                    <a16:creationId xmlns:a16="http://schemas.microsoft.com/office/drawing/2014/main" id="{09FF5419-1788-4E14-93FC-02C718A82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67" name="Text Box 34">
                <a:extLst>
                  <a:ext uri="{FF2B5EF4-FFF2-40B4-BE49-F238E27FC236}">
                    <a16:creationId xmlns:a16="http://schemas.microsoft.com/office/drawing/2014/main" id="{9D0CFE2B-52C6-4425-BF6C-925F45BA7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86027" name="Picture 34">
            <a:extLst>
              <a:ext uri="{FF2B5EF4-FFF2-40B4-BE49-F238E27FC236}">
                <a16:creationId xmlns:a16="http://schemas.microsoft.com/office/drawing/2014/main" id="{6C03F988-763F-4390-8AF1-4F17D97B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795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23">
            <a:extLst>
              <a:ext uri="{FF2B5EF4-FFF2-40B4-BE49-F238E27FC236}">
                <a16:creationId xmlns:a16="http://schemas.microsoft.com/office/drawing/2014/main" id="{78B413D3-2566-411D-BE09-698B2A0FD68F}"/>
              </a:ext>
            </a:extLst>
          </p:cNvPr>
          <p:cNvGrpSpPr>
            <a:grpSpLocks/>
          </p:cNvGrpSpPr>
          <p:nvPr/>
        </p:nvGrpSpPr>
        <p:grpSpPr bwMode="auto">
          <a:xfrm>
            <a:off x="5988050" y="2954338"/>
            <a:ext cx="4030663" cy="719137"/>
            <a:chOff x="2175" y="3294"/>
            <a:chExt cx="2474" cy="453"/>
          </a:xfrm>
        </p:grpSpPr>
        <p:sp>
          <p:nvSpPr>
            <p:cNvPr id="86058" name="Text Box 24">
              <a:extLst>
                <a:ext uri="{FF2B5EF4-FFF2-40B4-BE49-F238E27FC236}">
                  <a16:creationId xmlns:a16="http://schemas.microsoft.com/office/drawing/2014/main" id="{54F3A5AB-4698-45AF-A36F-69C5C2CCF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374"/>
              <a:ext cx="24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محيط القاعدة المربعة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الارتفاع الجانبي</a:t>
              </a: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86059" name="Group 25">
              <a:extLst>
                <a:ext uri="{FF2B5EF4-FFF2-40B4-BE49-F238E27FC236}">
                  <a16:creationId xmlns:a16="http://schemas.microsoft.com/office/drawing/2014/main" id="{D1D38ABF-2659-47F1-B6CF-F09A90A09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86060" name="Text Box 26">
                <a:extLst>
                  <a:ext uri="{FF2B5EF4-FFF2-40B4-BE49-F238E27FC236}">
                    <a16:creationId xmlns:a16="http://schemas.microsoft.com/office/drawing/2014/main" id="{E3D693C9-87D6-49A7-B817-6733505C4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61" name="Line 27">
                <a:extLst>
                  <a:ext uri="{FF2B5EF4-FFF2-40B4-BE49-F238E27FC236}">
                    <a16:creationId xmlns:a16="http://schemas.microsoft.com/office/drawing/2014/main" id="{C083179D-7A32-4D21-890D-732AF8FB4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62" name="Text Box 28">
                <a:extLst>
                  <a:ext uri="{FF2B5EF4-FFF2-40B4-BE49-F238E27FC236}">
                    <a16:creationId xmlns:a16="http://schemas.microsoft.com/office/drawing/2014/main" id="{A242C0FF-ECD6-493D-8A0F-150588DCB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6031" name="Group 23">
            <a:extLst>
              <a:ext uri="{FF2B5EF4-FFF2-40B4-BE49-F238E27FC236}">
                <a16:creationId xmlns:a16="http://schemas.microsoft.com/office/drawing/2014/main" id="{CB6CD86C-9A75-463E-A095-0E17D6427834}"/>
              </a:ext>
            </a:extLst>
          </p:cNvPr>
          <p:cNvGrpSpPr>
            <a:grpSpLocks/>
          </p:cNvGrpSpPr>
          <p:nvPr/>
        </p:nvGrpSpPr>
        <p:grpSpPr bwMode="auto">
          <a:xfrm>
            <a:off x="7643813" y="3544888"/>
            <a:ext cx="2339975" cy="784225"/>
            <a:chOff x="3213" y="3294"/>
            <a:chExt cx="1436" cy="494"/>
          </a:xfrm>
        </p:grpSpPr>
        <p:sp>
          <p:nvSpPr>
            <p:cNvPr id="86053" name="Text Box 24">
              <a:extLst>
                <a:ext uri="{FF2B5EF4-FFF2-40B4-BE49-F238E27FC236}">
                  <a16:creationId xmlns:a16="http://schemas.microsoft.com/office/drawing/2014/main" id="{C09D4571-340A-4FA0-9933-D3C1A8E34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3374"/>
              <a:ext cx="14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ل</a:t>
              </a:r>
              <a:endPara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86054" name="Group 25">
              <a:extLst>
                <a:ext uri="{FF2B5EF4-FFF2-40B4-BE49-F238E27FC236}">
                  <a16:creationId xmlns:a16="http://schemas.microsoft.com/office/drawing/2014/main" id="{28A2D830-A8F9-4B6B-98C7-D949D9B97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94"/>
              <a:chOff x="975" y="3090"/>
              <a:chExt cx="182" cy="494"/>
            </a:xfrm>
          </p:grpSpPr>
          <p:sp>
            <p:nvSpPr>
              <p:cNvPr id="86055" name="Text Box 26">
                <a:extLst>
                  <a:ext uri="{FF2B5EF4-FFF2-40B4-BE49-F238E27FC236}">
                    <a16:creationId xmlns:a16="http://schemas.microsoft.com/office/drawing/2014/main" id="{F6E83991-6820-43CD-BF71-36C1C2FC3D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56" name="Line 27">
                <a:extLst>
                  <a:ext uri="{FF2B5EF4-FFF2-40B4-BE49-F238E27FC236}">
                    <a16:creationId xmlns:a16="http://schemas.microsoft.com/office/drawing/2014/main" id="{69BB9D11-DF36-4BF7-AE21-1FB919619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57" name="Text Box 28">
                <a:extLst>
                  <a:ext uri="{FF2B5EF4-FFF2-40B4-BE49-F238E27FC236}">
                    <a16:creationId xmlns:a16="http://schemas.microsoft.com/office/drawing/2014/main" id="{0884F0A0-BBF7-4E4B-8275-8C1B75C393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Text Box 5">
            <a:extLst>
              <a:ext uri="{FF2B5EF4-FFF2-40B4-BE49-F238E27FC236}">
                <a16:creationId xmlns:a16="http://schemas.microsoft.com/office/drawing/2014/main" id="{72DA1F4A-7748-435B-91F3-AF531B33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588" y="3673475"/>
            <a:ext cx="452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4ED9C8F5-DBEF-4ADC-9F0A-A7C0AC5E1361}"/>
              </a:ext>
            </a:extLst>
          </p:cNvPr>
          <p:cNvCxnSpPr/>
          <p:nvPr/>
        </p:nvCxnSpPr>
        <p:spPr>
          <a:xfrm flipH="1">
            <a:off x="9367838" y="4646613"/>
            <a:ext cx="200025" cy="20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762AD965-6ADB-4DC9-B032-14928461A41E}"/>
              </a:ext>
            </a:extLst>
          </p:cNvPr>
          <p:cNvCxnSpPr/>
          <p:nvPr/>
        </p:nvCxnSpPr>
        <p:spPr>
          <a:xfrm flipH="1">
            <a:off x="8313738" y="4479925"/>
            <a:ext cx="201612" cy="20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6">
            <a:extLst>
              <a:ext uri="{FF2B5EF4-FFF2-40B4-BE49-F238E27FC236}">
                <a16:creationId xmlns:a16="http://schemas.microsoft.com/office/drawing/2014/main" id="{3342E18F-2B02-4BE4-9034-2BF0E5E7A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175" y="4171950"/>
            <a:ext cx="376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DE69D025-1F71-489C-839F-42972A40F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2597150"/>
            <a:ext cx="1979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BA3F6EAD-23A8-4B10-B229-324E3E676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4170363"/>
            <a:ext cx="10318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74,7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1B521BE4-7535-4B3D-82BB-02E14B962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4700588"/>
            <a:ext cx="26860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74,7 +  5,2 × 3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22">
            <a:extLst>
              <a:ext uri="{FF2B5EF4-FFF2-40B4-BE49-F238E27FC236}">
                <a16:creationId xmlns:a16="http://schemas.microsoft.com/office/drawing/2014/main" id="{B95EA557-F5DD-4CAC-9203-756D7224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5678488"/>
            <a:ext cx="19685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 = 90,3 </a:t>
            </a:r>
            <a:r>
              <a:rPr kumimoji="0" lang="ar-SA" altLang="ar-S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2BE1186-2C28-4681-B4F7-BCAE942DC1E9}"/>
              </a:ext>
            </a:extLst>
          </p:cNvPr>
          <p:cNvSpPr/>
          <p:nvPr/>
        </p:nvSpPr>
        <p:spPr>
          <a:xfrm>
            <a:off x="8007350" y="2921000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F83A8CA7-998F-4720-BD5A-D4F882361D53}"/>
              </a:ext>
            </a:extLst>
          </p:cNvPr>
          <p:cNvSpPr/>
          <p:nvPr/>
        </p:nvSpPr>
        <p:spPr>
          <a:xfrm>
            <a:off x="1138238" y="2898775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5" name="Group 29">
            <a:extLst>
              <a:ext uri="{FF2B5EF4-FFF2-40B4-BE49-F238E27FC236}">
                <a16:creationId xmlns:a16="http://schemas.microsoft.com/office/drawing/2014/main" id="{1E4D50DF-4188-4251-9087-B7A9A775CC7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041775"/>
            <a:ext cx="2533650" cy="719138"/>
            <a:chOff x="3484" y="3407"/>
            <a:chExt cx="1596" cy="453"/>
          </a:xfrm>
        </p:grpSpPr>
        <p:sp>
          <p:nvSpPr>
            <p:cNvPr id="86048" name="Text Box 30">
              <a:extLst>
                <a:ext uri="{FF2B5EF4-FFF2-40B4-BE49-F238E27FC236}">
                  <a16:creationId xmlns:a16="http://schemas.microsoft.com/office/drawing/2014/main" id="{A10E8B66-6D6F-457F-9598-1F0A77F40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" y="3487"/>
              <a:ext cx="159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      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5,2 × 6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86049" name="Group 31">
              <a:extLst>
                <a:ext uri="{FF2B5EF4-FFF2-40B4-BE49-F238E27FC236}">
                  <a16:creationId xmlns:a16="http://schemas.microsoft.com/office/drawing/2014/main" id="{F35C841B-E341-4C51-9661-B4F5A4D599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86050" name="Text Box 32">
                <a:extLst>
                  <a:ext uri="{FF2B5EF4-FFF2-40B4-BE49-F238E27FC236}">
                    <a16:creationId xmlns:a16="http://schemas.microsoft.com/office/drawing/2014/main" id="{1241220F-F1F9-40DE-9A1C-786C823199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51" name="Line 33">
                <a:extLst>
                  <a:ext uri="{FF2B5EF4-FFF2-40B4-BE49-F238E27FC236}">
                    <a16:creationId xmlns:a16="http://schemas.microsoft.com/office/drawing/2014/main" id="{5496ECAB-F567-4AE7-85EE-2BC923892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52" name="Text Box 34">
                <a:extLst>
                  <a:ext uri="{FF2B5EF4-FFF2-40B4-BE49-F238E27FC236}">
                    <a16:creationId xmlns:a16="http://schemas.microsoft.com/office/drawing/2014/main" id="{A605E6AA-39C7-4835-AC33-A91437857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4B790F39-0773-4E53-B908-2B029FFB1FA2}"/>
              </a:ext>
            </a:extLst>
          </p:cNvPr>
          <p:cNvCxnSpPr/>
          <p:nvPr/>
        </p:nvCxnSpPr>
        <p:spPr>
          <a:xfrm flipH="1">
            <a:off x="2066925" y="4438650"/>
            <a:ext cx="200025" cy="20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4977AC6E-FC5C-4FDB-9084-AC8A46D220F6}"/>
              </a:ext>
            </a:extLst>
          </p:cNvPr>
          <p:cNvCxnSpPr/>
          <p:nvPr/>
        </p:nvCxnSpPr>
        <p:spPr>
          <a:xfrm flipH="1">
            <a:off x="776288" y="4245768"/>
            <a:ext cx="200025" cy="20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6">
            <a:extLst>
              <a:ext uri="{FF2B5EF4-FFF2-40B4-BE49-F238E27FC236}">
                <a16:creationId xmlns:a16="http://schemas.microsoft.com/office/drawing/2014/main" id="{B76EE1CA-57AD-4CC3-97B5-1CCAEA8A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2" y="3937560"/>
            <a:ext cx="376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2AA2D796-9A2C-4D2C-81B1-46B0D604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5199063"/>
            <a:ext cx="2230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74,7 + 15,6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B22A3469-ABF2-420E-891E-221A50CAE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777" y="362518"/>
            <a:ext cx="2671483" cy="389585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5F1CF1C9-3B10-47D9-A9DD-FBCC1BABA3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3145" y="892829"/>
            <a:ext cx="7811177" cy="8535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366253D4-2062-4C2F-8D15-1F8ABC94B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238" y="781612"/>
            <a:ext cx="2118544" cy="1668925"/>
          </a:xfrm>
          <a:prstGeom prst="rect">
            <a:avLst/>
          </a:prstGeom>
        </p:spPr>
      </p:pic>
      <p:grpSp>
        <p:nvGrpSpPr>
          <p:cNvPr id="67" name="Group 29">
            <a:extLst>
              <a:ext uri="{FF2B5EF4-FFF2-40B4-BE49-F238E27FC236}">
                <a16:creationId xmlns:a16="http://schemas.microsoft.com/office/drawing/2014/main" id="{4ED9FC9F-475B-4F3E-A922-EFD82F6537D1}"/>
              </a:ext>
            </a:extLst>
          </p:cNvPr>
          <p:cNvGrpSpPr>
            <a:grpSpLocks/>
          </p:cNvGrpSpPr>
          <p:nvPr/>
        </p:nvGrpSpPr>
        <p:grpSpPr bwMode="auto">
          <a:xfrm>
            <a:off x="5330826" y="4164761"/>
            <a:ext cx="2197422" cy="719138"/>
            <a:chOff x="3357" y="3407"/>
            <a:chExt cx="1723" cy="453"/>
          </a:xfrm>
        </p:grpSpPr>
        <p:sp>
          <p:nvSpPr>
            <p:cNvPr id="68" name="Text Box 30">
              <a:extLst>
                <a:ext uri="{FF2B5EF4-FFF2-40B4-BE49-F238E27FC236}">
                  <a16:creationId xmlns:a16="http://schemas.microsoft.com/office/drawing/2014/main" id="{4DF7C403-0E46-45BF-8FE7-E87E3F1A8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" y="3487"/>
              <a:ext cx="172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× 18 × 8,3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9" name="Group 31">
              <a:extLst>
                <a:ext uri="{FF2B5EF4-FFF2-40B4-BE49-F238E27FC236}">
                  <a16:creationId xmlns:a16="http://schemas.microsoft.com/office/drawing/2014/main" id="{06255FAF-C2B9-46BB-90CE-99AB5E0B0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70" name="Text Box 32">
                <a:extLst>
                  <a:ext uri="{FF2B5EF4-FFF2-40B4-BE49-F238E27FC236}">
                    <a16:creationId xmlns:a16="http://schemas.microsoft.com/office/drawing/2014/main" id="{F61FE3F8-283A-4A2C-8CF6-A7323C180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5" name="Line 33">
                <a:extLst>
                  <a:ext uri="{FF2B5EF4-FFF2-40B4-BE49-F238E27FC236}">
                    <a16:creationId xmlns:a16="http://schemas.microsoft.com/office/drawing/2014/main" id="{DF304443-2BE9-4811-B4EA-9C42E3703C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 Box 34">
                <a:extLst>
                  <a:ext uri="{FF2B5EF4-FFF2-40B4-BE49-F238E27FC236}">
                    <a16:creationId xmlns:a16="http://schemas.microsoft.com/office/drawing/2014/main" id="{7980139B-C1C1-44E7-9311-183301202D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49D974D8-331D-4172-9C98-1491AB030980}"/>
              </a:ext>
            </a:extLst>
          </p:cNvPr>
          <p:cNvCxnSpPr/>
          <p:nvPr/>
        </p:nvCxnSpPr>
        <p:spPr>
          <a:xfrm flipH="1">
            <a:off x="7018485" y="4563412"/>
            <a:ext cx="200025" cy="20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>
            <a:extLst>
              <a:ext uri="{FF2B5EF4-FFF2-40B4-BE49-F238E27FC236}">
                <a16:creationId xmlns:a16="http://schemas.microsoft.com/office/drawing/2014/main" id="{0BDAD1A7-6A19-4F17-88EF-AFC20B62AD6A}"/>
              </a:ext>
            </a:extLst>
          </p:cNvPr>
          <p:cNvCxnSpPr/>
          <p:nvPr/>
        </p:nvCxnSpPr>
        <p:spPr>
          <a:xfrm flipH="1">
            <a:off x="6399521" y="4353860"/>
            <a:ext cx="201612" cy="20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Box 6">
            <a:extLst>
              <a:ext uri="{FF2B5EF4-FFF2-40B4-BE49-F238E27FC236}">
                <a16:creationId xmlns:a16="http://schemas.microsoft.com/office/drawing/2014/main" id="{E1DDFAB4-7E7A-42ED-A6A8-A6518D6E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6" y="4073432"/>
            <a:ext cx="376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altLang="ar-SA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8" grpId="0"/>
      <p:bldP spid="102409" grpId="0"/>
      <p:bldP spid="102411" grpId="0"/>
      <p:bldP spid="102415" grpId="0"/>
      <p:bldP spid="102416" grpId="0"/>
      <p:bldP spid="102418" grpId="0"/>
      <p:bldP spid="102422" grpId="0"/>
      <p:bldP spid="54" grpId="0"/>
      <p:bldP spid="57" grpId="0"/>
      <p:bldP spid="57" grpId="1"/>
      <p:bldP spid="58" grpId="0"/>
      <p:bldP spid="59" grpId="0"/>
      <p:bldP spid="60" grpId="0"/>
      <p:bldP spid="61" grpId="0"/>
      <p:bldP spid="73" grpId="0"/>
      <p:bldP spid="73" grpId="1"/>
      <p:bldP spid="74" grpId="0"/>
      <p:bldP spid="79" grpId="0"/>
      <p:bldP spid="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>
            <a:extLst>
              <a:ext uri="{FF2B5EF4-FFF2-40B4-BE49-F238E27FC236}">
                <a16:creationId xmlns:a16="http://schemas.microsoft.com/office/drawing/2014/main" id="{3B2D6F93-02DA-49B3-AE4C-019A1CA3F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913" y="2590800"/>
            <a:ext cx="19796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8" name="Text Box 8">
            <a:extLst>
              <a:ext uri="{FF2B5EF4-FFF2-40B4-BE49-F238E27FC236}">
                <a16:creationId xmlns:a16="http://schemas.microsoft.com/office/drawing/2014/main" id="{091EE878-901D-4C9B-8FCC-88264541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075" y="30749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83A677D5-96DE-4D98-9D84-58E8996D9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1985963"/>
            <a:ext cx="25574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القاعدة على شكل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مثلث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ACE33DF8-79C8-4488-9312-9207796E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259" y="5500688"/>
            <a:ext cx="20707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105,3 </a:t>
            </a:r>
            <a:r>
              <a:rPr kumimoji="0" lang="ar-SA" altLang="ar-S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ملم2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5" name="Text Box 15">
            <a:extLst>
              <a:ext uri="{FF2B5EF4-FFF2-40B4-BE49-F238E27FC236}">
                <a16:creationId xmlns:a16="http://schemas.microsoft.com/office/drawing/2014/main" id="{AFBA55D3-4552-4976-94E7-914858731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30654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6" name="Text Box 16">
            <a:extLst>
              <a:ext uri="{FF2B5EF4-FFF2-40B4-BE49-F238E27FC236}">
                <a16:creationId xmlns:a16="http://schemas.microsoft.com/office/drawing/2014/main" id="{71294B9B-3999-4BE7-A351-1561A9C7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3514725"/>
            <a:ext cx="1514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8" name="Text Box 18">
            <a:extLst>
              <a:ext uri="{FF2B5EF4-FFF2-40B4-BE49-F238E27FC236}">
                <a16:creationId xmlns:a16="http://schemas.microsoft.com/office/drawing/2014/main" id="{7043887F-0E5B-4CA2-8DA6-16DC9045F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052763"/>
            <a:ext cx="32400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القاعدة المربعة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429" name="Group 29">
            <a:extLst>
              <a:ext uri="{FF2B5EF4-FFF2-40B4-BE49-F238E27FC236}">
                <a16:creationId xmlns:a16="http://schemas.microsoft.com/office/drawing/2014/main" id="{58A9A125-1526-4649-AFB3-A68257AAD49B}"/>
              </a:ext>
            </a:extLst>
          </p:cNvPr>
          <p:cNvGrpSpPr>
            <a:grpSpLocks/>
          </p:cNvGrpSpPr>
          <p:nvPr/>
        </p:nvGrpSpPr>
        <p:grpSpPr bwMode="auto">
          <a:xfrm>
            <a:off x="7283450" y="4229100"/>
            <a:ext cx="2735263" cy="719138"/>
            <a:chOff x="3357" y="3407"/>
            <a:chExt cx="1723" cy="453"/>
          </a:xfrm>
        </p:grpSpPr>
        <p:sp>
          <p:nvSpPr>
            <p:cNvPr id="86063" name="Text Box 30">
              <a:extLst>
                <a:ext uri="{FF2B5EF4-FFF2-40B4-BE49-F238E27FC236}">
                  <a16:creationId xmlns:a16="http://schemas.microsoft.com/office/drawing/2014/main" id="{B937FEFE-2FFC-466A-BCC8-35F3B24EC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" y="3487"/>
              <a:ext cx="172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 ×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 × 7,8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86064" name="Group 31">
              <a:extLst>
                <a:ext uri="{FF2B5EF4-FFF2-40B4-BE49-F238E27FC236}">
                  <a16:creationId xmlns:a16="http://schemas.microsoft.com/office/drawing/2014/main" id="{9EDEEAC7-8674-4D69-9E05-244ACA870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86065" name="Text Box 32">
                <a:extLst>
                  <a:ext uri="{FF2B5EF4-FFF2-40B4-BE49-F238E27FC236}">
                    <a16:creationId xmlns:a16="http://schemas.microsoft.com/office/drawing/2014/main" id="{275A314E-1D74-4805-B3FB-652E46BDE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66" name="Line 33">
                <a:extLst>
                  <a:ext uri="{FF2B5EF4-FFF2-40B4-BE49-F238E27FC236}">
                    <a16:creationId xmlns:a16="http://schemas.microsoft.com/office/drawing/2014/main" id="{09FF5419-1788-4E14-93FC-02C718A82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67" name="Text Box 34">
                <a:extLst>
                  <a:ext uri="{FF2B5EF4-FFF2-40B4-BE49-F238E27FC236}">
                    <a16:creationId xmlns:a16="http://schemas.microsoft.com/office/drawing/2014/main" id="{9D0CFE2B-52C6-4425-BF6C-925F45BA7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86027" name="Picture 34">
            <a:extLst>
              <a:ext uri="{FF2B5EF4-FFF2-40B4-BE49-F238E27FC236}">
                <a16:creationId xmlns:a16="http://schemas.microsoft.com/office/drawing/2014/main" id="{6C03F988-763F-4390-8AF1-4F17D97B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795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23">
            <a:extLst>
              <a:ext uri="{FF2B5EF4-FFF2-40B4-BE49-F238E27FC236}">
                <a16:creationId xmlns:a16="http://schemas.microsoft.com/office/drawing/2014/main" id="{78B413D3-2566-411D-BE09-698B2A0FD68F}"/>
              </a:ext>
            </a:extLst>
          </p:cNvPr>
          <p:cNvGrpSpPr>
            <a:grpSpLocks/>
          </p:cNvGrpSpPr>
          <p:nvPr/>
        </p:nvGrpSpPr>
        <p:grpSpPr bwMode="auto">
          <a:xfrm>
            <a:off x="5988050" y="2954338"/>
            <a:ext cx="4030663" cy="719137"/>
            <a:chOff x="2175" y="3294"/>
            <a:chExt cx="2474" cy="453"/>
          </a:xfrm>
        </p:grpSpPr>
        <p:sp>
          <p:nvSpPr>
            <p:cNvPr id="86058" name="Text Box 24">
              <a:extLst>
                <a:ext uri="{FF2B5EF4-FFF2-40B4-BE49-F238E27FC236}">
                  <a16:creationId xmlns:a16="http://schemas.microsoft.com/office/drawing/2014/main" id="{54F3A5AB-4698-45AF-A36F-69C5C2CCF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374"/>
              <a:ext cx="24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محيط القاعدة المربعة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الارتفاع الجانبي</a:t>
              </a: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86059" name="Group 25">
              <a:extLst>
                <a:ext uri="{FF2B5EF4-FFF2-40B4-BE49-F238E27FC236}">
                  <a16:creationId xmlns:a16="http://schemas.microsoft.com/office/drawing/2014/main" id="{D1D38ABF-2659-47F1-B6CF-F09A90A09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86060" name="Text Box 26">
                <a:extLst>
                  <a:ext uri="{FF2B5EF4-FFF2-40B4-BE49-F238E27FC236}">
                    <a16:creationId xmlns:a16="http://schemas.microsoft.com/office/drawing/2014/main" id="{E3D693C9-87D6-49A7-B817-6733505C4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61" name="Line 27">
                <a:extLst>
                  <a:ext uri="{FF2B5EF4-FFF2-40B4-BE49-F238E27FC236}">
                    <a16:creationId xmlns:a16="http://schemas.microsoft.com/office/drawing/2014/main" id="{C083179D-7A32-4D21-890D-732AF8FB4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62" name="Text Box 28">
                <a:extLst>
                  <a:ext uri="{FF2B5EF4-FFF2-40B4-BE49-F238E27FC236}">
                    <a16:creationId xmlns:a16="http://schemas.microsoft.com/office/drawing/2014/main" id="{A242C0FF-ECD6-493D-8A0F-150588DCB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6031" name="Group 23">
            <a:extLst>
              <a:ext uri="{FF2B5EF4-FFF2-40B4-BE49-F238E27FC236}">
                <a16:creationId xmlns:a16="http://schemas.microsoft.com/office/drawing/2014/main" id="{CB6CD86C-9A75-463E-A095-0E17D6427834}"/>
              </a:ext>
            </a:extLst>
          </p:cNvPr>
          <p:cNvGrpSpPr>
            <a:grpSpLocks/>
          </p:cNvGrpSpPr>
          <p:nvPr/>
        </p:nvGrpSpPr>
        <p:grpSpPr bwMode="auto">
          <a:xfrm>
            <a:off x="7643813" y="3544888"/>
            <a:ext cx="2339975" cy="784225"/>
            <a:chOff x="3213" y="3294"/>
            <a:chExt cx="1436" cy="494"/>
          </a:xfrm>
        </p:grpSpPr>
        <p:sp>
          <p:nvSpPr>
            <p:cNvPr id="86053" name="Text Box 24">
              <a:extLst>
                <a:ext uri="{FF2B5EF4-FFF2-40B4-BE49-F238E27FC236}">
                  <a16:creationId xmlns:a16="http://schemas.microsoft.com/office/drawing/2014/main" id="{C09D4571-340A-4FA0-9933-D3C1A8E34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3374"/>
              <a:ext cx="14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ل</a:t>
              </a:r>
              <a:endPara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86054" name="Group 25">
              <a:extLst>
                <a:ext uri="{FF2B5EF4-FFF2-40B4-BE49-F238E27FC236}">
                  <a16:creationId xmlns:a16="http://schemas.microsoft.com/office/drawing/2014/main" id="{28A2D830-A8F9-4B6B-98C7-D949D9B97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94"/>
              <a:chOff x="975" y="3090"/>
              <a:chExt cx="182" cy="494"/>
            </a:xfrm>
          </p:grpSpPr>
          <p:sp>
            <p:nvSpPr>
              <p:cNvPr id="86055" name="Text Box 26">
                <a:extLst>
                  <a:ext uri="{FF2B5EF4-FFF2-40B4-BE49-F238E27FC236}">
                    <a16:creationId xmlns:a16="http://schemas.microsoft.com/office/drawing/2014/main" id="{F6E83991-6820-43CD-BF71-36C1C2FC3D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56" name="Line 27">
                <a:extLst>
                  <a:ext uri="{FF2B5EF4-FFF2-40B4-BE49-F238E27FC236}">
                    <a16:creationId xmlns:a16="http://schemas.microsoft.com/office/drawing/2014/main" id="{69BB9D11-DF36-4BF7-AE21-1FB919619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57" name="Text Box 28">
                <a:extLst>
                  <a:ext uri="{FF2B5EF4-FFF2-40B4-BE49-F238E27FC236}">
                    <a16:creationId xmlns:a16="http://schemas.microsoft.com/office/drawing/2014/main" id="{0884F0A0-BBF7-4E4B-8275-8C1B75C393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Text Box 5">
            <a:extLst>
              <a:ext uri="{FF2B5EF4-FFF2-40B4-BE49-F238E27FC236}">
                <a16:creationId xmlns:a16="http://schemas.microsoft.com/office/drawing/2014/main" id="{72DA1F4A-7748-435B-91F3-AF531B33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588" y="3673475"/>
            <a:ext cx="452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DE69D025-1F71-489C-839F-42972A40F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2597150"/>
            <a:ext cx="1979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BA3F6EAD-23A8-4B10-B229-324E3E676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2" y="4168775"/>
            <a:ext cx="13112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105,3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1B521BE4-7535-4B3D-82BB-02E14B962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06" y="4700588"/>
            <a:ext cx="28796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105,3 + </a:t>
            </a:r>
            <a:r>
              <a:rPr kumimoji="0" lang="ar-SA" altLang="ar-SA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l-KsorZulfiMath" panose="02010000000000000000" pitchFamily="2" charset="-78"/>
              </a:rPr>
              <a:t>!؛2</a:t>
            </a:r>
            <a:r>
              <a:rPr kumimoji="0" lang="ar-SA" altLang="ar-SA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× 78,3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22">
            <a:extLst>
              <a:ext uri="{FF2B5EF4-FFF2-40B4-BE49-F238E27FC236}">
                <a16:creationId xmlns:a16="http://schemas.microsoft.com/office/drawing/2014/main" id="{B95EA557-F5DD-4CAC-9203-756D7224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5678488"/>
            <a:ext cx="19685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200" b="1" dirty="0">
                <a:solidFill>
                  <a:srgbClr val="FF0000"/>
                </a:solidFill>
                <a:latin typeface="Arial" panose="020B0604020202020204" pitchFamily="34" charset="0"/>
              </a:rPr>
              <a:t>ك = 140,4 </a:t>
            </a:r>
            <a:r>
              <a:rPr lang="ar-SA" altLang="ar-SA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ملم2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5" name="Group 29">
            <a:extLst>
              <a:ext uri="{FF2B5EF4-FFF2-40B4-BE49-F238E27FC236}">
                <a16:creationId xmlns:a16="http://schemas.microsoft.com/office/drawing/2014/main" id="{1E4D50DF-4188-4251-9087-B7A9A775CC7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041775"/>
            <a:ext cx="2533650" cy="719138"/>
            <a:chOff x="3484" y="3407"/>
            <a:chExt cx="1596" cy="453"/>
          </a:xfrm>
        </p:grpSpPr>
        <p:sp>
          <p:nvSpPr>
            <p:cNvPr id="86048" name="Text Box 30">
              <a:extLst>
                <a:ext uri="{FF2B5EF4-FFF2-40B4-BE49-F238E27FC236}">
                  <a16:creationId xmlns:a16="http://schemas.microsoft.com/office/drawing/2014/main" id="{A10E8B66-6D6F-457F-9598-1F0A77F40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" y="3487"/>
              <a:ext cx="159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      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 × 8,7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86049" name="Group 31">
              <a:extLst>
                <a:ext uri="{FF2B5EF4-FFF2-40B4-BE49-F238E27FC236}">
                  <a16:creationId xmlns:a16="http://schemas.microsoft.com/office/drawing/2014/main" id="{F35C841B-E341-4C51-9661-B4F5A4D599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86050" name="Text Box 32">
                <a:extLst>
                  <a:ext uri="{FF2B5EF4-FFF2-40B4-BE49-F238E27FC236}">
                    <a16:creationId xmlns:a16="http://schemas.microsoft.com/office/drawing/2014/main" id="{1241220F-F1F9-40DE-9A1C-786C823199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51" name="Line 33">
                <a:extLst>
                  <a:ext uri="{FF2B5EF4-FFF2-40B4-BE49-F238E27FC236}">
                    <a16:creationId xmlns:a16="http://schemas.microsoft.com/office/drawing/2014/main" id="{5496ECAB-F567-4AE7-85EE-2BC923892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052" name="Text Box 34">
                <a:extLst>
                  <a:ext uri="{FF2B5EF4-FFF2-40B4-BE49-F238E27FC236}">
                    <a16:creationId xmlns:a16="http://schemas.microsoft.com/office/drawing/2014/main" id="{A605E6AA-39C7-4835-AC33-A91437857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4" name="Text Box 22">
            <a:extLst>
              <a:ext uri="{FF2B5EF4-FFF2-40B4-BE49-F238E27FC236}">
                <a16:creationId xmlns:a16="http://schemas.microsoft.com/office/drawing/2014/main" id="{2AA2D796-9A2C-4D2C-81B1-46B0D604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5199063"/>
            <a:ext cx="2230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105,3 +</a:t>
            </a:r>
            <a:r>
              <a:rPr kumimoji="0" lang="ar-SA" altLang="ar-SA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35,1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BE9C262A-64C9-4657-A495-2CB8BF2BF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63" y="462578"/>
            <a:ext cx="2339543" cy="1371719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B22A3469-ABF2-420E-891E-221A50CAE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777" y="362518"/>
            <a:ext cx="2671483" cy="389585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5F1CF1C9-3B10-47D9-A9DD-FBCC1BABA3A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3145" y="892829"/>
            <a:ext cx="7811177" cy="8535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مثلث متساوي الساقين 4">
            <a:extLst>
              <a:ext uri="{FF2B5EF4-FFF2-40B4-BE49-F238E27FC236}">
                <a16:creationId xmlns:a16="http://schemas.microsoft.com/office/drawing/2014/main" id="{5FBED464-5978-4A86-BFC3-E3FBB5335001}"/>
              </a:ext>
            </a:extLst>
          </p:cNvPr>
          <p:cNvSpPr/>
          <p:nvPr/>
        </p:nvSpPr>
        <p:spPr>
          <a:xfrm>
            <a:off x="7990334" y="2846387"/>
            <a:ext cx="432306" cy="187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ثلث متساوي الساقين 62">
            <a:extLst>
              <a:ext uri="{FF2B5EF4-FFF2-40B4-BE49-F238E27FC236}">
                <a16:creationId xmlns:a16="http://schemas.microsoft.com/office/drawing/2014/main" id="{FB9D3488-1908-4B78-9535-E2A0A87B7EC6}"/>
              </a:ext>
            </a:extLst>
          </p:cNvPr>
          <p:cNvSpPr/>
          <p:nvPr/>
        </p:nvSpPr>
        <p:spPr>
          <a:xfrm>
            <a:off x="986919" y="2878138"/>
            <a:ext cx="432306" cy="1873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6" name="Group 29">
            <a:extLst>
              <a:ext uri="{FF2B5EF4-FFF2-40B4-BE49-F238E27FC236}">
                <a16:creationId xmlns:a16="http://schemas.microsoft.com/office/drawing/2014/main" id="{7AAA4CAB-BD4E-4BC1-A1F1-C1FC882A1186}"/>
              </a:ext>
            </a:extLst>
          </p:cNvPr>
          <p:cNvGrpSpPr>
            <a:grpSpLocks/>
          </p:cNvGrpSpPr>
          <p:nvPr/>
        </p:nvGrpSpPr>
        <p:grpSpPr bwMode="auto">
          <a:xfrm>
            <a:off x="7283450" y="4821238"/>
            <a:ext cx="2735263" cy="719138"/>
            <a:chOff x="3357" y="3407"/>
            <a:chExt cx="1723" cy="453"/>
          </a:xfrm>
        </p:grpSpPr>
        <p:sp>
          <p:nvSpPr>
            <p:cNvPr id="67" name="Text Box 30">
              <a:extLst>
                <a:ext uri="{FF2B5EF4-FFF2-40B4-BE49-F238E27FC236}">
                  <a16:creationId xmlns:a16="http://schemas.microsoft.com/office/drawing/2014/main" id="{76516881-1609-46CF-972D-E0644FBDC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" y="3487"/>
              <a:ext cx="172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 × 27 × 7,8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8" name="Group 31">
              <a:extLst>
                <a:ext uri="{FF2B5EF4-FFF2-40B4-BE49-F238E27FC236}">
                  <a16:creationId xmlns:a16="http://schemas.microsoft.com/office/drawing/2014/main" id="{85488777-D3D5-4920-93ED-4D241FEF05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69" name="Text Box 32">
                <a:extLst>
                  <a:ext uri="{FF2B5EF4-FFF2-40B4-BE49-F238E27FC236}">
                    <a16:creationId xmlns:a16="http://schemas.microsoft.com/office/drawing/2014/main" id="{F468D3AE-7C2E-4E1D-AC62-CFCB89B075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0" name="Line 33">
                <a:extLst>
                  <a:ext uri="{FF2B5EF4-FFF2-40B4-BE49-F238E27FC236}">
                    <a16:creationId xmlns:a16="http://schemas.microsoft.com/office/drawing/2014/main" id="{0DA849F5-7CDF-499D-A5D0-665D26D0C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 Box 34">
                <a:extLst>
                  <a:ext uri="{FF2B5EF4-FFF2-40B4-BE49-F238E27FC236}">
                    <a16:creationId xmlns:a16="http://schemas.microsoft.com/office/drawing/2014/main" id="{85D1F168-532E-4B93-9575-844DC534C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8" grpId="0"/>
      <p:bldP spid="102409" grpId="0"/>
      <p:bldP spid="102411" grpId="0"/>
      <p:bldP spid="102415" grpId="0"/>
      <p:bldP spid="102416" grpId="0"/>
      <p:bldP spid="102418" grpId="0"/>
      <p:bldP spid="54" grpId="0"/>
      <p:bldP spid="58" grpId="0"/>
      <p:bldP spid="59" grpId="0"/>
      <p:bldP spid="60" grpId="0"/>
      <p:bldP spid="61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>
            <a:extLst>
              <a:ext uri="{FF2B5EF4-FFF2-40B4-BE49-F238E27FC236}">
                <a16:creationId xmlns:a16="http://schemas.microsoft.com/office/drawing/2014/main" id="{C9836E60-97F4-44A1-A3CA-89870BFB0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075" y="307498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619854A3-B3CF-4988-BD3A-6C4CD219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2438400"/>
            <a:ext cx="25574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القاعدة على شكل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مربع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5402B011-D481-43BC-83EE-D95F36AA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525" y="6003115"/>
            <a:ext cx="22955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200" b="1" dirty="0">
                <a:solidFill>
                  <a:srgbClr val="00B050"/>
                </a:solidFill>
                <a:latin typeface="Arial" panose="020B0604020202020204" pitchFamily="34" charset="0"/>
              </a:rPr>
              <a:t>= 540 س</a:t>
            </a:r>
            <a:r>
              <a:rPr kumimoji="0" lang="ar-SA" altLang="ar-S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5" name="Text Box 15">
            <a:extLst>
              <a:ext uri="{FF2B5EF4-FFF2-40B4-BE49-F238E27FC236}">
                <a16:creationId xmlns:a16="http://schemas.microsoft.com/office/drawing/2014/main" id="{D903FFCB-3BDA-4E22-8ADB-7D2E4107C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30654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6" name="Text Box 16">
            <a:extLst>
              <a:ext uri="{FF2B5EF4-FFF2-40B4-BE49-F238E27FC236}">
                <a16:creationId xmlns:a16="http://schemas.microsoft.com/office/drawing/2014/main" id="{A6572142-FE84-4058-9CC6-532D2B978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3514725"/>
            <a:ext cx="1514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جـ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18" name="Text Box 18">
            <a:extLst>
              <a:ext uri="{FF2B5EF4-FFF2-40B4-BE49-F238E27FC236}">
                <a16:creationId xmlns:a16="http://schemas.microsoft.com/office/drawing/2014/main" id="{B9D79D76-3E2B-4E34-A24A-C04C9712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052763"/>
            <a:ext cx="32400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الجانبية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القاعدة المربعة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22" name="Text Box 22">
            <a:extLst>
              <a:ext uri="{FF2B5EF4-FFF2-40B4-BE49-F238E27FC236}">
                <a16:creationId xmlns:a16="http://schemas.microsoft.com/office/drawing/2014/main" id="{00D790E3-A23E-4D89-AF0F-418B29D2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408" y="4933950"/>
            <a:ext cx="22955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 × 15 × 18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429" name="Group 29">
            <a:extLst>
              <a:ext uri="{FF2B5EF4-FFF2-40B4-BE49-F238E27FC236}">
                <a16:creationId xmlns:a16="http://schemas.microsoft.com/office/drawing/2014/main" id="{5F247F20-2E8F-4C19-B6E9-1913EAD25F9E}"/>
              </a:ext>
            </a:extLst>
          </p:cNvPr>
          <p:cNvGrpSpPr>
            <a:grpSpLocks/>
          </p:cNvGrpSpPr>
          <p:nvPr/>
        </p:nvGrpSpPr>
        <p:grpSpPr bwMode="auto">
          <a:xfrm>
            <a:off x="7043738" y="4214813"/>
            <a:ext cx="2974975" cy="719137"/>
            <a:chOff x="3206" y="3407"/>
            <a:chExt cx="1874" cy="453"/>
          </a:xfrm>
        </p:grpSpPr>
        <p:sp>
          <p:nvSpPr>
            <p:cNvPr id="74787" name="Text Box 30">
              <a:extLst>
                <a:ext uri="{FF2B5EF4-FFF2-40B4-BE49-F238E27FC236}">
                  <a16:creationId xmlns:a16="http://schemas.microsoft.com/office/drawing/2014/main" id="{B369DE68-7C95-44A8-BD7D-C917B344F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6" y="3487"/>
              <a:ext cx="187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 ×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 × 18</a:t>
              </a:r>
              <a:endPara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8" name="Group 31">
              <a:extLst>
                <a:ext uri="{FF2B5EF4-FFF2-40B4-BE49-F238E27FC236}">
                  <a16:creationId xmlns:a16="http://schemas.microsoft.com/office/drawing/2014/main" id="{20808713-D70A-4C5C-A1E1-14CD143CA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1" y="3407"/>
              <a:ext cx="187" cy="453"/>
              <a:chOff x="975" y="3090"/>
              <a:chExt cx="182" cy="453"/>
            </a:xfrm>
          </p:grpSpPr>
          <p:sp>
            <p:nvSpPr>
              <p:cNvPr id="74789" name="Text Box 32">
                <a:extLst>
                  <a:ext uri="{FF2B5EF4-FFF2-40B4-BE49-F238E27FC236}">
                    <a16:creationId xmlns:a16="http://schemas.microsoft.com/office/drawing/2014/main" id="{91D5AC2C-ED5C-45A4-B6A2-620A66242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0" name="Line 33">
                <a:extLst>
                  <a:ext uri="{FF2B5EF4-FFF2-40B4-BE49-F238E27FC236}">
                    <a16:creationId xmlns:a16="http://schemas.microsoft.com/office/drawing/2014/main" id="{B614283F-1DC0-4B71-9D77-17790A15E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91" name="Text Box 34">
                <a:extLst>
                  <a:ext uri="{FF2B5EF4-FFF2-40B4-BE49-F238E27FC236}">
                    <a16:creationId xmlns:a16="http://schemas.microsoft.com/office/drawing/2014/main" id="{7082FD32-0764-40FE-9200-E9154A8B8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23">
            <a:extLst>
              <a:ext uri="{FF2B5EF4-FFF2-40B4-BE49-F238E27FC236}">
                <a16:creationId xmlns:a16="http://schemas.microsoft.com/office/drawing/2014/main" id="{DED9D707-78F9-4D4A-8A57-8391FDC177DC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2935288"/>
            <a:ext cx="4030662" cy="719137"/>
            <a:chOff x="2175" y="3294"/>
            <a:chExt cx="2474" cy="453"/>
          </a:xfrm>
        </p:grpSpPr>
        <p:sp>
          <p:nvSpPr>
            <p:cNvPr id="74782" name="Text Box 24">
              <a:extLst>
                <a:ext uri="{FF2B5EF4-FFF2-40B4-BE49-F238E27FC236}">
                  <a16:creationId xmlns:a16="http://schemas.microsoft.com/office/drawing/2014/main" id="{87E8ABFE-0A6B-4220-A92A-3E727F973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374"/>
              <a:ext cx="24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محيط القاعدة المربعة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الارتفاع الجانبي</a:t>
              </a:r>
              <a:endPara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83" name="Group 25">
              <a:extLst>
                <a:ext uri="{FF2B5EF4-FFF2-40B4-BE49-F238E27FC236}">
                  <a16:creationId xmlns:a16="http://schemas.microsoft.com/office/drawing/2014/main" id="{A8F2515E-B04D-443D-B2A4-923166D18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53"/>
              <a:chOff x="975" y="3090"/>
              <a:chExt cx="182" cy="453"/>
            </a:xfrm>
          </p:grpSpPr>
          <p:sp>
            <p:nvSpPr>
              <p:cNvPr id="74784" name="Text Box 26">
                <a:extLst>
                  <a:ext uri="{FF2B5EF4-FFF2-40B4-BE49-F238E27FC236}">
                    <a16:creationId xmlns:a16="http://schemas.microsoft.com/office/drawing/2014/main" id="{C4027EEB-6E2B-47FA-BCCF-1F24EB273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5" name="Line 27">
                <a:extLst>
                  <a:ext uri="{FF2B5EF4-FFF2-40B4-BE49-F238E27FC236}">
                    <a16:creationId xmlns:a16="http://schemas.microsoft.com/office/drawing/2014/main" id="{EEDBA264-9B05-4E44-ABD4-586B42C2E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6" name="Text Box 28">
                <a:extLst>
                  <a:ext uri="{FF2B5EF4-FFF2-40B4-BE49-F238E27FC236}">
                    <a16:creationId xmlns:a16="http://schemas.microsoft.com/office/drawing/2014/main" id="{BDF98A93-9736-4531-9865-CFFCBEE9C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4763" name="Group 23">
            <a:extLst>
              <a:ext uri="{FF2B5EF4-FFF2-40B4-BE49-F238E27FC236}">
                <a16:creationId xmlns:a16="http://schemas.microsoft.com/office/drawing/2014/main" id="{251B1CEA-652A-4D9B-B56B-61333CE859A0}"/>
              </a:ext>
            </a:extLst>
          </p:cNvPr>
          <p:cNvGrpSpPr>
            <a:grpSpLocks/>
          </p:cNvGrpSpPr>
          <p:nvPr/>
        </p:nvGrpSpPr>
        <p:grpSpPr bwMode="auto">
          <a:xfrm>
            <a:off x="7643813" y="3544888"/>
            <a:ext cx="2339975" cy="784225"/>
            <a:chOff x="3213" y="3294"/>
            <a:chExt cx="1436" cy="494"/>
          </a:xfrm>
        </p:grpSpPr>
        <p:sp>
          <p:nvSpPr>
            <p:cNvPr id="74777" name="Text Box 24">
              <a:extLst>
                <a:ext uri="{FF2B5EF4-FFF2-40B4-BE49-F238E27FC236}">
                  <a16:creationId xmlns:a16="http://schemas.microsoft.com/office/drawing/2014/main" id="{63BC940D-8D8C-47DE-B5F8-DBA20DDF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3374"/>
              <a:ext cx="14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× 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مح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ل</a:t>
              </a:r>
              <a:endParaRPr kumimoji="0" lang="ar-SA" altLang="ar-SA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74778" name="Group 25">
              <a:extLst>
                <a:ext uri="{FF2B5EF4-FFF2-40B4-BE49-F238E27FC236}">
                  <a16:creationId xmlns:a16="http://schemas.microsoft.com/office/drawing/2014/main" id="{57C0CC79-4DE7-4258-9591-6A6B94D73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" y="3294"/>
              <a:ext cx="182" cy="494"/>
              <a:chOff x="975" y="3090"/>
              <a:chExt cx="182" cy="494"/>
            </a:xfrm>
          </p:grpSpPr>
          <p:sp>
            <p:nvSpPr>
              <p:cNvPr id="74779" name="Text Box 26">
                <a:extLst>
                  <a:ext uri="{FF2B5EF4-FFF2-40B4-BE49-F238E27FC236}">
                    <a16:creationId xmlns:a16="http://schemas.microsoft.com/office/drawing/2014/main" id="{64F87952-9AB4-4B6F-AC0A-0A380AB47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090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0" name="Line 27">
                <a:extLst>
                  <a:ext uri="{FF2B5EF4-FFF2-40B4-BE49-F238E27FC236}">
                    <a16:creationId xmlns:a16="http://schemas.microsoft.com/office/drawing/2014/main" id="{3D60B5D9-7193-4F0E-8FCF-57C5FCF5E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3308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4781" name="Text Box 28">
                <a:extLst>
                  <a:ext uri="{FF2B5EF4-FFF2-40B4-BE49-F238E27FC236}">
                    <a16:creationId xmlns:a16="http://schemas.microsoft.com/office/drawing/2014/main" id="{7E207708-FF97-4B47-8FD5-1FFFA751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5" y="3293"/>
                <a:ext cx="1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4" name="Text Box 5">
            <a:extLst>
              <a:ext uri="{FF2B5EF4-FFF2-40B4-BE49-F238E27FC236}">
                <a16:creationId xmlns:a16="http://schemas.microsoft.com/office/drawing/2014/main" id="{17C171CB-7711-4A41-8231-82ADF2AC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6588" y="3673475"/>
            <a:ext cx="452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D12C6FAA-235A-43B8-8C5A-92A2230A0D1D}"/>
              </a:ext>
            </a:extLst>
          </p:cNvPr>
          <p:cNvCxnSpPr/>
          <p:nvPr/>
        </p:nvCxnSpPr>
        <p:spPr>
          <a:xfrm flipH="1">
            <a:off x="9361488" y="4624388"/>
            <a:ext cx="201612" cy="201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0CF63BBB-4C72-4C38-9E55-5861EF3D1717}"/>
              </a:ext>
            </a:extLst>
          </p:cNvPr>
          <p:cNvCxnSpPr/>
          <p:nvPr/>
        </p:nvCxnSpPr>
        <p:spPr>
          <a:xfrm flipH="1">
            <a:off x="8777288" y="4437063"/>
            <a:ext cx="200025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6">
            <a:extLst>
              <a:ext uri="{FF2B5EF4-FFF2-40B4-BE49-F238E27FC236}">
                <a16:creationId xmlns:a16="http://schemas.microsoft.com/office/drawing/2014/main" id="{2141A299-114C-4552-83AE-15D6B265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137025"/>
            <a:ext cx="374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DF5D15DC-1C8F-4DBF-96C2-B4DE3C7A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2597150"/>
            <a:ext cx="1979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المساحة الكلية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830A038F-8037-4E25-BAE0-881F8FB0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4170363"/>
            <a:ext cx="23542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540 + 15 × 15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53401F1F-5D6F-4329-B6CD-6107BDF7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4700588"/>
            <a:ext cx="20399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540 +  225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22">
            <a:extLst>
              <a:ext uri="{FF2B5EF4-FFF2-40B4-BE49-F238E27FC236}">
                <a16:creationId xmlns:a16="http://schemas.microsoft.com/office/drawing/2014/main" id="{0E39E166-A6D9-41BA-A041-0D1C74325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5311775"/>
            <a:ext cx="2041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 = 675 </a:t>
            </a:r>
            <a:r>
              <a:rPr kumimoji="0" lang="ar-SA" altLang="ar-S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م2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1E9A947-4EB1-4943-A5B9-E43E7A4BECA7}"/>
              </a:ext>
            </a:extLst>
          </p:cNvPr>
          <p:cNvSpPr/>
          <p:nvPr/>
        </p:nvSpPr>
        <p:spPr>
          <a:xfrm>
            <a:off x="8007350" y="2921000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0AAE156E-2A90-4ABE-8BB0-281BC185F32F}"/>
              </a:ext>
            </a:extLst>
          </p:cNvPr>
          <p:cNvSpPr/>
          <p:nvPr/>
        </p:nvSpPr>
        <p:spPr>
          <a:xfrm>
            <a:off x="1138238" y="2898775"/>
            <a:ext cx="187325" cy="17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774" name="صورة 2">
            <a:extLst>
              <a:ext uri="{FF2B5EF4-FFF2-40B4-BE49-F238E27FC236}">
                <a16:creationId xmlns:a16="http://schemas.microsoft.com/office/drawing/2014/main" id="{2A110261-EAC9-48FC-AB0E-CE687B19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5725"/>
            <a:ext cx="16240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77E2753E-B083-4E15-831A-D7460D93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777" y="362518"/>
            <a:ext cx="2671483" cy="38958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08B7F553-EF54-42E5-AE21-7CBD2153AB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4863" y="793378"/>
            <a:ext cx="7811177" cy="8535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E59EE341-C3B2-47E6-BCA4-05BC787A8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238" y="796740"/>
            <a:ext cx="1973751" cy="1356478"/>
          </a:xfrm>
          <a:prstGeom prst="rect">
            <a:avLst/>
          </a:prstGeom>
        </p:spPr>
      </p:pic>
      <p:sp>
        <p:nvSpPr>
          <p:cNvPr id="44" name="Text Box 22">
            <a:extLst>
              <a:ext uri="{FF2B5EF4-FFF2-40B4-BE49-F238E27FC236}">
                <a16:creationId xmlns:a16="http://schemas.microsoft.com/office/drawing/2014/main" id="{7DE235EC-6E5C-4DEC-A075-A50227A12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5477652"/>
            <a:ext cx="17668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30 × 18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1" grpId="0"/>
      <p:bldP spid="102415" grpId="0"/>
      <p:bldP spid="102416" grpId="0"/>
      <p:bldP spid="102418" grpId="0"/>
      <p:bldP spid="102422" grpId="0"/>
      <p:bldP spid="54" grpId="0"/>
      <p:bldP spid="57" grpId="0"/>
      <p:bldP spid="57" grpId="1"/>
      <p:bldP spid="58" grpId="0"/>
      <p:bldP spid="59" grpId="0"/>
      <p:bldP spid="60" grpId="0"/>
      <p:bldP spid="61" grpId="0"/>
      <p:bldP spid="4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-6حجم الهرم والمخروط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7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تصميم افتراضي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958</Words>
  <Application>Microsoft Office PowerPoint</Application>
  <PresentationFormat>شاشة عريضة</PresentationFormat>
  <Paragraphs>271</Paragraphs>
  <Slides>24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8</vt:i4>
      </vt:variant>
      <vt:variant>
        <vt:lpstr>عناوين الشرائح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Traditional Arabic</vt:lpstr>
      <vt:lpstr>نسق Office</vt:lpstr>
      <vt:lpstr>تصميم افتراضي</vt:lpstr>
      <vt:lpstr>8_نسق Office</vt:lpstr>
      <vt:lpstr>6-6حجم الهرم والمخروط</vt:lpstr>
      <vt:lpstr>8_سمة Office</vt:lpstr>
      <vt:lpstr>37_تصميم افتراضي</vt:lpstr>
      <vt:lpstr>1_تصميم افتراضي</vt:lpstr>
      <vt:lpstr>2_تصميم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أسماء العوفي</dc:creator>
  <cp:lastModifiedBy>أسماء العوفي</cp:lastModifiedBy>
  <cp:revision>51</cp:revision>
  <dcterms:created xsi:type="dcterms:W3CDTF">2024-03-16T21:09:54Z</dcterms:created>
  <dcterms:modified xsi:type="dcterms:W3CDTF">2024-03-17T17:21:09Z</dcterms:modified>
</cp:coreProperties>
</file>