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67CCD-11FA-BB41-BD41-ADF05626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3AD1327-ACBC-5841-BD95-3A817A72A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3263C-4048-2D4B-8E78-0B957A7D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1B171D-6663-B44A-9E3E-D87C2A7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7F4E37-AF07-ED48-9890-CEDF11AD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047416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48B04E-2A40-604B-AA65-B540900E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37578A9-684D-5940-BAD9-4C160A7DC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43358C-2D30-BB40-88B6-C3881AF2C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7FCFA9-EED0-4E4F-B9AE-AE3ECA99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0049EB-1979-AE4A-A82C-D12B071C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986631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1AEB46C-B3DB-2846-9A49-85C31D506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B450E5A-B680-BD44-8275-499DF9482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197A7B-DEE7-904A-BF03-E03F5578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97D54F-2EC2-284C-B609-E19D97B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97E6A6-7E70-764E-88AB-A0BD227C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563371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232B8A-8061-B943-B346-AC5C4553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356506-092F-F940-9E0B-C551503F3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87D1D1-8AB5-2048-82CB-8EB98101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831DC8-46CC-A443-902B-E112CCA1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91E645-E7D0-6443-84B6-C986FF41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47552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402185-A02A-9044-B91D-5267F8F0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8BDAAD-2765-F047-A8B2-E305074C4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2C557-835D-5E48-939C-55FD78F2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006D83-00F3-1D41-A8ED-A3870BDC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1586DC-D2E7-DA4D-BEF2-B516DF71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905099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0407E0-5080-5140-A33D-AE1BB137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D2CE50-7B35-474B-BE51-CD2464327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91EA1D-6CCE-CD46-B75B-9DFB8E3FC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0C34D5-0804-9445-9BC7-7203EB89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55749A-583A-9E4C-A94B-4E5EF0C2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E2DCF7-95C6-5F46-A63D-C14F6A58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27316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2EA3F5-342C-9045-A48C-E3610E8F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E6D5DD-9F5F-B34A-862E-12724798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FC3705E-1ECD-3A43-8B04-AA38470E0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A8B04A4-37E3-ED4F-9586-19E45A413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C705C09-DE2B-B541-ADC7-A18C34A97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D42DD22-A591-1842-9EFC-BD489F79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CBBF13-4D47-634A-9527-E341DFD0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0EDA972-CCEB-784C-B95C-2720436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455874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00A2E2-D32B-A948-91E2-61A5C7BC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35AB20F-D7A1-5248-BCA5-80774FD0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FCF10F-DF89-254E-9B22-B574147A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6B4FD98-E996-C74A-9B31-5E8F3B52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302248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A417DC-6839-6949-88E7-9136111A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6C387-76CF-2941-B2C2-446ACA98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7642E2-43DB-5D45-AEB1-3351C185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805118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4BCC2E-F2A4-D747-B030-A4590A52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C7B684-D296-2C4D-8F75-3D5CF7724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09F7AC-C270-3447-93C0-DB81A48C4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D3ACB8-A89C-EE48-95FA-685B887C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34CAB5-E545-7046-9A7D-81CD4E19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DCC596F-6CB0-3F4C-A732-212FD73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82068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5AAA9C-F046-0E46-8B40-680F322F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6E49000-F243-5E42-A9D9-C9C2459DA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642939-224B-C241-8390-3A072275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EF66CB-7C3E-9B42-8952-F80406CA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E06A9F-4CB5-0048-8770-40F4DDF3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B4B76B-4F36-B247-8C52-06162DAA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577992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6982A0F-9F16-CA4A-98F1-56B9CBA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FF7A5D-4D5E-F94F-B7F2-624B23E9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12F4AD-A823-8E46-B21A-42417DEE0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FB46-B22F-A047-ABFD-8BA90B8B05AD}" type="datetimeFigureOut">
              <a:rPr lang="ar-AE" smtClean="0"/>
              <a:t>02/03/1443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7BF821-4769-9B42-B0A8-D72193B6E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6714E9-2BAE-FF40-8EC8-8A99C13DE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111A-39D7-F749-AE6C-C0134F625F2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249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C0448AE-7336-0B47-863F-54434187662B}"/>
              </a:ext>
            </a:extLst>
          </p:cNvPr>
          <p:cNvSpPr txBox="1"/>
          <p:nvPr/>
        </p:nvSpPr>
        <p:spPr>
          <a:xfrm>
            <a:off x="4683084" y="1233654"/>
            <a:ext cx="390178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>
                <a:solidFill>
                  <a:schemeClr val="accent2">
                    <a:lumMod val="75000"/>
                  </a:schemeClr>
                </a:solidFill>
              </a:rPr>
              <a:t>طالبتي الجميلة</a:t>
            </a:r>
          </a:p>
          <a:p>
            <a:pPr algn="r"/>
            <a:r>
              <a:rPr lang="ar-SA" sz="2800" b="1"/>
              <a:t>عبر شريط الذكريات وضحي أبرز ماتناولنا دراسته سابقا في وحدة </a:t>
            </a:r>
            <a:r>
              <a:rPr lang="ar-SA" sz="2800" b="1">
                <a:solidFill>
                  <a:schemeClr val="accent5"/>
                </a:solidFill>
              </a:rPr>
              <a:t>أعمال القلوب</a:t>
            </a:r>
            <a:endParaRPr lang="ar-AE" sz="2800" b="1">
              <a:solidFill>
                <a:schemeClr val="accent5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2648F03C-C3DB-8747-90F5-42DC99C9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509963"/>
            <a:ext cx="8128000" cy="22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094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6FD26EC-8738-0C4E-8850-42850BE4F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0" y="719666"/>
            <a:ext cx="1050224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913138E-AE9E-0A4F-ACD7-38461CAAB2CA}"/>
              </a:ext>
            </a:extLst>
          </p:cNvPr>
          <p:cNvSpPr txBox="1"/>
          <p:nvPr/>
        </p:nvSpPr>
        <p:spPr>
          <a:xfrm>
            <a:off x="6978732" y="847577"/>
            <a:ext cx="368926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rgbClr val="7030A0"/>
                </a:solidFill>
              </a:rPr>
              <a:t>عزيزتي الطالبة</a:t>
            </a:r>
          </a:p>
          <a:p>
            <a:pPr algn="r"/>
            <a:r>
              <a:rPr lang="ar-SA" sz="4800" b="1"/>
              <a:t>بيني كيف يكون سوء الظن بالله</a:t>
            </a:r>
            <a:endParaRPr lang="ar-AE" sz="4800" b="1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12C58509-5ED9-5249-8C54-251842D11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20" y="3572545"/>
            <a:ext cx="3508566" cy="2308324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5ECBC9A3-EA95-9442-8F6F-CAF952926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2" y="606136"/>
            <a:ext cx="5525917" cy="52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647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141407-6203-A943-B42D-4BD040B905F7}"/>
              </a:ext>
            </a:extLst>
          </p:cNvPr>
          <p:cNvSpPr txBox="1"/>
          <p:nvPr/>
        </p:nvSpPr>
        <p:spPr>
          <a:xfrm>
            <a:off x="5081525" y="1536174"/>
            <a:ext cx="539956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BF0000"/>
                </a:solidFill>
              </a:rPr>
              <a:t>طالبتي الجميلة</a:t>
            </a:r>
          </a:p>
          <a:p>
            <a:pPr algn="r"/>
            <a:r>
              <a:rPr lang="ar-SA" sz="4000" b="1"/>
              <a:t>في ظل ماأصاب الناس من شدة بسبب جائحة كورونا كيف نفعل حسن الظن بالله في وسط هذه الجائحة وفي شدائد الدنيا بصفة عامة</a:t>
            </a:r>
            <a:endParaRPr lang="ar-AE" sz="4000" b="1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90B48392-6FE4-DE46-95C4-9B0852A6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" y="294454"/>
            <a:ext cx="3557526" cy="1941469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4CFF447C-B4D2-9A45-8472-744A4C341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5" y="2391562"/>
            <a:ext cx="3557526" cy="1946310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ED65370B-460E-DF4B-849D-781F8A1F8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4" y="4545690"/>
            <a:ext cx="3557526" cy="20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69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CE2E25B-F72F-5E42-835E-74D61AD7F57A}"/>
              </a:ext>
            </a:extLst>
          </p:cNvPr>
          <p:cNvSpPr txBox="1"/>
          <p:nvPr/>
        </p:nvSpPr>
        <p:spPr>
          <a:xfrm>
            <a:off x="6276604" y="740953"/>
            <a:ext cx="439139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>
                <a:solidFill>
                  <a:schemeClr val="accent1"/>
                </a:solidFill>
              </a:rPr>
              <a:t>من أقوال السلف في حسن الظن بالله</a:t>
            </a:r>
            <a:endParaRPr lang="ar-AE" sz="4400" b="1">
              <a:solidFill>
                <a:schemeClr val="accent1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F1D51CC-16A9-D04B-B737-CCCA8A54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8" y="2187503"/>
            <a:ext cx="8597239" cy="40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74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B6E86-D1D7-5349-9A49-EBC0CC321F74}"/>
              </a:ext>
            </a:extLst>
          </p:cNvPr>
          <p:cNvSpPr txBox="1"/>
          <p:nvPr/>
        </p:nvSpPr>
        <p:spPr>
          <a:xfrm>
            <a:off x="4787241" y="483738"/>
            <a:ext cx="603662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7030A0"/>
                </a:solidFill>
              </a:rPr>
              <a:t>طالبتي الجميلة</a:t>
            </a:r>
          </a:p>
          <a:p>
            <a:pPr algn="r"/>
            <a:r>
              <a:rPr lang="ar-SA" sz="4000" b="1"/>
              <a:t>اربطي بين موضوع الدرس(</a:t>
            </a:r>
            <a:r>
              <a:rPr lang="ar-SA" sz="4000" b="1">
                <a:solidFill>
                  <a:srgbClr val="BF0000"/>
                </a:solidFill>
              </a:rPr>
              <a:t>حسن الظن بالله</a:t>
            </a:r>
            <a:r>
              <a:rPr lang="ar-SA" sz="4000" b="1"/>
              <a:t>)وبين الصور التالية</a:t>
            </a:r>
            <a:endParaRPr lang="ar-AE" sz="4000" b="1"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59503819-8341-7D4B-BCE0-774522B3E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6" y="2906468"/>
            <a:ext cx="4146055" cy="2759011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FCDCA1D1-B002-A042-9534-57B6B6910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92" y="3061355"/>
            <a:ext cx="3105150" cy="251892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F762211-7AE2-D14A-9F91-0EB0DF047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182619"/>
            <a:ext cx="3528408" cy="22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9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4D8EC96-6687-F94A-BE21-499388E02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739116"/>
            <a:ext cx="7010462" cy="572584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C1D658-38D7-2B42-8E9A-8A4906E2A408}"/>
              </a:ext>
            </a:extLst>
          </p:cNvPr>
          <p:cNvSpPr txBox="1"/>
          <p:nvPr/>
        </p:nvSpPr>
        <p:spPr>
          <a:xfrm>
            <a:off x="8534462" y="1377965"/>
            <a:ext cx="2528703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chemeClr val="accent2"/>
                </a:solidFill>
              </a:rPr>
              <a:t>طالبتي الجميلة</a:t>
            </a:r>
          </a:p>
          <a:p>
            <a:pPr algn="r"/>
            <a:r>
              <a:rPr lang="ar-SA" sz="4000" b="1"/>
              <a:t>صيغي سؤالا جميلا ووجهيه لزميلتك</a:t>
            </a:r>
            <a:endParaRPr lang="ar-AE" sz="4000" b="1"/>
          </a:p>
        </p:txBody>
      </p:sp>
    </p:spTree>
    <p:extLst>
      <p:ext uri="{BB962C8B-B14F-4D97-AF65-F5344CB8AC3E}">
        <p14:creationId xmlns:p14="http://schemas.microsoft.com/office/powerpoint/2010/main" val="29643962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A740B8D-8FE6-C148-9D05-83A62D11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3" y="1363382"/>
            <a:ext cx="5053383" cy="378515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73F7408-5711-2A4E-82F6-ECDD806B1C12}"/>
              </a:ext>
            </a:extLst>
          </p:cNvPr>
          <p:cNvSpPr txBox="1"/>
          <p:nvPr/>
        </p:nvSpPr>
        <p:spPr>
          <a:xfrm>
            <a:off x="7379771" y="1452331"/>
            <a:ext cx="2998767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BF0000"/>
                </a:solidFill>
              </a:rPr>
              <a:t>طالبتي المجدة</a:t>
            </a:r>
          </a:p>
          <a:p>
            <a:pPr algn="r"/>
            <a:r>
              <a:rPr lang="ar-SA" sz="4000" b="1"/>
              <a:t>كيف تطبقي هذا الحديث في حياتك وماتأثيؤه على سلوكك اليومي</a:t>
            </a:r>
            <a:endParaRPr lang="ar-AE" sz="4000" b="1"/>
          </a:p>
        </p:txBody>
      </p:sp>
    </p:spTree>
    <p:extLst>
      <p:ext uri="{BB962C8B-B14F-4D97-AF65-F5344CB8AC3E}">
        <p14:creationId xmlns:p14="http://schemas.microsoft.com/office/powerpoint/2010/main" val="24131687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CC7AFC3-B0B1-CD41-8501-1269AE9BD0C4}"/>
              </a:ext>
            </a:extLst>
          </p:cNvPr>
          <p:cNvSpPr txBox="1"/>
          <p:nvPr/>
        </p:nvSpPr>
        <p:spPr>
          <a:xfrm>
            <a:off x="5257304" y="1259820"/>
            <a:ext cx="586344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BF0000"/>
                </a:solidFill>
              </a:rPr>
              <a:t>عزيزتي الطالبة</a:t>
            </a:r>
          </a:p>
          <a:p>
            <a:pPr algn="r"/>
            <a:endParaRPr lang="ar-SA" sz="4000" b="1"/>
          </a:p>
          <a:p>
            <a:pPr algn="r"/>
            <a:r>
              <a:rPr lang="ar-SA" sz="4000" b="1"/>
              <a:t>هلا ذكرت لنا موقفا او تجربة شخصية من حياتك أو حياة غيرك تجلى فيه حسن الظن بالله..</a:t>
            </a:r>
            <a:endParaRPr lang="ar-AE" sz="4000" b="1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3CC5CBB7-57D4-3C45-9BC7-9836CC2CC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4" y="1030288"/>
            <a:ext cx="4762500" cy="51435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918E621-1781-0844-BC64-FFD647255E84}"/>
              </a:ext>
            </a:extLst>
          </p:cNvPr>
          <p:cNvSpPr txBox="1"/>
          <p:nvPr/>
        </p:nvSpPr>
        <p:spPr>
          <a:xfrm>
            <a:off x="5140778" y="2512126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0319225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4EF82B1-80E3-E444-8F57-0987B51FED10}"/>
              </a:ext>
            </a:extLst>
          </p:cNvPr>
          <p:cNvSpPr txBox="1"/>
          <p:nvPr/>
        </p:nvSpPr>
        <p:spPr>
          <a:xfrm>
            <a:off x="6698425" y="675161"/>
            <a:ext cx="324097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rgbClr val="BF0000"/>
                </a:solidFill>
              </a:rPr>
              <a:t>التقويم الختامي</a:t>
            </a:r>
          </a:p>
          <a:p>
            <a:pPr algn="r"/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2A91F48-61EB-3247-9F84-6212CED9D67E}"/>
              </a:ext>
            </a:extLst>
          </p:cNvPr>
          <p:cNvSpPr txBox="1"/>
          <p:nvPr/>
        </p:nvSpPr>
        <p:spPr>
          <a:xfrm>
            <a:off x="6457207" y="2351782"/>
            <a:ext cx="34265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>
                <a:solidFill>
                  <a:schemeClr val="accent1"/>
                </a:solidFill>
              </a:rPr>
              <a:t>مثلي بمثال على حسن الظن بالله</a:t>
            </a:r>
            <a:r>
              <a:rPr lang="ar-SA" sz="3200">
                <a:solidFill>
                  <a:schemeClr val="accent1"/>
                </a:solidFill>
              </a:rPr>
              <a:t>؟</a:t>
            </a:r>
            <a:endParaRPr lang="ar-AE" sz="3200">
              <a:solidFill>
                <a:schemeClr val="accent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953AB81-510C-EE48-873C-EB6A45990F63}"/>
              </a:ext>
            </a:extLst>
          </p:cNvPr>
          <p:cNvSpPr txBox="1"/>
          <p:nvPr/>
        </p:nvSpPr>
        <p:spPr>
          <a:xfrm>
            <a:off x="7188035" y="3737421"/>
            <a:ext cx="27513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/>
              <a:t>صيغي بأسلوبك معنى لمصطلح لحسن الظن بالله</a:t>
            </a:r>
            <a:endParaRPr lang="ar-AE" sz="2800" b="1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147DEA-A98D-2940-A171-AA7C13811DE4}"/>
              </a:ext>
            </a:extLst>
          </p:cNvPr>
          <p:cNvSpPr txBox="1"/>
          <p:nvPr/>
        </p:nvSpPr>
        <p:spPr>
          <a:xfrm>
            <a:off x="1233054" y="2648060"/>
            <a:ext cx="449555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/>
              <a:t>رتبي العبارات التالية لتوضحي كيف يحسن المسلم ظنه بالله:</a:t>
            </a:r>
          </a:p>
          <a:p>
            <a:pPr algn="r"/>
            <a:r>
              <a:rPr lang="ar-SA" sz="2800" b="1">
                <a:solidFill>
                  <a:srgbClr val="7030A0"/>
                </a:solidFill>
              </a:rPr>
              <a:t>الإنسان – معرفة – ازداد – بالله – زادت – كلما – ظنه به - حسن</a:t>
            </a:r>
            <a:endParaRPr lang="ar-AE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34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9CFC98-0D4E-BB44-9B2D-65CBA521FCC1}"/>
              </a:ext>
            </a:extLst>
          </p:cNvPr>
          <p:cNvSpPr txBox="1"/>
          <p:nvPr/>
        </p:nvSpPr>
        <p:spPr>
          <a:xfrm>
            <a:off x="3717223" y="1747153"/>
            <a:ext cx="55603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/>
              <a:t>بيني أثر حسن الظن بالله على العبد عند قتال الأعداء؟</a:t>
            </a:r>
            <a:endParaRPr lang="ar-AE" sz="4000" b="1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C4AADFA-6C9C-5E45-9F88-DBE741E79EEE}"/>
              </a:ext>
            </a:extLst>
          </p:cNvPr>
          <p:cNvSpPr txBox="1"/>
          <p:nvPr/>
        </p:nvSpPr>
        <p:spPr>
          <a:xfrm>
            <a:off x="4236768" y="3509963"/>
            <a:ext cx="51521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7030A0"/>
                </a:solidFill>
              </a:rPr>
              <a:t>اذكري سبب تخلف جابر بن عبدالله رضي الله عنه عن المشاركة في غزوة أحد؟</a:t>
            </a:r>
            <a:endParaRPr lang="ar-AE" sz="40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73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50CE1CE1-6312-2D47-9EC0-21E35F20D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41" y="3041363"/>
            <a:ext cx="7052582" cy="2475715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381603E8-5A23-8844-B756-28C232A12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4915">
            <a:off x="434687" y="664634"/>
            <a:ext cx="4010272" cy="47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42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EA420C0-6AC2-7647-A1DA-D97D0F20AE8A}"/>
              </a:ext>
            </a:extLst>
          </p:cNvPr>
          <p:cNvSpPr txBox="1"/>
          <p:nvPr/>
        </p:nvSpPr>
        <p:spPr>
          <a:xfrm>
            <a:off x="4143994" y="2512126"/>
            <a:ext cx="5009902" cy="192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/>
              <a:t>بيني علاقة هذا الحديث بالحديث القدسي</a:t>
            </a:r>
            <a:r>
              <a:rPr lang="ar-SA" sz="4000" b="1">
                <a:solidFill>
                  <a:schemeClr val="accent6"/>
                </a:solidFill>
              </a:rPr>
              <a:t>(( أنا عند ظن عبدي بي</a:t>
            </a:r>
            <a:r>
              <a:rPr lang="ar-SA" sz="4000" b="1"/>
              <a:t>...))</a:t>
            </a:r>
            <a:endParaRPr lang="ar-AE" sz="4000" b="1"/>
          </a:p>
        </p:txBody>
      </p:sp>
    </p:spTree>
    <p:extLst>
      <p:ext uri="{BB962C8B-B14F-4D97-AF65-F5344CB8AC3E}">
        <p14:creationId xmlns:p14="http://schemas.microsoft.com/office/powerpoint/2010/main" val="39212417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9DDC9BF-A253-424C-9A4E-E95EF4EEC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39" y="546628"/>
            <a:ext cx="6833241" cy="541866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613E70-9BEB-7B44-A09B-A8D9CE603E94}"/>
              </a:ext>
            </a:extLst>
          </p:cNvPr>
          <p:cNvSpPr txBox="1"/>
          <p:nvPr/>
        </p:nvSpPr>
        <p:spPr>
          <a:xfrm>
            <a:off x="8186562" y="1371049"/>
            <a:ext cx="342553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>
                <a:solidFill>
                  <a:schemeClr val="accent1"/>
                </a:solidFill>
              </a:rPr>
              <a:t>طالبتي المتميزة</a:t>
            </a:r>
          </a:p>
          <a:p>
            <a:pPr algn="r"/>
            <a:r>
              <a:rPr lang="ar-SA" sz="4800" b="1"/>
              <a:t>لخصي أبرز ماتعلمتيه في درسنا لهذا اليوم</a:t>
            </a:r>
            <a:endParaRPr lang="ar-AE" sz="4800" b="1"/>
          </a:p>
        </p:txBody>
      </p:sp>
    </p:spTree>
    <p:extLst>
      <p:ext uri="{BB962C8B-B14F-4D97-AF65-F5344CB8AC3E}">
        <p14:creationId xmlns:p14="http://schemas.microsoft.com/office/powerpoint/2010/main" val="172009059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24E7992-73B9-6B4F-900E-2CF6621BF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9" y="1011487"/>
            <a:ext cx="4462318" cy="4068076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F312E4B5-E5AC-854C-9899-B014D11F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507938"/>
            <a:ext cx="6286500" cy="314325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01A94934-439A-C947-A049-74D75665D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6" y="10302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843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F82B1D74-2D97-9C40-A878-1551D63F1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48" y="918255"/>
            <a:ext cx="5467786" cy="339892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91D70AA7-0516-7748-A386-81F5418DB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2100519"/>
            <a:ext cx="4904380" cy="40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577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21EAB2C-692E-9949-B8E9-4A4D331D5E90}"/>
              </a:ext>
            </a:extLst>
          </p:cNvPr>
          <p:cNvSpPr txBox="1"/>
          <p:nvPr/>
        </p:nvSpPr>
        <p:spPr>
          <a:xfrm>
            <a:off x="6244444" y="2009098"/>
            <a:ext cx="442355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/>
              <a:t>وحدة أعمال القلوب</a:t>
            </a:r>
          </a:p>
          <a:p>
            <a:pPr algn="r"/>
            <a:endParaRPr lang="ar-SA" sz="4400" b="1"/>
          </a:p>
          <a:p>
            <a:pPr algn="r"/>
            <a:r>
              <a:rPr lang="ar-SA" sz="4400" b="1"/>
              <a:t>( </a:t>
            </a:r>
            <a:r>
              <a:rPr lang="ar-SA" sz="4400" b="1">
                <a:solidFill>
                  <a:schemeClr val="accent2">
                    <a:lumMod val="50000"/>
                  </a:schemeClr>
                </a:solidFill>
              </a:rPr>
              <a:t>حسن الظن بالل</a:t>
            </a:r>
            <a:r>
              <a:rPr lang="ar-SA" sz="4400" b="1"/>
              <a:t>ه )</a:t>
            </a:r>
            <a:endParaRPr lang="ar-AE" sz="4400" b="1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630E17DA-EF26-8247-97F0-CD4411814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6" y="581371"/>
            <a:ext cx="5549612" cy="53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94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3FEE5200-47FF-4E47-8CA9-36F78CEF8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92" y="546628"/>
            <a:ext cx="787977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53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70BF1629-CB82-9F4C-BD95-1D6B95E64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503676"/>
            <a:ext cx="9797143" cy="52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73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3482C67-1EB4-2C40-A4AD-39502E4DD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2" y="823975"/>
            <a:ext cx="7459188" cy="491166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99FC9EF-7750-7A47-B674-6B12947C6AB8}"/>
              </a:ext>
            </a:extLst>
          </p:cNvPr>
          <p:cNvSpPr txBox="1"/>
          <p:nvPr/>
        </p:nvSpPr>
        <p:spPr>
          <a:xfrm>
            <a:off x="3841914" y="3186053"/>
            <a:ext cx="182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/>
              <a:t>جابر بن عبدالله رضي الله عنه</a:t>
            </a:r>
            <a:endParaRPr lang="ar-AE" sz="2400" b="1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656EB5B-1C66-0C41-9B6C-7753E2DF302B}"/>
              </a:ext>
            </a:extLst>
          </p:cNvPr>
          <p:cNvSpPr txBox="1"/>
          <p:nvPr/>
        </p:nvSpPr>
        <p:spPr>
          <a:xfrm>
            <a:off x="5134593" y="2515218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E8B31C6-D88A-6241-B4D3-4F62EC033A0B}"/>
              </a:ext>
            </a:extLst>
          </p:cNvPr>
          <p:cNvSpPr txBox="1"/>
          <p:nvPr/>
        </p:nvSpPr>
        <p:spPr>
          <a:xfrm>
            <a:off x="8373341" y="1379340"/>
            <a:ext cx="316799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>
                <a:solidFill>
                  <a:schemeClr val="accent6">
                    <a:lumMod val="75000"/>
                  </a:schemeClr>
                </a:solidFill>
              </a:rPr>
              <a:t>طالبتي المتميزة</a:t>
            </a:r>
          </a:p>
          <a:p>
            <a:pPr algn="r"/>
            <a:r>
              <a:rPr lang="ar-SA" sz="3600" b="1"/>
              <a:t>عبر منظم الراوي الذي أمامك اذكري أبرز ماتعرفينه عن الصحابي الجليل جابر بن عبدالله رضي الله عنه</a:t>
            </a:r>
            <a:endParaRPr lang="ar-AE" sz="3600" b="1"/>
          </a:p>
        </p:txBody>
      </p:sp>
    </p:spTree>
    <p:extLst>
      <p:ext uri="{BB962C8B-B14F-4D97-AF65-F5344CB8AC3E}">
        <p14:creationId xmlns:p14="http://schemas.microsoft.com/office/powerpoint/2010/main" val="36936120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F9320-943E-7743-A0AB-B7D91CDCF408}"/>
              </a:ext>
            </a:extLst>
          </p:cNvPr>
          <p:cNvSpPr txBox="1"/>
          <p:nvPr/>
        </p:nvSpPr>
        <p:spPr>
          <a:xfrm>
            <a:off x="8699539" y="1524389"/>
            <a:ext cx="317912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chemeClr val="accent2">
                    <a:lumMod val="75000"/>
                  </a:schemeClr>
                </a:solidFill>
              </a:rPr>
              <a:t>طالبتي المجتهدة </a:t>
            </a:r>
          </a:p>
          <a:p>
            <a:pPr algn="r"/>
            <a:r>
              <a:rPr lang="ar-SA" sz="4000" b="1">
                <a:solidFill>
                  <a:schemeClr val="tx2"/>
                </a:solidFill>
              </a:rPr>
              <a:t>عبر </a:t>
            </a:r>
            <a:r>
              <a:rPr lang="ar-SA" sz="4000" b="1">
                <a:solidFill>
                  <a:srgbClr val="BF0000"/>
                </a:solidFill>
              </a:rPr>
              <a:t>نموذج فراير</a:t>
            </a:r>
            <a:r>
              <a:rPr lang="ar-SA" sz="4000" b="1">
                <a:solidFill>
                  <a:schemeClr val="tx2"/>
                </a:solidFill>
              </a:rPr>
              <a:t> ومن خلال فهمك للحديث وضحي المطلوب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FFFA4BE0-8D62-D244-904E-91251CE58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" y="892704"/>
            <a:ext cx="7680371" cy="541866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87E8CB3-F89F-274B-BD35-A132D92FCEBE}"/>
              </a:ext>
            </a:extLst>
          </p:cNvPr>
          <p:cNvSpPr txBox="1"/>
          <p:nvPr/>
        </p:nvSpPr>
        <p:spPr>
          <a:xfrm rot="10800000" flipH="1" flipV="1">
            <a:off x="2869870" y="3331483"/>
            <a:ext cx="20658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chemeClr val="accent2"/>
                </a:solidFill>
              </a:rPr>
              <a:t>حسن الظن بالله</a:t>
            </a:r>
            <a:endParaRPr lang="ar-AE" sz="2400" b="1">
              <a:solidFill>
                <a:schemeClr val="accent2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0C6DFD-15C0-E847-9FE3-90D646CD9D12}"/>
              </a:ext>
            </a:extLst>
          </p:cNvPr>
          <p:cNvSpPr txBox="1"/>
          <p:nvPr/>
        </p:nvSpPr>
        <p:spPr>
          <a:xfrm>
            <a:off x="4104287" y="1986452"/>
            <a:ext cx="15117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>
                <a:solidFill>
                  <a:schemeClr val="accent6">
                    <a:lumMod val="75000"/>
                  </a:schemeClr>
                </a:solidFill>
              </a:rPr>
              <a:t>معنى حسن الظن بالله</a:t>
            </a:r>
            <a:endParaRPr lang="ar-AE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20CF2A-1FD9-ED4F-B997-AFE3AEDBAE69}"/>
              </a:ext>
            </a:extLst>
          </p:cNvPr>
          <p:cNvSpPr txBox="1"/>
          <p:nvPr/>
        </p:nvSpPr>
        <p:spPr>
          <a:xfrm rot="10800000" flipV="1">
            <a:off x="2217348" y="1742966"/>
            <a:ext cx="15117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chemeClr val="accent1">
                    <a:lumMod val="75000"/>
                  </a:schemeClr>
                </a:solidFill>
              </a:rPr>
              <a:t>أمثلة على حسن الظن بالله</a:t>
            </a:r>
            <a:endParaRPr lang="ar-AE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12719-808C-F049-B9E0-4011C88331E8}"/>
              </a:ext>
            </a:extLst>
          </p:cNvPr>
          <p:cNvSpPr txBox="1"/>
          <p:nvPr/>
        </p:nvSpPr>
        <p:spPr>
          <a:xfrm flipH="1">
            <a:off x="3550228" y="4130566"/>
            <a:ext cx="25457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rgbClr val="7030A0"/>
                </a:solidFill>
              </a:rPr>
              <a:t>أثر حسن الظن بالله على العيد</a:t>
            </a:r>
            <a:endParaRPr lang="ar-AE" sz="2400" b="1">
              <a:solidFill>
                <a:srgbClr val="7030A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E44A4D7-1DF1-D343-84D8-5FC0B9BFD93D}"/>
              </a:ext>
            </a:extLst>
          </p:cNvPr>
          <p:cNvSpPr txBox="1"/>
          <p:nvPr/>
        </p:nvSpPr>
        <p:spPr>
          <a:xfrm>
            <a:off x="2217347" y="4216827"/>
            <a:ext cx="182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>
                <a:solidFill>
                  <a:srgbClr val="BF0000"/>
                </a:solidFill>
              </a:rPr>
              <a:t>أمثلة على سوء الظن بالله</a:t>
            </a:r>
            <a:endParaRPr lang="ar-AE" sz="2400" b="1">
              <a:solidFill>
                <a:srgbClr val="B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613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35967B-3A2F-8C4E-B5DB-E29493A60F52}"/>
              </a:ext>
            </a:extLst>
          </p:cNvPr>
          <p:cNvSpPr txBox="1"/>
          <p:nvPr/>
        </p:nvSpPr>
        <p:spPr>
          <a:xfrm>
            <a:off x="5140778" y="2512126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CCB8CA7-DE33-3449-AB49-88A3944F1DD7}"/>
              </a:ext>
            </a:extLst>
          </p:cNvPr>
          <p:cNvSpPr txBox="1"/>
          <p:nvPr/>
        </p:nvSpPr>
        <p:spPr>
          <a:xfrm>
            <a:off x="2832759" y="1154451"/>
            <a:ext cx="7013863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>
                <a:solidFill>
                  <a:srgbClr val="BF0000"/>
                </a:solidFill>
              </a:rPr>
              <a:t>طالبتي المتميزة</a:t>
            </a:r>
          </a:p>
          <a:p>
            <a:pPr algn="r"/>
            <a:r>
              <a:rPr lang="ar-SA" sz="4400" b="1">
                <a:solidFill>
                  <a:schemeClr val="tx2"/>
                </a:solidFill>
              </a:rPr>
              <a:t>قارني بين حياة شخص يحسن الظن بالله في كل أمور حياته وحياة شخص يسيء الظن بالله تعالى من حيث</a:t>
            </a:r>
            <a:r>
              <a:rPr lang="ar-SA" sz="4400" b="1">
                <a:solidFill>
                  <a:srgbClr val="7030A0"/>
                </a:solidFill>
              </a:rPr>
              <a:t> التأثير النفسي</a:t>
            </a:r>
            <a:r>
              <a:rPr lang="ar-SA" sz="4400" b="1">
                <a:solidFill>
                  <a:schemeClr val="tx2"/>
                </a:solidFill>
              </a:rPr>
              <a:t> على كل منهما</a:t>
            </a:r>
            <a:endParaRPr lang="ar-AE" sz="4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809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C18E4-5EBB-344D-84C6-D4CC3531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74BFFC-0E26-4145-A4F1-2E58B1D44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887C23-1D28-C945-A392-F765F2778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9" y="0"/>
            <a:ext cx="12283539" cy="6858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4DF4060-7FDE-DD45-ACF6-1E588066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719666"/>
            <a:ext cx="860961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73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سعاد بنت الذبياني</dc:creator>
  <cp:lastModifiedBy>سعاد بنت الذبياني</cp:lastModifiedBy>
  <cp:revision>6</cp:revision>
  <dcterms:created xsi:type="dcterms:W3CDTF">2021-10-03T14:26:58Z</dcterms:created>
  <dcterms:modified xsi:type="dcterms:W3CDTF">2021-10-08T12:32:15Z</dcterms:modified>
</cp:coreProperties>
</file>