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32" autoAdjust="0"/>
    <p:restoredTop sz="94660"/>
  </p:normalViewPr>
  <p:slideViewPr>
    <p:cSldViewPr>
      <p:cViewPr varScale="1">
        <p:scale>
          <a:sx n="94" d="100"/>
          <a:sy n="94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B551-6158-4F8D-94D1-563CC3F2821C}" type="datetimeFigureOut">
              <a:rPr lang="ar-SA" smtClean="0"/>
              <a:pPr/>
              <a:t>19/02/46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2043E-76E1-4AE5-BC1B-3748E870C99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91BD6BA-35F8-D4E6-B53D-191656A56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B00E5E6-3018-4CFB-21D8-B4D266180C57}"/>
              </a:ext>
            </a:extLst>
          </p:cNvPr>
          <p:cNvSpPr/>
          <p:nvPr/>
        </p:nvSpPr>
        <p:spPr>
          <a:xfrm>
            <a:off x="1763688" y="4929174"/>
            <a:ext cx="7380311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>
                <a:solidFill>
                  <a:srgbClr val="376D7C"/>
                </a:solidFill>
              </a:rPr>
              <a:t>الموضوع : النص الإثرائي</a:t>
            </a:r>
          </a:p>
          <a:p>
            <a:pPr algn="ctr"/>
            <a:r>
              <a:rPr lang="ar-SA" sz="3200" b="1" dirty="0">
                <a:solidFill>
                  <a:srgbClr val="376D7C"/>
                </a:solidFill>
              </a:rPr>
              <a:t>هاتف دقيق ... داخل أسنانك</a:t>
            </a:r>
          </a:p>
          <a:p>
            <a:pPr algn="ctr"/>
            <a:r>
              <a:rPr lang="ar-SA" sz="3200" b="1" dirty="0">
                <a:solidFill>
                  <a:srgbClr val="376D7C"/>
                </a:solidFill>
              </a:rPr>
              <a:t>نموذج اختبار1 (اللغة العربية والذكاء الاصطناعي)</a:t>
            </a:r>
          </a:p>
          <a:p>
            <a:pPr algn="ctr"/>
            <a:r>
              <a:rPr lang="ar-SA" sz="3200" b="1" dirty="0">
                <a:solidFill>
                  <a:srgbClr val="376D7C"/>
                </a:solidFill>
              </a:rPr>
              <a:t>ص 108</a:t>
            </a:r>
          </a:p>
        </p:txBody>
      </p:sp>
    </p:spTree>
    <p:extLst>
      <p:ext uri="{BB962C8B-B14F-4D97-AF65-F5344CB8AC3E}">
        <p14:creationId xmlns:p14="http://schemas.microsoft.com/office/powerpoint/2010/main" val="264307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51D3356-086E-83C6-03C9-4EB050AD2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A1D2612-BD00-B6F5-680D-59632BA82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9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78C47E-91D5-9647-37C7-ECE88116B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6A6A511-A010-0F4B-F13F-3CC6422C3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DC4F257-E094-A960-3CAC-7A77A0E831F4}"/>
              </a:ext>
            </a:extLst>
          </p:cNvPr>
          <p:cNvSpPr/>
          <p:nvPr/>
        </p:nvSpPr>
        <p:spPr>
          <a:xfrm>
            <a:off x="1403648" y="1484784"/>
            <a:ext cx="331236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1600" b="1" dirty="0">
                <a:solidFill>
                  <a:srgbClr val="071AA9"/>
                </a:solidFill>
              </a:rPr>
              <a:t>- استخدام الذكاء في إحصاء الالفاظ.</a:t>
            </a:r>
          </a:p>
          <a:p>
            <a:r>
              <a:rPr lang="ar-SA" sz="1600" b="1" dirty="0">
                <a:solidFill>
                  <a:srgbClr val="071AA9"/>
                </a:solidFill>
              </a:rPr>
              <a:t>- تأليف الكتب والترجمة الآلية والمعاجم الذكية.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A5EDF6D-FE14-17E0-D9B6-8FB6389E7466}"/>
              </a:ext>
            </a:extLst>
          </p:cNvPr>
          <p:cNvSpPr/>
          <p:nvPr/>
        </p:nvSpPr>
        <p:spPr>
          <a:xfrm>
            <a:off x="1403648" y="2708920"/>
            <a:ext cx="33123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1600" b="1" dirty="0">
                <a:solidFill>
                  <a:srgbClr val="071AA9"/>
                </a:solidFill>
              </a:rPr>
              <a:t>- الذكاء الاصطناعي وتطبيقاته يساهم في حفظ اللغة وتوجيه البحث اللغوي فيما يخدم حوسبتها.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D91C084-6492-A12E-3AB1-C61CCAAAA187}"/>
              </a:ext>
            </a:extLst>
          </p:cNvPr>
          <p:cNvSpPr/>
          <p:nvPr/>
        </p:nvSpPr>
        <p:spPr>
          <a:xfrm>
            <a:off x="1403648" y="4365104"/>
            <a:ext cx="331236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1600" b="1" dirty="0">
                <a:solidFill>
                  <a:srgbClr val="071AA9"/>
                </a:solidFill>
              </a:rPr>
              <a:t>- اللغويون يقدمون للمبرمج الصيغ الدقيقة لقوانين اللغة الصوتية والصرفية، والنحوية والدلالية...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B492176-E88C-085B-CEA2-35CB38CB5977}"/>
              </a:ext>
            </a:extLst>
          </p:cNvPr>
          <p:cNvSpPr/>
          <p:nvPr/>
        </p:nvSpPr>
        <p:spPr>
          <a:xfrm>
            <a:off x="5004048" y="1340768"/>
            <a:ext cx="26642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AD52243-B4BD-2B48-3F92-872AA215FF87}"/>
              </a:ext>
            </a:extLst>
          </p:cNvPr>
          <p:cNvSpPr/>
          <p:nvPr/>
        </p:nvSpPr>
        <p:spPr>
          <a:xfrm>
            <a:off x="4998928" y="3323892"/>
            <a:ext cx="2664296" cy="465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816A8C2-407D-8856-2771-3A11ADBA2650}"/>
              </a:ext>
            </a:extLst>
          </p:cNvPr>
          <p:cNvSpPr/>
          <p:nvPr/>
        </p:nvSpPr>
        <p:spPr>
          <a:xfrm>
            <a:off x="4998928" y="4813702"/>
            <a:ext cx="2664296" cy="38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87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FB7439D-2262-1BA1-3614-43D736056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703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63</Words>
  <Application>Microsoft Office PowerPoint</Application>
  <PresentationFormat>عرض على الشاشة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المدار الكوني</dc:creator>
  <cp:lastModifiedBy>أحمد الوليعي ...</cp:lastModifiedBy>
  <cp:revision>22</cp:revision>
  <dcterms:created xsi:type="dcterms:W3CDTF">2011-08-19T21:01:09Z</dcterms:created>
  <dcterms:modified xsi:type="dcterms:W3CDTF">2024-08-24T12:04:21Z</dcterms:modified>
</cp:coreProperties>
</file>