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6"/>
  </p:notesMasterIdLst>
  <p:sldIdLst>
    <p:sldId id="280" r:id="rId2"/>
    <p:sldId id="279" r:id="rId3"/>
    <p:sldId id="256" r:id="rId4"/>
    <p:sldId id="281" r:id="rId5"/>
    <p:sldId id="282" r:id="rId6"/>
    <p:sldId id="286" r:id="rId7"/>
    <p:sldId id="291" r:id="rId8"/>
    <p:sldId id="292" r:id="rId9"/>
    <p:sldId id="293" r:id="rId10"/>
    <p:sldId id="261" r:id="rId11"/>
    <p:sldId id="283" r:id="rId12"/>
    <p:sldId id="266" r:id="rId13"/>
    <p:sldId id="273" r:id="rId14"/>
    <p:sldId id="28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85" autoAdjust="0"/>
    <p:restoredTop sz="94660"/>
  </p:normalViewPr>
  <p:slideViewPr>
    <p:cSldViewPr>
      <p:cViewPr varScale="1">
        <p:scale>
          <a:sx n="59" d="100"/>
          <a:sy n="59" d="100"/>
        </p:scale>
        <p:origin x="150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6E2BD60-7DAB-4AD0-8C3D-8CB47904D741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2A49E4D-DB46-48F1-8B69-976AEF2C642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7229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5A05B-37B3-416F-BF33-BB896A85BBD5}" type="datetimeFigureOut">
              <a:rPr lang="ar-SA" smtClean="0"/>
              <a:pPr/>
              <a:t>03/02/44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D774F-CAA4-418D-9F8C-98064A2DDF4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.me/albayan_1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627784" y="1916832"/>
            <a:ext cx="4152499" cy="2448272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1003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spcBef>
                <a:spcPct val="20000"/>
              </a:spcBef>
              <a:defRPr/>
            </a:pPr>
            <a:r>
              <a:rPr lang="ar-SA" sz="2700" b="1" dirty="0">
                <a:solidFill>
                  <a:prstClr val="black"/>
                </a:solidFill>
              </a:rPr>
              <a:t>مادة الفقه </a:t>
            </a:r>
          </a:p>
          <a:p>
            <a:pPr algn="ctr">
              <a:spcBef>
                <a:spcPct val="20000"/>
              </a:spcBef>
              <a:defRPr/>
            </a:pPr>
            <a:r>
              <a:rPr lang="ar-SA" sz="2700" b="1" dirty="0">
                <a:solidFill>
                  <a:prstClr val="black"/>
                </a:solidFill>
              </a:rPr>
              <a:t>الصف الثاني متوسط</a:t>
            </a:r>
          </a:p>
          <a:p>
            <a:pPr algn="ctr">
              <a:spcBef>
                <a:spcPct val="20000"/>
              </a:spcBef>
              <a:defRPr/>
            </a:pPr>
            <a:r>
              <a:rPr lang="ar-SA" sz="2700" b="1" dirty="0">
                <a:solidFill>
                  <a:prstClr val="black"/>
                </a:solidFill>
              </a:rPr>
              <a:t>الفصل الدراسي الأول </a:t>
            </a:r>
          </a:p>
        </p:txBody>
      </p:sp>
      <p:sp>
        <p:nvSpPr>
          <p:cNvPr id="2" name="مستطيل مستدير الزوايا 20">
            <a:extLst>
              <a:ext uri="{FF2B5EF4-FFF2-40B4-BE49-F238E27FC236}">
                <a16:creationId xmlns:a16="http://schemas.microsoft.com/office/drawing/2014/main" id="{BD10BF90-C5C2-2640-4EFD-3A2EF0E4800B}"/>
              </a:ext>
            </a:extLst>
          </p:cNvPr>
          <p:cNvSpPr/>
          <p:nvPr/>
        </p:nvSpPr>
        <p:spPr>
          <a:xfrm>
            <a:off x="249238" y="5734050"/>
            <a:ext cx="2673350" cy="6921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dirty="0"/>
              <a:t>اعداد : </a:t>
            </a:r>
            <a:r>
              <a:rPr lang="ar-SA" dirty="0" err="1"/>
              <a:t>وماتوفيقي</a:t>
            </a:r>
            <a:r>
              <a:rPr lang="ar-SA" dirty="0"/>
              <a:t> إلا بالله</a:t>
            </a: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AB2ED80-18B9-A240-D95C-96FC15F8059A}"/>
              </a:ext>
            </a:extLst>
          </p:cNvPr>
          <p:cNvSpPr/>
          <p:nvPr/>
        </p:nvSpPr>
        <p:spPr>
          <a:xfrm>
            <a:off x="4343400" y="5891213"/>
            <a:ext cx="5373688" cy="377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371600">
              <a:lnSpc>
                <a:spcPct val="90000"/>
              </a:lnSpc>
              <a:spcAft>
                <a:spcPts val="900"/>
              </a:spcAft>
              <a:defRPr/>
            </a:pPr>
            <a:r>
              <a:rPr lang="ar-SA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Khalid Art bold"/>
                <a:cs typeface="29LT Zarid Serif Rg" panose="00000100000000000000" pitchFamily="2" charset="-78"/>
              </a:rPr>
              <a:t>قناة البيان للعروض والعلوم الشرعية </a:t>
            </a:r>
            <a:endParaRPr lang="en-US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Khalid Art bold"/>
              <a:cs typeface="29LT Zarid Serif Rg" panose="00000100000000000000" pitchFamily="2" charset="-78"/>
            </a:endParaRPr>
          </a:p>
        </p:txBody>
      </p:sp>
      <p:pic>
        <p:nvPicPr>
          <p:cNvPr id="5" name="884AEA23-EA58-47EB-8C88-9CE646949802-L0-001.png" descr="884AEA23-EA58-47EB-8C88-9CE646949802-L0-001.png">
            <a:hlinkClick r:id="rId2"/>
            <a:extLst>
              <a:ext uri="{FF2B5EF4-FFF2-40B4-BE49-F238E27FC236}">
                <a16:creationId xmlns:a16="http://schemas.microsoft.com/office/drawing/2014/main" id="{16BD141A-0997-1918-AF99-6CFEC6DFB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038" y="6324600"/>
            <a:ext cx="352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7009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lowchart: Alternate Process 11"/>
          <p:cNvSpPr/>
          <p:nvPr/>
        </p:nvSpPr>
        <p:spPr>
          <a:xfrm>
            <a:off x="8205788" y="4286250"/>
            <a:ext cx="938212" cy="61277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solidFill>
                  <a:schemeClr val="bg1"/>
                </a:solidFill>
              </a:rPr>
              <a:t>1</a:t>
            </a:r>
          </a:p>
        </p:txBody>
      </p:sp>
      <p:grpSp>
        <p:nvGrpSpPr>
          <p:cNvPr id="11" name="Group 4"/>
          <p:cNvGrpSpPr>
            <a:grpSpLocks noChangeAspect="1"/>
          </p:cNvGrpSpPr>
          <p:nvPr/>
        </p:nvGrpSpPr>
        <p:grpSpPr bwMode="auto">
          <a:xfrm>
            <a:off x="4843120" y="329035"/>
            <a:ext cx="4064417" cy="935038"/>
            <a:chOff x="2245" y="210"/>
            <a:chExt cx="3230" cy="589"/>
          </a:xfrm>
        </p:grpSpPr>
        <p:sp>
          <p:nvSpPr>
            <p:cNvPr id="1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245" y="210"/>
              <a:ext cx="3230" cy="589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2327" y="735"/>
              <a:ext cx="1849" cy="15"/>
            </a:xfrm>
            <a:custGeom>
              <a:avLst/>
              <a:gdLst>
                <a:gd name="T0" fmla="*/ 0 w 1849"/>
                <a:gd name="T1" fmla="*/ 15 h 15"/>
                <a:gd name="T2" fmla="*/ 0 w 1849"/>
                <a:gd name="T3" fmla="*/ 15 h 15"/>
                <a:gd name="T4" fmla="*/ 1849 w 1849"/>
                <a:gd name="T5" fmla="*/ 15 h 15"/>
                <a:gd name="T6" fmla="*/ 1849 w 1849"/>
                <a:gd name="T7" fmla="*/ 0 h 15"/>
                <a:gd name="T8" fmla="*/ 0 w 1849"/>
                <a:gd name="T9" fmla="*/ 0 h 15"/>
                <a:gd name="T10" fmla="*/ 0 w 1849"/>
                <a:gd name="T11" fmla="*/ 0 h 15"/>
                <a:gd name="T12" fmla="*/ 0 w 1849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9" h="15">
                  <a:moveTo>
                    <a:pt x="0" y="15"/>
                  </a:moveTo>
                  <a:lnTo>
                    <a:pt x="0" y="15"/>
                  </a:lnTo>
                  <a:lnTo>
                    <a:pt x="1849" y="15"/>
                  </a:lnTo>
                  <a:lnTo>
                    <a:pt x="184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7" name="Freeform 6"/>
            <p:cNvSpPr>
              <a:spLocks/>
            </p:cNvSpPr>
            <p:nvPr/>
          </p:nvSpPr>
          <p:spPr bwMode="auto">
            <a:xfrm>
              <a:off x="2245" y="709"/>
              <a:ext cx="82" cy="41"/>
            </a:xfrm>
            <a:custGeom>
              <a:avLst/>
              <a:gdLst>
                <a:gd name="T0" fmla="*/ 0 w 82"/>
                <a:gd name="T1" fmla="*/ 0 h 41"/>
                <a:gd name="T2" fmla="*/ 0 w 82"/>
                <a:gd name="T3" fmla="*/ 0 h 41"/>
                <a:gd name="T4" fmla="*/ 0 w 82"/>
                <a:gd name="T5" fmla="*/ 3 h 41"/>
                <a:gd name="T6" fmla="*/ 3 w 82"/>
                <a:gd name="T7" fmla="*/ 8 h 41"/>
                <a:gd name="T8" fmla="*/ 3 w 82"/>
                <a:gd name="T9" fmla="*/ 11 h 41"/>
                <a:gd name="T10" fmla="*/ 6 w 82"/>
                <a:gd name="T11" fmla="*/ 16 h 41"/>
                <a:gd name="T12" fmla="*/ 9 w 82"/>
                <a:gd name="T13" fmla="*/ 20 h 41"/>
                <a:gd name="T14" fmla="*/ 16 w 82"/>
                <a:gd name="T15" fmla="*/ 23 h 41"/>
                <a:gd name="T16" fmla="*/ 19 w 82"/>
                <a:gd name="T17" fmla="*/ 26 h 41"/>
                <a:gd name="T18" fmla="*/ 25 w 82"/>
                <a:gd name="T19" fmla="*/ 30 h 41"/>
                <a:gd name="T20" fmla="*/ 28 w 82"/>
                <a:gd name="T21" fmla="*/ 31 h 41"/>
                <a:gd name="T22" fmla="*/ 35 w 82"/>
                <a:gd name="T23" fmla="*/ 35 h 41"/>
                <a:gd name="T24" fmla="*/ 44 w 82"/>
                <a:gd name="T25" fmla="*/ 36 h 41"/>
                <a:gd name="T26" fmla="*/ 51 w 82"/>
                <a:gd name="T27" fmla="*/ 38 h 41"/>
                <a:gd name="T28" fmla="*/ 57 w 82"/>
                <a:gd name="T29" fmla="*/ 40 h 41"/>
                <a:gd name="T30" fmla="*/ 66 w 82"/>
                <a:gd name="T31" fmla="*/ 41 h 41"/>
                <a:gd name="T32" fmla="*/ 73 w 82"/>
                <a:gd name="T33" fmla="*/ 41 h 41"/>
                <a:gd name="T34" fmla="*/ 82 w 82"/>
                <a:gd name="T35" fmla="*/ 41 h 41"/>
                <a:gd name="T36" fmla="*/ 82 w 82"/>
                <a:gd name="T37" fmla="*/ 26 h 41"/>
                <a:gd name="T38" fmla="*/ 76 w 82"/>
                <a:gd name="T39" fmla="*/ 26 h 41"/>
                <a:gd name="T40" fmla="*/ 73 w 82"/>
                <a:gd name="T41" fmla="*/ 26 h 41"/>
                <a:gd name="T42" fmla="*/ 66 w 82"/>
                <a:gd name="T43" fmla="*/ 25 h 41"/>
                <a:gd name="T44" fmla="*/ 63 w 82"/>
                <a:gd name="T45" fmla="*/ 25 h 41"/>
                <a:gd name="T46" fmla="*/ 57 w 82"/>
                <a:gd name="T47" fmla="*/ 23 h 41"/>
                <a:gd name="T48" fmla="*/ 54 w 82"/>
                <a:gd name="T49" fmla="*/ 21 h 41"/>
                <a:gd name="T50" fmla="*/ 47 w 82"/>
                <a:gd name="T51" fmla="*/ 20 h 41"/>
                <a:gd name="T52" fmla="*/ 44 w 82"/>
                <a:gd name="T53" fmla="*/ 18 h 41"/>
                <a:gd name="T54" fmla="*/ 41 w 82"/>
                <a:gd name="T55" fmla="*/ 16 h 41"/>
                <a:gd name="T56" fmla="*/ 38 w 82"/>
                <a:gd name="T57" fmla="*/ 15 h 41"/>
                <a:gd name="T58" fmla="*/ 35 w 82"/>
                <a:gd name="T59" fmla="*/ 11 h 41"/>
                <a:gd name="T60" fmla="*/ 35 w 82"/>
                <a:gd name="T61" fmla="*/ 10 h 41"/>
                <a:gd name="T62" fmla="*/ 32 w 82"/>
                <a:gd name="T63" fmla="*/ 6 h 41"/>
                <a:gd name="T64" fmla="*/ 32 w 82"/>
                <a:gd name="T65" fmla="*/ 5 h 41"/>
                <a:gd name="T66" fmla="*/ 28 w 82"/>
                <a:gd name="T67" fmla="*/ 1 h 41"/>
                <a:gd name="T68" fmla="*/ 28 w 82"/>
                <a:gd name="T69" fmla="*/ 0 h 41"/>
                <a:gd name="T70" fmla="*/ 28 w 82"/>
                <a:gd name="T71" fmla="*/ 0 h 41"/>
                <a:gd name="T72" fmla="*/ 0 w 82"/>
                <a:gd name="T7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3" y="8"/>
                  </a:lnTo>
                  <a:lnTo>
                    <a:pt x="3" y="11"/>
                  </a:lnTo>
                  <a:lnTo>
                    <a:pt x="6" y="16"/>
                  </a:lnTo>
                  <a:lnTo>
                    <a:pt x="9" y="20"/>
                  </a:lnTo>
                  <a:lnTo>
                    <a:pt x="16" y="23"/>
                  </a:lnTo>
                  <a:lnTo>
                    <a:pt x="19" y="26"/>
                  </a:lnTo>
                  <a:lnTo>
                    <a:pt x="25" y="30"/>
                  </a:lnTo>
                  <a:lnTo>
                    <a:pt x="28" y="31"/>
                  </a:lnTo>
                  <a:lnTo>
                    <a:pt x="35" y="35"/>
                  </a:lnTo>
                  <a:lnTo>
                    <a:pt x="44" y="36"/>
                  </a:lnTo>
                  <a:lnTo>
                    <a:pt x="51" y="38"/>
                  </a:lnTo>
                  <a:lnTo>
                    <a:pt x="57" y="40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2" y="41"/>
                  </a:lnTo>
                  <a:lnTo>
                    <a:pt x="82" y="26"/>
                  </a:lnTo>
                  <a:lnTo>
                    <a:pt x="76" y="26"/>
                  </a:lnTo>
                  <a:lnTo>
                    <a:pt x="73" y="26"/>
                  </a:lnTo>
                  <a:lnTo>
                    <a:pt x="66" y="25"/>
                  </a:lnTo>
                  <a:lnTo>
                    <a:pt x="63" y="25"/>
                  </a:lnTo>
                  <a:lnTo>
                    <a:pt x="57" y="23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4" y="18"/>
                  </a:lnTo>
                  <a:lnTo>
                    <a:pt x="41" y="16"/>
                  </a:lnTo>
                  <a:lnTo>
                    <a:pt x="38" y="15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28" y="1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auto">
            <a:xfrm>
              <a:off x="2245" y="254"/>
              <a:ext cx="28" cy="455"/>
            </a:xfrm>
            <a:custGeom>
              <a:avLst/>
              <a:gdLst>
                <a:gd name="T0" fmla="*/ 0 w 28"/>
                <a:gd name="T1" fmla="*/ 0 h 455"/>
                <a:gd name="T2" fmla="*/ 0 w 28"/>
                <a:gd name="T3" fmla="*/ 0 h 455"/>
                <a:gd name="T4" fmla="*/ 0 w 28"/>
                <a:gd name="T5" fmla="*/ 455 h 455"/>
                <a:gd name="T6" fmla="*/ 28 w 28"/>
                <a:gd name="T7" fmla="*/ 455 h 455"/>
                <a:gd name="T8" fmla="*/ 28 w 28"/>
                <a:gd name="T9" fmla="*/ 0 h 455"/>
                <a:gd name="T10" fmla="*/ 28 w 28"/>
                <a:gd name="T11" fmla="*/ 0 h 455"/>
                <a:gd name="T12" fmla="*/ 0 w 28"/>
                <a:gd name="T13" fmla="*/ 0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455">
                  <a:moveTo>
                    <a:pt x="0" y="0"/>
                  </a:moveTo>
                  <a:lnTo>
                    <a:pt x="0" y="0"/>
                  </a:lnTo>
                  <a:lnTo>
                    <a:pt x="0" y="455"/>
                  </a:lnTo>
                  <a:lnTo>
                    <a:pt x="28" y="455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9" name="Freeform 8"/>
            <p:cNvSpPr>
              <a:spLocks/>
            </p:cNvSpPr>
            <p:nvPr/>
          </p:nvSpPr>
          <p:spPr bwMode="auto">
            <a:xfrm>
              <a:off x="2245" y="210"/>
              <a:ext cx="82" cy="44"/>
            </a:xfrm>
            <a:custGeom>
              <a:avLst/>
              <a:gdLst>
                <a:gd name="T0" fmla="*/ 82 w 82"/>
                <a:gd name="T1" fmla="*/ 0 h 44"/>
                <a:gd name="T2" fmla="*/ 82 w 82"/>
                <a:gd name="T3" fmla="*/ 0 h 44"/>
                <a:gd name="T4" fmla="*/ 73 w 82"/>
                <a:gd name="T5" fmla="*/ 0 h 44"/>
                <a:gd name="T6" fmla="*/ 66 w 82"/>
                <a:gd name="T7" fmla="*/ 2 h 44"/>
                <a:gd name="T8" fmla="*/ 57 w 82"/>
                <a:gd name="T9" fmla="*/ 2 h 44"/>
                <a:gd name="T10" fmla="*/ 51 w 82"/>
                <a:gd name="T11" fmla="*/ 3 h 44"/>
                <a:gd name="T12" fmla="*/ 44 w 82"/>
                <a:gd name="T13" fmla="*/ 5 h 44"/>
                <a:gd name="T14" fmla="*/ 35 w 82"/>
                <a:gd name="T15" fmla="*/ 7 h 44"/>
                <a:gd name="T16" fmla="*/ 28 w 82"/>
                <a:gd name="T17" fmla="*/ 10 h 44"/>
                <a:gd name="T18" fmla="*/ 25 w 82"/>
                <a:gd name="T19" fmla="*/ 13 h 44"/>
                <a:gd name="T20" fmla="*/ 19 w 82"/>
                <a:gd name="T21" fmla="*/ 15 h 44"/>
                <a:gd name="T22" fmla="*/ 13 w 82"/>
                <a:gd name="T23" fmla="*/ 18 h 44"/>
                <a:gd name="T24" fmla="*/ 9 w 82"/>
                <a:gd name="T25" fmla="*/ 23 h 44"/>
                <a:gd name="T26" fmla="*/ 6 w 82"/>
                <a:gd name="T27" fmla="*/ 27 h 44"/>
                <a:gd name="T28" fmla="*/ 3 w 82"/>
                <a:gd name="T29" fmla="*/ 30 h 44"/>
                <a:gd name="T30" fmla="*/ 3 w 82"/>
                <a:gd name="T31" fmla="*/ 35 h 44"/>
                <a:gd name="T32" fmla="*/ 0 w 82"/>
                <a:gd name="T33" fmla="*/ 38 h 44"/>
                <a:gd name="T34" fmla="*/ 0 w 82"/>
                <a:gd name="T35" fmla="*/ 44 h 44"/>
                <a:gd name="T36" fmla="*/ 28 w 82"/>
                <a:gd name="T37" fmla="*/ 44 h 44"/>
                <a:gd name="T38" fmla="*/ 28 w 82"/>
                <a:gd name="T39" fmla="*/ 40 h 44"/>
                <a:gd name="T40" fmla="*/ 32 w 82"/>
                <a:gd name="T41" fmla="*/ 38 h 44"/>
                <a:gd name="T42" fmla="*/ 32 w 82"/>
                <a:gd name="T43" fmla="*/ 35 h 44"/>
                <a:gd name="T44" fmla="*/ 35 w 82"/>
                <a:gd name="T45" fmla="*/ 32 h 44"/>
                <a:gd name="T46" fmla="*/ 35 w 82"/>
                <a:gd name="T47" fmla="*/ 30 h 44"/>
                <a:gd name="T48" fmla="*/ 38 w 82"/>
                <a:gd name="T49" fmla="*/ 28 h 44"/>
                <a:gd name="T50" fmla="*/ 41 w 82"/>
                <a:gd name="T51" fmla="*/ 25 h 44"/>
                <a:gd name="T52" fmla="*/ 44 w 82"/>
                <a:gd name="T53" fmla="*/ 23 h 44"/>
                <a:gd name="T54" fmla="*/ 47 w 82"/>
                <a:gd name="T55" fmla="*/ 22 h 44"/>
                <a:gd name="T56" fmla="*/ 54 w 82"/>
                <a:gd name="T57" fmla="*/ 20 h 44"/>
                <a:gd name="T58" fmla="*/ 57 w 82"/>
                <a:gd name="T59" fmla="*/ 18 h 44"/>
                <a:gd name="T60" fmla="*/ 60 w 82"/>
                <a:gd name="T61" fmla="*/ 18 h 44"/>
                <a:gd name="T62" fmla="*/ 66 w 82"/>
                <a:gd name="T63" fmla="*/ 17 h 44"/>
                <a:gd name="T64" fmla="*/ 73 w 82"/>
                <a:gd name="T65" fmla="*/ 17 h 44"/>
                <a:gd name="T66" fmla="*/ 76 w 82"/>
                <a:gd name="T67" fmla="*/ 15 h 44"/>
                <a:gd name="T68" fmla="*/ 82 w 82"/>
                <a:gd name="T69" fmla="*/ 15 h 44"/>
                <a:gd name="T70" fmla="*/ 82 w 82"/>
                <a:gd name="T71" fmla="*/ 15 h 44"/>
                <a:gd name="T72" fmla="*/ 82 w 82"/>
                <a:gd name="T7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0"/>
                  </a:moveTo>
                  <a:lnTo>
                    <a:pt x="82" y="0"/>
                  </a:lnTo>
                  <a:lnTo>
                    <a:pt x="73" y="0"/>
                  </a:lnTo>
                  <a:lnTo>
                    <a:pt x="66" y="2"/>
                  </a:lnTo>
                  <a:lnTo>
                    <a:pt x="57" y="2"/>
                  </a:lnTo>
                  <a:lnTo>
                    <a:pt x="51" y="3"/>
                  </a:lnTo>
                  <a:lnTo>
                    <a:pt x="44" y="5"/>
                  </a:lnTo>
                  <a:lnTo>
                    <a:pt x="35" y="7"/>
                  </a:lnTo>
                  <a:lnTo>
                    <a:pt x="28" y="10"/>
                  </a:lnTo>
                  <a:lnTo>
                    <a:pt x="25" y="13"/>
                  </a:lnTo>
                  <a:lnTo>
                    <a:pt x="19" y="15"/>
                  </a:lnTo>
                  <a:lnTo>
                    <a:pt x="13" y="18"/>
                  </a:lnTo>
                  <a:lnTo>
                    <a:pt x="9" y="23"/>
                  </a:lnTo>
                  <a:lnTo>
                    <a:pt x="6" y="27"/>
                  </a:lnTo>
                  <a:lnTo>
                    <a:pt x="3" y="30"/>
                  </a:lnTo>
                  <a:lnTo>
                    <a:pt x="3" y="35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28" y="44"/>
                  </a:lnTo>
                  <a:lnTo>
                    <a:pt x="28" y="40"/>
                  </a:lnTo>
                  <a:lnTo>
                    <a:pt x="32" y="38"/>
                  </a:lnTo>
                  <a:lnTo>
                    <a:pt x="32" y="35"/>
                  </a:lnTo>
                  <a:lnTo>
                    <a:pt x="35" y="32"/>
                  </a:lnTo>
                  <a:lnTo>
                    <a:pt x="35" y="30"/>
                  </a:lnTo>
                  <a:lnTo>
                    <a:pt x="38" y="28"/>
                  </a:lnTo>
                  <a:lnTo>
                    <a:pt x="41" y="25"/>
                  </a:lnTo>
                  <a:lnTo>
                    <a:pt x="44" y="23"/>
                  </a:lnTo>
                  <a:lnTo>
                    <a:pt x="47" y="22"/>
                  </a:lnTo>
                  <a:lnTo>
                    <a:pt x="54" y="20"/>
                  </a:lnTo>
                  <a:lnTo>
                    <a:pt x="57" y="18"/>
                  </a:lnTo>
                  <a:lnTo>
                    <a:pt x="60" y="18"/>
                  </a:lnTo>
                  <a:lnTo>
                    <a:pt x="66" y="17"/>
                  </a:lnTo>
                  <a:lnTo>
                    <a:pt x="73" y="17"/>
                  </a:lnTo>
                  <a:lnTo>
                    <a:pt x="76" y="15"/>
                  </a:lnTo>
                  <a:lnTo>
                    <a:pt x="82" y="15"/>
                  </a:lnTo>
                  <a:lnTo>
                    <a:pt x="82" y="15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0" name="Freeform 9"/>
            <p:cNvSpPr>
              <a:spLocks/>
            </p:cNvSpPr>
            <p:nvPr/>
          </p:nvSpPr>
          <p:spPr bwMode="auto">
            <a:xfrm>
              <a:off x="2327" y="210"/>
              <a:ext cx="2962" cy="15"/>
            </a:xfrm>
            <a:custGeom>
              <a:avLst/>
              <a:gdLst>
                <a:gd name="T0" fmla="*/ 2962 w 2962"/>
                <a:gd name="T1" fmla="*/ 0 h 15"/>
                <a:gd name="T2" fmla="*/ 2962 w 2962"/>
                <a:gd name="T3" fmla="*/ 0 h 15"/>
                <a:gd name="T4" fmla="*/ 0 w 2962"/>
                <a:gd name="T5" fmla="*/ 0 h 15"/>
                <a:gd name="T6" fmla="*/ 0 w 2962"/>
                <a:gd name="T7" fmla="*/ 15 h 15"/>
                <a:gd name="T8" fmla="*/ 2962 w 2962"/>
                <a:gd name="T9" fmla="*/ 15 h 15"/>
                <a:gd name="T10" fmla="*/ 2962 w 2962"/>
                <a:gd name="T11" fmla="*/ 15 h 15"/>
                <a:gd name="T12" fmla="*/ 2962 w 2962"/>
                <a:gd name="T1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2" h="15">
                  <a:moveTo>
                    <a:pt x="2962" y="0"/>
                  </a:moveTo>
                  <a:lnTo>
                    <a:pt x="2962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2962" y="15"/>
                  </a:lnTo>
                  <a:lnTo>
                    <a:pt x="2962" y="15"/>
                  </a:lnTo>
                  <a:lnTo>
                    <a:pt x="296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1" name="Freeform 10"/>
            <p:cNvSpPr>
              <a:spLocks/>
            </p:cNvSpPr>
            <p:nvPr/>
          </p:nvSpPr>
          <p:spPr bwMode="auto">
            <a:xfrm>
              <a:off x="5289" y="210"/>
              <a:ext cx="82" cy="44"/>
            </a:xfrm>
            <a:custGeom>
              <a:avLst/>
              <a:gdLst>
                <a:gd name="T0" fmla="*/ 82 w 82"/>
                <a:gd name="T1" fmla="*/ 44 h 44"/>
                <a:gd name="T2" fmla="*/ 82 w 82"/>
                <a:gd name="T3" fmla="*/ 44 h 44"/>
                <a:gd name="T4" fmla="*/ 82 w 82"/>
                <a:gd name="T5" fmla="*/ 38 h 44"/>
                <a:gd name="T6" fmla="*/ 82 w 82"/>
                <a:gd name="T7" fmla="*/ 35 h 44"/>
                <a:gd name="T8" fmla="*/ 79 w 82"/>
                <a:gd name="T9" fmla="*/ 30 h 44"/>
                <a:gd name="T10" fmla="*/ 75 w 82"/>
                <a:gd name="T11" fmla="*/ 27 h 44"/>
                <a:gd name="T12" fmla="*/ 72 w 82"/>
                <a:gd name="T13" fmla="*/ 23 h 44"/>
                <a:gd name="T14" fmla="*/ 69 w 82"/>
                <a:gd name="T15" fmla="*/ 18 h 44"/>
                <a:gd name="T16" fmla="*/ 63 w 82"/>
                <a:gd name="T17" fmla="*/ 15 h 44"/>
                <a:gd name="T18" fmla="*/ 56 w 82"/>
                <a:gd name="T19" fmla="*/ 13 h 44"/>
                <a:gd name="T20" fmla="*/ 53 w 82"/>
                <a:gd name="T21" fmla="*/ 10 h 44"/>
                <a:gd name="T22" fmla="*/ 47 w 82"/>
                <a:gd name="T23" fmla="*/ 7 h 44"/>
                <a:gd name="T24" fmla="*/ 37 w 82"/>
                <a:gd name="T25" fmla="*/ 5 h 44"/>
                <a:gd name="T26" fmla="*/ 31 w 82"/>
                <a:gd name="T27" fmla="*/ 3 h 44"/>
                <a:gd name="T28" fmla="*/ 25 w 82"/>
                <a:gd name="T29" fmla="*/ 2 h 44"/>
                <a:gd name="T30" fmla="*/ 15 w 82"/>
                <a:gd name="T31" fmla="*/ 2 h 44"/>
                <a:gd name="T32" fmla="*/ 9 w 82"/>
                <a:gd name="T33" fmla="*/ 0 h 44"/>
                <a:gd name="T34" fmla="*/ 0 w 82"/>
                <a:gd name="T35" fmla="*/ 0 h 44"/>
                <a:gd name="T36" fmla="*/ 0 w 82"/>
                <a:gd name="T37" fmla="*/ 15 h 44"/>
                <a:gd name="T38" fmla="*/ 6 w 82"/>
                <a:gd name="T39" fmla="*/ 15 h 44"/>
                <a:gd name="T40" fmla="*/ 9 w 82"/>
                <a:gd name="T41" fmla="*/ 17 h 44"/>
                <a:gd name="T42" fmla="*/ 15 w 82"/>
                <a:gd name="T43" fmla="*/ 17 h 44"/>
                <a:gd name="T44" fmla="*/ 22 w 82"/>
                <a:gd name="T45" fmla="*/ 18 h 44"/>
                <a:gd name="T46" fmla="*/ 25 w 82"/>
                <a:gd name="T47" fmla="*/ 18 h 44"/>
                <a:gd name="T48" fmla="*/ 28 w 82"/>
                <a:gd name="T49" fmla="*/ 20 h 44"/>
                <a:gd name="T50" fmla="*/ 34 w 82"/>
                <a:gd name="T51" fmla="*/ 22 h 44"/>
                <a:gd name="T52" fmla="*/ 37 w 82"/>
                <a:gd name="T53" fmla="*/ 23 h 44"/>
                <a:gd name="T54" fmla="*/ 41 w 82"/>
                <a:gd name="T55" fmla="*/ 25 h 44"/>
                <a:gd name="T56" fmla="*/ 44 w 82"/>
                <a:gd name="T57" fmla="*/ 28 h 44"/>
                <a:gd name="T58" fmla="*/ 47 w 82"/>
                <a:gd name="T59" fmla="*/ 30 h 44"/>
                <a:gd name="T60" fmla="*/ 47 w 82"/>
                <a:gd name="T61" fmla="*/ 32 h 44"/>
                <a:gd name="T62" fmla="*/ 50 w 82"/>
                <a:gd name="T63" fmla="*/ 35 h 44"/>
                <a:gd name="T64" fmla="*/ 50 w 82"/>
                <a:gd name="T65" fmla="*/ 38 h 44"/>
                <a:gd name="T66" fmla="*/ 53 w 82"/>
                <a:gd name="T67" fmla="*/ 40 h 44"/>
                <a:gd name="T68" fmla="*/ 53 w 82"/>
                <a:gd name="T69" fmla="*/ 44 h 44"/>
                <a:gd name="T70" fmla="*/ 53 w 82"/>
                <a:gd name="T71" fmla="*/ 44 h 44"/>
                <a:gd name="T72" fmla="*/ 82 w 82"/>
                <a:gd name="T7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44"/>
                  </a:moveTo>
                  <a:lnTo>
                    <a:pt x="82" y="44"/>
                  </a:lnTo>
                  <a:lnTo>
                    <a:pt x="82" y="38"/>
                  </a:lnTo>
                  <a:lnTo>
                    <a:pt x="82" y="35"/>
                  </a:lnTo>
                  <a:lnTo>
                    <a:pt x="79" y="30"/>
                  </a:lnTo>
                  <a:lnTo>
                    <a:pt x="75" y="27"/>
                  </a:lnTo>
                  <a:lnTo>
                    <a:pt x="72" y="23"/>
                  </a:lnTo>
                  <a:lnTo>
                    <a:pt x="69" y="18"/>
                  </a:lnTo>
                  <a:lnTo>
                    <a:pt x="63" y="15"/>
                  </a:lnTo>
                  <a:lnTo>
                    <a:pt x="56" y="13"/>
                  </a:lnTo>
                  <a:lnTo>
                    <a:pt x="53" y="10"/>
                  </a:lnTo>
                  <a:lnTo>
                    <a:pt x="47" y="7"/>
                  </a:lnTo>
                  <a:lnTo>
                    <a:pt x="37" y="5"/>
                  </a:lnTo>
                  <a:lnTo>
                    <a:pt x="31" y="3"/>
                  </a:lnTo>
                  <a:lnTo>
                    <a:pt x="25" y="2"/>
                  </a:lnTo>
                  <a:lnTo>
                    <a:pt x="15" y="2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9" y="17"/>
                  </a:lnTo>
                  <a:lnTo>
                    <a:pt x="15" y="17"/>
                  </a:lnTo>
                  <a:lnTo>
                    <a:pt x="22" y="18"/>
                  </a:lnTo>
                  <a:lnTo>
                    <a:pt x="25" y="18"/>
                  </a:lnTo>
                  <a:lnTo>
                    <a:pt x="28" y="20"/>
                  </a:lnTo>
                  <a:lnTo>
                    <a:pt x="34" y="22"/>
                  </a:lnTo>
                  <a:lnTo>
                    <a:pt x="37" y="23"/>
                  </a:lnTo>
                  <a:lnTo>
                    <a:pt x="41" y="25"/>
                  </a:lnTo>
                  <a:lnTo>
                    <a:pt x="44" y="28"/>
                  </a:lnTo>
                  <a:lnTo>
                    <a:pt x="47" y="30"/>
                  </a:lnTo>
                  <a:lnTo>
                    <a:pt x="47" y="32"/>
                  </a:lnTo>
                  <a:lnTo>
                    <a:pt x="50" y="35"/>
                  </a:lnTo>
                  <a:lnTo>
                    <a:pt x="50" y="38"/>
                  </a:lnTo>
                  <a:lnTo>
                    <a:pt x="53" y="40"/>
                  </a:lnTo>
                  <a:lnTo>
                    <a:pt x="53" y="44"/>
                  </a:lnTo>
                  <a:lnTo>
                    <a:pt x="53" y="44"/>
                  </a:lnTo>
                  <a:lnTo>
                    <a:pt x="82" y="4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2" name="Freeform 11"/>
            <p:cNvSpPr>
              <a:spLocks/>
            </p:cNvSpPr>
            <p:nvPr/>
          </p:nvSpPr>
          <p:spPr bwMode="auto">
            <a:xfrm>
              <a:off x="5342" y="254"/>
              <a:ext cx="29" cy="455"/>
            </a:xfrm>
            <a:custGeom>
              <a:avLst/>
              <a:gdLst>
                <a:gd name="T0" fmla="*/ 29 w 29"/>
                <a:gd name="T1" fmla="*/ 455 h 455"/>
                <a:gd name="T2" fmla="*/ 29 w 29"/>
                <a:gd name="T3" fmla="*/ 455 h 455"/>
                <a:gd name="T4" fmla="*/ 29 w 29"/>
                <a:gd name="T5" fmla="*/ 0 h 455"/>
                <a:gd name="T6" fmla="*/ 0 w 29"/>
                <a:gd name="T7" fmla="*/ 0 h 455"/>
                <a:gd name="T8" fmla="*/ 0 w 29"/>
                <a:gd name="T9" fmla="*/ 455 h 455"/>
                <a:gd name="T10" fmla="*/ 0 w 29"/>
                <a:gd name="T11" fmla="*/ 455 h 455"/>
                <a:gd name="T12" fmla="*/ 29 w 29"/>
                <a:gd name="T13" fmla="*/ 455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455">
                  <a:moveTo>
                    <a:pt x="29" y="455"/>
                  </a:moveTo>
                  <a:lnTo>
                    <a:pt x="29" y="45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455"/>
                  </a:lnTo>
                  <a:lnTo>
                    <a:pt x="0" y="455"/>
                  </a:lnTo>
                  <a:lnTo>
                    <a:pt x="29" y="45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3" name="Freeform 12"/>
            <p:cNvSpPr>
              <a:spLocks/>
            </p:cNvSpPr>
            <p:nvPr/>
          </p:nvSpPr>
          <p:spPr bwMode="auto">
            <a:xfrm>
              <a:off x="5289" y="709"/>
              <a:ext cx="82" cy="41"/>
            </a:xfrm>
            <a:custGeom>
              <a:avLst/>
              <a:gdLst>
                <a:gd name="T0" fmla="*/ 0 w 82"/>
                <a:gd name="T1" fmla="*/ 41 h 41"/>
                <a:gd name="T2" fmla="*/ 0 w 82"/>
                <a:gd name="T3" fmla="*/ 41 h 41"/>
                <a:gd name="T4" fmla="*/ 9 w 82"/>
                <a:gd name="T5" fmla="*/ 41 h 41"/>
                <a:gd name="T6" fmla="*/ 15 w 82"/>
                <a:gd name="T7" fmla="*/ 41 h 41"/>
                <a:gd name="T8" fmla="*/ 25 w 82"/>
                <a:gd name="T9" fmla="*/ 40 h 41"/>
                <a:gd name="T10" fmla="*/ 31 w 82"/>
                <a:gd name="T11" fmla="*/ 38 h 41"/>
                <a:gd name="T12" fmla="*/ 37 w 82"/>
                <a:gd name="T13" fmla="*/ 36 h 41"/>
                <a:gd name="T14" fmla="*/ 47 w 82"/>
                <a:gd name="T15" fmla="*/ 35 h 41"/>
                <a:gd name="T16" fmla="*/ 53 w 82"/>
                <a:gd name="T17" fmla="*/ 31 h 41"/>
                <a:gd name="T18" fmla="*/ 56 w 82"/>
                <a:gd name="T19" fmla="*/ 30 h 41"/>
                <a:gd name="T20" fmla="*/ 63 w 82"/>
                <a:gd name="T21" fmla="*/ 26 h 41"/>
                <a:gd name="T22" fmla="*/ 69 w 82"/>
                <a:gd name="T23" fmla="*/ 23 h 41"/>
                <a:gd name="T24" fmla="*/ 72 w 82"/>
                <a:gd name="T25" fmla="*/ 20 h 41"/>
                <a:gd name="T26" fmla="*/ 75 w 82"/>
                <a:gd name="T27" fmla="*/ 16 h 41"/>
                <a:gd name="T28" fmla="*/ 79 w 82"/>
                <a:gd name="T29" fmla="*/ 11 h 41"/>
                <a:gd name="T30" fmla="*/ 82 w 82"/>
                <a:gd name="T31" fmla="*/ 8 h 41"/>
                <a:gd name="T32" fmla="*/ 82 w 82"/>
                <a:gd name="T33" fmla="*/ 3 h 41"/>
                <a:gd name="T34" fmla="*/ 82 w 82"/>
                <a:gd name="T35" fmla="*/ 0 h 41"/>
                <a:gd name="T36" fmla="*/ 53 w 82"/>
                <a:gd name="T37" fmla="*/ 0 h 41"/>
                <a:gd name="T38" fmla="*/ 53 w 82"/>
                <a:gd name="T39" fmla="*/ 1 h 41"/>
                <a:gd name="T40" fmla="*/ 50 w 82"/>
                <a:gd name="T41" fmla="*/ 5 h 41"/>
                <a:gd name="T42" fmla="*/ 50 w 82"/>
                <a:gd name="T43" fmla="*/ 6 h 41"/>
                <a:gd name="T44" fmla="*/ 47 w 82"/>
                <a:gd name="T45" fmla="*/ 10 h 41"/>
                <a:gd name="T46" fmla="*/ 47 w 82"/>
                <a:gd name="T47" fmla="*/ 11 h 41"/>
                <a:gd name="T48" fmla="*/ 44 w 82"/>
                <a:gd name="T49" fmla="*/ 15 h 41"/>
                <a:gd name="T50" fmla="*/ 41 w 82"/>
                <a:gd name="T51" fmla="*/ 16 h 41"/>
                <a:gd name="T52" fmla="*/ 37 w 82"/>
                <a:gd name="T53" fmla="*/ 18 h 41"/>
                <a:gd name="T54" fmla="*/ 34 w 82"/>
                <a:gd name="T55" fmla="*/ 20 h 41"/>
                <a:gd name="T56" fmla="*/ 28 w 82"/>
                <a:gd name="T57" fmla="*/ 21 h 41"/>
                <a:gd name="T58" fmla="*/ 25 w 82"/>
                <a:gd name="T59" fmla="*/ 23 h 41"/>
                <a:gd name="T60" fmla="*/ 22 w 82"/>
                <a:gd name="T61" fmla="*/ 25 h 41"/>
                <a:gd name="T62" fmla="*/ 15 w 82"/>
                <a:gd name="T63" fmla="*/ 25 h 41"/>
                <a:gd name="T64" fmla="*/ 9 w 82"/>
                <a:gd name="T65" fmla="*/ 26 h 41"/>
                <a:gd name="T66" fmla="*/ 6 w 82"/>
                <a:gd name="T67" fmla="*/ 26 h 41"/>
                <a:gd name="T68" fmla="*/ 0 w 82"/>
                <a:gd name="T69" fmla="*/ 26 h 41"/>
                <a:gd name="T70" fmla="*/ 0 w 82"/>
                <a:gd name="T71" fmla="*/ 26 h 41"/>
                <a:gd name="T72" fmla="*/ 0 w 82"/>
                <a:gd name="T73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41"/>
                  </a:moveTo>
                  <a:lnTo>
                    <a:pt x="0" y="41"/>
                  </a:lnTo>
                  <a:lnTo>
                    <a:pt x="9" y="41"/>
                  </a:lnTo>
                  <a:lnTo>
                    <a:pt x="15" y="41"/>
                  </a:lnTo>
                  <a:lnTo>
                    <a:pt x="25" y="40"/>
                  </a:lnTo>
                  <a:lnTo>
                    <a:pt x="31" y="38"/>
                  </a:lnTo>
                  <a:lnTo>
                    <a:pt x="37" y="36"/>
                  </a:lnTo>
                  <a:lnTo>
                    <a:pt x="47" y="35"/>
                  </a:lnTo>
                  <a:lnTo>
                    <a:pt x="53" y="31"/>
                  </a:lnTo>
                  <a:lnTo>
                    <a:pt x="56" y="30"/>
                  </a:lnTo>
                  <a:lnTo>
                    <a:pt x="63" y="26"/>
                  </a:lnTo>
                  <a:lnTo>
                    <a:pt x="69" y="23"/>
                  </a:lnTo>
                  <a:lnTo>
                    <a:pt x="72" y="20"/>
                  </a:lnTo>
                  <a:lnTo>
                    <a:pt x="75" y="16"/>
                  </a:lnTo>
                  <a:lnTo>
                    <a:pt x="79" y="11"/>
                  </a:lnTo>
                  <a:lnTo>
                    <a:pt x="82" y="8"/>
                  </a:lnTo>
                  <a:lnTo>
                    <a:pt x="82" y="3"/>
                  </a:lnTo>
                  <a:lnTo>
                    <a:pt x="82" y="0"/>
                  </a:lnTo>
                  <a:lnTo>
                    <a:pt x="53" y="0"/>
                  </a:lnTo>
                  <a:lnTo>
                    <a:pt x="53" y="1"/>
                  </a:lnTo>
                  <a:lnTo>
                    <a:pt x="50" y="5"/>
                  </a:lnTo>
                  <a:lnTo>
                    <a:pt x="50" y="6"/>
                  </a:lnTo>
                  <a:lnTo>
                    <a:pt x="47" y="10"/>
                  </a:lnTo>
                  <a:lnTo>
                    <a:pt x="47" y="11"/>
                  </a:lnTo>
                  <a:lnTo>
                    <a:pt x="44" y="15"/>
                  </a:lnTo>
                  <a:lnTo>
                    <a:pt x="41" y="16"/>
                  </a:lnTo>
                  <a:lnTo>
                    <a:pt x="37" y="18"/>
                  </a:lnTo>
                  <a:lnTo>
                    <a:pt x="34" y="20"/>
                  </a:lnTo>
                  <a:lnTo>
                    <a:pt x="28" y="21"/>
                  </a:lnTo>
                  <a:lnTo>
                    <a:pt x="25" y="23"/>
                  </a:lnTo>
                  <a:lnTo>
                    <a:pt x="22" y="25"/>
                  </a:lnTo>
                  <a:lnTo>
                    <a:pt x="15" y="25"/>
                  </a:lnTo>
                  <a:lnTo>
                    <a:pt x="9" y="26"/>
                  </a:lnTo>
                  <a:lnTo>
                    <a:pt x="6" y="26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4" name="Freeform 13"/>
            <p:cNvSpPr>
              <a:spLocks/>
            </p:cNvSpPr>
            <p:nvPr/>
          </p:nvSpPr>
          <p:spPr bwMode="auto">
            <a:xfrm>
              <a:off x="5077" y="735"/>
              <a:ext cx="212" cy="15"/>
            </a:xfrm>
            <a:custGeom>
              <a:avLst/>
              <a:gdLst>
                <a:gd name="T0" fmla="*/ 0 w 212"/>
                <a:gd name="T1" fmla="*/ 9 h 15"/>
                <a:gd name="T2" fmla="*/ 0 w 212"/>
                <a:gd name="T3" fmla="*/ 15 h 15"/>
                <a:gd name="T4" fmla="*/ 212 w 212"/>
                <a:gd name="T5" fmla="*/ 15 h 15"/>
                <a:gd name="T6" fmla="*/ 212 w 212"/>
                <a:gd name="T7" fmla="*/ 0 h 15"/>
                <a:gd name="T8" fmla="*/ 0 w 212"/>
                <a:gd name="T9" fmla="*/ 0 h 15"/>
                <a:gd name="T10" fmla="*/ 0 w 212"/>
                <a:gd name="T11" fmla="*/ 9 h 15"/>
                <a:gd name="T12" fmla="*/ 0 w 212"/>
                <a:gd name="T13" fmla="*/ 9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" h="15">
                  <a:moveTo>
                    <a:pt x="0" y="9"/>
                  </a:moveTo>
                  <a:lnTo>
                    <a:pt x="0" y="15"/>
                  </a:lnTo>
                  <a:lnTo>
                    <a:pt x="212" y="15"/>
                  </a:lnTo>
                  <a:lnTo>
                    <a:pt x="21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5" name="Freeform 14"/>
            <p:cNvSpPr>
              <a:spLocks/>
            </p:cNvSpPr>
            <p:nvPr/>
          </p:nvSpPr>
          <p:spPr bwMode="auto">
            <a:xfrm>
              <a:off x="4201" y="715"/>
              <a:ext cx="83" cy="49"/>
            </a:xfrm>
            <a:custGeom>
              <a:avLst/>
              <a:gdLst>
                <a:gd name="T0" fmla="*/ 73 w 83"/>
                <a:gd name="T1" fmla="*/ 24 h 49"/>
                <a:gd name="T2" fmla="*/ 83 w 83"/>
                <a:gd name="T3" fmla="*/ 49 h 49"/>
                <a:gd name="T4" fmla="*/ 13 w 83"/>
                <a:gd name="T5" fmla="*/ 39 h 49"/>
                <a:gd name="T6" fmla="*/ 10 w 83"/>
                <a:gd name="T7" fmla="*/ 39 h 49"/>
                <a:gd name="T8" fmla="*/ 10 w 83"/>
                <a:gd name="T9" fmla="*/ 37 h 49"/>
                <a:gd name="T10" fmla="*/ 7 w 83"/>
                <a:gd name="T11" fmla="*/ 37 h 49"/>
                <a:gd name="T12" fmla="*/ 7 w 83"/>
                <a:gd name="T13" fmla="*/ 35 h 49"/>
                <a:gd name="T14" fmla="*/ 3 w 83"/>
                <a:gd name="T15" fmla="*/ 35 h 49"/>
                <a:gd name="T16" fmla="*/ 3 w 83"/>
                <a:gd name="T17" fmla="*/ 34 h 49"/>
                <a:gd name="T18" fmla="*/ 0 w 83"/>
                <a:gd name="T19" fmla="*/ 34 h 49"/>
                <a:gd name="T20" fmla="*/ 0 w 83"/>
                <a:gd name="T21" fmla="*/ 32 h 49"/>
                <a:gd name="T22" fmla="*/ 0 w 83"/>
                <a:gd name="T23" fmla="*/ 30 h 49"/>
                <a:gd name="T24" fmla="*/ 3 w 83"/>
                <a:gd name="T25" fmla="*/ 29 h 49"/>
                <a:gd name="T26" fmla="*/ 3 w 83"/>
                <a:gd name="T27" fmla="*/ 27 h 49"/>
                <a:gd name="T28" fmla="*/ 7 w 83"/>
                <a:gd name="T29" fmla="*/ 25 h 49"/>
                <a:gd name="T30" fmla="*/ 64 w 83"/>
                <a:gd name="T31" fmla="*/ 0 h 49"/>
                <a:gd name="T32" fmla="*/ 73 w 83"/>
                <a:gd name="T33" fmla="*/ 24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49">
                  <a:moveTo>
                    <a:pt x="73" y="24"/>
                  </a:moveTo>
                  <a:lnTo>
                    <a:pt x="83" y="49"/>
                  </a:lnTo>
                  <a:lnTo>
                    <a:pt x="13" y="39"/>
                  </a:lnTo>
                  <a:lnTo>
                    <a:pt x="10" y="39"/>
                  </a:lnTo>
                  <a:lnTo>
                    <a:pt x="10" y="37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3" y="35"/>
                  </a:lnTo>
                  <a:lnTo>
                    <a:pt x="3" y="34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3" y="29"/>
                  </a:lnTo>
                  <a:lnTo>
                    <a:pt x="3" y="27"/>
                  </a:lnTo>
                  <a:lnTo>
                    <a:pt x="7" y="25"/>
                  </a:lnTo>
                  <a:lnTo>
                    <a:pt x="64" y="0"/>
                  </a:lnTo>
                  <a:lnTo>
                    <a:pt x="73" y="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6" name="Freeform 15"/>
            <p:cNvSpPr>
              <a:spLocks/>
            </p:cNvSpPr>
            <p:nvPr/>
          </p:nvSpPr>
          <p:spPr bwMode="auto">
            <a:xfrm>
              <a:off x="4265" y="642"/>
              <a:ext cx="224" cy="152"/>
            </a:xfrm>
            <a:custGeom>
              <a:avLst/>
              <a:gdLst>
                <a:gd name="T0" fmla="*/ 19 w 224"/>
                <a:gd name="T1" fmla="*/ 122 h 152"/>
                <a:gd name="T2" fmla="*/ 224 w 224"/>
                <a:gd name="T3" fmla="*/ 152 h 152"/>
                <a:gd name="T4" fmla="*/ 221 w 224"/>
                <a:gd name="T5" fmla="*/ 77 h 152"/>
                <a:gd name="T6" fmla="*/ 161 w 224"/>
                <a:gd name="T7" fmla="*/ 0 h 152"/>
                <a:gd name="T8" fmla="*/ 0 w 224"/>
                <a:gd name="T9" fmla="*/ 73 h 152"/>
                <a:gd name="T10" fmla="*/ 19 w 224"/>
                <a:gd name="T11" fmla="*/ 12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" h="152">
                  <a:moveTo>
                    <a:pt x="19" y="122"/>
                  </a:moveTo>
                  <a:lnTo>
                    <a:pt x="224" y="152"/>
                  </a:lnTo>
                  <a:lnTo>
                    <a:pt x="221" y="77"/>
                  </a:lnTo>
                  <a:lnTo>
                    <a:pt x="161" y="0"/>
                  </a:lnTo>
                  <a:lnTo>
                    <a:pt x="0" y="73"/>
                  </a:lnTo>
                  <a:lnTo>
                    <a:pt x="19" y="1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>
              <a:off x="4432" y="605"/>
              <a:ext cx="721" cy="145"/>
            </a:xfrm>
            <a:custGeom>
              <a:avLst/>
              <a:gdLst>
                <a:gd name="T0" fmla="*/ 16 w 721"/>
                <a:gd name="T1" fmla="*/ 80 h 145"/>
                <a:gd name="T2" fmla="*/ 10 w 721"/>
                <a:gd name="T3" fmla="*/ 84 h 145"/>
                <a:gd name="T4" fmla="*/ 6 w 721"/>
                <a:gd name="T5" fmla="*/ 89 h 145"/>
                <a:gd name="T6" fmla="*/ 3 w 721"/>
                <a:gd name="T7" fmla="*/ 92 h 145"/>
                <a:gd name="T8" fmla="*/ 3 w 721"/>
                <a:gd name="T9" fmla="*/ 97 h 145"/>
                <a:gd name="T10" fmla="*/ 0 w 721"/>
                <a:gd name="T11" fmla="*/ 102 h 145"/>
                <a:gd name="T12" fmla="*/ 0 w 721"/>
                <a:gd name="T13" fmla="*/ 105 h 145"/>
                <a:gd name="T14" fmla="*/ 0 w 721"/>
                <a:gd name="T15" fmla="*/ 110 h 145"/>
                <a:gd name="T16" fmla="*/ 3 w 721"/>
                <a:gd name="T17" fmla="*/ 115 h 145"/>
                <a:gd name="T18" fmla="*/ 3 w 721"/>
                <a:gd name="T19" fmla="*/ 120 h 145"/>
                <a:gd name="T20" fmla="*/ 6 w 721"/>
                <a:gd name="T21" fmla="*/ 124 h 145"/>
                <a:gd name="T22" fmla="*/ 13 w 721"/>
                <a:gd name="T23" fmla="*/ 129 h 145"/>
                <a:gd name="T24" fmla="*/ 16 w 721"/>
                <a:gd name="T25" fmla="*/ 132 h 145"/>
                <a:gd name="T26" fmla="*/ 22 w 721"/>
                <a:gd name="T27" fmla="*/ 135 h 145"/>
                <a:gd name="T28" fmla="*/ 25 w 721"/>
                <a:gd name="T29" fmla="*/ 140 h 145"/>
                <a:gd name="T30" fmla="*/ 32 w 721"/>
                <a:gd name="T31" fmla="*/ 142 h 145"/>
                <a:gd name="T32" fmla="*/ 41 w 721"/>
                <a:gd name="T33" fmla="*/ 145 h 145"/>
                <a:gd name="T34" fmla="*/ 721 w 721"/>
                <a:gd name="T35" fmla="*/ 65 h 145"/>
                <a:gd name="T36" fmla="*/ 692 w 721"/>
                <a:gd name="T37" fmla="*/ 0 h 145"/>
                <a:gd name="T38" fmla="*/ 16 w 721"/>
                <a:gd name="T39" fmla="*/ 8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21" h="145">
                  <a:moveTo>
                    <a:pt x="16" y="80"/>
                  </a:moveTo>
                  <a:lnTo>
                    <a:pt x="10" y="84"/>
                  </a:lnTo>
                  <a:lnTo>
                    <a:pt x="6" y="89"/>
                  </a:lnTo>
                  <a:lnTo>
                    <a:pt x="3" y="92"/>
                  </a:lnTo>
                  <a:lnTo>
                    <a:pt x="3" y="97"/>
                  </a:lnTo>
                  <a:lnTo>
                    <a:pt x="0" y="102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3" y="115"/>
                  </a:lnTo>
                  <a:lnTo>
                    <a:pt x="3" y="120"/>
                  </a:lnTo>
                  <a:lnTo>
                    <a:pt x="6" y="124"/>
                  </a:lnTo>
                  <a:lnTo>
                    <a:pt x="13" y="129"/>
                  </a:lnTo>
                  <a:lnTo>
                    <a:pt x="16" y="132"/>
                  </a:lnTo>
                  <a:lnTo>
                    <a:pt x="22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41" y="145"/>
                  </a:lnTo>
                  <a:lnTo>
                    <a:pt x="721" y="65"/>
                  </a:lnTo>
                  <a:lnTo>
                    <a:pt x="692" y="0"/>
                  </a:lnTo>
                  <a:lnTo>
                    <a:pt x="16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>
              <a:off x="4429" y="684"/>
              <a:ext cx="44" cy="68"/>
            </a:xfrm>
            <a:custGeom>
              <a:avLst/>
              <a:gdLst>
                <a:gd name="T0" fmla="*/ 44 w 44"/>
                <a:gd name="T1" fmla="*/ 65 h 68"/>
                <a:gd name="T2" fmla="*/ 44 w 44"/>
                <a:gd name="T3" fmla="*/ 65 h 68"/>
                <a:gd name="T4" fmla="*/ 38 w 44"/>
                <a:gd name="T5" fmla="*/ 63 h 68"/>
                <a:gd name="T6" fmla="*/ 31 w 44"/>
                <a:gd name="T7" fmla="*/ 60 h 68"/>
                <a:gd name="T8" fmla="*/ 25 w 44"/>
                <a:gd name="T9" fmla="*/ 56 h 68"/>
                <a:gd name="T10" fmla="*/ 22 w 44"/>
                <a:gd name="T11" fmla="*/ 51 h 68"/>
                <a:gd name="T12" fmla="*/ 19 w 44"/>
                <a:gd name="T13" fmla="*/ 48 h 68"/>
                <a:gd name="T14" fmla="*/ 13 w 44"/>
                <a:gd name="T15" fmla="*/ 45 h 68"/>
                <a:gd name="T16" fmla="*/ 13 w 44"/>
                <a:gd name="T17" fmla="*/ 40 h 68"/>
                <a:gd name="T18" fmla="*/ 9 w 44"/>
                <a:gd name="T19" fmla="*/ 36 h 68"/>
                <a:gd name="T20" fmla="*/ 9 w 44"/>
                <a:gd name="T21" fmla="*/ 31 h 68"/>
                <a:gd name="T22" fmla="*/ 6 w 44"/>
                <a:gd name="T23" fmla="*/ 26 h 68"/>
                <a:gd name="T24" fmla="*/ 6 w 44"/>
                <a:gd name="T25" fmla="*/ 23 h 68"/>
                <a:gd name="T26" fmla="*/ 9 w 44"/>
                <a:gd name="T27" fmla="*/ 18 h 68"/>
                <a:gd name="T28" fmla="*/ 13 w 44"/>
                <a:gd name="T29" fmla="*/ 15 h 68"/>
                <a:gd name="T30" fmla="*/ 13 w 44"/>
                <a:gd name="T31" fmla="*/ 10 h 68"/>
                <a:gd name="T32" fmla="*/ 16 w 44"/>
                <a:gd name="T33" fmla="*/ 6 h 68"/>
                <a:gd name="T34" fmla="*/ 22 w 44"/>
                <a:gd name="T35" fmla="*/ 1 h 68"/>
                <a:gd name="T36" fmla="*/ 16 w 44"/>
                <a:gd name="T37" fmla="*/ 0 h 68"/>
                <a:gd name="T38" fmla="*/ 9 w 44"/>
                <a:gd name="T39" fmla="*/ 5 h 68"/>
                <a:gd name="T40" fmla="*/ 6 w 44"/>
                <a:gd name="T41" fmla="*/ 8 h 68"/>
                <a:gd name="T42" fmla="*/ 3 w 44"/>
                <a:gd name="T43" fmla="*/ 13 h 68"/>
                <a:gd name="T44" fmla="*/ 3 w 44"/>
                <a:gd name="T45" fmla="*/ 18 h 68"/>
                <a:gd name="T46" fmla="*/ 0 w 44"/>
                <a:gd name="T47" fmla="*/ 23 h 68"/>
                <a:gd name="T48" fmla="*/ 0 w 44"/>
                <a:gd name="T49" fmla="*/ 26 h 68"/>
                <a:gd name="T50" fmla="*/ 0 w 44"/>
                <a:gd name="T51" fmla="*/ 31 h 68"/>
                <a:gd name="T52" fmla="*/ 3 w 44"/>
                <a:gd name="T53" fmla="*/ 36 h 68"/>
                <a:gd name="T54" fmla="*/ 3 w 44"/>
                <a:gd name="T55" fmla="*/ 41 h 68"/>
                <a:gd name="T56" fmla="*/ 6 w 44"/>
                <a:gd name="T57" fmla="*/ 46 h 68"/>
                <a:gd name="T58" fmla="*/ 13 w 44"/>
                <a:gd name="T59" fmla="*/ 50 h 68"/>
                <a:gd name="T60" fmla="*/ 16 w 44"/>
                <a:gd name="T61" fmla="*/ 55 h 68"/>
                <a:gd name="T62" fmla="*/ 22 w 44"/>
                <a:gd name="T63" fmla="*/ 58 h 68"/>
                <a:gd name="T64" fmla="*/ 25 w 44"/>
                <a:gd name="T65" fmla="*/ 61 h 68"/>
                <a:gd name="T66" fmla="*/ 35 w 44"/>
                <a:gd name="T67" fmla="*/ 65 h 68"/>
                <a:gd name="T68" fmla="*/ 41 w 44"/>
                <a:gd name="T69" fmla="*/ 68 h 68"/>
                <a:gd name="T70" fmla="*/ 44 w 44"/>
                <a:gd name="T71" fmla="*/ 68 h 68"/>
                <a:gd name="T72" fmla="*/ 41 w 44"/>
                <a:gd name="T73" fmla="*/ 68 h 68"/>
                <a:gd name="T74" fmla="*/ 44 w 44"/>
                <a:gd name="T75" fmla="*/ 68 h 68"/>
                <a:gd name="T76" fmla="*/ 44 w 44"/>
                <a:gd name="T77" fmla="*/ 68 h 68"/>
                <a:gd name="T78" fmla="*/ 44 w 44"/>
                <a:gd name="T7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" h="68">
                  <a:moveTo>
                    <a:pt x="44" y="65"/>
                  </a:moveTo>
                  <a:lnTo>
                    <a:pt x="44" y="65"/>
                  </a:lnTo>
                  <a:lnTo>
                    <a:pt x="38" y="63"/>
                  </a:lnTo>
                  <a:lnTo>
                    <a:pt x="31" y="60"/>
                  </a:lnTo>
                  <a:lnTo>
                    <a:pt x="25" y="56"/>
                  </a:lnTo>
                  <a:lnTo>
                    <a:pt x="22" y="51"/>
                  </a:lnTo>
                  <a:lnTo>
                    <a:pt x="19" y="48"/>
                  </a:lnTo>
                  <a:lnTo>
                    <a:pt x="13" y="45"/>
                  </a:lnTo>
                  <a:lnTo>
                    <a:pt x="13" y="40"/>
                  </a:lnTo>
                  <a:lnTo>
                    <a:pt x="9" y="36"/>
                  </a:lnTo>
                  <a:lnTo>
                    <a:pt x="9" y="31"/>
                  </a:lnTo>
                  <a:lnTo>
                    <a:pt x="6" y="26"/>
                  </a:lnTo>
                  <a:lnTo>
                    <a:pt x="6" y="23"/>
                  </a:lnTo>
                  <a:lnTo>
                    <a:pt x="9" y="18"/>
                  </a:lnTo>
                  <a:lnTo>
                    <a:pt x="13" y="15"/>
                  </a:lnTo>
                  <a:lnTo>
                    <a:pt x="13" y="10"/>
                  </a:lnTo>
                  <a:lnTo>
                    <a:pt x="16" y="6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5"/>
                  </a:lnTo>
                  <a:lnTo>
                    <a:pt x="6" y="8"/>
                  </a:lnTo>
                  <a:lnTo>
                    <a:pt x="3" y="13"/>
                  </a:lnTo>
                  <a:lnTo>
                    <a:pt x="3" y="18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0" y="31"/>
                  </a:lnTo>
                  <a:lnTo>
                    <a:pt x="3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3" y="50"/>
                  </a:lnTo>
                  <a:lnTo>
                    <a:pt x="16" y="55"/>
                  </a:lnTo>
                  <a:lnTo>
                    <a:pt x="22" y="58"/>
                  </a:lnTo>
                  <a:lnTo>
                    <a:pt x="25" y="61"/>
                  </a:lnTo>
                  <a:lnTo>
                    <a:pt x="35" y="65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4" y="68"/>
                  </a:lnTo>
                  <a:lnTo>
                    <a:pt x="44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9" name="Freeform 1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76 w 683"/>
                <a:gd name="T1" fmla="*/ 4 h 84"/>
                <a:gd name="T2" fmla="*/ 680 w 683"/>
                <a:gd name="T3" fmla="*/ 0 h 84"/>
                <a:gd name="T4" fmla="*/ 0 w 683"/>
                <a:gd name="T5" fmla="*/ 81 h 84"/>
                <a:gd name="T6" fmla="*/ 0 w 683"/>
                <a:gd name="T7" fmla="*/ 84 h 84"/>
                <a:gd name="T8" fmla="*/ 680 w 683"/>
                <a:gd name="T9" fmla="*/ 4 h 84"/>
                <a:gd name="T10" fmla="*/ 683 w 683"/>
                <a:gd name="T11" fmla="*/ 2 h 84"/>
                <a:gd name="T12" fmla="*/ 680 w 683"/>
                <a:gd name="T13" fmla="*/ 4 h 84"/>
                <a:gd name="T14" fmla="*/ 683 w 683"/>
                <a:gd name="T15" fmla="*/ 4 h 84"/>
                <a:gd name="T16" fmla="*/ 683 w 683"/>
                <a:gd name="T17" fmla="*/ 2 h 84"/>
                <a:gd name="T18" fmla="*/ 676 w 683"/>
                <a:gd name="T19" fmla="*/ 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76" y="4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0" y="84"/>
                  </a:lnTo>
                  <a:lnTo>
                    <a:pt x="680" y="4"/>
                  </a:lnTo>
                  <a:lnTo>
                    <a:pt x="683" y="2"/>
                  </a:lnTo>
                  <a:lnTo>
                    <a:pt x="680" y="4"/>
                  </a:lnTo>
                  <a:lnTo>
                    <a:pt x="683" y="4"/>
                  </a:lnTo>
                  <a:lnTo>
                    <a:pt x="683" y="2"/>
                  </a:lnTo>
                  <a:lnTo>
                    <a:pt x="67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0" name="Freeform 19"/>
            <p:cNvSpPr>
              <a:spLocks/>
            </p:cNvSpPr>
            <p:nvPr/>
          </p:nvSpPr>
          <p:spPr bwMode="auto">
            <a:xfrm>
              <a:off x="5121" y="603"/>
              <a:ext cx="35" cy="69"/>
            </a:xfrm>
            <a:custGeom>
              <a:avLst/>
              <a:gdLst>
                <a:gd name="T0" fmla="*/ 6 w 35"/>
                <a:gd name="T1" fmla="*/ 5 h 69"/>
                <a:gd name="T2" fmla="*/ 0 w 35"/>
                <a:gd name="T3" fmla="*/ 4 h 69"/>
                <a:gd name="T4" fmla="*/ 28 w 35"/>
                <a:gd name="T5" fmla="*/ 69 h 69"/>
                <a:gd name="T6" fmla="*/ 35 w 35"/>
                <a:gd name="T7" fmla="*/ 67 h 69"/>
                <a:gd name="T8" fmla="*/ 10 w 35"/>
                <a:gd name="T9" fmla="*/ 2 h 69"/>
                <a:gd name="T10" fmla="*/ 3 w 35"/>
                <a:gd name="T11" fmla="*/ 0 h 69"/>
                <a:gd name="T12" fmla="*/ 10 w 35"/>
                <a:gd name="T13" fmla="*/ 2 h 69"/>
                <a:gd name="T14" fmla="*/ 6 w 35"/>
                <a:gd name="T15" fmla="*/ 0 h 69"/>
                <a:gd name="T16" fmla="*/ 3 w 35"/>
                <a:gd name="T17" fmla="*/ 0 h 69"/>
                <a:gd name="T18" fmla="*/ 6 w 35"/>
                <a:gd name="T19" fmla="*/ 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69">
                  <a:moveTo>
                    <a:pt x="6" y="5"/>
                  </a:moveTo>
                  <a:lnTo>
                    <a:pt x="0" y="4"/>
                  </a:lnTo>
                  <a:lnTo>
                    <a:pt x="28" y="69"/>
                  </a:lnTo>
                  <a:lnTo>
                    <a:pt x="35" y="67"/>
                  </a:lnTo>
                  <a:lnTo>
                    <a:pt x="10" y="2"/>
                  </a:lnTo>
                  <a:lnTo>
                    <a:pt x="3" y="0"/>
                  </a:lnTo>
                  <a:lnTo>
                    <a:pt x="10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1" name="Freeform 20"/>
            <p:cNvSpPr>
              <a:spLocks/>
            </p:cNvSpPr>
            <p:nvPr/>
          </p:nvSpPr>
          <p:spPr bwMode="auto">
            <a:xfrm>
              <a:off x="4445" y="603"/>
              <a:ext cx="682" cy="84"/>
            </a:xfrm>
            <a:custGeom>
              <a:avLst/>
              <a:gdLst>
                <a:gd name="T0" fmla="*/ 6 w 682"/>
                <a:gd name="T1" fmla="*/ 82 h 84"/>
                <a:gd name="T2" fmla="*/ 3 w 682"/>
                <a:gd name="T3" fmla="*/ 84 h 84"/>
                <a:gd name="T4" fmla="*/ 682 w 682"/>
                <a:gd name="T5" fmla="*/ 5 h 84"/>
                <a:gd name="T6" fmla="*/ 679 w 682"/>
                <a:gd name="T7" fmla="*/ 0 h 84"/>
                <a:gd name="T8" fmla="*/ 3 w 682"/>
                <a:gd name="T9" fmla="*/ 79 h 84"/>
                <a:gd name="T10" fmla="*/ 0 w 682"/>
                <a:gd name="T11" fmla="*/ 81 h 84"/>
                <a:gd name="T12" fmla="*/ 3 w 682"/>
                <a:gd name="T13" fmla="*/ 79 h 84"/>
                <a:gd name="T14" fmla="*/ 0 w 682"/>
                <a:gd name="T15" fmla="*/ 81 h 84"/>
                <a:gd name="T16" fmla="*/ 0 w 682"/>
                <a:gd name="T17" fmla="*/ 81 h 84"/>
                <a:gd name="T18" fmla="*/ 6 w 682"/>
                <a:gd name="T19" fmla="*/ 8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84">
                  <a:moveTo>
                    <a:pt x="6" y="82"/>
                  </a:moveTo>
                  <a:lnTo>
                    <a:pt x="3" y="84"/>
                  </a:lnTo>
                  <a:lnTo>
                    <a:pt x="682" y="5"/>
                  </a:lnTo>
                  <a:lnTo>
                    <a:pt x="679" y="0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6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Freeform 21"/>
            <p:cNvSpPr>
              <a:spLocks/>
            </p:cNvSpPr>
            <p:nvPr/>
          </p:nvSpPr>
          <p:spPr bwMode="auto">
            <a:xfrm>
              <a:off x="4416" y="561"/>
              <a:ext cx="711" cy="124"/>
            </a:xfrm>
            <a:custGeom>
              <a:avLst/>
              <a:gdLst>
                <a:gd name="T0" fmla="*/ 32 w 711"/>
                <a:gd name="T1" fmla="*/ 124 h 124"/>
                <a:gd name="T2" fmla="*/ 19 w 711"/>
                <a:gd name="T3" fmla="*/ 119 h 124"/>
                <a:gd name="T4" fmla="*/ 10 w 711"/>
                <a:gd name="T5" fmla="*/ 114 h 124"/>
                <a:gd name="T6" fmla="*/ 7 w 711"/>
                <a:gd name="T7" fmla="*/ 107 h 124"/>
                <a:gd name="T8" fmla="*/ 0 w 711"/>
                <a:gd name="T9" fmla="*/ 101 h 124"/>
                <a:gd name="T10" fmla="*/ 0 w 711"/>
                <a:gd name="T11" fmla="*/ 94 h 124"/>
                <a:gd name="T12" fmla="*/ 3 w 711"/>
                <a:gd name="T13" fmla="*/ 89 h 124"/>
                <a:gd name="T14" fmla="*/ 7 w 711"/>
                <a:gd name="T15" fmla="*/ 84 h 124"/>
                <a:gd name="T16" fmla="*/ 13 w 711"/>
                <a:gd name="T17" fmla="*/ 81 h 124"/>
                <a:gd name="T18" fmla="*/ 692 w 711"/>
                <a:gd name="T19" fmla="*/ 0 h 124"/>
                <a:gd name="T20" fmla="*/ 711 w 711"/>
                <a:gd name="T21" fmla="*/ 46 h 124"/>
                <a:gd name="T22" fmla="*/ 32 w 711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1" h="124">
                  <a:moveTo>
                    <a:pt x="32" y="124"/>
                  </a:moveTo>
                  <a:lnTo>
                    <a:pt x="19" y="119"/>
                  </a:lnTo>
                  <a:lnTo>
                    <a:pt x="10" y="114"/>
                  </a:lnTo>
                  <a:lnTo>
                    <a:pt x="7" y="107"/>
                  </a:lnTo>
                  <a:lnTo>
                    <a:pt x="0" y="101"/>
                  </a:lnTo>
                  <a:lnTo>
                    <a:pt x="0" y="94"/>
                  </a:lnTo>
                  <a:lnTo>
                    <a:pt x="3" y="89"/>
                  </a:lnTo>
                  <a:lnTo>
                    <a:pt x="7" y="84"/>
                  </a:lnTo>
                  <a:lnTo>
                    <a:pt x="13" y="81"/>
                  </a:lnTo>
                  <a:lnTo>
                    <a:pt x="692" y="0"/>
                  </a:lnTo>
                  <a:lnTo>
                    <a:pt x="711" y="46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3" name="Freeform 22"/>
            <p:cNvSpPr>
              <a:spLocks/>
            </p:cNvSpPr>
            <p:nvPr/>
          </p:nvSpPr>
          <p:spPr bwMode="auto">
            <a:xfrm>
              <a:off x="4413" y="638"/>
              <a:ext cx="38" cy="49"/>
            </a:xfrm>
            <a:custGeom>
              <a:avLst/>
              <a:gdLst>
                <a:gd name="T0" fmla="*/ 16 w 38"/>
                <a:gd name="T1" fmla="*/ 0 h 49"/>
                <a:gd name="T2" fmla="*/ 16 w 38"/>
                <a:gd name="T3" fmla="*/ 2 h 49"/>
                <a:gd name="T4" fmla="*/ 6 w 38"/>
                <a:gd name="T5" fmla="*/ 5 h 49"/>
                <a:gd name="T6" fmla="*/ 3 w 38"/>
                <a:gd name="T7" fmla="*/ 12 h 49"/>
                <a:gd name="T8" fmla="*/ 0 w 38"/>
                <a:gd name="T9" fmla="*/ 17 h 49"/>
                <a:gd name="T10" fmla="*/ 0 w 38"/>
                <a:gd name="T11" fmla="*/ 25 h 49"/>
                <a:gd name="T12" fmla="*/ 3 w 38"/>
                <a:gd name="T13" fmla="*/ 32 h 49"/>
                <a:gd name="T14" fmla="*/ 13 w 38"/>
                <a:gd name="T15" fmla="*/ 39 h 49"/>
                <a:gd name="T16" fmla="*/ 22 w 38"/>
                <a:gd name="T17" fmla="*/ 44 h 49"/>
                <a:gd name="T18" fmla="*/ 35 w 38"/>
                <a:gd name="T19" fmla="*/ 49 h 49"/>
                <a:gd name="T20" fmla="*/ 38 w 38"/>
                <a:gd name="T21" fmla="*/ 46 h 49"/>
                <a:gd name="T22" fmla="*/ 25 w 38"/>
                <a:gd name="T23" fmla="*/ 42 h 49"/>
                <a:gd name="T24" fmla="*/ 16 w 38"/>
                <a:gd name="T25" fmla="*/ 37 h 49"/>
                <a:gd name="T26" fmla="*/ 13 w 38"/>
                <a:gd name="T27" fmla="*/ 30 h 49"/>
                <a:gd name="T28" fmla="*/ 10 w 38"/>
                <a:gd name="T29" fmla="*/ 24 h 49"/>
                <a:gd name="T30" fmla="*/ 6 w 38"/>
                <a:gd name="T31" fmla="*/ 17 h 49"/>
                <a:gd name="T32" fmla="*/ 10 w 38"/>
                <a:gd name="T33" fmla="*/ 12 h 49"/>
                <a:gd name="T34" fmla="*/ 13 w 38"/>
                <a:gd name="T35" fmla="*/ 7 h 49"/>
                <a:gd name="T36" fmla="*/ 19 w 38"/>
                <a:gd name="T37" fmla="*/ 4 h 49"/>
                <a:gd name="T38" fmla="*/ 19 w 38"/>
                <a:gd name="T39" fmla="*/ 5 h 49"/>
                <a:gd name="T40" fmla="*/ 16 w 38"/>
                <a:gd name="T41" fmla="*/ 0 h 49"/>
                <a:gd name="T42" fmla="*/ 16 w 38"/>
                <a:gd name="T43" fmla="*/ 0 h 49"/>
                <a:gd name="T44" fmla="*/ 16 w 38"/>
                <a:gd name="T45" fmla="*/ 2 h 49"/>
                <a:gd name="T46" fmla="*/ 16 w 38"/>
                <a:gd name="T4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9">
                  <a:moveTo>
                    <a:pt x="16" y="0"/>
                  </a:moveTo>
                  <a:lnTo>
                    <a:pt x="16" y="2"/>
                  </a:lnTo>
                  <a:lnTo>
                    <a:pt x="6" y="5"/>
                  </a:lnTo>
                  <a:lnTo>
                    <a:pt x="3" y="12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" y="39"/>
                  </a:lnTo>
                  <a:lnTo>
                    <a:pt x="22" y="44"/>
                  </a:lnTo>
                  <a:lnTo>
                    <a:pt x="35" y="49"/>
                  </a:lnTo>
                  <a:lnTo>
                    <a:pt x="38" y="46"/>
                  </a:lnTo>
                  <a:lnTo>
                    <a:pt x="25" y="42"/>
                  </a:lnTo>
                  <a:lnTo>
                    <a:pt x="16" y="37"/>
                  </a:lnTo>
                  <a:lnTo>
                    <a:pt x="13" y="30"/>
                  </a:lnTo>
                  <a:lnTo>
                    <a:pt x="10" y="24"/>
                  </a:lnTo>
                  <a:lnTo>
                    <a:pt x="6" y="17"/>
                  </a:lnTo>
                  <a:lnTo>
                    <a:pt x="10" y="12"/>
                  </a:lnTo>
                  <a:lnTo>
                    <a:pt x="13" y="7"/>
                  </a:lnTo>
                  <a:lnTo>
                    <a:pt x="19" y="4"/>
                  </a:lnTo>
                  <a:lnTo>
                    <a:pt x="19" y="5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4" name="Freeform 23"/>
            <p:cNvSpPr>
              <a:spLocks/>
            </p:cNvSpPr>
            <p:nvPr/>
          </p:nvSpPr>
          <p:spPr bwMode="auto">
            <a:xfrm>
              <a:off x="4429" y="560"/>
              <a:ext cx="683" cy="83"/>
            </a:xfrm>
            <a:custGeom>
              <a:avLst/>
              <a:gdLst>
                <a:gd name="T0" fmla="*/ 683 w 683"/>
                <a:gd name="T1" fmla="*/ 1 h 83"/>
                <a:gd name="T2" fmla="*/ 679 w 683"/>
                <a:gd name="T3" fmla="*/ 0 h 83"/>
                <a:gd name="T4" fmla="*/ 0 w 683"/>
                <a:gd name="T5" fmla="*/ 78 h 83"/>
                <a:gd name="T6" fmla="*/ 3 w 683"/>
                <a:gd name="T7" fmla="*/ 83 h 83"/>
                <a:gd name="T8" fmla="*/ 679 w 683"/>
                <a:gd name="T9" fmla="*/ 3 h 83"/>
                <a:gd name="T10" fmla="*/ 676 w 683"/>
                <a:gd name="T11" fmla="*/ 3 h 83"/>
                <a:gd name="T12" fmla="*/ 683 w 683"/>
                <a:gd name="T13" fmla="*/ 1 h 83"/>
                <a:gd name="T14" fmla="*/ 683 w 683"/>
                <a:gd name="T15" fmla="*/ 0 h 83"/>
                <a:gd name="T16" fmla="*/ 679 w 683"/>
                <a:gd name="T17" fmla="*/ 0 h 83"/>
                <a:gd name="T18" fmla="*/ 683 w 683"/>
                <a:gd name="T19" fmla="*/ 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3">
                  <a:moveTo>
                    <a:pt x="683" y="1"/>
                  </a:moveTo>
                  <a:lnTo>
                    <a:pt x="679" y="0"/>
                  </a:lnTo>
                  <a:lnTo>
                    <a:pt x="0" y="78"/>
                  </a:lnTo>
                  <a:lnTo>
                    <a:pt x="3" y="83"/>
                  </a:lnTo>
                  <a:lnTo>
                    <a:pt x="679" y="3"/>
                  </a:lnTo>
                  <a:lnTo>
                    <a:pt x="676" y="3"/>
                  </a:lnTo>
                  <a:lnTo>
                    <a:pt x="683" y="1"/>
                  </a:lnTo>
                  <a:lnTo>
                    <a:pt x="683" y="0"/>
                  </a:lnTo>
                  <a:lnTo>
                    <a:pt x="679" y="0"/>
                  </a:lnTo>
                  <a:lnTo>
                    <a:pt x="6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5" name="Freeform 24"/>
            <p:cNvSpPr>
              <a:spLocks/>
            </p:cNvSpPr>
            <p:nvPr/>
          </p:nvSpPr>
          <p:spPr bwMode="auto">
            <a:xfrm>
              <a:off x="5105" y="561"/>
              <a:ext cx="26" cy="47"/>
            </a:xfrm>
            <a:custGeom>
              <a:avLst/>
              <a:gdLst>
                <a:gd name="T0" fmla="*/ 22 w 26"/>
                <a:gd name="T1" fmla="*/ 47 h 47"/>
                <a:gd name="T2" fmla="*/ 26 w 26"/>
                <a:gd name="T3" fmla="*/ 46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6 h 47"/>
                <a:gd name="T10" fmla="*/ 19 w 26"/>
                <a:gd name="T11" fmla="*/ 44 h 47"/>
                <a:gd name="T12" fmla="*/ 22 w 26"/>
                <a:gd name="T13" fmla="*/ 47 h 47"/>
                <a:gd name="T14" fmla="*/ 26 w 26"/>
                <a:gd name="T15" fmla="*/ 47 h 47"/>
                <a:gd name="T16" fmla="*/ 26 w 26"/>
                <a:gd name="T17" fmla="*/ 46 h 47"/>
                <a:gd name="T18" fmla="*/ 22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2" y="47"/>
                  </a:moveTo>
                  <a:lnTo>
                    <a:pt x="26" y="46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6"/>
                  </a:lnTo>
                  <a:lnTo>
                    <a:pt x="19" y="44"/>
                  </a:lnTo>
                  <a:lnTo>
                    <a:pt x="22" y="47"/>
                  </a:lnTo>
                  <a:lnTo>
                    <a:pt x="26" y="47"/>
                  </a:lnTo>
                  <a:lnTo>
                    <a:pt x="26" y="46"/>
                  </a:lnTo>
                  <a:lnTo>
                    <a:pt x="22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6" name="Freeform 25"/>
            <p:cNvSpPr>
              <a:spLocks/>
            </p:cNvSpPr>
            <p:nvPr/>
          </p:nvSpPr>
          <p:spPr bwMode="auto">
            <a:xfrm>
              <a:off x="4448" y="605"/>
              <a:ext cx="679" cy="82"/>
            </a:xfrm>
            <a:custGeom>
              <a:avLst/>
              <a:gdLst>
                <a:gd name="T0" fmla="*/ 0 w 679"/>
                <a:gd name="T1" fmla="*/ 82 h 82"/>
                <a:gd name="T2" fmla="*/ 0 w 679"/>
                <a:gd name="T3" fmla="*/ 82 h 82"/>
                <a:gd name="T4" fmla="*/ 679 w 679"/>
                <a:gd name="T5" fmla="*/ 3 h 82"/>
                <a:gd name="T6" fmla="*/ 676 w 679"/>
                <a:gd name="T7" fmla="*/ 0 h 82"/>
                <a:gd name="T8" fmla="*/ 0 w 679"/>
                <a:gd name="T9" fmla="*/ 79 h 82"/>
                <a:gd name="T10" fmla="*/ 3 w 679"/>
                <a:gd name="T11" fmla="*/ 79 h 82"/>
                <a:gd name="T12" fmla="*/ 0 w 679"/>
                <a:gd name="T13" fmla="*/ 82 h 82"/>
                <a:gd name="T14" fmla="*/ 0 w 679"/>
                <a:gd name="T15" fmla="*/ 82 h 82"/>
                <a:gd name="T16" fmla="*/ 0 w 679"/>
                <a:gd name="T17" fmla="*/ 82 h 82"/>
                <a:gd name="T18" fmla="*/ 0 w 679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9" h="82">
                  <a:moveTo>
                    <a:pt x="0" y="82"/>
                  </a:moveTo>
                  <a:lnTo>
                    <a:pt x="0" y="82"/>
                  </a:lnTo>
                  <a:lnTo>
                    <a:pt x="679" y="3"/>
                  </a:lnTo>
                  <a:lnTo>
                    <a:pt x="676" y="0"/>
                  </a:lnTo>
                  <a:lnTo>
                    <a:pt x="0" y="79"/>
                  </a:lnTo>
                  <a:lnTo>
                    <a:pt x="3" y="79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7" name="Freeform 26"/>
            <p:cNvSpPr>
              <a:spLocks/>
            </p:cNvSpPr>
            <p:nvPr/>
          </p:nvSpPr>
          <p:spPr bwMode="auto">
            <a:xfrm>
              <a:off x="4460" y="670"/>
              <a:ext cx="712" cy="124"/>
            </a:xfrm>
            <a:custGeom>
              <a:avLst/>
              <a:gdLst>
                <a:gd name="T0" fmla="*/ 32 w 712"/>
                <a:gd name="T1" fmla="*/ 124 h 124"/>
                <a:gd name="T2" fmla="*/ 19 w 712"/>
                <a:gd name="T3" fmla="*/ 121 h 124"/>
                <a:gd name="T4" fmla="*/ 10 w 712"/>
                <a:gd name="T5" fmla="*/ 116 h 124"/>
                <a:gd name="T6" fmla="*/ 4 w 712"/>
                <a:gd name="T7" fmla="*/ 111 h 124"/>
                <a:gd name="T8" fmla="*/ 0 w 712"/>
                <a:gd name="T9" fmla="*/ 104 h 124"/>
                <a:gd name="T10" fmla="*/ 0 w 712"/>
                <a:gd name="T11" fmla="*/ 99 h 124"/>
                <a:gd name="T12" fmla="*/ 4 w 712"/>
                <a:gd name="T13" fmla="*/ 92 h 124"/>
                <a:gd name="T14" fmla="*/ 7 w 712"/>
                <a:gd name="T15" fmla="*/ 85 h 124"/>
                <a:gd name="T16" fmla="*/ 13 w 712"/>
                <a:gd name="T17" fmla="*/ 80 h 124"/>
                <a:gd name="T18" fmla="*/ 693 w 712"/>
                <a:gd name="T19" fmla="*/ 0 h 124"/>
                <a:gd name="T20" fmla="*/ 712 w 712"/>
                <a:gd name="T21" fmla="*/ 45 h 124"/>
                <a:gd name="T22" fmla="*/ 32 w 712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2" h="124">
                  <a:moveTo>
                    <a:pt x="32" y="124"/>
                  </a:moveTo>
                  <a:lnTo>
                    <a:pt x="19" y="121"/>
                  </a:lnTo>
                  <a:lnTo>
                    <a:pt x="10" y="116"/>
                  </a:lnTo>
                  <a:lnTo>
                    <a:pt x="4" y="111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4" y="92"/>
                  </a:lnTo>
                  <a:lnTo>
                    <a:pt x="7" y="85"/>
                  </a:lnTo>
                  <a:lnTo>
                    <a:pt x="13" y="80"/>
                  </a:lnTo>
                  <a:lnTo>
                    <a:pt x="693" y="0"/>
                  </a:lnTo>
                  <a:lnTo>
                    <a:pt x="712" y="45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8" name="Freeform 27"/>
            <p:cNvSpPr>
              <a:spLocks/>
            </p:cNvSpPr>
            <p:nvPr/>
          </p:nvSpPr>
          <p:spPr bwMode="auto">
            <a:xfrm>
              <a:off x="4457" y="749"/>
              <a:ext cx="38" cy="47"/>
            </a:xfrm>
            <a:custGeom>
              <a:avLst/>
              <a:gdLst>
                <a:gd name="T0" fmla="*/ 16 w 38"/>
                <a:gd name="T1" fmla="*/ 0 h 47"/>
                <a:gd name="T2" fmla="*/ 16 w 38"/>
                <a:gd name="T3" fmla="*/ 0 h 47"/>
                <a:gd name="T4" fmla="*/ 7 w 38"/>
                <a:gd name="T5" fmla="*/ 6 h 47"/>
                <a:gd name="T6" fmla="*/ 3 w 38"/>
                <a:gd name="T7" fmla="*/ 13 h 47"/>
                <a:gd name="T8" fmla="*/ 0 w 38"/>
                <a:gd name="T9" fmla="*/ 20 h 47"/>
                <a:gd name="T10" fmla="*/ 0 w 38"/>
                <a:gd name="T11" fmla="*/ 27 h 47"/>
                <a:gd name="T12" fmla="*/ 3 w 38"/>
                <a:gd name="T13" fmla="*/ 32 h 47"/>
                <a:gd name="T14" fmla="*/ 10 w 38"/>
                <a:gd name="T15" fmla="*/ 38 h 47"/>
                <a:gd name="T16" fmla="*/ 22 w 38"/>
                <a:gd name="T17" fmla="*/ 43 h 47"/>
                <a:gd name="T18" fmla="*/ 35 w 38"/>
                <a:gd name="T19" fmla="*/ 47 h 47"/>
                <a:gd name="T20" fmla="*/ 38 w 38"/>
                <a:gd name="T21" fmla="*/ 43 h 47"/>
                <a:gd name="T22" fmla="*/ 26 w 38"/>
                <a:gd name="T23" fmla="*/ 40 h 47"/>
                <a:gd name="T24" fmla="*/ 16 w 38"/>
                <a:gd name="T25" fmla="*/ 37 h 47"/>
                <a:gd name="T26" fmla="*/ 10 w 38"/>
                <a:gd name="T27" fmla="*/ 32 h 47"/>
                <a:gd name="T28" fmla="*/ 7 w 38"/>
                <a:gd name="T29" fmla="*/ 25 h 47"/>
                <a:gd name="T30" fmla="*/ 7 w 38"/>
                <a:gd name="T31" fmla="*/ 20 h 47"/>
                <a:gd name="T32" fmla="*/ 10 w 38"/>
                <a:gd name="T33" fmla="*/ 13 h 47"/>
                <a:gd name="T34" fmla="*/ 13 w 38"/>
                <a:gd name="T35" fmla="*/ 8 h 47"/>
                <a:gd name="T36" fmla="*/ 19 w 38"/>
                <a:gd name="T37" fmla="*/ 1 h 47"/>
                <a:gd name="T38" fmla="*/ 19 w 38"/>
                <a:gd name="T39" fmla="*/ 3 h 47"/>
                <a:gd name="T40" fmla="*/ 16 w 38"/>
                <a:gd name="T41" fmla="*/ 0 h 47"/>
                <a:gd name="T42" fmla="*/ 16 w 38"/>
                <a:gd name="T43" fmla="*/ 0 h 47"/>
                <a:gd name="T44" fmla="*/ 16 w 38"/>
                <a:gd name="T45" fmla="*/ 0 h 47"/>
                <a:gd name="T46" fmla="*/ 16 w 38"/>
                <a:gd name="T4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7">
                  <a:moveTo>
                    <a:pt x="16" y="0"/>
                  </a:moveTo>
                  <a:lnTo>
                    <a:pt x="16" y="0"/>
                  </a:lnTo>
                  <a:lnTo>
                    <a:pt x="7" y="6"/>
                  </a:lnTo>
                  <a:lnTo>
                    <a:pt x="3" y="13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3" y="32"/>
                  </a:lnTo>
                  <a:lnTo>
                    <a:pt x="10" y="38"/>
                  </a:lnTo>
                  <a:lnTo>
                    <a:pt x="22" y="43"/>
                  </a:lnTo>
                  <a:lnTo>
                    <a:pt x="35" y="47"/>
                  </a:lnTo>
                  <a:lnTo>
                    <a:pt x="38" y="43"/>
                  </a:lnTo>
                  <a:lnTo>
                    <a:pt x="26" y="40"/>
                  </a:lnTo>
                  <a:lnTo>
                    <a:pt x="16" y="37"/>
                  </a:lnTo>
                  <a:lnTo>
                    <a:pt x="10" y="32"/>
                  </a:lnTo>
                  <a:lnTo>
                    <a:pt x="7" y="25"/>
                  </a:lnTo>
                  <a:lnTo>
                    <a:pt x="7" y="20"/>
                  </a:lnTo>
                  <a:lnTo>
                    <a:pt x="10" y="13"/>
                  </a:lnTo>
                  <a:lnTo>
                    <a:pt x="13" y="8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9" name="Freeform 2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83 w 683"/>
                <a:gd name="T1" fmla="*/ 2 h 84"/>
                <a:gd name="T2" fmla="*/ 680 w 683"/>
                <a:gd name="T3" fmla="*/ 0 h 84"/>
                <a:gd name="T4" fmla="*/ 0 w 683"/>
                <a:gd name="T5" fmla="*/ 81 h 84"/>
                <a:gd name="T6" fmla="*/ 3 w 683"/>
                <a:gd name="T7" fmla="*/ 84 h 84"/>
                <a:gd name="T8" fmla="*/ 680 w 683"/>
                <a:gd name="T9" fmla="*/ 6 h 84"/>
                <a:gd name="T10" fmla="*/ 676 w 683"/>
                <a:gd name="T11" fmla="*/ 4 h 84"/>
                <a:gd name="T12" fmla="*/ 683 w 683"/>
                <a:gd name="T13" fmla="*/ 2 h 84"/>
                <a:gd name="T14" fmla="*/ 683 w 683"/>
                <a:gd name="T15" fmla="*/ 0 h 84"/>
                <a:gd name="T16" fmla="*/ 680 w 683"/>
                <a:gd name="T17" fmla="*/ 0 h 84"/>
                <a:gd name="T18" fmla="*/ 683 w 683"/>
                <a:gd name="T19" fmla="*/ 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83" y="2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3" y="84"/>
                  </a:lnTo>
                  <a:lnTo>
                    <a:pt x="680" y="6"/>
                  </a:lnTo>
                  <a:lnTo>
                    <a:pt x="676" y="4"/>
                  </a:lnTo>
                  <a:lnTo>
                    <a:pt x="683" y="2"/>
                  </a:lnTo>
                  <a:lnTo>
                    <a:pt x="683" y="0"/>
                  </a:lnTo>
                  <a:lnTo>
                    <a:pt x="680" y="0"/>
                  </a:lnTo>
                  <a:lnTo>
                    <a:pt x="68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0" name="Freeform 29"/>
            <p:cNvSpPr>
              <a:spLocks/>
            </p:cNvSpPr>
            <p:nvPr/>
          </p:nvSpPr>
          <p:spPr bwMode="auto">
            <a:xfrm>
              <a:off x="5149" y="670"/>
              <a:ext cx="26" cy="47"/>
            </a:xfrm>
            <a:custGeom>
              <a:avLst/>
              <a:gdLst>
                <a:gd name="T0" fmla="*/ 23 w 26"/>
                <a:gd name="T1" fmla="*/ 47 h 47"/>
                <a:gd name="T2" fmla="*/ 26 w 26"/>
                <a:gd name="T3" fmla="*/ 45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5 h 47"/>
                <a:gd name="T10" fmla="*/ 23 w 26"/>
                <a:gd name="T11" fmla="*/ 44 h 47"/>
                <a:gd name="T12" fmla="*/ 23 w 26"/>
                <a:gd name="T13" fmla="*/ 47 h 47"/>
                <a:gd name="T14" fmla="*/ 26 w 26"/>
                <a:gd name="T15" fmla="*/ 47 h 47"/>
                <a:gd name="T16" fmla="*/ 26 w 26"/>
                <a:gd name="T17" fmla="*/ 45 h 47"/>
                <a:gd name="T18" fmla="*/ 23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3" y="47"/>
                  </a:moveTo>
                  <a:lnTo>
                    <a:pt x="26" y="45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5"/>
                  </a:lnTo>
                  <a:lnTo>
                    <a:pt x="23" y="44"/>
                  </a:lnTo>
                  <a:lnTo>
                    <a:pt x="23" y="47"/>
                  </a:lnTo>
                  <a:lnTo>
                    <a:pt x="26" y="47"/>
                  </a:lnTo>
                  <a:lnTo>
                    <a:pt x="26" y="45"/>
                  </a:lnTo>
                  <a:lnTo>
                    <a:pt x="23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1" name="Freeform 30"/>
            <p:cNvSpPr>
              <a:spLocks/>
            </p:cNvSpPr>
            <p:nvPr/>
          </p:nvSpPr>
          <p:spPr bwMode="auto">
            <a:xfrm>
              <a:off x="4492" y="714"/>
              <a:ext cx="680" cy="82"/>
            </a:xfrm>
            <a:custGeom>
              <a:avLst/>
              <a:gdLst>
                <a:gd name="T0" fmla="*/ 0 w 680"/>
                <a:gd name="T1" fmla="*/ 82 h 82"/>
                <a:gd name="T2" fmla="*/ 3 w 680"/>
                <a:gd name="T3" fmla="*/ 82 h 82"/>
                <a:gd name="T4" fmla="*/ 680 w 680"/>
                <a:gd name="T5" fmla="*/ 3 h 82"/>
                <a:gd name="T6" fmla="*/ 680 w 680"/>
                <a:gd name="T7" fmla="*/ 0 h 82"/>
                <a:gd name="T8" fmla="*/ 0 w 680"/>
                <a:gd name="T9" fmla="*/ 78 h 82"/>
                <a:gd name="T10" fmla="*/ 3 w 680"/>
                <a:gd name="T11" fmla="*/ 78 h 82"/>
                <a:gd name="T12" fmla="*/ 0 w 680"/>
                <a:gd name="T13" fmla="*/ 82 h 82"/>
                <a:gd name="T14" fmla="*/ 0 w 680"/>
                <a:gd name="T15" fmla="*/ 82 h 82"/>
                <a:gd name="T16" fmla="*/ 3 w 680"/>
                <a:gd name="T17" fmla="*/ 82 h 82"/>
                <a:gd name="T18" fmla="*/ 0 w 680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0" h="82">
                  <a:moveTo>
                    <a:pt x="0" y="82"/>
                  </a:moveTo>
                  <a:lnTo>
                    <a:pt x="3" y="82"/>
                  </a:lnTo>
                  <a:lnTo>
                    <a:pt x="680" y="3"/>
                  </a:lnTo>
                  <a:lnTo>
                    <a:pt x="680" y="0"/>
                  </a:lnTo>
                  <a:lnTo>
                    <a:pt x="0" y="78"/>
                  </a:lnTo>
                  <a:lnTo>
                    <a:pt x="3" y="78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3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2" name="Freeform 31"/>
            <p:cNvSpPr>
              <a:spLocks/>
            </p:cNvSpPr>
            <p:nvPr/>
          </p:nvSpPr>
          <p:spPr bwMode="auto">
            <a:xfrm>
              <a:off x="5108" y="545"/>
              <a:ext cx="181" cy="72"/>
            </a:xfrm>
            <a:custGeom>
              <a:avLst/>
              <a:gdLst>
                <a:gd name="T0" fmla="*/ 23 w 181"/>
                <a:gd name="T1" fmla="*/ 72 h 72"/>
                <a:gd name="T2" fmla="*/ 0 w 181"/>
                <a:gd name="T3" fmla="*/ 18 h 72"/>
                <a:gd name="T4" fmla="*/ 0 w 181"/>
                <a:gd name="T5" fmla="*/ 18 h 72"/>
                <a:gd name="T6" fmla="*/ 152 w 181"/>
                <a:gd name="T7" fmla="*/ 0 h 72"/>
                <a:gd name="T8" fmla="*/ 181 w 181"/>
                <a:gd name="T9" fmla="*/ 72 h 72"/>
                <a:gd name="T10" fmla="*/ 23 w 181"/>
                <a:gd name="T11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72">
                  <a:moveTo>
                    <a:pt x="23" y="72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52" y="0"/>
                  </a:lnTo>
                  <a:lnTo>
                    <a:pt x="181" y="72"/>
                  </a:lnTo>
                  <a:lnTo>
                    <a:pt x="23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3" name="Freeform 32"/>
            <p:cNvSpPr>
              <a:spLocks/>
            </p:cNvSpPr>
            <p:nvPr/>
          </p:nvSpPr>
          <p:spPr bwMode="auto">
            <a:xfrm>
              <a:off x="5131" y="617"/>
              <a:ext cx="192" cy="100"/>
            </a:xfrm>
            <a:custGeom>
              <a:avLst/>
              <a:gdLst>
                <a:gd name="T0" fmla="*/ 0 w 192"/>
                <a:gd name="T1" fmla="*/ 0 h 100"/>
                <a:gd name="T2" fmla="*/ 41 w 192"/>
                <a:gd name="T3" fmla="*/ 100 h 100"/>
                <a:gd name="T4" fmla="*/ 192 w 192"/>
                <a:gd name="T5" fmla="*/ 82 h 100"/>
                <a:gd name="T6" fmla="*/ 158 w 192"/>
                <a:gd name="T7" fmla="*/ 0 h 100"/>
                <a:gd name="T8" fmla="*/ 0 w 192"/>
                <a:gd name="T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100">
                  <a:moveTo>
                    <a:pt x="0" y="0"/>
                  </a:moveTo>
                  <a:lnTo>
                    <a:pt x="41" y="100"/>
                  </a:lnTo>
                  <a:lnTo>
                    <a:pt x="192" y="82"/>
                  </a:lnTo>
                  <a:lnTo>
                    <a:pt x="1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4" name="Freeform 33"/>
            <p:cNvSpPr>
              <a:spLocks/>
            </p:cNvSpPr>
            <p:nvPr/>
          </p:nvSpPr>
          <p:spPr bwMode="auto">
            <a:xfrm>
              <a:off x="5102" y="563"/>
              <a:ext cx="73" cy="156"/>
            </a:xfrm>
            <a:custGeom>
              <a:avLst/>
              <a:gdLst>
                <a:gd name="T0" fmla="*/ 66 w 73"/>
                <a:gd name="T1" fmla="*/ 152 h 156"/>
                <a:gd name="T2" fmla="*/ 73 w 73"/>
                <a:gd name="T3" fmla="*/ 154 h 156"/>
                <a:gd name="T4" fmla="*/ 10 w 73"/>
                <a:gd name="T5" fmla="*/ 0 h 156"/>
                <a:gd name="T6" fmla="*/ 0 w 73"/>
                <a:gd name="T7" fmla="*/ 0 h 156"/>
                <a:gd name="T8" fmla="*/ 66 w 73"/>
                <a:gd name="T9" fmla="*/ 154 h 156"/>
                <a:gd name="T10" fmla="*/ 70 w 73"/>
                <a:gd name="T11" fmla="*/ 156 h 156"/>
                <a:gd name="T12" fmla="*/ 66 w 73"/>
                <a:gd name="T13" fmla="*/ 154 h 156"/>
                <a:gd name="T14" fmla="*/ 66 w 73"/>
                <a:gd name="T15" fmla="*/ 156 h 156"/>
                <a:gd name="T16" fmla="*/ 70 w 73"/>
                <a:gd name="T17" fmla="*/ 156 h 156"/>
                <a:gd name="T18" fmla="*/ 66 w 73"/>
                <a:gd name="T19" fmla="*/ 15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66" y="152"/>
                  </a:moveTo>
                  <a:lnTo>
                    <a:pt x="73" y="15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66" y="154"/>
                  </a:lnTo>
                  <a:lnTo>
                    <a:pt x="70" y="156"/>
                  </a:lnTo>
                  <a:lnTo>
                    <a:pt x="66" y="154"/>
                  </a:lnTo>
                  <a:lnTo>
                    <a:pt x="66" y="156"/>
                  </a:lnTo>
                  <a:lnTo>
                    <a:pt x="70" y="156"/>
                  </a:lnTo>
                  <a:lnTo>
                    <a:pt x="66" y="1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5" name="Freeform 34"/>
            <p:cNvSpPr>
              <a:spLocks/>
            </p:cNvSpPr>
            <p:nvPr/>
          </p:nvSpPr>
          <p:spPr bwMode="auto">
            <a:xfrm>
              <a:off x="5168" y="697"/>
              <a:ext cx="162" cy="22"/>
            </a:xfrm>
            <a:custGeom>
              <a:avLst/>
              <a:gdLst>
                <a:gd name="T0" fmla="*/ 152 w 162"/>
                <a:gd name="T1" fmla="*/ 2 h 22"/>
                <a:gd name="T2" fmla="*/ 155 w 162"/>
                <a:gd name="T3" fmla="*/ 0 h 22"/>
                <a:gd name="T4" fmla="*/ 0 w 162"/>
                <a:gd name="T5" fmla="*/ 18 h 22"/>
                <a:gd name="T6" fmla="*/ 4 w 162"/>
                <a:gd name="T7" fmla="*/ 22 h 22"/>
                <a:gd name="T8" fmla="*/ 158 w 162"/>
                <a:gd name="T9" fmla="*/ 3 h 22"/>
                <a:gd name="T10" fmla="*/ 158 w 162"/>
                <a:gd name="T11" fmla="*/ 2 h 22"/>
                <a:gd name="T12" fmla="*/ 158 w 162"/>
                <a:gd name="T13" fmla="*/ 3 h 22"/>
                <a:gd name="T14" fmla="*/ 162 w 162"/>
                <a:gd name="T15" fmla="*/ 3 h 22"/>
                <a:gd name="T16" fmla="*/ 158 w 162"/>
                <a:gd name="T17" fmla="*/ 2 h 22"/>
                <a:gd name="T18" fmla="*/ 152 w 162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22">
                  <a:moveTo>
                    <a:pt x="152" y="2"/>
                  </a:moveTo>
                  <a:lnTo>
                    <a:pt x="155" y="0"/>
                  </a:lnTo>
                  <a:lnTo>
                    <a:pt x="0" y="18"/>
                  </a:lnTo>
                  <a:lnTo>
                    <a:pt x="4" y="22"/>
                  </a:lnTo>
                  <a:lnTo>
                    <a:pt x="158" y="3"/>
                  </a:lnTo>
                  <a:lnTo>
                    <a:pt x="158" y="2"/>
                  </a:lnTo>
                  <a:lnTo>
                    <a:pt x="158" y="3"/>
                  </a:lnTo>
                  <a:lnTo>
                    <a:pt x="162" y="3"/>
                  </a:lnTo>
                  <a:lnTo>
                    <a:pt x="158" y="2"/>
                  </a:lnTo>
                  <a:lnTo>
                    <a:pt x="15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6" name="Freeform 35"/>
            <p:cNvSpPr>
              <a:spLocks/>
            </p:cNvSpPr>
            <p:nvPr/>
          </p:nvSpPr>
          <p:spPr bwMode="auto">
            <a:xfrm>
              <a:off x="5257" y="543"/>
              <a:ext cx="69" cy="156"/>
            </a:xfrm>
            <a:custGeom>
              <a:avLst/>
              <a:gdLst>
                <a:gd name="T0" fmla="*/ 3 w 69"/>
                <a:gd name="T1" fmla="*/ 3 h 156"/>
                <a:gd name="T2" fmla="*/ 0 w 69"/>
                <a:gd name="T3" fmla="*/ 3 h 156"/>
                <a:gd name="T4" fmla="*/ 63 w 69"/>
                <a:gd name="T5" fmla="*/ 156 h 156"/>
                <a:gd name="T6" fmla="*/ 69 w 69"/>
                <a:gd name="T7" fmla="*/ 156 h 156"/>
                <a:gd name="T8" fmla="*/ 6 w 69"/>
                <a:gd name="T9" fmla="*/ 2 h 156"/>
                <a:gd name="T10" fmla="*/ 3 w 69"/>
                <a:gd name="T11" fmla="*/ 0 h 156"/>
                <a:gd name="T12" fmla="*/ 6 w 69"/>
                <a:gd name="T13" fmla="*/ 2 h 156"/>
                <a:gd name="T14" fmla="*/ 6 w 69"/>
                <a:gd name="T15" fmla="*/ 0 h 156"/>
                <a:gd name="T16" fmla="*/ 3 w 69"/>
                <a:gd name="T17" fmla="*/ 0 h 156"/>
                <a:gd name="T18" fmla="*/ 3 w 69"/>
                <a:gd name="T19" fmla="*/ 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156">
                  <a:moveTo>
                    <a:pt x="3" y="3"/>
                  </a:moveTo>
                  <a:lnTo>
                    <a:pt x="0" y="3"/>
                  </a:lnTo>
                  <a:lnTo>
                    <a:pt x="63" y="156"/>
                  </a:lnTo>
                  <a:lnTo>
                    <a:pt x="69" y="156"/>
                  </a:lnTo>
                  <a:lnTo>
                    <a:pt x="6" y="2"/>
                  </a:lnTo>
                  <a:lnTo>
                    <a:pt x="3" y="0"/>
                  </a:lnTo>
                  <a:lnTo>
                    <a:pt x="6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7" name="Freeform 36"/>
            <p:cNvSpPr>
              <a:spLocks/>
            </p:cNvSpPr>
            <p:nvPr/>
          </p:nvSpPr>
          <p:spPr bwMode="auto">
            <a:xfrm>
              <a:off x="5102" y="543"/>
              <a:ext cx="158" cy="22"/>
            </a:xfrm>
            <a:custGeom>
              <a:avLst/>
              <a:gdLst>
                <a:gd name="T0" fmla="*/ 10 w 158"/>
                <a:gd name="T1" fmla="*/ 20 h 22"/>
                <a:gd name="T2" fmla="*/ 6 w 158"/>
                <a:gd name="T3" fmla="*/ 22 h 22"/>
                <a:gd name="T4" fmla="*/ 158 w 158"/>
                <a:gd name="T5" fmla="*/ 3 h 22"/>
                <a:gd name="T6" fmla="*/ 158 w 158"/>
                <a:gd name="T7" fmla="*/ 0 h 22"/>
                <a:gd name="T8" fmla="*/ 3 w 158"/>
                <a:gd name="T9" fmla="*/ 18 h 22"/>
                <a:gd name="T10" fmla="*/ 0 w 158"/>
                <a:gd name="T11" fmla="*/ 20 h 22"/>
                <a:gd name="T12" fmla="*/ 3 w 158"/>
                <a:gd name="T13" fmla="*/ 18 h 22"/>
                <a:gd name="T14" fmla="*/ 0 w 158"/>
                <a:gd name="T15" fmla="*/ 18 h 22"/>
                <a:gd name="T16" fmla="*/ 0 w 158"/>
                <a:gd name="T17" fmla="*/ 20 h 22"/>
                <a:gd name="T18" fmla="*/ 10 w 158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8" h="22">
                  <a:moveTo>
                    <a:pt x="10" y="20"/>
                  </a:moveTo>
                  <a:lnTo>
                    <a:pt x="6" y="22"/>
                  </a:lnTo>
                  <a:lnTo>
                    <a:pt x="158" y="3"/>
                  </a:lnTo>
                  <a:lnTo>
                    <a:pt x="158" y="0"/>
                  </a:lnTo>
                  <a:lnTo>
                    <a:pt x="3" y="18"/>
                  </a:lnTo>
                  <a:lnTo>
                    <a:pt x="0" y="20"/>
                  </a:lnTo>
                  <a:lnTo>
                    <a:pt x="3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8" name="Freeform 37"/>
            <p:cNvSpPr>
              <a:spLocks/>
            </p:cNvSpPr>
            <p:nvPr/>
          </p:nvSpPr>
          <p:spPr bwMode="auto">
            <a:xfrm>
              <a:off x="5162" y="668"/>
              <a:ext cx="158" cy="47"/>
            </a:xfrm>
            <a:custGeom>
              <a:avLst/>
              <a:gdLst>
                <a:gd name="T0" fmla="*/ 0 w 158"/>
                <a:gd name="T1" fmla="*/ 19 h 47"/>
                <a:gd name="T2" fmla="*/ 13 w 158"/>
                <a:gd name="T3" fmla="*/ 47 h 47"/>
                <a:gd name="T4" fmla="*/ 158 w 158"/>
                <a:gd name="T5" fmla="*/ 31 h 47"/>
                <a:gd name="T6" fmla="*/ 145 w 158"/>
                <a:gd name="T7" fmla="*/ 0 h 47"/>
                <a:gd name="T8" fmla="*/ 0 w 158"/>
                <a:gd name="T9" fmla="*/ 19 h 47"/>
                <a:gd name="T10" fmla="*/ 0 w 158"/>
                <a:gd name="T11" fmla="*/ 1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47">
                  <a:moveTo>
                    <a:pt x="0" y="19"/>
                  </a:moveTo>
                  <a:lnTo>
                    <a:pt x="13" y="47"/>
                  </a:lnTo>
                  <a:lnTo>
                    <a:pt x="158" y="31"/>
                  </a:lnTo>
                  <a:lnTo>
                    <a:pt x="145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9" name="Freeform 38"/>
            <p:cNvSpPr>
              <a:spLocks/>
            </p:cNvSpPr>
            <p:nvPr/>
          </p:nvSpPr>
          <p:spPr bwMode="auto">
            <a:xfrm>
              <a:off x="5159" y="687"/>
              <a:ext cx="19" cy="30"/>
            </a:xfrm>
            <a:custGeom>
              <a:avLst/>
              <a:gdLst>
                <a:gd name="T0" fmla="*/ 13 w 19"/>
                <a:gd name="T1" fmla="*/ 27 h 30"/>
                <a:gd name="T2" fmla="*/ 19 w 19"/>
                <a:gd name="T3" fmla="*/ 28 h 30"/>
                <a:gd name="T4" fmla="*/ 6 w 19"/>
                <a:gd name="T5" fmla="*/ 0 h 30"/>
                <a:gd name="T6" fmla="*/ 0 w 19"/>
                <a:gd name="T7" fmla="*/ 0 h 30"/>
                <a:gd name="T8" fmla="*/ 9 w 19"/>
                <a:gd name="T9" fmla="*/ 28 h 30"/>
                <a:gd name="T10" fmla="*/ 16 w 19"/>
                <a:gd name="T11" fmla="*/ 30 h 30"/>
                <a:gd name="T12" fmla="*/ 9 w 19"/>
                <a:gd name="T13" fmla="*/ 28 h 30"/>
                <a:gd name="T14" fmla="*/ 13 w 19"/>
                <a:gd name="T15" fmla="*/ 30 h 30"/>
                <a:gd name="T16" fmla="*/ 16 w 19"/>
                <a:gd name="T17" fmla="*/ 30 h 30"/>
                <a:gd name="T18" fmla="*/ 13 w 19"/>
                <a:gd name="T1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0">
                  <a:moveTo>
                    <a:pt x="13" y="27"/>
                  </a:moveTo>
                  <a:lnTo>
                    <a:pt x="19" y="28"/>
                  </a:lnTo>
                  <a:lnTo>
                    <a:pt x="6" y="0"/>
                  </a:lnTo>
                  <a:lnTo>
                    <a:pt x="0" y="0"/>
                  </a:lnTo>
                  <a:lnTo>
                    <a:pt x="9" y="28"/>
                  </a:lnTo>
                  <a:lnTo>
                    <a:pt x="16" y="30"/>
                  </a:lnTo>
                  <a:lnTo>
                    <a:pt x="9" y="28"/>
                  </a:lnTo>
                  <a:lnTo>
                    <a:pt x="13" y="30"/>
                  </a:lnTo>
                  <a:lnTo>
                    <a:pt x="16" y="30"/>
                  </a:lnTo>
                  <a:lnTo>
                    <a:pt x="13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0" name="Freeform 39"/>
            <p:cNvSpPr>
              <a:spLocks/>
            </p:cNvSpPr>
            <p:nvPr/>
          </p:nvSpPr>
          <p:spPr bwMode="auto">
            <a:xfrm>
              <a:off x="5172" y="697"/>
              <a:ext cx="154" cy="20"/>
            </a:xfrm>
            <a:custGeom>
              <a:avLst/>
              <a:gdLst>
                <a:gd name="T0" fmla="*/ 145 w 154"/>
                <a:gd name="T1" fmla="*/ 2 h 20"/>
                <a:gd name="T2" fmla="*/ 148 w 154"/>
                <a:gd name="T3" fmla="*/ 0 h 20"/>
                <a:gd name="T4" fmla="*/ 0 w 154"/>
                <a:gd name="T5" fmla="*/ 17 h 20"/>
                <a:gd name="T6" fmla="*/ 3 w 154"/>
                <a:gd name="T7" fmla="*/ 20 h 20"/>
                <a:gd name="T8" fmla="*/ 148 w 154"/>
                <a:gd name="T9" fmla="*/ 3 h 20"/>
                <a:gd name="T10" fmla="*/ 151 w 154"/>
                <a:gd name="T11" fmla="*/ 0 h 20"/>
                <a:gd name="T12" fmla="*/ 148 w 154"/>
                <a:gd name="T13" fmla="*/ 3 h 20"/>
                <a:gd name="T14" fmla="*/ 154 w 154"/>
                <a:gd name="T15" fmla="*/ 2 h 20"/>
                <a:gd name="T16" fmla="*/ 151 w 154"/>
                <a:gd name="T17" fmla="*/ 0 h 20"/>
                <a:gd name="T18" fmla="*/ 145 w 154"/>
                <a:gd name="T19" fmla="*/ 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4" h="20">
                  <a:moveTo>
                    <a:pt x="145" y="2"/>
                  </a:moveTo>
                  <a:lnTo>
                    <a:pt x="148" y="0"/>
                  </a:lnTo>
                  <a:lnTo>
                    <a:pt x="0" y="17"/>
                  </a:lnTo>
                  <a:lnTo>
                    <a:pt x="3" y="20"/>
                  </a:lnTo>
                  <a:lnTo>
                    <a:pt x="148" y="3"/>
                  </a:lnTo>
                  <a:lnTo>
                    <a:pt x="151" y="0"/>
                  </a:lnTo>
                  <a:lnTo>
                    <a:pt x="148" y="3"/>
                  </a:lnTo>
                  <a:lnTo>
                    <a:pt x="154" y="2"/>
                  </a:lnTo>
                  <a:lnTo>
                    <a:pt x="151" y="0"/>
                  </a:lnTo>
                  <a:lnTo>
                    <a:pt x="14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1" name="Freeform 40"/>
            <p:cNvSpPr>
              <a:spLocks/>
            </p:cNvSpPr>
            <p:nvPr/>
          </p:nvSpPr>
          <p:spPr bwMode="auto">
            <a:xfrm>
              <a:off x="5304" y="667"/>
              <a:ext cx="19" cy="32"/>
            </a:xfrm>
            <a:custGeom>
              <a:avLst/>
              <a:gdLst>
                <a:gd name="T0" fmla="*/ 7 w 19"/>
                <a:gd name="T1" fmla="*/ 5 h 32"/>
                <a:gd name="T2" fmla="*/ 0 w 19"/>
                <a:gd name="T3" fmla="*/ 3 h 32"/>
                <a:gd name="T4" fmla="*/ 13 w 19"/>
                <a:gd name="T5" fmla="*/ 32 h 32"/>
                <a:gd name="T6" fmla="*/ 19 w 19"/>
                <a:gd name="T7" fmla="*/ 30 h 32"/>
                <a:gd name="T8" fmla="*/ 10 w 19"/>
                <a:gd name="T9" fmla="*/ 1 h 32"/>
                <a:gd name="T10" fmla="*/ 3 w 19"/>
                <a:gd name="T11" fmla="*/ 0 h 32"/>
                <a:gd name="T12" fmla="*/ 10 w 19"/>
                <a:gd name="T13" fmla="*/ 1 h 32"/>
                <a:gd name="T14" fmla="*/ 7 w 19"/>
                <a:gd name="T15" fmla="*/ 0 h 32"/>
                <a:gd name="T16" fmla="*/ 3 w 19"/>
                <a:gd name="T17" fmla="*/ 0 h 32"/>
                <a:gd name="T18" fmla="*/ 7 w 19"/>
                <a:gd name="T19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2">
                  <a:moveTo>
                    <a:pt x="7" y="5"/>
                  </a:moveTo>
                  <a:lnTo>
                    <a:pt x="0" y="3"/>
                  </a:lnTo>
                  <a:lnTo>
                    <a:pt x="13" y="32"/>
                  </a:lnTo>
                  <a:lnTo>
                    <a:pt x="19" y="30"/>
                  </a:lnTo>
                  <a:lnTo>
                    <a:pt x="10" y="1"/>
                  </a:lnTo>
                  <a:lnTo>
                    <a:pt x="3" y="0"/>
                  </a:lnTo>
                  <a:lnTo>
                    <a:pt x="10" y="1"/>
                  </a:lnTo>
                  <a:lnTo>
                    <a:pt x="7" y="0"/>
                  </a:lnTo>
                  <a:lnTo>
                    <a:pt x="3" y="0"/>
                  </a:lnTo>
                  <a:lnTo>
                    <a:pt x="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2" name="Freeform 41"/>
            <p:cNvSpPr>
              <a:spLocks/>
            </p:cNvSpPr>
            <p:nvPr/>
          </p:nvSpPr>
          <p:spPr bwMode="auto">
            <a:xfrm>
              <a:off x="5156" y="667"/>
              <a:ext cx="155" cy="22"/>
            </a:xfrm>
            <a:custGeom>
              <a:avLst/>
              <a:gdLst>
                <a:gd name="T0" fmla="*/ 9 w 155"/>
                <a:gd name="T1" fmla="*/ 20 h 22"/>
                <a:gd name="T2" fmla="*/ 6 w 155"/>
                <a:gd name="T3" fmla="*/ 22 h 22"/>
                <a:gd name="T4" fmla="*/ 155 w 155"/>
                <a:gd name="T5" fmla="*/ 5 h 22"/>
                <a:gd name="T6" fmla="*/ 151 w 155"/>
                <a:gd name="T7" fmla="*/ 0 h 22"/>
                <a:gd name="T8" fmla="*/ 6 w 155"/>
                <a:gd name="T9" fmla="*/ 18 h 22"/>
                <a:gd name="T10" fmla="*/ 3 w 155"/>
                <a:gd name="T11" fmla="*/ 20 h 22"/>
                <a:gd name="T12" fmla="*/ 6 w 155"/>
                <a:gd name="T13" fmla="*/ 18 h 22"/>
                <a:gd name="T14" fmla="*/ 0 w 155"/>
                <a:gd name="T15" fmla="*/ 18 h 22"/>
                <a:gd name="T16" fmla="*/ 3 w 155"/>
                <a:gd name="T17" fmla="*/ 20 h 22"/>
                <a:gd name="T18" fmla="*/ 9 w 155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22">
                  <a:moveTo>
                    <a:pt x="9" y="20"/>
                  </a:moveTo>
                  <a:lnTo>
                    <a:pt x="6" y="22"/>
                  </a:lnTo>
                  <a:lnTo>
                    <a:pt x="155" y="5"/>
                  </a:lnTo>
                  <a:lnTo>
                    <a:pt x="151" y="0"/>
                  </a:lnTo>
                  <a:lnTo>
                    <a:pt x="6" y="18"/>
                  </a:lnTo>
                  <a:lnTo>
                    <a:pt x="3" y="20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3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3" name="Freeform 42"/>
            <p:cNvSpPr>
              <a:spLocks/>
            </p:cNvSpPr>
            <p:nvPr/>
          </p:nvSpPr>
          <p:spPr bwMode="auto">
            <a:xfrm>
              <a:off x="5260" y="530"/>
              <a:ext cx="209" cy="167"/>
            </a:xfrm>
            <a:custGeom>
              <a:avLst/>
              <a:gdLst>
                <a:gd name="T0" fmla="*/ 168 w 209"/>
                <a:gd name="T1" fmla="*/ 25 h 167"/>
                <a:gd name="T2" fmla="*/ 206 w 209"/>
                <a:gd name="T3" fmla="*/ 120 h 167"/>
                <a:gd name="T4" fmla="*/ 209 w 209"/>
                <a:gd name="T5" fmla="*/ 127 h 167"/>
                <a:gd name="T6" fmla="*/ 209 w 209"/>
                <a:gd name="T7" fmla="*/ 132 h 167"/>
                <a:gd name="T8" fmla="*/ 206 w 209"/>
                <a:gd name="T9" fmla="*/ 137 h 167"/>
                <a:gd name="T10" fmla="*/ 202 w 209"/>
                <a:gd name="T11" fmla="*/ 142 h 167"/>
                <a:gd name="T12" fmla="*/ 199 w 209"/>
                <a:gd name="T13" fmla="*/ 147 h 167"/>
                <a:gd name="T14" fmla="*/ 193 w 209"/>
                <a:gd name="T15" fmla="*/ 150 h 167"/>
                <a:gd name="T16" fmla="*/ 187 w 209"/>
                <a:gd name="T17" fmla="*/ 152 h 167"/>
                <a:gd name="T18" fmla="*/ 177 w 209"/>
                <a:gd name="T19" fmla="*/ 154 h 167"/>
                <a:gd name="T20" fmla="*/ 63 w 209"/>
                <a:gd name="T21" fmla="*/ 167 h 167"/>
                <a:gd name="T22" fmla="*/ 0 w 209"/>
                <a:gd name="T23" fmla="*/ 15 h 167"/>
                <a:gd name="T24" fmla="*/ 114 w 209"/>
                <a:gd name="T25" fmla="*/ 1 h 167"/>
                <a:gd name="T26" fmla="*/ 117 w 209"/>
                <a:gd name="T27" fmla="*/ 1 h 167"/>
                <a:gd name="T28" fmla="*/ 123 w 209"/>
                <a:gd name="T29" fmla="*/ 0 h 167"/>
                <a:gd name="T30" fmla="*/ 127 w 209"/>
                <a:gd name="T31" fmla="*/ 1 h 167"/>
                <a:gd name="T32" fmla="*/ 130 w 209"/>
                <a:gd name="T33" fmla="*/ 1 h 167"/>
                <a:gd name="T34" fmla="*/ 136 w 209"/>
                <a:gd name="T35" fmla="*/ 1 h 167"/>
                <a:gd name="T36" fmla="*/ 139 w 209"/>
                <a:gd name="T37" fmla="*/ 3 h 167"/>
                <a:gd name="T38" fmla="*/ 142 w 209"/>
                <a:gd name="T39" fmla="*/ 5 h 167"/>
                <a:gd name="T40" fmla="*/ 145 w 209"/>
                <a:gd name="T41" fmla="*/ 6 h 167"/>
                <a:gd name="T42" fmla="*/ 149 w 209"/>
                <a:gd name="T43" fmla="*/ 8 h 167"/>
                <a:gd name="T44" fmla="*/ 152 w 209"/>
                <a:gd name="T45" fmla="*/ 10 h 167"/>
                <a:gd name="T46" fmla="*/ 155 w 209"/>
                <a:gd name="T47" fmla="*/ 11 h 167"/>
                <a:gd name="T48" fmla="*/ 158 w 209"/>
                <a:gd name="T49" fmla="*/ 15 h 167"/>
                <a:gd name="T50" fmla="*/ 161 w 209"/>
                <a:gd name="T51" fmla="*/ 16 h 167"/>
                <a:gd name="T52" fmla="*/ 164 w 209"/>
                <a:gd name="T53" fmla="*/ 20 h 167"/>
                <a:gd name="T54" fmla="*/ 164 w 209"/>
                <a:gd name="T55" fmla="*/ 21 h 167"/>
                <a:gd name="T56" fmla="*/ 168 w 209"/>
                <a:gd name="T57" fmla="*/ 25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09" h="167">
                  <a:moveTo>
                    <a:pt x="168" y="25"/>
                  </a:moveTo>
                  <a:lnTo>
                    <a:pt x="206" y="120"/>
                  </a:lnTo>
                  <a:lnTo>
                    <a:pt x="209" y="127"/>
                  </a:lnTo>
                  <a:lnTo>
                    <a:pt x="209" y="132"/>
                  </a:lnTo>
                  <a:lnTo>
                    <a:pt x="206" y="137"/>
                  </a:lnTo>
                  <a:lnTo>
                    <a:pt x="202" y="142"/>
                  </a:lnTo>
                  <a:lnTo>
                    <a:pt x="199" y="147"/>
                  </a:lnTo>
                  <a:lnTo>
                    <a:pt x="193" y="150"/>
                  </a:lnTo>
                  <a:lnTo>
                    <a:pt x="187" y="152"/>
                  </a:lnTo>
                  <a:lnTo>
                    <a:pt x="177" y="154"/>
                  </a:lnTo>
                  <a:lnTo>
                    <a:pt x="63" y="167"/>
                  </a:lnTo>
                  <a:lnTo>
                    <a:pt x="0" y="15"/>
                  </a:lnTo>
                  <a:lnTo>
                    <a:pt x="114" y="1"/>
                  </a:lnTo>
                  <a:lnTo>
                    <a:pt x="117" y="1"/>
                  </a:lnTo>
                  <a:lnTo>
                    <a:pt x="123" y="0"/>
                  </a:lnTo>
                  <a:lnTo>
                    <a:pt x="127" y="1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9" y="3"/>
                  </a:lnTo>
                  <a:lnTo>
                    <a:pt x="142" y="5"/>
                  </a:lnTo>
                  <a:lnTo>
                    <a:pt x="145" y="6"/>
                  </a:lnTo>
                  <a:lnTo>
                    <a:pt x="149" y="8"/>
                  </a:lnTo>
                  <a:lnTo>
                    <a:pt x="152" y="10"/>
                  </a:lnTo>
                  <a:lnTo>
                    <a:pt x="155" y="11"/>
                  </a:lnTo>
                  <a:lnTo>
                    <a:pt x="158" y="15"/>
                  </a:lnTo>
                  <a:lnTo>
                    <a:pt x="161" y="16"/>
                  </a:lnTo>
                  <a:lnTo>
                    <a:pt x="164" y="20"/>
                  </a:lnTo>
                  <a:lnTo>
                    <a:pt x="164" y="21"/>
                  </a:lnTo>
                  <a:lnTo>
                    <a:pt x="168" y="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4" name="Freeform 43"/>
            <p:cNvSpPr>
              <a:spLocks/>
            </p:cNvSpPr>
            <p:nvPr/>
          </p:nvSpPr>
          <p:spPr bwMode="auto">
            <a:xfrm>
              <a:off x="5424" y="555"/>
              <a:ext cx="45" cy="97"/>
            </a:xfrm>
            <a:custGeom>
              <a:avLst/>
              <a:gdLst>
                <a:gd name="T0" fmla="*/ 45 w 45"/>
                <a:gd name="T1" fmla="*/ 95 h 97"/>
                <a:gd name="T2" fmla="*/ 45 w 45"/>
                <a:gd name="T3" fmla="*/ 95 h 97"/>
                <a:gd name="T4" fmla="*/ 7 w 45"/>
                <a:gd name="T5" fmla="*/ 0 h 97"/>
                <a:gd name="T6" fmla="*/ 0 w 45"/>
                <a:gd name="T7" fmla="*/ 0 h 97"/>
                <a:gd name="T8" fmla="*/ 38 w 45"/>
                <a:gd name="T9" fmla="*/ 97 h 97"/>
                <a:gd name="T10" fmla="*/ 38 w 45"/>
                <a:gd name="T11" fmla="*/ 97 h 97"/>
                <a:gd name="T12" fmla="*/ 45 w 45"/>
                <a:gd name="T13" fmla="*/ 9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97">
                  <a:moveTo>
                    <a:pt x="45" y="95"/>
                  </a:moveTo>
                  <a:lnTo>
                    <a:pt x="45" y="95"/>
                  </a:lnTo>
                  <a:lnTo>
                    <a:pt x="7" y="0"/>
                  </a:lnTo>
                  <a:lnTo>
                    <a:pt x="0" y="0"/>
                  </a:lnTo>
                  <a:lnTo>
                    <a:pt x="38" y="97"/>
                  </a:lnTo>
                  <a:lnTo>
                    <a:pt x="38" y="97"/>
                  </a:lnTo>
                  <a:lnTo>
                    <a:pt x="45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5" name="Freeform 44"/>
            <p:cNvSpPr>
              <a:spLocks/>
            </p:cNvSpPr>
            <p:nvPr/>
          </p:nvSpPr>
          <p:spPr bwMode="auto">
            <a:xfrm>
              <a:off x="5437" y="650"/>
              <a:ext cx="35" cy="37"/>
            </a:xfrm>
            <a:custGeom>
              <a:avLst/>
              <a:gdLst>
                <a:gd name="T0" fmla="*/ 0 w 35"/>
                <a:gd name="T1" fmla="*/ 37 h 37"/>
                <a:gd name="T2" fmla="*/ 0 w 35"/>
                <a:gd name="T3" fmla="*/ 37 h 37"/>
                <a:gd name="T4" fmla="*/ 10 w 35"/>
                <a:gd name="T5" fmla="*/ 34 h 37"/>
                <a:gd name="T6" fmla="*/ 16 w 35"/>
                <a:gd name="T7" fmla="*/ 32 h 37"/>
                <a:gd name="T8" fmla="*/ 25 w 35"/>
                <a:gd name="T9" fmla="*/ 29 h 37"/>
                <a:gd name="T10" fmla="*/ 29 w 35"/>
                <a:gd name="T11" fmla="*/ 24 h 37"/>
                <a:gd name="T12" fmla="*/ 32 w 35"/>
                <a:gd name="T13" fmla="*/ 18 h 37"/>
                <a:gd name="T14" fmla="*/ 35 w 35"/>
                <a:gd name="T15" fmla="*/ 12 h 37"/>
                <a:gd name="T16" fmla="*/ 35 w 35"/>
                <a:gd name="T17" fmla="*/ 7 h 37"/>
                <a:gd name="T18" fmla="*/ 32 w 35"/>
                <a:gd name="T19" fmla="*/ 0 h 37"/>
                <a:gd name="T20" fmla="*/ 25 w 35"/>
                <a:gd name="T21" fmla="*/ 2 h 37"/>
                <a:gd name="T22" fmla="*/ 29 w 35"/>
                <a:gd name="T23" fmla="*/ 7 h 37"/>
                <a:gd name="T24" fmla="*/ 29 w 35"/>
                <a:gd name="T25" fmla="*/ 12 h 37"/>
                <a:gd name="T26" fmla="*/ 25 w 35"/>
                <a:gd name="T27" fmla="*/ 17 h 37"/>
                <a:gd name="T28" fmla="*/ 22 w 35"/>
                <a:gd name="T29" fmla="*/ 22 h 37"/>
                <a:gd name="T30" fmla="*/ 19 w 35"/>
                <a:gd name="T31" fmla="*/ 25 h 37"/>
                <a:gd name="T32" fmla="*/ 13 w 35"/>
                <a:gd name="T33" fmla="*/ 29 h 37"/>
                <a:gd name="T34" fmla="*/ 6 w 35"/>
                <a:gd name="T35" fmla="*/ 30 h 37"/>
                <a:gd name="T36" fmla="*/ 0 w 35"/>
                <a:gd name="T37" fmla="*/ 32 h 37"/>
                <a:gd name="T38" fmla="*/ 0 w 35"/>
                <a:gd name="T39" fmla="*/ 32 h 37"/>
                <a:gd name="T40" fmla="*/ 0 w 35"/>
                <a:gd name="T4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" h="37">
                  <a:moveTo>
                    <a:pt x="0" y="37"/>
                  </a:moveTo>
                  <a:lnTo>
                    <a:pt x="0" y="37"/>
                  </a:lnTo>
                  <a:lnTo>
                    <a:pt x="10" y="34"/>
                  </a:lnTo>
                  <a:lnTo>
                    <a:pt x="16" y="32"/>
                  </a:lnTo>
                  <a:lnTo>
                    <a:pt x="25" y="29"/>
                  </a:lnTo>
                  <a:lnTo>
                    <a:pt x="29" y="24"/>
                  </a:lnTo>
                  <a:lnTo>
                    <a:pt x="32" y="18"/>
                  </a:lnTo>
                  <a:lnTo>
                    <a:pt x="35" y="12"/>
                  </a:lnTo>
                  <a:lnTo>
                    <a:pt x="35" y="7"/>
                  </a:lnTo>
                  <a:lnTo>
                    <a:pt x="32" y="0"/>
                  </a:lnTo>
                  <a:lnTo>
                    <a:pt x="25" y="2"/>
                  </a:lnTo>
                  <a:lnTo>
                    <a:pt x="29" y="7"/>
                  </a:lnTo>
                  <a:lnTo>
                    <a:pt x="29" y="12"/>
                  </a:lnTo>
                  <a:lnTo>
                    <a:pt x="25" y="17"/>
                  </a:lnTo>
                  <a:lnTo>
                    <a:pt x="22" y="22"/>
                  </a:lnTo>
                  <a:lnTo>
                    <a:pt x="19" y="25"/>
                  </a:lnTo>
                  <a:lnTo>
                    <a:pt x="13" y="29"/>
                  </a:lnTo>
                  <a:lnTo>
                    <a:pt x="6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6" name="Freeform 45"/>
            <p:cNvSpPr>
              <a:spLocks/>
            </p:cNvSpPr>
            <p:nvPr/>
          </p:nvSpPr>
          <p:spPr bwMode="auto">
            <a:xfrm>
              <a:off x="5320" y="682"/>
              <a:ext cx="117" cy="18"/>
            </a:xfrm>
            <a:custGeom>
              <a:avLst/>
              <a:gdLst>
                <a:gd name="T0" fmla="*/ 0 w 117"/>
                <a:gd name="T1" fmla="*/ 15 h 18"/>
                <a:gd name="T2" fmla="*/ 6 w 117"/>
                <a:gd name="T3" fmla="*/ 17 h 18"/>
                <a:gd name="T4" fmla="*/ 117 w 117"/>
                <a:gd name="T5" fmla="*/ 5 h 18"/>
                <a:gd name="T6" fmla="*/ 117 w 117"/>
                <a:gd name="T7" fmla="*/ 0 h 18"/>
                <a:gd name="T8" fmla="*/ 3 w 117"/>
                <a:gd name="T9" fmla="*/ 13 h 18"/>
                <a:gd name="T10" fmla="*/ 10 w 117"/>
                <a:gd name="T11" fmla="*/ 15 h 18"/>
                <a:gd name="T12" fmla="*/ 0 w 117"/>
                <a:gd name="T13" fmla="*/ 15 h 18"/>
                <a:gd name="T14" fmla="*/ 3 w 117"/>
                <a:gd name="T15" fmla="*/ 18 h 18"/>
                <a:gd name="T16" fmla="*/ 6 w 117"/>
                <a:gd name="T17" fmla="*/ 17 h 18"/>
                <a:gd name="T18" fmla="*/ 0 w 117"/>
                <a:gd name="T19" fmla="*/ 1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7" h="18">
                  <a:moveTo>
                    <a:pt x="0" y="15"/>
                  </a:moveTo>
                  <a:lnTo>
                    <a:pt x="6" y="17"/>
                  </a:lnTo>
                  <a:lnTo>
                    <a:pt x="117" y="5"/>
                  </a:lnTo>
                  <a:lnTo>
                    <a:pt x="117" y="0"/>
                  </a:lnTo>
                  <a:lnTo>
                    <a:pt x="3" y="13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3" y="18"/>
                  </a:lnTo>
                  <a:lnTo>
                    <a:pt x="6" y="1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7" name="Freeform 46"/>
            <p:cNvSpPr>
              <a:spLocks/>
            </p:cNvSpPr>
            <p:nvPr/>
          </p:nvSpPr>
          <p:spPr bwMode="auto">
            <a:xfrm>
              <a:off x="5257" y="541"/>
              <a:ext cx="73" cy="156"/>
            </a:xfrm>
            <a:custGeom>
              <a:avLst/>
              <a:gdLst>
                <a:gd name="T0" fmla="*/ 3 w 73"/>
                <a:gd name="T1" fmla="*/ 0 h 156"/>
                <a:gd name="T2" fmla="*/ 0 w 73"/>
                <a:gd name="T3" fmla="*/ 4 h 156"/>
                <a:gd name="T4" fmla="*/ 63 w 73"/>
                <a:gd name="T5" fmla="*/ 156 h 156"/>
                <a:gd name="T6" fmla="*/ 73 w 73"/>
                <a:gd name="T7" fmla="*/ 156 h 156"/>
                <a:gd name="T8" fmla="*/ 9 w 73"/>
                <a:gd name="T9" fmla="*/ 2 h 156"/>
                <a:gd name="T10" fmla="*/ 6 w 73"/>
                <a:gd name="T11" fmla="*/ 5 h 156"/>
                <a:gd name="T12" fmla="*/ 3 w 73"/>
                <a:gd name="T13" fmla="*/ 0 h 156"/>
                <a:gd name="T14" fmla="*/ 0 w 73"/>
                <a:gd name="T15" fmla="*/ 2 h 156"/>
                <a:gd name="T16" fmla="*/ 0 w 73"/>
                <a:gd name="T17" fmla="*/ 4 h 156"/>
                <a:gd name="T18" fmla="*/ 3 w 73"/>
                <a:gd name="T1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3" y="0"/>
                  </a:moveTo>
                  <a:lnTo>
                    <a:pt x="0" y="4"/>
                  </a:lnTo>
                  <a:lnTo>
                    <a:pt x="63" y="156"/>
                  </a:lnTo>
                  <a:lnTo>
                    <a:pt x="73" y="156"/>
                  </a:lnTo>
                  <a:lnTo>
                    <a:pt x="9" y="2"/>
                  </a:lnTo>
                  <a:lnTo>
                    <a:pt x="6" y="5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8" name="Freeform 47"/>
            <p:cNvSpPr>
              <a:spLocks/>
            </p:cNvSpPr>
            <p:nvPr/>
          </p:nvSpPr>
          <p:spPr bwMode="auto">
            <a:xfrm>
              <a:off x="5260" y="530"/>
              <a:ext cx="114" cy="16"/>
            </a:xfrm>
            <a:custGeom>
              <a:avLst/>
              <a:gdLst>
                <a:gd name="T0" fmla="*/ 114 w 114"/>
                <a:gd name="T1" fmla="*/ 0 h 16"/>
                <a:gd name="T2" fmla="*/ 114 w 114"/>
                <a:gd name="T3" fmla="*/ 0 h 16"/>
                <a:gd name="T4" fmla="*/ 0 w 114"/>
                <a:gd name="T5" fmla="*/ 11 h 16"/>
                <a:gd name="T6" fmla="*/ 3 w 114"/>
                <a:gd name="T7" fmla="*/ 16 h 16"/>
                <a:gd name="T8" fmla="*/ 114 w 114"/>
                <a:gd name="T9" fmla="*/ 3 h 16"/>
                <a:gd name="T10" fmla="*/ 114 w 114"/>
                <a:gd name="T11" fmla="*/ 3 h 16"/>
                <a:gd name="T12" fmla="*/ 114 w 114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16">
                  <a:moveTo>
                    <a:pt x="114" y="0"/>
                  </a:moveTo>
                  <a:lnTo>
                    <a:pt x="114" y="0"/>
                  </a:lnTo>
                  <a:lnTo>
                    <a:pt x="0" y="11"/>
                  </a:lnTo>
                  <a:lnTo>
                    <a:pt x="3" y="16"/>
                  </a:lnTo>
                  <a:lnTo>
                    <a:pt x="114" y="3"/>
                  </a:lnTo>
                  <a:lnTo>
                    <a:pt x="114" y="3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9" name="Freeform 48"/>
            <p:cNvSpPr>
              <a:spLocks/>
            </p:cNvSpPr>
            <p:nvPr/>
          </p:nvSpPr>
          <p:spPr bwMode="auto">
            <a:xfrm>
              <a:off x="5374" y="528"/>
              <a:ext cx="57" cy="27"/>
            </a:xfrm>
            <a:custGeom>
              <a:avLst/>
              <a:gdLst>
                <a:gd name="T0" fmla="*/ 57 w 57"/>
                <a:gd name="T1" fmla="*/ 27 h 27"/>
                <a:gd name="T2" fmla="*/ 57 w 57"/>
                <a:gd name="T3" fmla="*/ 27 h 27"/>
                <a:gd name="T4" fmla="*/ 54 w 57"/>
                <a:gd name="T5" fmla="*/ 23 h 27"/>
                <a:gd name="T6" fmla="*/ 54 w 57"/>
                <a:gd name="T7" fmla="*/ 20 h 27"/>
                <a:gd name="T8" fmla="*/ 50 w 57"/>
                <a:gd name="T9" fmla="*/ 17 h 27"/>
                <a:gd name="T10" fmla="*/ 47 w 57"/>
                <a:gd name="T11" fmla="*/ 15 h 27"/>
                <a:gd name="T12" fmla="*/ 44 w 57"/>
                <a:gd name="T13" fmla="*/ 13 h 27"/>
                <a:gd name="T14" fmla="*/ 41 w 57"/>
                <a:gd name="T15" fmla="*/ 10 h 27"/>
                <a:gd name="T16" fmla="*/ 38 w 57"/>
                <a:gd name="T17" fmla="*/ 8 h 27"/>
                <a:gd name="T18" fmla="*/ 35 w 57"/>
                <a:gd name="T19" fmla="*/ 7 h 27"/>
                <a:gd name="T20" fmla="*/ 31 w 57"/>
                <a:gd name="T21" fmla="*/ 5 h 27"/>
                <a:gd name="T22" fmla="*/ 25 w 57"/>
                <a:gd name="T23" fmla="*/ 3 h 27"/>
                <a:gd name="T24" fmla="*/ 22 w 57"/>
                <a:gd name="T25" fmla="*/ 2 h 27"/>
                <a:gd name="T26" fmla="*/ 19 w 57"/>
                <a:gd name="T27" fmla="*/ 2 h 27"/>
                <a:gd name="T28" fmla="*/ 13 w 57"/>
                <a:gd name="T29" fmla="*/ 2 h 27"/>
                <a:gd name="T30" fmla="*/ 9 w 57"/>
                <a:gd name="T31" fmla="*/ 0 h 27"/>
                <a:gd name="T32" fmla="*/ 3 w 57"/>
                <a:gd name="T33" fmla="*/ 0 h 27"/>
                <a:gd name="T34" fmla="*/ 0 w 57"/>
                <a:gd name="T35" fmla="*/ 2 h 27"/>
                <a:gd name="T36" fmla="*/ 0 w 57"/>
                <a:gd name="T37" fmla="*/ 5 h 27"/>
                <a:gd name="T38" fmla="*/ 3 w 57"/>
                <a:gd name="T39" fmla="*/ 5 h 27"/>
                <a:gd name="T40" fmla="*/ 9 w 57"/>
                <a:gd name="T41" fmla="*/ 5 h 27"/>
                <a:gd name="T42" fmla="*/ 13 w 57"/>
                <a:gd name="T43" fmla="*/ 5 h 27"/>
                <a:gd name="T44" fmla="*/ 16 w 57"/>
                <a:gd name="T45" fmla="*/ 5 h 27"/>
                <a:gd name="T46" fmla="*/ 19 w 57"/>
                <a:gd name="T47" fmla="*/ 5 h 27"/>
                <a:gd name="T48" fmla="*/ 22 w 57"/>
                <a:gd name="T49" fmla="*/ 7 h 27"/>
                <a:gd name="T50" fmla="*/ 25 w 57"/>
                <a:gd name="T51" fmla="*/ 8 h 27"/>
                <a:gd name="T52" fmla="*/ 31 w 57"/>
                <a:gd name="T53" fmla="*/ 10 h 27"/>
                <a:gd name="T54" fmla="*/ 35 w 57"/>
                <a:gd name="T55" fmla="*/ 12 h 27"/>
                <a:gd name="T56" fmla="*/ 38 w 57"/>
                <a:gd name="T57" fmla="*/ 13 h 27"/>
                <a:gd name="T58" fmla="*/ 38 w 57"/>
                <a:gd name="T59" fmla="*/ 15 h 27"/>
                <a:gd name="T60" fmla="*/ 41 w 57"/>
                <a:gd name="T61" fmla="*/ 17 h 27"/>
                <a:gd name="T62" fmla="*/ 44 w 57"/>
                <a:gd name="T63" fmla="*/ 18 h 27"/>
                <a:gd name="T64" fmla="*/ 47 w 57"/>
                <a:gd name="T65" fmla="*/ 22 h 27"/>
                <a:gd name="T66" fmla="*/ 47 w 57"/>
                <a:gd name="T67" fmla="*/ 23 h 27"/>
                <a:gd name="T68" fmla="*/ 50 w 57"/>
                <a:gd name="T69" fmla="*/ 27 h 27"/>
                <a:gd name="T70" fmla="*/ 50 w 57"/>
                <a:gd name="T71" fmla="*/ 27 h 27"/>
                <a:gd name="T72" fmla="*/ 57 w 57"/>
                <a:gd name="T7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7" h="27">
                  <a:moveTo>
                    <a:pt x="57" y="27"/>
                  </a:moveTo>
                  <a:lnTo>
                    <a:pt x="57" y="27"/>
                  </a:lnTo>
                  <a:lnTo>
                    <a:pt x="54" y="23"/>
                  </a:lnTo>
                  <a:lnTo>
                    <a:pt x="54" y="20"/>
                  </a:lnTo>
                  <a:lnTo>
                    <a:pt x="50" y="17"/>
                  </a:lnTo>
                  <a:lnTo>
                    <a:pt x="47" y="15"/>
                  </a:lnTo>
                  <a:lnTo>
                    <a:pt x="44" y="13"/>
                  </a:lnTo>
                  <a:lnTo>
                    <a:pt x="41" y="10"/>
                  </a:lnTo>
                  <a:lnTo>
                    <a:pt x="38" y="8"/>
                  </a:lnTo>
                  <a:lnTo>
                    <a:pt x="35" y="7"/>
                  </a:lnTo>
                  <a:lnTo>
                    <a:pt x="31" y="5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3" y="2"/>
                  </a:lnTo>
                  <a:lnTo>
                    <a:pt x="9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9" y="5"/>
                  </a:lnTo>
                  <a:lnTo>
                    <a:pt x="13" y="5"/>
                  </a:lnTo>
                  <a:lnTo>
                    <a:pt x="16" y="5"/>
                  </a:lnTo>
                  <a:lnTo>
                    <a:pt x="19" y="5"/>
                  </a:lnTo>
                  <a:lnTo>
                    <a:pt x="22" y="7"/>
                  </a:lnTo>
                  <a:lnTo>
                    <a:pt x="25" y="8"/>
                  </a:lnTo>
                  <a:lnTo>
                    <a:pt x="31" y="10"/>
                  </a:lnTo>
                  <a:lnTo>
                    <a:pt x="35" y="12"/>
                  </a:lnTo>
                  <a:lnTo>
                    <a:pt x="38" y="13"/>
                  </a:lnTo>
                  <a:lnTo>
                    <a:pt x="38" y="15"/>
                  </a:lnTo>
                  <a:lnTo>
                    <a:pt x="41" y="17"/>
                  </a:lnTo>
                  <a:lnTo>
                    <a:pt x="44" y="18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50" y="27"/>
                  </a:lnTo>
                  <a:lnTo>
                    <a:pt x="50" y="27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0" name="Freeform 49"/>
            <p:cNvSpPr>
              <a:spLocks/>
            </p:cNvSpPr>
            <p:nvPr/>
          </p:nvSpPr>
          <p:spPr bwMode="auto">
            <a:xfrm>
              <a:off x="5311" y="633"/>
              <a:ext cx="158" cy="64"/>
            </a:xfrm>
            <a:custGeom>
              <a:avLst/>
              <a:gdLst>
                <a:gd name="T0" fmla="*/ 0 w 158"/>
                <a:gd name="T1" fmla="*/ 35 h 64"/>
                <a:gd name="T2" fmla="*/ 113 w 158"/>
                <a:gd name="T3" fmla="*/ 22 h 64"/>
                <a:gd name="T4" fmla="*/ 120 w 158"/>
                <a:gd name="T5" fmla="*/ 22 h 64"/>
                <a:gd name="T6" fmla="*/ 126 w 158"/>
                <a:gd name="T7" fmla="*/ 20 h 64"/>
                <a:gd name="T8" fmla="*/ 132 w 158"/>
                <a:gd name="T9" fmla="*/ 17 h 64"/>
                <a:gd name="T10" fmla="*/ 139 w 158"/>
                <a:gd name="T11" fmla="*/ 15 h 64"/>
                <a:gd name="T12" fmla="*/ 142 w 158"/>
                <a:gd name="T13" fmla="*/ 12 h 64"/>
                <a:gd name="T14" fmla="*/ 145 w 158"/>
                <a:gd name="T15" fmla="*/ 9 h 64"/>
                <a:gd name="T16" fmla="*/ 148 w 158"/>
                <a:gd name="T17" fmla="*/ 4 h 64"/>
                <a:gd name="T18" fmla="*/ 148 w 158"/>
                <a:gd name="T19" fmla="*/ 0 h 64"/>
                <a:gd name="T20" fmla="*/ 155 w 158"/>
                <a:gd name="T21" fmla="*/ 19 h 64"/>
                <a:gd name="T22" fmla="*/ 158 w 158"/>
                <a:gd name="T23" fmla="*/ 22 h 64"/>
                <a:gd name="T24" fmla="*/ 158 w 158"/>
                <a:gd name="T25" fmla="*/ 25 h 64"/>
                <a:gd name="T26" fmla="*/ 158 w 158"/>
                <a:gd name="T27" fmla="*/ 29 h 64"/>
                <a:gd name="T28" fmla="*/ 155 w 158"/>
                <a:gd name="T29" fmla="*/ 32 h 64"/>
                <a:gd name="T30" fmla="*/ 155 w 158"/>
                <a:gd name="T31" fmla="*/ 34 h 64"/>
                <a:gd name="T32" fmla="*/ 151 w 158"/>
                <a:gd name="T33" fmla="*/ 37 h 64"/>
                <a:gd name="T34" fmla="*/ 151 w 158"/>
                <a:gd name="T35" fmla="*/ 39 h 64"/>
                <a:gd name="T36" fmla="*/ 148 w 158"/>
                <a:gd name="T37" fmla="*/ 41 h 64"/>
                <a:gd name="T38" fmla="*/ 145 w 158"/>
                <a:gd name="T39" fmla="*/ 44 h 64"/>
                <a:gd name="T40" fmla="*/ 142 w 158"/>
                <a:gd name="T41" fmla="*/ 46 h 64"/>
                <a:gd name="T42" fmla="*/ 139 w 158"/>
                <a:gd name="T43" fmla="*/ 47 h 64"/>
                <a:gd name="T44" fmla="*/ 136 w 158"/>
                <a:gd name="T45" fmla="*/ 49 h 64"/>
                <a:gd name="T46" fmla="*/ 132 w 158"/>
                <a:gd name="T47" fmla="*/ 49 h 64"/>
                <a:gd name="T48" fmla="*/ 126 w 158"/>
                <a:gd name="T49" fmla="*/ 51 h 64"/>
                <a:gd name="T50" fmla="*/ 123 w 158"/>
                <a:gd name="T51" fmla="*/ 51 h 64"/>
                <a:gd name="T52" fmla="*/ 117 w 158"/>
                <a:gd name="T53" fmla="*/ 52 h 64"/>
                <a:gd name="T54" fmla="*/ 12 w 158"/>
                <a:gd name="T55" fmla="*/ 64 h 64"/>
                <a:gd name="T56" fmla="*/ 0 w 158"/>
                <a:gd name="T57" fmla="*/ 35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8" h="64">
                  <a:moveTo>
                    <a:pt x="0" y="35"/>
                  </a:moveTo>
                  <a:lnTo>
                    <a:pt x="113" y="22"/>
                  </a:lnTo>
                  <a:lnTo>
                    <a:pt x="120" y="22"/>
                  </a:lnTo>
                  <a:lnTo>
                    <a:pt x="126" y="20"/>
                  </a:lnTo>
                  <a:lnTo>
                    <a:pt x="132" y="17"/>
                  </a:lnTo>
                  <a:lnTo>
                    <a:pt x="139" y="15"/>
                  </a:lnTo>
                  <a:lnTo>
                    <a:pt x="142" y="12"/>
                  </a:lnTo>
                  <a:lnTo>
                    <a:pt x="145" y="9"/>
                  </a:lnTo>
                  <a:lnTo>
                    <a:pt x="148" y="4"/>
                  </a:lnTo>
                  <a:lnTo>
                    <a:pt x="148" y="0"/>
                  </a:lnTo>
                  <a:lnTo>
                    <a:pt x="155" y="19"/>
                  </a:lnTo>
                  <a:lnTo>
                    <a:pt x="158" y="22"/>
                  </a:lnTo>
                  <a:lnTo>
                    <a:pt x="158" y="25"/>
                  </a:lnTo>
                  <a:lnTo>
                    <a:pt x="158" y="29"/>
                  </a:lnTo>
                  <a:lnTo>
                    <a:pt x="155" y="32"/>
                  </a:lnTo>
                  <a:lnTo>
                    <a:pt x="155" y="34"/>
                  </a:lnTo>
                  <a:lnTo>
                    <a:pt x="151" y="37"/>
                  </a:lnTo>
                  <a:lnTo>
                    <a:pt x="151" y="39"/>
                  </a:lnTo>
                  <a:lnTo>
                    <a:pt x="148" y="41"/>
                  </a:lnTo>
                  <a:lnTo>
                    <a:pt x="145" y="44"/>
                  </a:lnTo>
                  <a:lnTo>
                    <a:pt x="142" y="46"/>
                  </a:lnTo>
                  <a:lnTo>
                    <a:pt x="139" y="47"/>
                  </a:lnTo>
                  <a:lnTo>
                    <a:pt x="136" y="49"/>
                  </a:lnTo>
                  <a:lnTo>
                    <a:pt x="132" y="49"/>
                  </a:lnTo>
                  <a:lnTo>
                    <a:pt x="126" y="51"/>
                  </a:lnTo>
                  <a:lnTo>
                    <a:pt x="123" y="51"/>
                  </a:lnTo>
                  <a:lnTo>
                    <a:pt x="117" y="52"/>
                  </a:lnTo>
                  <a:lnTo>
                    <a:pt x="12" y="64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1" name="Freeform 50"/>
            <p:cNvSpPr>
              <a:spLocks/>
            </p:cNvSpPr>
            <p:nvPr/>
          </p:nvSpPr>
          <p:spPr bwMode="auto">
            <a:xfrm>
              <a:off x="5437" y="603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4 h 55"/>
                <a:gd name="T4" fmla="*/ 16 w 38"/>
                <a:gd name="T5" fmla="*/ 0 h 55"/>
                <a:gd name="T6" fmla="*/ 0 w 38"/>
                <a:gd name="T7" fmla="*/ 0 h 55"/>
                <a:gd name="T8" fmla="*/ 22 w 38"/>
                <a:gd name="T9" fmla="*/ 55 h 55"/>
                <a:gd name="T10" fmla="*/ 22 w 38"/>
                <a:gd name="T11" fmla="*/ 54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22" y="55"/>
                  </a:lnTo>
                  <a:lnTo>
                    <a:pt x="22" y="54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2" name="Freeform 51"/>
            <p:cNvSpPr>
              <a:spLocks/>
            </p:cNvSpPr>
            <p:nvPr/>
          </p:nvSpPr>
          <p:spPr bwMode="auto">
            <a:xfrm>
              <a:off x="5437" y="657"/>
              <a:ext cx="38" cy="32"/>
            </a:xfrm>
            <a:custGeom>
              <a:avLst/>
              <a:gdLst>
                <a:gd name="T0" fmla="*/ 6 w 38"/>
                <a:gd name="T1" fmla="*/ 32 h 32"/>
                <a:gd name="T2" fmla="*/ 10 w 38"/>
                <a:gd name="T3" fmla="*/ 32 h 32"/>
                <a:gd name="T4" fmla="*/ 13 w 38"/>
                <a:gd name="T5" fmla="*/ 30 h 32"/>
                <a:gd name="T6" fmla="*/ 19 w 38"/>
                <a:gd name="T7" fmla="*/ 27 h 32"/>
                <a:gd name="T8" fmla="*/ 25 w 38"/>
                <a:gd name="T9" fmla="*/ 23 h 32"/>
                <a:gd name="T10" fmla="*/ 29 w 38"/>
                <a:gd name="T11" fmla="*/ 20 h 32"/>
                <a:gd name="T12" fmla="*/ 32 w 38"/>
                <a:gd name="T13" fmla="*/ 17 h 32"/>
                <a:gd name="T14" fmla="*/ 35 w 38"/>
                <a:gd name="T15" fmla="*/ 11 h 32"/>
                <a:gd name="T16" fmla="*/ 35 w 38"/>
                <a:gd name="T17" fmla="*/ 6 h 32"/>
                <a:gd name="T18" fmla="*/ 38 w 38"/>
                <a:gd name="T19" fmla="*/ 1 h 32"/>
                <a:gd name="T20" fmla="*/ 22 w 38"/>
                <a:gd name="T21" fmla="*/ 0 h 32"/>
                <a:gd name="T22" fmla="*/ 22 w 38"/>
                <a:gd name="T23" fmla="*/ 5 h 32"/>
                <a:gd name="T24" fmla="*/ 19 w 38"/>
                <a:gd name="T25" fmla="*/ 10 h 32"/>
                <a:gd name="T26" fmla="*/ 16 w 38"/>
                <a:gd name="T27" fmla="*/ 13 h 32"/>
                <a:gd name="T28" fmla="*/ 16 w 38"/>
                <a:gd name="T29" fmla="*/ 17 h 32"/>
                <a:gd name="T30" fmla="*/ 13 w 38"/>
                <a:gd name="T31" fmla="*/ 20 h 32"/>
                <a:gd name="T32" fmla="*/ 10 w 38"/>
                <a:gd name="T33" fmla="*/ 22 h 32"/>
                <a:gd name="T34" fmla="*/ 6 w 38"/>
                <a:gd name="T35" fmla="*/ 23 h 32"/>
                <a:gd name="T36" fmla="*/ 0 w 38"/>
                <a:gd name="T37" fmla="*/ 25 h 32"/>
                <a:gd name="T38" fmla="*/ 3 w 38"/>
                <a:gd name="T39" fmla="*/ 23 h 32"/>
                <a:gd name="T40" fmla="*/ 6 w 38"/>
                <a:gd name="T4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32">
                  <a:moveTo>
                    <a:pt x="6" y="32"/>
                  </a:moveTo>
                  <a:lnTo>
                    <a:pt x="10" y="32"/>
                  </a:lnTo>
                  <a:lnTo>
                    <a:pt x="13" y="30"/>
                  </a:lnTo>
                  <a:lnTo>
                    <a:pt x="19" y="27"/>
                  </a:lnTo>
                  <a:lnTo>
                    <a:pt x="25" y="23"/>
                  </a:lnTo>
                  <a:lnTo>
                    <a:pt x="29" y="20"/>
                  </a:lnTo>
                  <a:lnTo>
                    <a:pt x="32" y="17"/>
                  </a:lnTo>
                  <a:lnTo>
                    <a:pt x="35" y="11"/>
                  </a:lnTo>
                  <a:lnTo>
                    <a:pt x="35" y="6"/>
                  </a:lnTo>
                  <a:lnTo>
                    <a:pt x="38" y="1"/>
                  </a:lnTo>
                  <a:lnTo>
                    <a:pt x="22" y="0"/>
                  </a:lnTo>
                  <a:lnTo>
                    <a:pt x="22" y="5"/>
                  </a:lnTo>
                  <a:lnTo>
                    <a:pt x="19" y="10"/>
                  </a:lnTo>
                  <a:lnTo>
                    <a:pt x="16" y="13"/>
                  </a:lnTo>
                  <a:lnTo>
                    <a:pt x="16" y="17"/>
                  </a:lnTo>
                  <a:lnTo>
                    <a:pt x="13" y="20"/>
                  </a:lnTo>
                  <a:lnTo>
                    <a:pt x="10" y="22"/>
                  </a:lnTo>
                  <a:lnTo>
                    <a:pt x="6" y="23"/>
                  </a:lnTo>
                  <a:lnTo>
                    <a:pt x="0" y="25"/>
                  </a:lnTo>
                  <a:lnTo>
                    <a:pt x="3" y="23"/>
                  </a:lnTo>
                  <a:lnTo>
                    <a:pt x="6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3" name="Freeform 52"/>
            <p:cNvSpPr>
              <a:spLocks/>
            </p:cNvSpPr>
            <p:nvPr/>
          </p:nvSpPr>
          <p:spPr bwMode="auto">
            <a:xfrm>
              <a:off x="4492" y="680"/>
              <a:ext cx="951" cy="119"/>
            </a:xfrm>
            <a:custGeom>
              <a:avLst/>
              <a:gdLst>
                <a:gd name="T0" fmla="*/ 0 w 951"/>
                <a:gd name="T1" fmla="*/ 119 h 119"/>
                <a:gd name="T2" fmla="*/ 3 w 951"/>
                <a:gd name="T3" fmla="*/ 119 h 119"/>
                <a:gd name="T4" fmla="*/ 951 w 951"/>
                <a:gd name="T5" fmla="*/ 9 h 119"/>
                <a:gd name="T6" fmla="*/ 948 w 951"/>
                <a:gd name="T7" fmla="*/ 0 h 119"/>
                <a:gd name="T8" fmla="*/ 0 w 951"/>
                <a:gd name="T9" fmla="*/ 111 h 119"/>
                <a:gd name="T10" fmla="*/ 3 w 951"/>
                <a:gd name="T11" fmla="*/ 111 h 119"/>
                <a:gd name="T12" fmla="*/ 0 w 951"/>
                <a:gd name="T13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0" y="119"/>
                  </a:moveTo>
                  <a:lnTo>
                    <a:pt x="3" y="119"/>
                  </a:lnTo>
                  <a:lnTo>
                    <a:pt x="951" y="9"/>
                  </a:lnTo>
                  <a:lnTo>
                    <a:pt x="948" y="0"/>
                  </a:lnTo>
                  <a:lnTo>
                    <a:pt x="0" y="111"/>
                  </a:lnTo>
                  <a:lnTo>
                    <a:pt x="3" y="11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4" name="Freeform 53"/>
            <p:cNvSpPr>
              <a:spLocks/>
            </p:cNvSpPr>
            <p:nvPr/>
          </p:nvSpPr>
          <p:spPr bwMode="auto">
            <a:xfrm>
              <a:off x="4211" y="749"/>
              <a:ext cx="284" cy="50"/>
            </a:xfrm>
            <a:custGeom>
              <a:avLst/>
              <a:gdLst>
                <a:gd name="T0" fmla="*/ 0 w 284"/>
                <a:gd name="T1" fmla="*/ 8 h 50"/>
                <a:gd name="T2" fmla="*/ 0 w 284"/>
                <a:gd name="T3" fmla="*/ 8 h 50"/>
                <a:gd name="T4" fmla="*/ 281 w 284"/>
                <a:gd name="T5" fmla="*/ 50 h 50"/>
                <a:gd name="T6" fmla="*/ 284 w 284"/>
                <a:gd name="T7" fmla="*/ 42 h 50"/>
                <a:gd name="T8" fmla="*/ 3 w 284"/>
                <a:gd name="T9" fmla="*/ 0 h 50"/>
                <a:gd name="T10" fmla="*/ 3 w 284"/>
                <a:gd name="T11" fmla="*/ 0 h 50"/>
                <a:gd name="T12" fmla="*/ 0 w 284"/>
                <a:gd name="T13" fmla="*/ 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50">
                  <a:moveTo>
                    <a:pt x="0" y="8"/>
                  </a:moveTo>
                  <a:lnTo>
                    <a:pt x="0" y="8"/>
                  </a:lnTo>
                  <a:lnTo>
                    <a:pt x="281" y="50"/>
                  </a:lnTo>
                  <a:lnTo>
                    <a:pt x="284" y="42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5" name="Freeform 54"/>
            <p:cNvSpPr>
              <a:spLocks/>
            </p:cNvSpPr>
            <p:nvPr/>
          </p:nvSpPr>
          <p:spPr bwMode="auto">
            <a:xfrm>
              <a:off x="4195" y="747"/>
              <a:ext cx="19" cy="10"/>
            </a:xfrm>
            <a:custGeom>
              <a:avLst/>
              <a:gdLst>
                <a:gd name="T0" fmla="*/ 0 w 19"/>
                <a:gd name="T1" fmla="*/ 2 h 10"/>
                <a:gd name="T2" fmla="*/ 0 w 19"/>
                <a:gd name="T3" fmla="*/ 2 h 10"/>
                <a:gd name="T4" fmla="*/ 0 w 19"/>
                <a:gd name="T5" fmla="*/ 3 h 10"/>
                <a:gd name="T6" fmla="*/ 3 w 19"/>
                <a:gd name="T7" fmla="*/ 3 h 10"/>
                <a:gd name="T8" fmla="*/ 3 w 19"/>
                <a:gd name="T9" fmla="*/ 5 h 10"/>
                <a:gd name="T10" fmla="*/ 6 w 19"/>
                <a:gd name="T11" fmla="*/ 7 h 10"/>
                <a:gd name="T12" fmla="*/ 6 w 19"/>
                <a:gd name="T13" fmla="*/ 7 h 10"/>
                <a:gd name="T14" fmla="*/ 9 w 19"/>
                <a:gd name="T15" fmla="*/ 8 h 10"/>
                <a:gd name="T16" fmla="*/ 13 w 19"/>
                <a:gd name="T17" fmla="*/ 8 h 10"/>
                <a:gd name="T18" fmla="*/ 16 w 19"/>
                <a:gd name="T19" fmla="*/ 10 h 10"/>
                <a:gd name="T20" fmla="*/ 19 w 19"/>
                <a:gd name="T21" fmla="*/ 2 h 10"/>
                <a:gd name="T22" fmla="*/ 19 w 19"/>
                <a:gd name="T23" fmla="*/ 2 h 10"/>
                <a:gd name="T24" fmla="*/ 16 w 19"/>
                <a:gd name="T25" fmla="*/ 2 h 10"/>
                <a:gd name="T26" fmla="*/ 16 w 19"/>
                <a:gd name="T27" fmla="*/ 2 h 10"/>
                <a:gd name="T28" fmla="*/ 16 w 19"/>
                <a:gd name="T29" fmla="*/ 0 h 10"/>
                <a:gd name="T30" fmla="*/ 16 w 19"/>
                <a:gd name="T31" fmla="*/ 0 h 10"/>
                <a:gd name="T32" fmla="*/ 16 w 19"/>
                <a:gd name="T33" fmla="*/ 0 h 10"/>
                <a:gd name="T34" fmla="*/ 16 w 19"/>
                <a:gd name="T35" fmla="*/ 0 h 10"/>
                <a:gd name="T36" fmla="*/ 16 w 19"/>
                <a:gd name="T37" fmla="*/ 0 h 10"/>
                <a:gd name="T38" fmla="*/ 16 w 19"/>
                <a:gd name="T39" fmla="*/ 0 h 10"/>
                <a:gd name="T40" fmla="*/ 0 w 19"/>
                <a:gd name="T41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" h="10">
                  <a:moveTo>
                    <a:pt x="0" y="2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6" y="7"/>
                  </a:lnTo>
                  <a:lnTo>
                    <a:pt x="6" y="7"/>
                  </a:lnTo>
                  <a:lnTo>
                    <a:pt x="9" y="8"/>
                  </a:lnTo>
                  <a:lnTo>
                    <a:pt x="13" y="8"/>
                  </a:lnTo>
                  <a:lnTo>
                    <a:pt x="16" y="10"/>
                  </a:lnTo>
                  <a:lnTo>
                    <a:pt x="19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6" name="Freeform 55"/>
            <p:cNvSpPr>
              <a:spLocks/>
            </p:cNvSpPr>
            <p:nvPr/>
          </p:nvSpPr>
          <p:spPr bwMode="auto">
            <a:xfrm>
              <a:off x="4195" y="737"/>
              <a:ext cx="19" cy="12"/>
            </a:xfrm>
            <a:custGeom>
              <a:avLst/>
              <a:gdLst>
                <a:gd name="T0" fmla="*/ 6 w 19"/>
                <a:gd name="T1" fmla="*/ 0 h 12"/>
                <a:gd name="T2" fmla="*/ 6 w 19"/>
                <a:gd name="T3" fmla="*/ 2 h 12"/>
                <a:gd name="T4" fmla="*/ 3 w 19"/>
                <a:gd name="T5" fmla="*/ 3 h 12"/>
                <a:gd name="T6" fmla="*/ 0 w 19"/>
                <a:gd name="T7" fmla="*/ 7 h 12"/>
                <a:gd name="T8" fmla="*/ 0 w 19"/>
                <a:gd name="T9" fmla="*/ 8 h 12"/>
                <a:gd name="T10" fmla="*/ 0 w 19"/>
                <a:gd name="T11" fmla="*/ 12 h 12"/>
                <a:gd name="T12" fmla="*/ 16 w 19"/>
                <a:gd name="T13" fmla="*/ 10 h 12"/>
                <a:gd name="T14" fmla="*/ 13 w 19"/>
                <a:gd name="T15" fmla="*/ 10 h 12"/>
                <a:gd name="T16" fmla="*/ 16 w 19"/>
                <a:gd name="T17" fmla="*/ 8 h 12"/>
                <a:gd name="T18" fmla="*/ 16 w 19"/>
                <a:gd name="T19" fmla="*/ 8 h 12"/>
                <a:gd name="T20" fmla="*/ 19 w 19"/>
                <a:gd name="T21" fmla="*/ 7 h 12"/>
                <a:gd name="T22" fmla="*/ 16 w 19"/>
                <a:gd name="T23" fmla="*/ 7 h 12"/>
                <a:gd name="T24" fmla="*/ 6 w 19"/>
                <a:gd name="T25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" h="12">
                  <a:moveTo>
                    <a:pt x="6" y="0"/>
                  </a:moveTo>
                  <a:lnTo>
                    <a:pt x="6" y="2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9" y="7"/>
                  </a:lnTo>
                  <a:lnTo>
                    <a:pt x="16" y="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7" name="Freeform 56"/>
            <p:cNvSpPr>
              <a:spLocks/>
            </p:cNvSpPr>
            <p:nvPr/>
          </p:nvSpPr>
          <p:spPr bwMode="auto">
            <a:xfrm>
              <a:off x="4201" y="637"/>
              <a:ext cx="234" cy="107"/>
            </a:xfrm>
            <a:custGeom>
              <a:avLst/>
              <a:gdLst>
                <a:gd name="T0" fmla="*/ 228 w 234"/>
                <a:gd name="T1" fmla="*/ 0 h 107"/>
                <a:gd name="T2" fmla="*/ 225 w 234"/>
                <a:gd name="T3" fmla="*/ 1 h 107"/>
                <a:gd name="T4" fmla="*/ 0 w 234"/>
                <a:gd name="T5" fmla="*/ 100 h 107"/>
                <a:gd name="T6" fmla="*/ 10 w 234"/>
                <a:gd name="T7" fmla="*/ 107 h 107"/>
                <a:gd name="T8" fmla="*/ 234 w 234"/>
                <a:gd name="T9" fmla="*/ 6 h 107"/>
                <a:gd name="T10" fmla="*/ 231 w 234"/>
                <a:gd name="T11" fmla="*/ 8 h 107"/>
                <a:gd name="T12" fmla="*/ 228 w 234"/>
                <a:gd name="T1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4" h="107">
                  <a:moveTo>
                    <a:pt x="228" y="0"/>
                  </a:moveTo>
                  <a:lnTo>
                    <a:pt x="225" y="1"/>
                  </a:lnTo>
                  <a:lnTo>
                    <a:pt x="0" y="100"/>
                  </a:lnTo>
                  <a:lnTo>
                    <a:pt x="10" y="107"/>
                  </a:lnTo>
                  <a:lnTo>
                    <a:pt x="234" y="6"/>
                  </a:lnTo>
                  <a:lnTo>
                    <a:pt x="231" y="8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8" name="Freeform 57"/>
            <p:cNvSpPr>
              <a:spLocks/>
            </p:cNvSpPr>
            <p:nvPr/>
          </p:nvSpPr>
          <p:spPr bwMode="auto">
            <a:xfrm>
              <a:off x="4429" y="526"/>
              <a:ext cx="951" cy="119"/>
            </a:xfrm>
            <a:custGeom>
              <a:avLst/>
              <a:gdLst>
                <a:gd name="T0" fmla="*/ 948 w 951"/>
                <a:gd name="T1" fmla="*/ 0 h 119"/>
                <a:gd name="T2" fmla="*/ 948 w 951"/>
                <a:gd name="T3" fmla="*/ 0 h 119"/>
                <a:gd name="T4" fmla="*/ 0 w 951"/>
                <a:gd name="T5" fmla="*/ 111 h 119"/>
                <a:gd name="T6" fmla="*/ 3 w 951"/>
                <a:gd name="T7" fmla="*/ 119 h 119"/>
                <a:gd name="T8" fmla="*/ 951 w 951"/>
                <a:gd name="T9" fmla="*/ 9 h 119"/>
                <a:gd name="T10" fmla="*/ 948 w 951"/>
                <a:gd name="T11" fmla="*/ 9 h 119"/>
                <a:gd name="T12" fmla="*/ 948 w 951"/>
                <a:gd name="T1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948" y="0"/>
                  </a:moveTo>
                  <a:lnTo>
                    <a:pt x="948" y="0"/>
                  </a:lnTo>
                  <a:lnTo>
                    <a:pt x="0" y="111"/>
                  </a:lnTo>
                  <a:lnTo>
                    <a:pt x="3" y="119"/>
                  </a:lnTo>
                  <a:lnTo>
                    <a:pt x="951" y="9"/>
                  </a:lnTo>
                  <a:lnTo>
                    <a:pt x="948" y="9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9" name="Freeform 58"/>
            <p:cNvSpPr>
              <a:spLocks/>
            </p:cNvSpPr>
            <p:nvPr/>
          </p:nvSpPr>
          <p:spPr bwMode="auto">
            <a:xfrm>
              <a:off x="5377" y="526"/>
              <a:ext cx="54" cy="25"/>
            </a:xfrm>
            <a:custGeom>
              <a:avLst/>
              <a:gdLst>
                <a:gd name="T0" fmla="*/ 54 w 54"/>
                <a:gd name="T1" fmla="*/ 22 h 25"/>
                <a:gd name="T2" fmla="*/ 51 w 54"/>
                <a:gd name="T3" fmla="*/ 20 h 25"/>
                <a:gd name="T4" fmla="*/ 51 w 54"/>
                <a:gd name="T5" fmla="*/ 19 h 25"/>
                <a:gd name="T6" fmla="*/ 47 w 54"/>
                <a:gd name="T7" fmla="*/ 15 h 25"/>
                <a:gd name="T8" fmla="*/ 44 w 54"/>
                <a:gd name="T9" fmla="*/ 14 h 25"/>
                <a:gd name="T10" fmla="*/ 41 w 54"/>
                <a:gd name="T11" fmla="*/ 12 h 25"/>
                <a:gd name="T12" fmla="*/ 38 w 54"/>
                <a:gd name="T13" fmla="*/ 10 h 25"/>
                <a:gd name="T14" fmla="*/ 35 w 54"/>
                <a:gd name="T15" fmla="*/ 9 h 25"/>
                <a:gd name="T16" fmla="*/ 32 w 54"/>
                <a:gd name="T17" fmla="*/ 7 h 25"/>
                <a:gd name="T18" fmla="*/ 28 w 54"/>
                <a:gd name="T19" fmla="*/ 5 h 25"/>
                <a:gd name="T20" fmla="*/ 25 w 54"/>
                <a:gd name="T21" fmla="*/ 5 h 25"/>
                <a:gd name="T22" fmla="*/ 22 w 54"/>
                <a:gd name="T23" fmla="*/ 4 h 25"/>
                <a:gd name="T24" fmla="*/ 19 w 54"/>
                <a:gd name="T25" fmla="*/ 4 h 25"/>
                <a:gd name="T26" fmla="*/ 16 w 54"/>
                <a:gd name="T27" fmla="*/ 2 h 25"/>
                <a:gd name="T28" fmla="*/ 10 w 54"/>
                <a:gd name="T29" fmla="*/ 2 h 25"/>
                <a:gd name="T30" fmla="*/ 10 w 54"/>
                <a:gd name="T31" fmla="*/ 2 h 25"/>
                <a:gd name="T32" fmla="*/ 3 w 54"/>
                <a:gd name="T33" fmla="*/ 2 h 25"/>
                <a:gd name="T34" fmla="*/ 0 w 54"/>
                <a:gd name="T35" fmla="*/ 0 h 25"/>
                <a:gd name="T36" fmla="*/ 0 w 54"/>
                <a:gd name="T37" fmla="*/ 9 h 25"/>
                <a:gd name="T38" fmla="*/ 3 w 54"/>
                <a:gd name="T39" fmla="*/ 9 h 25"/>
                <a:gd name="T40" fmla="*/ 6 w 54"/>
                <a:gd name="T41" fmla="*/ 9 h 25"/>
                <a:gd name="T42" fmla="*/ 6 w 54"/>
                <a:gd name="T43" fmla="*/ 9 h 25"/>
                <a:gd name="T44" fmla="*/ 10 w 54"/>
                <a:gd name="T45" fmla="*/ 10 h 25"/>
                <a:gd name="T46" fmla="*/ 13 w 54"/>
                <a:gd name="T47" fmla="*/ 10 h 25"/>
                <a:gd name="T48" fmla="*/ 16 w 54"/>
                <a:gd name="T49" fmla="*/ 10 h 25"/>
                <a:gd name="T50" fmla="*/ 16 w 54"/>
                <a:gd name="T51" fmla="*/ 12 h 25"/>
                <a:gd name="T52" fmla="*/ 19 w 54"/>
                <a:gd name="T53" fmla="*/ 12 h 25"/>
                <a:gd name="T54" fmla="*/ 22 w 54"/>
                <a:gd name="T55" fmla="*/ 14 h 25"/>
                <a:gd name="T56" fmla="*/ 25 w 54"/>
                <a:gd name="T57" fmla="*/ 14 h 25"/>
                <a:gd name="T58" fmla="*/ 25 w 54"/>
                <a:gd name="T59" fmla="*/ 15 h 25"/>
                <a:gd name="T60" fmla="*/ 28 w 54"/>
                <a:gd name="T61" fmla="*/ 17 h 25"/>
                <a:gd name="T62" fmla="*/ 32 w 54"/>
                <a:gd name="T63" fmla="*/ 19 h 25"/>
                <a:gd name="T64" fmla="*/ 35 w 54"/>
                <a:gd name="T65" fmla="*/ 20 h 25"/>
                <a:gd name="T66" fmla="*/ 38 w 54"/>
                <a:gd name="T67" fmla="*/ 22 h 25"/>
                <a:gd name="T68" fmla="*/ 41 w 54"/>
                <a:gd name="T69" fmla="*/ 25 h 25"/>
                <a:gd name="T70" fmla="*/ 38 w 54"/>
                <a:gd name="T71" fmla="*/ 24 h 25"/>
                <a:gd name="T72" fmla="*/ 54 w 54"/>
                <a:gd name="T73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4" h="25">
                  <a:moveTo>
                    <a:pt x="54" y="22"/>
                  </a:moveTo>
                  <a:lnTo>
                    <a:pt x="51" y="20"/>
                  </a:lnTo>
                  <a:lnTo>
                    <a:pt x="51" y="19"/>
                  </a:lnTo>
                  <a:lnTo>
                    <a:pt x="47" y="15"/>
                  </a:lnTo>
                  <a:lnTo>
                    <a:pt x="44" y="14"/>
                  </a:lnTo>
                  <a:lnTo>
                    <a:pt x="41" y="12"/>
                  </a:lnTo>
                  <a:lnTo>
                    <a:pt x="38" y="10"/>
                  </a:lnTo>
                  <a:lnTo>
                    <a:pt x="35" y="9"/>
                  </a:lnTo>
                  <a:lnTo>
                    <a:pt x="32" y="7"/>
                  </a:lnTo>
                  <a:lnTo>
                    <a:pt x="28" y="5"/>
                  </a:lnTo>
                  <a:lnTo>
                    <a:pt x="25" y="5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6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9"/>
                  </a:lnTo>
                  <a:lnTo>
                    <a:pt x="3" y="9"/>
                  </a:lnTo>
                  <a:lnTo>
                    <a:pt x="6" y="9"/>
                  </a:lnTo>
                  <a:lnTo>
                    <a:pt x="6" y="9"/>
                  </a:lnTo>
                  <a:lnTo>
                    <a:pt x="10" y="10"/>
                  </a:lnTo>
                  <a:lnTo>
                    <a:pt x="13" y="10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4"/>
                  </a:lnTo>
                  <a:lnTo>
                    <a:pt x="25" y="14"/>
                  </a:lnTo>
                  <a:lnTo>
                    <a:pt x="25" y="15"/>
                  </a:lnTo>
                  <a:lnTo>
                    <a:pt x="28" y="17"/>
                  </a:lnTo>
                  <a:lnTo>
                    <a:pt x="32" y="19"/>
                  </a:lnTo>
                  <a:lnTo>
                    <a:pt x="35" y="20"/>
                  </a:lnTo>
                  <a:lnTo>
                    <a:pt x="38" y="22"/>
                  </a:lnTo>
                  <a:lnTo>
                    <a:pt x="41" y="25"/>
                  </a:lnTo>
                  <a:lnTo>
                    <a:pt x="38" y="24"/>
                  </a:lnTo>
                  <a:lnTo>
                    <a:pt x="5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70" name="Freeform 59"/>
            <p:cNvSpPr>
              <a:spLocks/>
            </p:cNvSpPr>
            <p:nvPr/>
          </p:nvSpPr>
          <p:spPr bwMode="auto">
            <a:xfrm>
              <a:off x="5415" y="548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5 h 55"/>
                <a:gd name="T4" fmla="*/ 16 w 38"/>
                <a:gd name="T5" fmla="*/ 0 h 55"/>
                <a:gd name="T6" fmla="*/ 0 w 38"/>
                <a:gd name="T7" fmla="*/ 2 h 55"/>
                <a:gd name="T8" fmla="*/ 22 w 38"/>
                <a:gd name="T9" fmla="*/ 55 h 55"/>
                <a:gd name="T10" fmla="*/ 22 w 38"/>
                <a:gd name="T11" fmla="*/ 55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5"/>
                  </a:lnTo>
                  <a:lnTo>
                    <a:pt x="16" y="0"/>
                  </a:lnTo>
                  <a:lnTo>
                    <a:pt x="0" y="2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71" name="مربع نص 70"/>
          <p:cNvSpPr txBox="1"/>
          <p:nvPr/>
        </p:nvSpPr>
        <p:spPr>
          <a:xfrm>
            <a:off x="4843120" y="414284"/>
            <a:ext cx="3821944" cy="110799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الهدف : </a:t>
            </a:r>
            <a:r>
              <a:rPr lang="ar-EG" sz="2400" b="1" dirty="0"/>
              <a:t>الحكمة من مشروعية الزكاة</a:t>
            </a:r>
            <a:endParaRPr lang="en-US" sz="2400" b="1" dirty="0"/>
          </a:p>
          <a:p>
            <a:endParaRPr lang="en-US" sz="2400" dirty="0">
              <a:solidFill>
                <a:srgbClr val="7030A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</p:txBody>
      </p:sp>
      <p:sp>
        <p:nvSpPr>
          <p:cNvPr id="3" name="مستطيل مستدير الزوايا 3">
            <a:extLst>
              <a:ext uri="{FF2B5EF4-FFF2-40B4-BE49-F238E27FC236}">
                <a16:creationId xmlns:a16="http://schemas.microsoft.com/office/drawing/2014/main" id="{46A7F365-C117-F1B1-AF52-56172744291A}"/>
              </a:ext>
            </a:extLst>
          </p:cNvPr>
          <p:cNvSpPr/>
          <p:nvPr/>
        </p:nvSpPr>
        <p:spPr>
          <a:xfrm flipH="1">
            <a:off x="916376" y="2471083"/>
            <a:ext cx="7661800" cy="36855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C00000"/>
                </a:solidFill>
              </a:rPr>
              <a:t>الحكمة من مشروعية الزكاة 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200" b="1" dirty="0">
              <a:solidFill>
                <a:srgbClr val="C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200" b="1" dirty="0">
              <a:solidFill>
                <a:srgbClr val="C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200" b="1" dirty="0">
              <a:solidFill>
                <a:srgbClr val="C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200" b="1" dirty="0">
              <a:solidFill>
                <a:srgbClr val="C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386D5E0-6EB9-7178-2D01-08E597B28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088" y="3290637"/>
            <a:ext cx="6611169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ar-SA" sz="3200" b="1" dirty="0">
                <a:latin typeface="Calibri" pitchFamily="34" charset="0"/>
                <a:cs typeface="Times New Roman" pitchFamily="18" charset="0"/>
              </a:rPr>
              <a:t>1</a:t>
            </a:r>
            <a:r>
              <a:rPr lang="ar-SA" sz="2800" b="1" dirty="0">
                <a:latin typeface="Calibri" pitchFamily="34" charset="0"/>
                <a:cs typeface="Times New Roman" pitchFamily="18" charset="0"/>
              </a:rPr>
              <a:t>ـ سد حاجة الفقراء والمساكين .</a:t>
            </a:r>
          </a:p>
          <a:p>
            <a:r>
              <a:rPr lang="ar-SA" sz="2800" b="1" dirty="0">
                <a:latin typeface="Calibri" pitchFamily="34" charset="0"/>
                <a:cs typeface="Times New Roman" pitchFamily="18" charset="0"/>
              </a:rPr>
              <a:t>2ـ نشر المودة والمحبة بين أغنياء المسلمين </a:t>
            </a:r>
            <a:r>
              <a:rPr lang="ar-SA" sz="2800" b="1" dirty="0" err="1">
                <a:latin typeface="Calibri" pitchFamily="34" charset="0"/>
                <a:cs typeface="Times New Roman" pitchFamily="18" charset="0"/>
              </a:rPr>
              <a:t>وفقرائهم</a:t>
            </a:r>
            <a:r>
              <a:rPr lang="ar-SA" sz="2800" b="1" dirty="0">
                <a:latin typeface="Calibri" pitchFamily="34" charset="0"/>
                <a:cs typeface="Times New Roman" pitchFamily="18" charset="0"/>
              </a:rPr>
              <a:t> .</a:t>
            </a:r>
          </a:p>
          <a:p>
            <a:r>
              <a:rPr lang="ar-SA" sz="2800" b="1" dirty="0">
                <a:latin typeface="Calibri" pitchFamily="34" charset="0"/>
              </a:rPr>
              <a:t>3ـ تزكية المال وتطهيره وحصول البركة فيه .</a:t>
            </a:r>
            <a:endParaRPr lang="en-US" sz="2800" dirty="0">
              <a:latin typeface="Calibri" pitchFamily="34" charset="0"/>
            </a:endParaRPr>
          </a:p>
          <a:p>
            <a:r>
              <a:rPr lang="ar-SA" sz="2800" b="1" dirty="0">
                <a:latin typeface="Calibri" pitchFamily="34" charset="0"/>
              </a:rPr>
              <a:t>4ـ تطهير </a:t>
            </a:r>
            <a:r>
              <a:rPr lang="ar-SA" sz="2800" b="1" dirty="0" err="1">
                <a:latin typeface="Calibri" pitchFamily="34" charset="0"/>
              </a:rPr>
              <a:t>المزكي</a:t>
            </a:r>
            <a:r>
              <a:rPr lang="ar-SA" sz="2800" b="1" dirty="0">
                <a:latin typeface="Calibri" pitchFamily="34" charset="0"/>
              </a:rPr>
              <a:t> من الأخلاق الرذيلة .</a:t>
            </a:r>
            <a:endParaRPr lang="en-US" sz="2800" dirty="0">
              <a:latin typeface="Calibri" pitchFamily="34" charset="0"/>
            </a:endParaRPr>
          </a:p>
          <a:p>
            <a:endParaRPr lang="ar-SA" sz="3600" dirty="0"/>
          </a:p>
        </p:txBody>
      </p:sp>
      <p:sp>
        <p:nvSpPr>
          <p:cNvPr id="6" name="مستطيل مستدير الزوايا 66">
            <a:extLst>
              <a:ext uri="{FF2B5EF4-FFF2-40B4-BE49-F238E27FC236}">
                <a16:creationId xmlns:a16="http://schemas.microsoft.com/office/drawing/2014/main" id="{9201047E-E1F8-6F96-50BC-B6E13A5093EC}"/>
              </a:ext>
            </a:extLst>
          </p:cNvPr>
          <p:cNvSpPr/>
          <p:nvPr/>
        </p:nvSpPr>
        <p:spPr>
          <a:xfrm flipH="1">
            <a:off x="107504" y="321874"/>
            <a:ext cx="3074796" cy="202700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rgbClr val="FF0000"/>
                </a:solidFill>
              </a:rPr>
              <a:t>أهداف الدرس 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1- تعريف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2- حكم الزكاة والدليل على وجوبها.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3- متى فرضت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4ـ الحكمة من مشروعية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5ـ شروط وجوب الزكاة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3203848" y="1124744"/>
            <a:ext cx="4514274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spcBef>
                <a:spcPct val="20000"/>
              </a:spcBef>
              <a:defRPr/>
            </a:pPr>
            <a:r>
              <a:rPr lang="ar-SA" sz="2700" b="1" dirty="0">
                <a:solidFill>
                  <a:prstClr val="black"/>
                </a:solidFill>
              </a:rPr>
              <a:t>عبري عن الصورة بجملة من انشائك</a:t>
            </a:r>
          </a:p>
        </p:txBody>
      </p:sp>
      <p:pic>
        <p:nvPicPr>
          <p:cNvPr id="1026" name="Picture 2" descr="ÙØªÙØ¬Ø© Ø¨Ø­Ø« Ø§ÙØµÙØ± Ø¹Ù ÙÙ ØªØ¬Ø¨ Ø§ÙØ²ÙØ§Ø© Ø¹ÙÙ Ø§ÙØ¨ÙØª Ø§ÙÙØ¤Ø¬Ø±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04864"/>
            <a:ext cx="4844417" cy="382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ستطيل مستدير الزوايا 4"/>
          <p:cNvSpPr/>
          <p:nvPr/>
        </p:nvSpPr>
        <p:spPr>
          <a:xfrm>
            <a:off x="611560" y="404664"/>
            <a:ext cx="2278192" cy="5040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spcBef>
                <a:spcPct val="20000"/>
              </a:spcBef>
              <a:defRPr/>
            </a:pPr>
            <a:r>
              <a:rPr lang="ar-SA" sz="2700" b="1" dirty="0">
                <a:solidFill>
                  <a:srgbClr val="00B050"/>
                </a:solidFill>
              </a:rPr>
              <a:t>مهارة : </a:t>
            </a:r>
            <a:r>
              <a:rPr lang="ar-SA" sz="2700" b="1" dirty="0">
                <a:solidFill>
                  <a:prstClr val="black"/>
                </a:solidFill>
              </a:rPr>
              <a:t>المرونة</a:t>
            </a:r>
          </a:p>
        </p:txBody>
      </p:sp>
    </p:spTree>
    <p:extLst>
      <p:ext uri="{BB962C8B-B14F-4D97-AF65-F5344CB8AC3E}">
        <p14:creationId xmlns:p14="http://schemas.microsoft.com/office/powerpoint/2010/main" val="2815050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843120" y="329035"/>
            <a:ext cx="4064417" cy="935038"/>
            <a:chOff x="2245" y="210"/>
            <a:chExt cx="3230" cy="589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245" y="210"/>
              <a:ext cx="3230" cy="589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2327" y="735"/>
              <a:ext cx="1849" cy="15"/>
            </a:xfrm>
            <a:custGeom>
              <a:avLst/>
              <a:gdLst>
                <a:gd name="T0" fmla="*/ 0 w 1849"/>
                <a:gd name="T1" fmla="*/ 15 h 15"/>
                <a:gd name="T2" fmla="*/ 0 w 1849"/>
                <a:gd name="T3" fmla="*/ 15 h 15"/>
                <a:gd name="T4" fmla="*/ 1849 w 1849"/>
                <a:gd name="T5" fmla="*/ 15 h 15"/>
                <a:gd name="T6" fmla="*/ 1849 w 1849"/>
                <a:gd name="T7" fmla="*/ 0 h 15"/>
                <a:gd name="T8" fmla="*/ 0 w 1849"/>
                <a:gd name="T9" fmla="*/ 0 h 15"/>
                <a:gd name="T10" fmla="*/ 0 w 1849"/>
                <a:gd name="T11" fmla="*/ 0 h 15"/>
                <a:gd name="T12" fmla="*/ 0 w 1849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9" h="15">
                  <a:moveTo>
                    <a:pt x="0" y="15"/>
                  </a:moveTo>
                  <a:lnTo>
                    <a:pt x="0" y="15"/>
                  </a:lnTo>
                  <a:lnTo>
                    <a:pt x="1849" y="15"/>
                  </a:lnTo>
                  <a:lnTo>
                    <a:pt x="184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2245" y="709"/>
              <a:ext cx="82" cy="41"/>
            </a:xfrm>
            <a:custGeom>
              <a:avLst/>
              <a:gdLst>
                <a:gd name="T0" fmla="*/ 0 w 82"/>
                <a:gd name="T1" fmla="*/ 0 h 41"/>
                <a:gd name="T2" fmla="*/ 0 w 82"/>
                <a:gd name="T3" fmla="*/ 0 h 41"/>
                <a:gd name="T4" fmla="*/ 0 w 82"/>
                <a:gd name="T5" fmla="*/ 3 h 41"/>
                <a:gd name="T6" fmla="*/ 3 w 82"/>
                <a:gd name="T7" fmla="*/ 8 h 41"/>
                <a:gd name="T8" fmla="*/ 3 w 82"/>
                <a:gd name="T9" fmla="*/ 11 h 41"/>
                <a:gd name="T10" fmla="*/ 6 w 82"/>
                <a:gd name="T11" fmla="*/ 16 h 41"/>
                <a:gd name="T12" fmla="*/ 9 w 82"/>
                <a:gd name="T13" fmla="*/ 20 h 41"/>
                <a:gd name="T14" fmla="*/ 16 w 82"/>
                <a:gd name="T15" fmla="*/ 23 h 41"/>
                <a:gd name="T16" fmla="*/ 19 w 82"/>
                <a:gd name="T17" fmla="*/ 26 h 41"/>
                <a:gd name="T18" fmla="*/ 25 w 82"/>
                <a:gd name="T19" fmla="*/ 30 h 41"/>
                <a:gd name="T20" fmla="*/ 28 w 82"/>
                <a:gd name="T21" fmla="*/ 31 h 41"/>
                <a:gd name="T22" fmla="*/ 35 w 82"/>
                <a:gd name="T23" fmla="*/ 35 h 41"/>
                <a:gd name="T24" fmla="*/ 44 w 82"/>
                <a:gd name="T25" fmla="*/ 36 h 41"/>
                <a:gd name="T26" fmla="*/ 51 w 82"/>
                <a:gd name="T27" fmla="*/ 38 h 41"/>
                <a:gd name="T28" fmla="*/ 57 w 82"/>
                <a:gd name="T29" fmla="*/ 40 h 41"/>
                <a:gd name="T30" fmla="*/ 66 w 82"/>
                <a:gd name="T31" fmla="*/ 41 h 41"/>
                <a:gd name="T32" fmla="*/ 73 w 82"/>
                <a:gd name="T33" fmla="*/ 41 h 41"/>
                <a:gd name="T34" fmla="*/ 82 w 82"/>
                <a:gd name="T35" fmla="*/ 41 h 41"/>
                <a:gd name="T36" fmla="*/ 82 w 82"/>
                <a:gd name="T37" fmla="*/ 26 h 41"/>
                <a:gd name="T38" fmla="*/ 76 w 82"/>
                <a:gd name="T39" fmla="*/ 26 h 41"/>
                <a:gd name="T40" fmla="*/ 73 w 82"/>
                <a:gd name="T41" fmla="*/ 26 h 41"/>
                <a:gd name="T42" fmla="*/ 66 w 82"/>
                <a:gd name="T43" fmla="*/ 25 h 41"/>
                <a:gd name="T44" fmla="*/ 63 w 82"/>
                <a:gd name="T45" fmla="*/ 25 h 41"/>
                <a:gd name="T46" fmla="*/ 57 w 82"/>
                <a:gd name="T47" fmla="*/ 23 h 41"/>
                <a:gd name="T48" fmla="*/ 54 w 82"/>
                <a:gd name="T49" fmla="*/ 21 h 41"/>
                <a:gd name="T50" fmla="*/ 47 w 82"/>
                <a:gd name="T51" fmla="*/ 20 h 41"/>
                <a:gd name="T52" fmla="*/ 44 w 82"/>
                <a:gd name="T53" fmla="*/ 18 h 41"/>
                <a:gd name="T54" fmla="*/ 41 w 82"/>
                <a:gd name="T55" fmla="*/ 16 h 41"/>
                <a:gd name="T56" fmla="*/ 38 w 82"/>
                <a:gd name="T57" fmla="*/ 15 h 41"/>
                <a:gd name="T58" fmla="*/ 35 w 82"/>
                <a:gd name="T59" fmla="*/ 11 h 41"/>
                <a:gd name="T60" fmla="*/ 35 w 82"/>
                <a:gd name="T61" fmla="*/ 10 h 41"/>
                <a:gd name="T62" fmla="*/ 32 w 82"/>
                <a:gd name="T63" fmla="*/ 6 h 41"/>
                <a:gd name="T64" fmla="*/ 32 w 82"/>
                <a:gd name="T65" fmla="*/ 5 h 41"/>
                <a:gd name="T66" fmla="*/ 28 w 82"/>
                <a:gd name="T67" fmla="*/ 1 h 41"/>
                <a:gd name="T68" fmla="*/ 28 w 82"/>
                <a:gd name="T69" fmla="*/ 0 h 41"/>
                <a:gd name="T70" fmla="*/ 28 w 82"/>
                <a:gd name="T71" fmla="*/ 0 h 41"/>
                <a:gd name="T72" fmla="*/ 0 w 82"/>
                <a:gd name="T7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3" y="8"/>
                  </a:lnTo>
                  <a:lnTo>
                    <a:pt x="3" y="11"/>
                  </a:lnTo>
                  <a:lnTo>
                    <a:pt x="6" y="16"/>
                  </a:lnTo>
                  <a:lnTo>
                    <a:pt x="9" y="20"/>
                  </a:lnTo>
                  <a:lnTo>
                    <a:pt x="16" y="23"/>
                  </a:lnTo>
                  <a:lnTo>
                    <a:pt x="19" y="26"/>
                  </a:lnTo>
                  <a:lnTo>
                    <a:pt x="25" y="30"/>
                  </a:lnTo>
                  <a:lnTo>
                    <a:pt x="28" y="31"/>
                  </a:lnTo>
                  <a:lnTo>
                    <a:pt x="35" y="35"/>
                  </a:lnTo>
                  <a:lnTo>
                    <a:pt x="44" y="36"/>
                  </a:lnTo>
                  <a:lnTo>
                    <a:pt x="51" y="38"/>
                  </a:lnTo>
                  <a:lnTo>
                    <a:pt x="57" y="40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2" y="41"/>
                  </a:lnTo>
                  <a:lnTo>
                    <a:pt x="82" y="26"/>
                  </a:lnTo>
                  <a:lnTo>
                    <a:pt x="76" y="26"/>
                  </a:lnTo>
                  <a:lnTo>
                    <a:pt x="73" y="26"/>
                  </a:lnTo>
                  <a:lnTo>
                    <a:pt x="66" y="25"/>
                  </a:lnTo>
                  <a:lnTo>
                    <a:pt x="63" y="25"/>
                  </a:lnTo>
                  <a:lnTo>
                    <a:pt x="57" y="23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4" y="18"/>
                  </a:lnTo>
                  <a:lnTo>
                    <a:pt x="41" y="16"/>
                  </a:lnTo>
                  <a:lnTo>
                    <a:pt x="38" y="15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28" y="1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2245" y="254"/>
              <a:ext cx="28" cy="455"/>
            </a:xfrm>
            <a:custGeom>
              <a:avLst/>
              <a:gdLst>
                <a:gd name="T0" fmla="*/ 0 w 28"/>
                <a:gd name="T1" fmla="*/ 0 h 455"/>
                <a:gd name="T2" fmla="*/ 0 w 28"/>
                <a:gd name="T3" fmla="*/ 0 h 455"/>
                <a:gd name="T4" fmla="*/ 0 w 28"/>
                <a:gd name="T5" fmla="*/ 455 h 455"/>
                <a:gd name="T6" fmla="*/ 28 w 28"/>
                <a:gd name="T7" fmla="*/ 455 h 455"/>
                <a:gd name="T8" fmla="*/ 28 w 28"/>
                <a:gd name="T9" fmla="*/ 0 h 455"/>
                <a:gd name="T10" fmla="*/ 28 w 28"/>
                <a:gd name="T11" fmla="*/ 0 h 455"/>
                <a:gd name="T12" fmla="*/ 0 w 28"/>
                <a:gd name="T13" fmla="*/ 0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455">
                  <a:moveTo>
                    <a:pt x="0" y="0"/>
                  </a:moveTo>
                  <a:lnTo>
                    <a:pt x="0" y="0"/>
                  </a:lnTo>
                  <a:lnTo>
                    <a:pt x="0" y="455"/>
                  </a:lnTo>
                  <a:lnTo>
                    <a:pt x="28" y="455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2245" y="210"/>
              <a:ext cx="82" cy="44"/>
            </a:xfrm>
            <a:custGeom>
              <a:avLst/>
              <a:gdLst>
                <a:gd name="T0" fmla="*/ 82 w 82"/>
                <a:gd name="T1" fmla="*/ 0 h 44"/>
                <a:gd name="T2" fmla="*/ 82 w 82"/>
                <a:gd name="T3" fmla="*/ 0 h 44"/>
                <a:gd name="T4" fmla="*/ 73 w 82"/>
                <a:gd name="T5" fmla="*/ 0 h 44"/>
                <a:gd name="T6" fmla="*/ 66 w 82"/>
                <a:gd name="T7" fmla="*/ 2 h 44"/>
                <a:gd name="T8" fmla="*/ 57 w 82"/>
                <a:gd name="T9" fmla="*/ 2 h 44"/>
                <a:gd name="T10" fmla="*/ 51 w 82"/>
                <a:gd name="T11" fmla="*/ 3 h 44"/>
                <a:gd name="T12" fmla="*/ 44 w 82"/>
                <a:gd name="T13" fmla="*/ 5 h 44"/>
                <a:gd name="T14" fmla="*/ 35 w 82"/>
                <a:gd name="T15" fmla="*/ 7 h 44"/>
                <a:gd name="T16" fmla="*/ 28 w 82"/>
                <a:gd name="T17" fmla="*/ 10 h 44"/>
                <a:gd name="T18" fmla="*/ 25 w 82"/>
                <a:gd name="T19" fmla="*/ 13 h 44"/>
                <a:gd name="T20" fmla="*/ 19 w 82"/>
                <a:gd name="T21" fmla="*/ 15 h 44"/>
                <a:gd name="T22" fmla="*/ 13 w 82"/>
                <a:gd name="T23" fmla="*/ 18 h 44"/>
                <a:gd name="T24" fmla="*/ 9 w 82"/>
                <a:gd name="T25" fmla="*/ 23 h 44"/>
                <a:gd name="T26" fmla="*/ 6 w 82"/>
                <a:gd name="T27" fmla="*/ 27 h 44"/>
                <a:gd name="T28" fmla="*/ 3 w 82"/>
                <a:gd name="T29" fmla="*/ 30 h 44"/>
                <a:gd name="T30" fmla="*/ 3 w 82"/>
                <a:gd name="T31" fmla="*/ 35 h 44"/>
                <a:gd name="T32" fmla="*/ 0 w 82"/>
                <a:gd name="T33" fmla="*/ 38 h 44"/>
                <a:gd name="T34" fmla="*/ 0 w 82"/>
                <a:gd name="T35" fmla="*/ 44 h 44"/>
                <a:gd name="T36" fmla="*/ 28 w 82"/>
                <a:gd name="T37" fmla="*/ 44 h 44"/>
                <a:gd name="T38" fmla="*/ 28 w 82"/>
                <a:gd name="T39" fmla="*/ 40 h 44"/>
                <a:gd name="T40" fmla="*/ 32 w 82"/>
                <a:gd name="T41" fmla="*/ 38 h 44"/>
                <a:gd name="T42" fmla="*/ 32 w 82"/>
                <a:gd name="T43" fmla="*/ 35 h 44"/>
                <a:gd name="T44" fmla="*/ 35 w 82"/>
                <a:gd name="T45" fmla="*/ 32 h 44"/>
                <a:gd name="T46" fmla="*/ 35 w 82"/>
                <a:gd name="T47" fmla="*/ 30 h 44"/>
                <a:gd name="T48" fmla="*/ 38 w 82"/>
                <a:gd name="T49" fmla="*/ 28 h 44"/>
                <a:gd name="T50" fmla="*/ 41 w 82"/>
                <a:gd name="T51" fmla="*/ 25 h 44"/>
                <a:gd name="T52" fmla="*/ 44 w 82"/>
                <a:gd name="T53" fmla="*/ 23 h 44"/>
                <a:gd name="T54" fmla="*/ 47 w 82"/>
                <a:gd name="T55" fmla="*/ 22 h 44"/>
                <a:gd name="T56" fmla="*/ 54 w 82"/>
                <a:gd name="T57" fmla="*/ 20 h 44"/>
                <a:gd name="T58" fmla="*/ 57 w 82"/>
                <a:gd name="T59" fmla="*/ 18 h 44"/>
                <a:gd name="T60" fmla="*/ 60 w 82"/>
                <a:gd name="T61" fmla="*/ 18 h 44"/>
                <a:gd name="T62" fmla="*/ 66 w 82"/>
                <a:gd name="T63" fmla="*/ 17 h 44"/>
                <a:gd name="T64" fmla="*/ 73 w 82"/>
                <a:gd name="T65" fmla="*/ 17 h 44"/>
                <a:gd name="T66" fmla="*/ 76 w 82"/>
                <a:gd name="T67" fmla="*/ 15 h 44"/>
                <a:gd name="T68" fmla="*/ 82 w 82"/>
                <a:gd name="T69" fmla="*/ 15 h 44"/>
                <a:gd name="T70" fmla="*/ 82 w 82"/>
                <a:gd name="T71" fmla="*/ 15 h 44"/>
                <a:gd name="T72" fmla="*/ 82 w 82"/>
                <a:gd name="T7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0"/>
                  </a:moveTo>
                  <a:lnTo>
                    <a:pt x="82" y="0"/>
                  </a:lnTo>
                  <a:lnTo>
                    <a:pt x="73" y="0"/>
                  </a:lnTo>
                  <a:lnTo>
                    <a:pt x="66" y="2"/>
                  </a:lnTo>
                  <a:lnTo>
                    <a:pt x="57" y="2"/>
                  </a:lnTo>
                  <a:lnTo>
                    <a:pt x="51" y="3"/>
                  </a:lnTo>
                  <a:lnTo>
                    <a:pt x="44" y="5"/>
                  </a:lnTo>
                  <a:lnTo>
                    <a:pt x="35" y="7"/>
                  </a:lnTo>
                  <a:lnTo>
                    <a:pt x="28" y="10"/>
                  </a:lnTo>
                  <a:lnTo>
                    <a:pt x="25" y="13"/>
                  </a:lnTo>
                  <a:lnTo>
                    <a:pt x="19" y="15"/>
                  </a:lnTo>
                  <a:lnTo>
                    <a:pt x="13" y="18"/>
                  </a:lnTo>
                  <a:lnTo>
                    <a:pt x="9" y="23"/>
                  </a:lnTo>
                  <a:lnTo>
                    <a:pt x="6" y="27"/>
                  </a:lnTo>
                  <a:lnTo>
                    <a:pt x="3" y="30"/>
                  </a:lnTo>
                  <a:lnTo>
                    <a:pt x="3" y="35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28" y="44"/>
                  </a:lnTo>
                  <a:lnTo>
                    <a:pt x="28" y="40"/>
                  </a:lnTo>
                  <a:lnTo>
                    <a:pt x="32" y="38"/>
                  </a:lnTo>
                  <a:lnTo>
                    <a:pt x="32" y="35"/>
                  </a:lnTo>
                  <a:lnTo>
                    <a:pt x="35" y="32"/>
                  </a:lnTo>
                  <a:lnTo>
                    <a:pt x="35" y="30"/>
                  </a:lnTo>
                  <a:lnTo>
                    <a:pt x="38" y="28"/>
                  </a:lnTo>
                  <a:lnTo>
                    <a:pt x="41" y="25"/>
                  </a:lnTo>
                  <a:lnTo>
                    <a:pt x="44" y="23"/>
                  </a:lnTo>
                  <a:lnTo>
                    <a:pt x="47" y="22"/>
                  </a:lnTo>
                  <a:lnTo>
                    <a:pt x="54" y="20"/>
                  </a:lnTo>
                  <a:lnTo>
                    <a:pt x="57" y="18"/>
                  </a:lnTo>
                  <a:lnTo>
                    <a:pt x="60" y="18"/>
                  </a:lnTo>
                  <a:lnTo>
                    <a:pt x="66" y="17"/>
                  </a:lnTo>
                  <a:lnTo>
                    <a:pt x="73" y="17"/>
                  </a:lnTo>
                  <a:lnTo>
                    <a:pt x="76" y="15"/>
                  </a:lnTo>
                  <a:lnTo>
                    <a:pt x="82" y="15"/>
                  </a:lnTo>
                  <a:lnTo>
                    <a:pt x="82" y="15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2327" y="210"/>
              <a:ext cx="2962" cy="15"/>
            </a:xfrm>
            <a:custGeom>
              <a:avLst/>
              <a:gdLst>
                <a:gd name="T0" fmla="*/ 2962 w 2962"/>
                <a:gd name="T1" fmla="*/ 0 h 15"/>
                <a:gd name="T2" fmla="*/ 2962 w 2962"/>
                <a:gd name="T3" fmla="*/ 0 h 15"/>
                <a:gd name="T4" fmla="*/ 0 w 2962"/>
                <a:gd name="T5" fmla="*/ 0 h 15"/>
                <a:gd name="T6" fmla="*/ 0 w 2962"/>
                <a:gd name="T7" fmla="*/ 15 h 15"/>
                <a:gd name="T8" fmla="*/ 2962 w 2962"/>
                <a:gd name="T9" fmla="*/ 15 h 15"/>
                <a:gd name="T10" fmla="*/ 2962 w 2962"/>
                <a:gd name="T11" fmla="*/ 15 h 15"/>
                <a:gd name="T12" fmla="*/ 2962 w 2962"/>
                <a:gd name="T1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2" h="15">
                  <a:moveTo>
                    <a:pt x="2962" y="0"/>
                  </a:moveTo>
                  <a:lnTo>
                    <a:pt x="2962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2962" y="15"/>
                  </a:lnTo>
                  <a:lnTo>
                    <a:pt x="2962" y="15"/>
                  </a:lnTo>
                  <a:lnTo>
                    <a:pt x="296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5289" y="210"/>
              <a:ext cx="82" cy="44"/>
            </a:xfrm>
            <a:custGeom>
              <a:avLst/>
              <a:gdLst>
                <a:gd name="T0" fmla="*/ 82 w 82"/>
                <a:gd name="T1" fmla="*/ 44 h 44"/>
                <a:gd name="T2" fmla="*/ 82 w 82"/>
                <a:gd name="T3" fmla="*/ 44 h 44"/>
                <a:gd name="T4" fmla="*/ 82 w 82"/>
                <a:gd name="T5" fmla="*/ 38 h 44"/>
                <a:gd name="T6" fmla="*/ 82 w 82"/>
                <a:gd name="T7" fmla="*/ 35 h 44"/>
                <a:gd name="T8" fmla="*/ 79 w 82"/>
                <a:gd name="T9" fmla="*/ 30 h 44"/>
                <a:gd name="T10" fmla="*/ 75 w 82"/>
                <a:gd name="T11" fmla="*/ 27 h 44"/>
                <a:gd name="T12" fmla="*/ 72 w 82"/>
                <a:gd name="T13" fmla="*/ 23 h 44"/>
                <a:gd name="T14" fmla="*/ 69 w 82"/>
                <a:gd name="T15" fmla="*/ 18 h 44"/>
                <a:gd name="T16" fmla="*/ 63 w 82"/>
                <a:gd name="T17" fmla="*/ 15 h 44"/>
                <a:gd name="T18" fmla="*/ 56 w 82"/>
                <a:gd name="T19" fmla="*/ 13 h 44"/>
                <a:gd name="T20" fmla="*/ 53 w 82"/>
                <a:gd name="T21" fmla="*/ 10 h 44"/>
                <a:gd name="T22" fmla="*/ 47 w 82"/>
                <a:gd name="T23" fmla="*/ 7 h 44"/>
                <a:gd name="T24" fmla="*/ 37 w 82"/>
                <a:gd name="T25" fmla="*/ 5 h 44"/>
                <a:gd name="T26" fmla="*/ 31 w 82"/>
                <a:gd name="T27" fmla="*/ 3 h 44"/>
                <a:gd name="T28" fmla="*/ 25 w 82"/>
                <a:gd name="T29" fmla="*/ 2 h 44"/>
                <a:gd name="T30" fmla="*/ 15 w 82"/>
                <a:gd name="T31" fmla="*/ 2 h 44"/>
                <a:gd name="T32" fmla="*/ 9 w 82"/>
                <a:gd name="T33" fmla="*/ 0 h 44"/>
                <a:gd name="T34" fmla="*/ 0 w 82"/>
                <a:gd name="T35" fmla="*/ 0 h 44"/>
                <a:gd name="T36" fmla="*/ 0 w 82"/>
                <a:gd name="T37" fmla="*/ 15 h 44"/>
                <a:gd name="T38" fmla="*/ 6 w 82"/>
                <a:gd name="T39" fmla="*/ 15 h 44"/>
                <a:gd name="T40" fmla="*/ 9 w 82"/>
                <a:gd name="T41" fmla="*/ 17 h 44"/>
                <a:gd name="T42" fmla="*/ 15 w 82"/>
                <a:gd name="T43" fmla="*/ 17 h 44"/>
                <a:gd name="T44" fmla="*/ 22 w 82"/>
                <a:gd name="T45" fmla="*/ 18 h 44"/>
                <a:gd name="T46" fmla="*/ 25 w 82"/>
                <a:gd name="T47" fmla="*/ 18 h 44"/>
                <a:gd name="T48" fmla="*/ 28 w 82"/>
                <a:gd name="T49" fmla="*/ 20 h 44"/>
                <a:gd name="T50" fmla="*/ 34 w 82"/>
                <a:gd name="T51" fmla="*/ 22 h 44"/>
                <a:gd name="T52" fmla="*/ 37 w 82"/>
                <a:gd name="T53" fmla="*/ 23 h 44"/>
                <a:gd name="T54" fmla="*/ 41 w 82"/>
                <a:gd name="T55" fmla="*/ 25 h 44"/>
                <a:gd name="T56" fmla="*/ 44 w 82"/>
                <a:gd name="T57" fmla="*/ 28 h 44"/>
                <a:gd name="T58" fmla="*/ 47 w 82"/>
                <a:gd name="T59" fmla="*/ 30 h 44"/>
                <a:gd name="T60" fmla="*/ 47 w 82"/>
                <a:gd name="T61" fmla="*/ 32 h 44"/>
                <a:gd name="T62" fmla="*/ 50 w 82"/>
                <a:gd name="T63" fmla="*/ 35 h 44"/>
                <a:gd name="T64" fmla="*/ 50 w 82"/>
                <a:gd name="T65" fmla="*/ 38 h 44"/>
                <a:gd name="T66" fmla="*/ 53 w 82"/>
                <a:gd name="T67" fmla="*/ 40 h 44"/>
                <a:gd name="T68" fmla="*/ 53 w 82"/>
                <a:gd name="T69" fmla="*/ 44 h 44"/>
                <a:gd name="T70" fmla="*/ 53 w 82"/>
                <a:gd name="T71" fmla="*/ 44 h 44"/>
                <a:gd name="T72" fmla="*/ 82 w 82"/>
                <a:gd name="T7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44"/>
                  </a:moveTo>
                  <a:lnTo>
                    <a:pt x="82" y="44"/>
                  </a:lnTo>
                  <a:lnTo>
                    <a:pt x="82" y="38"/>
                  </a:lnTo>
                  <a:lnTo>
                    <a:pt x="82" y="35"/>
                  </a:lnTo>
                  <a:lnTo>
                    <a:pt x="79" y="30"/>
                  </a:lnTo>
                  <a:lnTo>
                    <a:pt x="75" y="27"/>
                  </a:lnTo>
                  <a:lnTo>
                    <a:pt x="72" y="23"/>
                  </a:lnTo>
                  <a:lnTo>
                    <a:pt x="69" y="18"/>
                  </a:lnTo>
                  <a:lnTo>
                    <a:pt x="63" y="15"/>
                  </a:lnTo>
                  <a:lnTo>
                    <a:pt x="56" y="13"/>
                  </a:lnTo>
                  <a:lnTo>
                    <a:pt x="53" y="10"/>
                  </a:lnTo>
                  <a:lnTo>
                    <a:pt x="47" y="7"/>
                  </a:lnTo>
                  <a:lnTo>
                    <a:pt x="37" y="5"/>
                  </a:lnTo>
                  <a:lnTo>
                    <a:pt x="31" y="3"/>
                  </a:lnTo>
                  <a:lnTo>
                    <a:pt x="25" y="2"/>
                  </a:lnTo>
                  <a:lnTo>
                    <a:pt x="15" y="2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9" y="17"/>
                  </a:lnTo>
                  <a:lnTo>
                    <a:pt x="15" y="17"/>
                  </a:lnTo>
                  <a:lnTo>
                    <a:pt x="22" y="18"/>
                  </a:lnTo>
                  <a:lnTo>
                    <a:pt x="25" y="18"/>
                  </a:lnTo>
                  <a:lnTo>
                    <a:pt x="28" y="20"/>
                  </a:lnTo>
                  <a:lnTo>
                    <a:pt x="34" y="22"/>
                  </a:lnTo>
                  <a:lnTo>
                    <a:pt x="37" y="23"/>
                  </a:lnTo>
                  <a:lnTo>
                    <a:pt x="41" y="25"/>
                  </a:lnTo>
                  <a:lnTo>
                    <a:pt x="44" y="28"/>
                  </a:lnTo>
                  <a:lnTo>
                    <a:pt x="47" y="30"/>
                  </a:lnTo>
                  <a:lnTo>
                    <a:pt x="47" y="32"/>
                  </a:lnTo>
                  <a:lnTo>
                    <a:pt x="50" y="35"/>
                  </a:lnTo>
                  <a:lnTo>
                    <a:pt x="50" y="38"/>
                  </a:lnTo>
                  <a:lnTo>
                    <a:pt x="53" y="40"/>
                  </a:lnTo>
                  <a:lnTo>
                    <a:pt x="53" y="44"/>
                  </a:lnTo>
                  <a:lnTo>
                    <a:pt x="53" y="44"/>
                  </a:lnTo>
                  <a:lnTo>
                    <a:pt x="82" y="4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5342" y="254"/>
              <a:ext cx="29" cy="455"/>
            </a:xfrm>
            <a:custGeom>
              <a:avLst/>
              <a:gdLst>
                <a:gd name="T0" fmla="*/ 29 w 29"/>
                <a:gd name="T1" fmla="*/ 455 h 455"/>
                <a:gd name="T2" fmla="*/ 29 w 29"/>
                <a:gd name="T3" fmla="*/ 455 h 455"/>
                <a:gd name="T4" fmla="*/ 29 w 29"/>
                <a:gd name="T5" fmla="*/ 0 h 455"/>
                <a:gd name="T6" fmla="*/ 0 w 29"/>
                <a:gd name="T7" fmla="*/ 0 h 455"/>
                <a:gd name="T8" fmla="*/ 0 w 29"/>
                <a:gd name="T9" fmla="*/ 455 h 455"/>
                <a:gd name="T10" fmla="*/ 0 w 29"/>
                <a:gd name="T11" fmla="*/ 455 h 455"/>
                <a:gd name="T12" fmla="*/ 29 w 29"/>
                <a:gd name="T13" fmla="*/ 455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455">
                  <a:moveTo>
                    <a:pt x="29" y="455"/>
                  </a:moveTo>
                  <a:lnTo>
                    <a:pt x="29" y="45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455"/>
                  </a:lnTo>
                  <a:lnTo>
                    <a:pt x="0" y="455"/>
                  </a:lnTo>
                  <a:lnTo>
                    <a:pt x="29" y="45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5289" y="709"/>
              <a:ext cx="82" cy="41"/>
            </a:xfrm>
            <a:custGeom>
              <a:avLst/>
              <a:gdLst>
                <a:gd name="T0" fmla="*/ 0 w 82"/>
                <a:gd name="T1" fmla="*/ 41 h 41"/>
                <a:gd name="T2" fmla="*/ 0 w 82"/>
                <a:gd name="T3" fmla="*/ 41 h 41"/>
                <a:gd name="T4" fmla="*/ 9 w 82"/>
                <a:gd name="T5" fmla="*/ 41 h 41"/>
                <a:gd name="T6" fmla="*/ 15 w 82"/>
                <a:gd name="T7" fmla="*/ 41 h 41"/>
                <a:gd name="T8" fmla="*/ 25 w 82"/>
                <a:gd name="T9" fmla="*/ 40 h 41"/>
                <a:gd name="T10" fmla="*/ 31 w 82"/>
                <a:gd name="T11" fmla="*/ 38 h 41"/>
                <a:gd name="T12" fmla="*/ 37 w 82"/>
                <a:gd name="T13" fmla="*/ 36 h 41"/>
                <a:gd name="T14" fmla="*/ 47 w 82"/>
                <a:gd name="T15" fmla="*/ 35 h 41"/>
                <a:gd name="T16" fmla="*/ 53 w 82"/>
                <a:gd name="T17" fmla="*/ 31 h 41"/>
                <a:gd name="T18" fmla="*/ 56 w 82"/>
                <a:gd name="T19" fmla="*/ 30 h 41"/>
                <a:gd name="T20" fmla="*/ 63 w 82"/>
                <a:gd name="T21" fmla="*/ 26 h 41"/>
                <a:gd name="T22" fmla="*/ 69 w 82"/>
                <a:gd name="T23" fmla="*/ 23 h 41"/>
                <a:gd name="T24" fmla="*/ 72 w 82"/>
                <a:gd name="T25" fmla="*/ 20 h 41"/>
                <a:gd name="T26" fmla="*/ 75 w 82"/>
                <a:gd name="T27" fmla="*/ 16 h 41"/>
                <a:gd name="T28" fmla="*/ 79 w 82"/>
                <a:gd name="T29" fmla="*/ 11 h 41"/>
                <a:gd name="T30" fmla="*/ 82 w 82"/>
                <a:gd name="T31" fmla="*/ 8 h 41"/>
                <a:gd name="T32" fmla="*/ 82 w 82"/>
                <a:gd name="T33" fmla="*/ 3 h 41"/>
                <a:gd name="T34" fmla="*/ 82 w 82"/>
                <a:gd name="T35" fmla="*/ 0 h 41"/>
                <a:gd name="T36" fmla="*/ 53 w 82"/>
                <a:gd name="T37" fmla="*/ 0 h 41"/>
                <a:gd name="T38" fmla="*/ 53 w 82"/>
                <a:gd name="T39" fmla="*/ 1 h 41"/>
                <a:gd name="T40" fmla="*/ 50 w 82"/>
                <a:gd name="T41" fmla="*/ 5 h 41"/>
                <a:gd name="T42" fmla="*/ 50 w 82"/>
                <a:gd name="T43" fmla="*/ 6 h 41"/>
                <a:gd name="T44" fmla="*/ 47 w 82"/>
                <a:gd name="T45" fmla="*/ 10 h 41"/>
                <a:gd name="T46" fmla="*/ 47 w 82"/>
                <a:gd name="T47" fmla="*/ 11 h 41"/>
                <a:gd name="T48" fmla="*/ 44 w 82"/>
                <a:gd name="T49" fmla="*/ 15 h 41"/>
                <a:gd name="T50" fmla="*/ 41 w 82"/>
                <a:gd name="T51" fmla="*/ 16 h 41"/>
                <a:gd name="T52" fmla="*/ 37 w 82"/>
                <a:gd name="T53" fmla="*/ 18 h 41"/>
                <a:gd name="T54" fmla="*/ 34 w 82"/>
                <a:gd name="T55" fmla="*/ 20 h 41"/>
                <a:gd name="T56" fmla="*/ 28 w 82"/>
                <a:gd name="T57" fmla="*/ 21 h 41"/>
                <a:gd name="T58" fmla="*/ 25 w 82"/>
                <a:gd name="T59" fmla="*/ 23 h 41"/>
                <a:gd name="T60" fmla="*/ 22 w 82"/>
                <a:gd name="T61" fmla="*/ 25 h 41"/>
                <a:gd name="T62" fmla="*/ 15 w 82"/>
                <a:gd name="T63" fmla="*/ 25 h 41"/>
                <a:gd name="T64" fmla="*/ 9 w 82"/>
                <a:gd name="T65" fmla="*/ 26 h 41"/>
                <a:gd name="T66" fmla="*/ 6 w 82"/>
                <a:gd name="T67" fmla="*/ 26 h 41"/>
                <a:gd name="T68" fmla="*/ 0 w 82"/>
                <a:gd name="T69" fmla="*/ 26 h 41"/>
                <a:gd name="T70" fmla="*/ 0 w 82"/>
                <a:gd name="T71" fmla="*/ 26 h 41"/>
                <a:gd name="T72" fmla="*/ 0 w 82"/>
                <a:gd name="T73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41"/>
                  </a:moveTo>
                  <a:lnTo>
                    <a:pt x="0" y="41"/>
                  </a:lnTo>
                  <a:lnTo>
                    <a:pt x="9" y="41"/>
                  </a:lnTo>
                  <a:lnTo>
                    <a:pt x="15" y="41"/>
                  </a:lnTo>
                  <a:lnTo>
                    <a:pt x="25" y="40"/>
                  </a:lnTo>
                  <a:lnTo>
                    <a:pt x="31" y="38"/>
                  </a:lnTo>
                  <a:lnTo>
                    <a:pt x="37" y="36"/>
                  </a:lnTo>
                  <a:lnTo>
                    <a:pt x="47" y="35"/>
                  </a:lnTo>
                  <a:lnTo>
                    <a:pt x="53" y="31"/>
                  </a:lnTo>
                  <a:lnTo>
                    <a:pt x="56" y="30"/>
                  </a:lnTo>
                  <a:lnTo>
                    <a:pt x="63" y="26"/>
                  </a:lnTo>
                  <a:lnTo>
                    <a:pt x="69" y="23"/>
                  </a:lnTo>
                  <a:lnTo>
                    <a:pt x="72" y="20"/>
                  </a:lnTo>
                  <a:lnTo>
                    <a:pt x="75" y="16"/>
                  </a:lnTo>
                  <a:lnTo>
                    <a:pt x="79" y="11"/>
                  </a:lnTo>
                  <a:lnTo>
                    <a:pt x="82" y="8"/>
                  </a:lnTo>
                  <a:lnTo>
                    <a:pt x="82" y="3"/>
                  </a:lnTo>
                  <a:lnTo>
                    <a:pt x="82" y="0"/>
                  </a:lnTo>
                  <a:lnTo>
                    <a:pt x="53" y="0"/>
                  </a:lnTo>
                  <a:lnTo>
                    <a:pt x="53" y="1"/>
                  </a:lnTo>
                  <a:lnTo>
                    <a:pt x="50" y="5"/>
                  </a:lnTo>
                  <a:lnTo>
                    <a:pt x="50" y="6"/>
                  </a:lnTo>
                  <a:lnTo>
                    <a:pt x="47" y="10"/>
                  </a:lnTo>
                  <a:lnTo>
                    <a:pt x="47" y="11"/>
                  </a:lnTo>
                  <a:lnTo>
                    <a:pt x="44" y="15"/>
                  </a:lnTo>
                  <a:lnTo>
                    <a:pt x="41" y="16"/>
                  </a:lnTo>
                  <a:lnTo>
                    <a:pt x="37" y="18"/>
                  </a:lnTo>
                  <a:lnTo>
                    <a:pt x="34" y="20"/>
                  </a:lnTo>
                  <a:lnTo>
                    <a:pt x="28" y="21"/>
                  </a:lnTo>
                  <a:lnTo>
                    <a:pt x="25" y="23"/>
                  </a:lnTo>
                  <a:lnTo>
                    <a:pt x="22" y="25"/>
                  </a:lnTo>
                  <a:lnTo>
                    <a:pt x="15" y="25"/>
                  </a:lnTo>
                  <a:lnTo>
                    <a:pt x="9" y="26"/>
                  </a:lnTo>
                  <a:lnTo>
                    <a:pt x="6" y="26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5077" y="735"/>
              <a:ext cx="212" cy="15"/>
            </a:xfrm>
            <a:custGeom>
              <a:avLst/>
              <a:gdLst>
                <a:gd name="T0" fmla="*/ 0 w 212"/>
                <a:gd name="T1" fmla="*/ 9 h 15"/>
                <a:gd name="T2" fmla="*/ 0 w 212"/>
                <a:gd name="T3" fmla="*/ 15 h 15"/>
                <a:gd name="T4" fmla="*/ 212 w 212"/>
                <a:gd name="T5" fmla="*/ 15 h 15"/>
                <a:gd name="T6" fmla="*/ 212 w 212"/>
                <a:gd name="T7" fmla="*/ 0 h 15"/>
                <a:gd name="T8" fmla="*/ 0 w 212"/>
                <a:gd name="T9" fmla="*/ 0 h 15"/>
                <a:gd name="T10" fmla="*/ 0 w 212"/>
                <a:gd name="T11" fmla="*/ 9 h 15"/>
                <a:gd name="T12" fmla="*/ 0 w 212"/>
                <a:gd name="T13" fmla="*/ 9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" h="15">
                  <a:moveTo>
                    <a:pt x="0" y="9"/>
                  </a:moveTo>
                  <a:lnTo>
                    <a:pt x="0" y="15"/>
                  </a:lnTo>
                  <a:lnTo>
                    <a:pt x="212" y="15"/>
                  </a:lnTo>
                  <a:lnTo>
                    <a:pt x="21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4201" y="715"/>
              <a:ext cx="83" cy="49"/>
            </a:xfrm>
            <a:custGeom>
              <a:avLst/>
              <a:gdLst>
                <a:gd name="T0" fmla="*/ 73 w 83"/>
                <a:gd name="T1" fmla="*/ 24 h 49"/>
                <a:gd name="T2" fmla="*/ 83 w 83"/>
                <a:gd name="T3" fmla="*/ 49 h 49"/>
                <a:gd name="T4" fmla="*/ 13 w 83"/>
                <a:gd name="T5" fmla="*/ 39 h 49"/>
                <a:gd name="T6" fmla="*/ 10 w 83"/>
                <a:gd name="T7" fmla="*/ 39 h 49"/>
                <a:gd name="T8" fmla="*/ 10 w 83"/>
                <a:gd name="T9" fmla="*/ 37 h 49"/>
                <a:gd name="T10" fmla="*/ 7 w 83"/>
                <a:gd name="T11" fmla="*/ 37 h 49"/>
                <a:gd name="T12" fmla="*/ 7 w 83"/>
                <a:gd name="T13" fmla="*/ 35 h 49"/>
                <a:gd name="T14" fmla="*/ 3 w 83"/>
                <a:gd name="T15" fmla="*/ 35 h 49"/>
                <a:gd name="T16" fmla="*/ 3 w 83"/>
                <a:gd name="T17" fmla="*/ 34 h 49"/>
                <a:gd name="T18" fmla="*/ 0 w 83"/>
                <a:gd name="T19" fmla="*/ 34 h 49"/>
                <a:gd name="T20" fmla="*/ 0 w 83"/>
                <a:gd name="T21" fmla="*/ 32 h 49"/>
                <a:gd name="T22" fmla="*/ 0 w 83"/>
                <a:gd name="T23" fmla="*/ 30 h 49"/>
                <a:gd name="T24" fmla="*/ 3 w 83"/>
                <a:gd name="T25" fmla="*/ 29 h 49"/>
                <a:gd name="T26" fmla="*/ 3 w 83"/>
                <a:gd name="T27" fmla="*/ 27 h 49"/>
                <a:gd name="T28" fmla="*/ 7 w 83"/>
                <a:gd name="T29" fmla="*/ 25 h 49"/>
                <a:gd name="T30" fmla="*/ 64 w 83"/>
                <a:gd name="T31" fmla="*/ 0 h 49"/>
                <a:gd name="T32" fmla="*/ 73 w 83"/>
                <a:gd name="T33" fmla="*/ 24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49">
                  <a:moveTo>
                    <a:pt x="73" y="24"/>
                  </a:moveTo>
                  <a:lnTo>
                    <a:pt x="83" y="49"/>
                  </a:lnTo>
                  <a:lnTo>
                    <a:pt x="13" y="39"/>
                  </a:lnTo>
                  <a:lnTo>
                    <a:pt x="10" y="39"/>
                  </a:lnTo>
                  <a:lnTo>
                    <a:pt x="10" y="37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3" y="35"/>
                  </a:lnTo>
                  <a:lnTo>
                    <a:pt x="3" y="34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3" y="29"/>
                  </a:lnTo>
                  <a:lnTo>
                    <a:pt x="3" y="27"/>
                  </a:lnTo>
                  <a:lnTo>
                    <a:pt x="7" y="25"/>
                  </a:lnTo>
                  <a:lnTo>
                    <a:pt x="64" y="0"/>
                  </a:lnTo>
                  <a:lnTo>
                    <a:pt x="73" y="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4265" y="642"/>
              <a:ext cx="224" cy="152"/>
            </a:xfrm>
            <a:custGeom>
              <a:avLst/>
              <a:gdLst>
                <a:gd name="T0" fmla="*/ 19 w 224"/>
                <a:gd name="T1" fmla="*/ 122 h 152"/>
                <a:gd name="T2" fmla="*/ 224 w 224"/>
                <a:gd name="T3" fmla="*/ 152 h 152"/>
                <a:gd name="T4" fmla="*/ 221 w 224"/>
                <a:gd name="T5" fmla="*/ 77 h 152"/>
                <a:gd name="T6" fmla="*/ 161 w 224"/>
                <a:gd name="T7" fmla="*/ 0 h 152"/>
                <a:gd name="T8" fmla="*/ 0 w 224"/>
                <a:gd name="T9" fmla="*/ 73 h 152"/>
                <a:gd name="T10" fmla="*/ 19 w 224"/>
                <a:gd name="T11" fmla="*/ 12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" h="152">
                  <a:moveTo>
                    <a:pt x="19" y="122"/>
                  </a:moveTo>
                  <a:lnTo>
                    <a:pt x="224" y="152"/>
                  </a:lnTo>
                  <a:lnTo>
                    <a:pt x="221" y="77"/>
                  </a:lnTo>
                  <a:lnTo>
                    <a:pt x="161" y="0"/>
                  </a:lnTo>
                  <a:lnTo>
                    <a:pt x="0" y="73"/>
                  </a:lnTo>
                  <a:lnTo>
                    <a:pt x="19" y="1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4432" y="605"/>
              <a:ext cx="721" cy="145"/>
            </a:xfrm>
            <a:custGeom>
              <a:avLst/>
              <a:gdLst>
                <a:gd name="T0" fmla="*/ 16 w 721"/>
                <a:gd name="T1" fmla="*/ 80 h 145"/>
                <a:gd name="T2" fmla="*/ 10 w 721"/>
                <a:gd name="T3" fmla="*/ 84 h 145"/>
                <a:gd name="T4" fmla="*/ 6 w 721"/>
                <a:gd name="T5" fmla="*/ 89 h 145"/>
                <a:gd name="T6" fmla="*/ 3 w 721"/>
                <a:gd name="T7" fmla="*/ 92 h 145"/>
                <a:gd name="T8" fmla="*/ 3 w 721"/>
                <a:gd name="T9" fmla="*/ 97 h 145"/>
                <a:gd name="T10" fmla="*/ 0 w 721"/>
                <a:gd name="T11" fmla="*/ 102 h 145"/>
                <a:gd name="T12" fmla="*/ 0 w 721"/>
                <a:gd name="T13" fmla="*/ 105 h 145"/>
                <a:gd name="T14" fmla="*/ 0 w 721"/>
                <a:gd name="T15" fmla="*/ 110 h 145"/>
                <a:gd name="T16" fmla="*/ 3 w 721"/>
                <a:gd name="T17" fmla="*/ 115 h 145"/>
                <a:gd name="T18" fmla="*/ 3 w 721"/>
                <a:gd name="T19" fmla="*/ 120 h 145"/>
                <a:gd name="T20" fmla="*/ 6 w 721"/>
                <a:gd name="T21" fmla="*/ 124 h 145"/>
                <a:gd name="T22" fmla="*/ 13 w 721"/>
                <a:gd name="T23" fmla="*/ 129 h 145"/>
                <a:gd name="T24" fmla="*/ 16 w 721"/>
                <a:gd name="T25" fmla="*/ 132 h 145"/>
                <a:gd name="T26" fmla="*/ 22 w 721"/>
                <a:gd name="T27" fmla="*/ 135 h 145"/>
                <a:gd name="T28" fmla="*/ 25 w 721"/>
                <a:gd name="T29" fmla="*/ 140 h 145"/>
                <a:gd name="T30" fmla="*/ 32 w 721"/>
                <a:gd name="T31" fmla="*/ 142 h 145"/>
                <a:gd name="T32" fmla="*/ 41 w 721"/>
                <a:gd name="T33" fmla="*/ 145 h 145"/>
                <a:gd name="T34" fmla="*/ 721 w 721"/>
                <a:gd name="T35" fmla="*/ 65 h 145"/>
                <a:gd name="T36" fmla="*/ 692 w 721"/>
                <a:gd name="T37" fmla="*/ 0 h 145"/>
                <a:gd name="T38" fmla="*/ 16 w 721"/>
                <a:gd name="T39" fmla="*/ 8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21" h="145">
                  <a:moveTo>
                    <a:pt x="16" y="80"/>
                  </a:moveTo>
                  <a:lnTo>
                    <a:pt x="10" y="84"/>
                  </a:lnTo>
                  <a:lnTo>
                    <a:pt x="6" y="89"/>
                  </a:lnTo>
                  <a:lnTo>
                    <a:pt x="3" y="92"/>
                  </a:lnTo>
                  <a:lnTo>
                    <a:pt x="3" y="97"/>
                  </a:lnTo>
                  <a:lnTo>
                    <a:pt x="0" y="102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3" y="115"/>
                  </a:lnTo>
                  <a:lnTo>
                    <a:pt x="3" y="120"/>
                  </a:lnTo>
                  <a:lnTo>
                    <a:pt x="6" y="124"/>
                  </a:lnTo>
                  <a:lnTo>
                    <a:pt x="13" y="129"/>
                  </a:lnTo>
                  <a:lnTo>
                    <a:pt x="16" y="132"/>
                  </a:lnTo>
                  <a:lnTo>
                    <a:pt x="22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41" y="145"/>
                  </a:lnTo>
                  <a:lnTo>
                    <a:pt x="721" y="65"/>
                  </a:lnTo>
                  <a:lnTo>
                    <a:pt x="692" y="0"/>
                  </a:lnTo>
                  <a:lnTo>
                    <a:pt x="16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4429" y="684"/>
              <a:ext cx="44" cy="68"/>
            </a:xfrm>
            <a:custGeom>
              <a:avLst/>
              <a:gdLst>
                <a:gd name="T0" fmla="*/ 44 w 44"/>
                <a:gd name="T1" fmla="*/ 65 h 68"/>
                <a:gd name="T2" fmla="*/ 44 w 44"/>
                <a:gd name="T3" fmla="*/ 65 h 68"/>
                <a:gd name="T4" fmla="*/ 38 w 44"/>
                <a:gd name="T5" fmla="*/ 63 h 68"/>
                <a:gd name="T6" fmla="*/ 31 w 44"/>
                <a:gd name="T7" fmla="*/ 60 h 68"/>
                <a:gd name="T8" fmla="*/ 25 w 44"/>
                <a:gd name="T9" fmla="*/ 56 h 68"/>
                <a:gd name="T10" fmla="*/ 22 w 44"/>
                <a:gd name="T11" fmla="*/ 51 h 68"/>
                <a:gd name="T12" fmla="*/ 19 w 44"/>
                <a:gd name="T13" fmla="*/ 48 h 68"/>
                <a:gd name="T14" fmla="*/ 13 w 44"/>
                <a:gd name="T15" fmla="*/ 45 h 68"/>
                <a:gd name="T16" fmla="*/ 13 w 44"/>
                <a:gd name="T17" fmla="*/ 40 h 68"/>
                <a:gd name="T18" fmla="*/ 9 w 44"/>
                <a:gd name="T19" fmla="*/ 36 h 68"/>
                <a:gd name="T20" fmla="*/ 9 w 44"/>
                <a:gd name="T21" fmla="*/ 31 h 68"/>
                <a:gd name="T22" fmla="*/ 6 w 44"/>
                <a:gd name="T23" fmla="*/ 26 h 68"/>
                <a:gd name="T24" fmla="*/ 6 w 44"/>
                <a:gd name="T25" fmla="*/ 23 h 68"/>
                <a:gd name="T26" fmla="*/ 9 w 44"/>
                <a:gd name="T27" fmla="*/ 18 h 68"/>
                <a:gd name="T28" fmla="*/ 13 w 44"/>
                <a:gd name="T29" fmla="*/ 15 h 68"/>
                <a:gd name="T30" fmla="*/ 13 w 44"/>
                <a:gd name="T31" fmla="*/ 10 h 68"/>
                <a:gd name="T32" fmla="*/ 16 w 44"/>
                <a:gd name="T33" fmla="*/ 6 h 68"/>
                <a:gd name="T34" fmla="*/ 22 w 44"/>
                <a:gd name="T35" fmla="*/ 1 h 68"/>
                <a:gd name="T36" fmla="*/ 16 w 44"/>
                <a:gd name="T37" fmla="*/ 0 h 68"/>
                <a:gd name="T38" fmla="*/ 9 w 44"/>
                <a:gd name="T39" fmla="*/ 5 h 68"/>
                <a:gd name="T40" fmla="*/ 6 w 44"/>
                <a:gd name="T41" fmla="*/ 8 h 68"/>
                <a:gd name="T42" fmla="*/ 3 w 44"/>
                <a:gd name="T43" fmla="*/ 13 h 68"/>
                <a:gd name="T44" fmla="*/ 3 w 44"/>
                <a:gd name="T45" fmla="*/ 18 h 68"/>
                <a:gd name="T46" fmla="*/ 0 w 44"/>
                <a:gd name="T47" fmla="*/ 23 h 68"/>
                <a:gd name="T48" fmla="*/ 0 w 44"/>
                <a:gd name="T49" fmla="*/ 26 h 68"/>
                <a:gd name="T50" fmla="*/ 0 w 44"/>
                <a:gd name="T51" fmla="*/ 31 h 68"/>
                <a:gd name="T52" fmla="*/ 3 w 44"/>
                <a:gd name="T53" fmla="*/ 36 h 68"/>
                <a:gd name="T54" fmla="*/ 3 w 44"/>
                <a:gd name="T55" fmla="*/ 41 h 68"/>
                <a:gd name="T56" fmla="*/ 6 w 44"/>
                <a:gd name="T57" fmla="*/ 46 h 68"/>
                <a:gd name="T58" fmla="*/ 13 w 44"/>
                <a:gd name="T59" fmla="*/ 50 h 68"/>
                <a:gd name="T60" fmla="*/ 16 w 44"/>
                <a:gd name="T61" fmla="*/ 55 h 68"/>
                <a:gd name="T62" fmla="*/ 22 w 44"/>
                <a:gd name="T63" fmla="*/ 58 h 68"/>
                <a:gd name="T64" fmla="*/ 25 w 44"/>
                <a:gd name="T65" fmla="*/ 61 h 68"/>
                <a:gd name="T66" fmla="*/ 35 w 44"/>
                <a:gd name="T67" fmla="*/ 65 h 68"/>
                <a:gd name="T68" fmla="*/ 41 w 44"/>
                <a:gd name="T69" fmla="*/ 68 h 68"/>
                <a:gd name="T70" fmla="*/ 44 w 44"/>
                <a:gd name="T71" fmla="*/ 68 h 68"/>
                <a:gd name="T72" fmla="*/ 41 w 44"/>
                <a:gd name="T73" fmla="*/ 68 h 68"/>
                <a:gd name="T74" fmla="*/ 44 w 44"/>
                <a:gd name="T75" fmla="*/ 68 h 68"/>
                <a:gd name="T76" fmla="*/ 44 w 44"/>
                <a:gd name="T77" fmla="*/ 68 h 68"/>
                <a:gd name="T78" fmla="*/ 44 w 44"/>
                <a:gd name="T7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" h="68">
                  <a:moveTo>
                    <a:pt x="44" y="65"/>
                  </a:moveTo>
                  <a:lnTo>
                    <a:pt x="44" y="65"/>
                  </a:lnTo>
                  <a:lnTo>
                    <a:pt x="38" y="63"/>
                  </a:lnTo>
                  <a:lnTo>
                    <a:pt x="31" y="60"/>
                  </a:lnTo>
                  <a:lnTo>
                    <a:pt x="25" y="56"/>
                  </a:lnTo>
                  <a:lnTo>
                    <a:pt x="22" y="51"/>
                  </a:lnTo>
                  <a:lnTo>
                    <a:pt x="19" y="48"/>
                  </a:lnTo>
                  <a:lnTo>
                    <a:pt x="13" y="45"/>
                  </a:lnTo>
                  <a:lnTo>
                    <a:pt x="13" y="40"/>
                  </a:lnTo>
                  <a:lnTo>
                    <a:pt x="9" y="36"/>
                  </a:lnTo>
                  <a:lnTo>
                    <a:pt x="9" y="31"/>
                  </a:lnTo>
                  <a:lnTo>
                    <a:pt x="6" y="26"/>
                  </a:lnTo>
                  <a:lnTo>
                    <a:pt x="6" y="23"/>
                  </a:lnTo>
                  <a:lnTo>
                    <a:pt x="9" y="18"/>
                  </a:lnTo>
                  <a:lnTo>
                    <a:pt x="13" y="15"/>
                  </a:lnTo>
                  <a:lnTo>
                    <a:pt x="13" y="10"/>
                  </a:lnTo>
                  <a:lnTo>
                    <a:pt x="16" y="6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5"/>
                  </a:lnTo>
                  <a:lnTo>
                    <a:pt x="6" y="8"/>
                  </a:lnTo>
                  <a:lnTo>
                    <a:pt x="3" y="13"/>
                  </a:lnTo>
                  <a:lnTo>
                    <a:pt x="3" y="18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0" y="31"/>
                  </a:lnTo>
                  <a:lnTo>
                    <a:pt x="3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3" y="50"/>
                  </a:lnTo>
                  <a:lnTo>
                    <a:pt x="16" y="55"/>
                  </a:lnTo>
                  <a:lnTo>
                    <a:pt x="22" y="58"/>
                  </a:lnTo>
                  <a:lnTo>
                    <a:pt x="25" y="61"/>
                  </a:lnTo>
                  <a:lnTo>
                    <a:pt x="35" y="65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4" y="68"/>
                  </a:lnTo>
                  <a:lnTo>
                    <a:pt x="44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76 w 683"/>
                <a:gd name="T1" fmla="*/ 4 h 84"/>
                <a:gd name="T2" fmla="*/ 680 w 683"/>
                <a:gd name="T3" fmla="*/ 0 h 84"/>
                <a:gd name="T4" fmla="*/ 0 w 683"/>
                <a:gd name="T5" fmla="*/ 81 h 84"/>
                <a:gd name="T6" fmla="*/ 0 w 683"/>
                <a:gd name="T7" fmla="*/ 84 h 84"/>
                <a:gd name="T8" fmla="*/ 680 w 683"/>
                <a:gd name="T9" fmla="*/ 4 h 84"/>
                <a:gd name="T10" fmla="*/ 683 w 683"/>
                <a:gd name="T11" fmla="*/ 2 h 84"/>
                <a:gd name="T12" fmla="*/ 680 w 683"/>
                <a:gd name="T13" fmla="*/ 4 h 84"/>
                <a:gd name="T14" fmla="*/ 683 w 683"/>
                <a:gd name="T15" fmla="*/ 4 h 84"/>
                <a:gd name="T16" fmla="*/ 683 w 683"/>
                <a:gd name="T17" fmla="*/ 2 h 84"/>
                <a:gd name="T18" fmla="*/ 676 w 683"/>
                <a:gd name="T19" fmla="*/ 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76" y="4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0" y="84"/>
                  </a:lnTo>
                  <a:lnTo>
                    <a:pt x="680" y="4"/>
                  </a:lnTo>
                  <a:lnTo>
                    <a:pt x="683" y="2"/>
                  </a:lnTo>
                  <a:lnTo>
                    <a:pt x="680" y="4"/>
                  </a:lnTo>
                  <a:lnTo>
                    <a:pt x="683" y="4"/>
                  </a:lnTo>
                  <a:lnTo>
                    <a:pt x="683" y="2"/>
                  </a:lnTo>
                  <a:lnTo>
                    <a:pt x="67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5121" y="603"/>
              <a:ext cx="35" cy="69"/>
            </a:xfrm>
            <a:custGeom>
              <a:avLst/>
              <a:gdLst>
                <a:gd name="T0" fmla="*/ 6 w 35"/>
                <a:gd name="T1" fmla="*/ 5 h 69"/>
                <a:gd name="T2" fmla="*/ 0 w 35"/>
                <a:gd name="T3" fmla="*/ 4 h 69"/>
                <a:gd name="T4" fmla="*/ 28 w 35"/>
                <a:gd name="T5" fmla="*/ 69 h 69"/>
                <a:gd name="T6" fmla="*/ 35 w 35"/>
                <a:gd name="T7" fmla="*/ 67 h 69"/>
                <a:gd name="T8" fmla="*/ 10 w 35"/>
                <a:gd name="T9" fmla="*/ 2 h 69"/>
                <a:gd name="T10" fmla="*/ 3 w 35"/>
                <a:gd name="T11" fmla="*/ 0 h 69"/>
                <a:gd name="T12" fmla="*/ 10 w 35"/>
                <a:gd name="T13" fmla="*/ 2 h 69"/>
                <a:gd name="T14" fmla="*/ 6 w 35"/>
                <a:gd name="T15" fmla="*/ 0 h 69"/>
                <a:gd name="T16" fmla="*/ 3 w 35"/>
                <a:gd name="T17" fmla="*/ 0 h 69"/>
                <a:gd name="T18" fmla="*/ 6 w 35"/>
                <a:gd name="T19" fmla="*/ 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69">
                  <a:moveTo>
                    <a:pt x="6" y="5"/>
                  </a:moveTo>
                  <a:lnTo>
                    <a:pt x="0" y="4"/>
                  </a:lnTo>
                  <a:lnTo>
                    <a:pt x="28" y="69"/>
                  </a:lnTo>
                  <a:lnTo>
                    <a:pt x="35" y="67"/>
                  </a:lnTo>
                  <a:lnTo>
                    <a:pt x="10" y="2"/>
                  </a:lnTo>
                  <a:lnTo>
                    <a:pt x="3" y="0"/>
                  </a:lnTo>
                  <a:lnTo>
                    <a:pt x="10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4445" y="603"/>
              <a:ext cx="682" cy="84"/>
            </a:xfrm>
            <a:custGeom>
              <a:avLst/>
              <a:gdLst>
                <a:gd name="T0" fmla="*/ 6 w 682"/>
                <a:gd name="T1" fmla="*/ 82 h 84"/>
                <a:gd name="T2" fmla="*/ 3 w 682"/>
                <a:gd name="T3" fmla="*/ 84 h 84"/>
                <a:gd name="T4" fmla="*/ 682 w 682"/>
                <a:gd name="T5" fmla="*/ 5 h 84"/>
                <a:gd name="T6" fmla="*/ 679 w 682"/>
                <a:gd name="T7" fmla="*/ 0 h 84"/>
                <a:gd name="T8" fmla="*/ 3 w 682"/>
                <a:gd name="T9" fmla="*/ 79 h 84"/>
                <a:gd name="T10" fmla="*/ 0 w 682"/>
                <a:gd name="T11" fmla="*/ 81 h 84"/>
                <a:gd name="T12" fmla="*/ 3 w 682"/>
                <a:gd name="T13" fmla="*/ 79 h 84"/>
                <a:gd name="T14" fmla="*/ 0 w 682"/>
                <a:gd name="T15" fmla="*/ 81 h 84"/>
                <a:gd name="T16" fmla="*/ 0 w 682"/>
                <a:gd name="T17" fmla="*/ 81 h 84"/>
                <a:gd name="T18" fmla="*/ 6 w 682"/>
                <a:gd name="T19" fmla="*/ 8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84">
                  <a:moveTo>
                    <a:pt x="6" y="82"/>
                  </a:moveTo>
                  <a:lnTo>
                    <a:pt x="3" y="84"/>
                  </a:lnTo>
                  <a:lnTo>
                    <a:pt x="682" y="5"/>
                  </a:lnTo>
                  <a:lnTo>
                    <a:pt x="679" y="0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6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4416" y="561"/>
              <a:ext cx="711" cy="124"/>
            </a:xfrm>
            <a:custGeom>
              <a:avLst/>
              <a:gdLst>
                <a:gd name="T0" fmla="*/ 32 w 711"/>
                <a:gd name="T1" fmla="*/ 124 h 124"/>
                <a:gd name="T2" fmla="*/ 19 w 711"/>
                <a:gd name="T3" fmla="*/ 119 h 124"/>
                <a:gd name="T4" fmla="*/ 10 w 711"/>
                <a:gd name="T5" fmla="*/ 114 h 124"/>
                <a:gd name="T6" fmla="*/ 7 w 711"/>
                <a:gd name="T7" fmla="*/ 107 h 124"/>
                <a:gd name="T8" fmla="*/ 0 w 711"/>
                <a:gd name="T9" fmla="*/ 101 h 124"/>
                <a:gd name="T10" fmla="*/ 0 w 711"/>
                <a:gd name="T11" fmla="*/ 94 h 124"/>
                <a:gd name="T12" fmla="*/ 3 w 711"/>
                <a:gd name="T13" fmla="*/ 89 h 124"/>
                <a:gd name="T14" fmla="*/ 7 w 711"/>
                <a:gd name="T15" fmla="*/ 84 h 124"/>
                <a:gd name="T16" fmla="*/ 13 w 711"/>
                <a:gd name="T17" fmla="*/ 81 h 124"/>
                <a:gd name="T18" fmla="*/ 692 w 711"/>
                <a:gd name="T19" fmla="*/ 0 h 124"/>
                <a:gd name="T20" fmla="*/ 711 w 711"/>
                <a:gd name="T21" fmla="*/ 46 h 124"/>
                <a:gd name="T22" fmla="*/ 32 w 711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1" h="124">
                  <a:moveTo>
                    <a:pt x="32" y="124"/>
                  </a:moveTo>
                  <a:lnTo>
                    <a:pt x="19" y="119"/>
                  </a:lnTo>
                  <a:lnTo>
                    <a:pt x="10" y="114"/>
                  </a:lnTo>
                  <a:lnTo>
                    <a:pt x="7" y="107"/>
                  </a:lnTo>
                  <a:lnTo>
                    <a:pt x="0" y="101"/>
                  </a:lnTo>
                  <a:lnTo>
                    <a:pt x="0" y="94"/>
                  </a:lnTo>
                  <a:lnTo>
                    <a:pt x="3" y="89"/>
                  </a:lnTo>
                  <a:lnTo>
                    <a:pt x="7" y="84"/>
                  </a:lnTo>
                  <a:lnTo>
                    <a:pt x="13" y="81"/>
                  </a:lnTo>
                  <a:lnTo>
                    <a:pt x="692" y="0"/>
                  </a:lnTo>
                  <a:lnTo>
                    <a:pt x="711" y="46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4413" y="638"/>
              <a:ext cx="38" cy="49"/>
            </a:xfrm>
            <a:custGeom>
              <a:avLst/>
              <a:gdLst>
                <a:gd name="T0" fmla="*/ 16 w 38"/>
                <a:gd name="T1" fmla="*/ 0 h 49"/>
                <a:gd name="T2" fmla="*/ 16 w 38"/>
                <a:gd name="T3" fmla="*/ 2 h 49"/>
                <a:gd name="T4" fmla="*/ 6 w 38"/>
                <a:gd name="T5" fmla="*/ 5 h 49"/>
                <a:gd name="T6" fmla="*/ 3 w 38"/>
                <a:gd name="T7" fmla="*/ 12 h 49"/>
                <a:gd name="T8" fmla="*/ 0 w 38"/>
                <a:gd name="T9" fmla="*/ 17 h 49"/>
                <a:gd name="T10" fmla="*/ 0 w 38"/>
                <a:gd name="T11" fmla="*/ 25 h 49"/>
                <a:gd name="T12" fmla="*/ 3 w 38"/>
                <a:gd name="T13" fmla="*/ 32 h 49"/>
                <a:gd name="T14" fmla="*/ 13 w 38"/>
                <a:gd name="T15" fmla="*/ 39 h 49"/>
                <a:gd name="T16" fmla="*/ 22 w 38"/>
                <a:gd name="T17" fmla="*/ 44 h 49"/>
                <a:gd name="T18" fmla="*/ 35 w 38"/>
                <a:gd name="T19" fmla="*/ 49 h 49"/>
                <a:gd name="T20" fmla="*/ 38 w 38"/>
                <a:gd name="T21" fmla="*/ 46 h 49"/>
                <a:gd name="T22" fmla="*/ 25 w 38"/>
                <a:gd name="T23" fmla="*/ 42 h 49"/>
                <a:gd name="T24" fmla="*/ 16 w 38"/>
                <a:gd name="T25" fmla="*/ 37 h 49"/>
                <a:gd name="T26" fmla="*/ 13 w 38"/>
                <a:gd name="T27" fmla="*/ 30 h 49"/>
                <a:gd name="T28" fmla="*/ 10 w 38"/>
                <a:gd name="T29" fmla="*/ 24 h 49"/>
                <a:gd name="T30" fmla="*/ 6 w 38"/>
                <a:gd name="T31" fmla="*/ 17 h 49"/>
                <a:gd name="T32" fmla="*/ 10 w 38"/>
                <a:gd name="T33" fmla="*/ 12 h 49"/>
                <a:gd name="T34" fmla="*/ 13 w 38"/>
                <a:gd name="T35" fmla="*/ 7 h 49"/>
                <a:gd name="T36" fmla="*/ 19 w 38"/>
                <a:gd name="T37" fmla="*/ 4 h 49"/>
                <a:gd name="T38" fmla="*/ 19 w 38"/>
                <a:gd name="T39" fmla="*/ 5 h 49"/>
                <a:gd name="T40" fmla="*/ 16 w 38"/>
                <a:gd name="T41" fmla="*/ 0 h 49"/>
                <a:gd name="T42" fmla="*/ 16 w 38"/>
                <a:gd name="T43" fmla="*/ 0 h 49"/>
                <a:gd name="T44" fmla="*/ 16 w 38"/>
                <a:gd name="T45" fmla="*/ 2 h 49"/>
                <a:gd name="T46" fmla="*/ 16 w 38"/>
                <a:gd name="T4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9">
                  <a:moveTo>
                    <a:pt x="16" y="0"/>
                  </a:moveTo>
                  <a:lnTo>
                    <a:pt x="16" y="2"/>
                  </a:lnTo>
                  <a:lnTo>
                    <a:pt x="6" y="5"/>
                  </a:lnTo>
                  <a:lnTo>
                    <a:pt x="3" y="12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" y="39"/>
                  </a:lnTo>
                  <a:lnTo>
                    <a:pt x="22" y="44"/>
                  </a:lnTo>
                  <a:lnTo>
                    <a:pt x="35" y="49"/>
                  </a:lnTo>
                  <a:lnTo>
                    <a:pt x="38" y="46"/>
                  </a:lnTo>
                  <a:lnTo>
                    <a:pt x="25" y="42"/>
                  </a:lnTo>
                  <a:lnTo>
                    <a:pt x="16" y="37"/>
                  </a:lnTo>
                  <a:lnTo>
                    <a:pt x="13" y="30"/>
                  </a:lnTo>
                  <a:lnTo>
                    <a:pt x="10" y="24"/>
                  </a:lnTo>
                  <a:lnTo>
                    <a:pt x="6" y="17"/>
                  </a:lnTo>
                  <a:lnTo>
                    <a:pt x="10" y="12"/>
                  </a:lnTo>
                  <a:lnTo>
                    <a:pt x="13" y="7"/>
                  </a:lnTo>
                  <a:lnTo>
                    <a:pt x="19" y="4"/>
                  </a:lnTo>
                  <a:lnTo>
                    <a:pt x="19" y="5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4429" y="560"/>
              <a:ext cx="683" cy="83"/>
            </a:xfrm>
            <a:custGeom>
              <a:avLst/>
              <a:gdLst>
                <a:gd name="T0" fmla="*/ 683 w 683"/>
                <a:gd name="T1" fmla="*/ 1 h 83"/>
                <a:gd name="T2" fmla="*/ 679 w 683"/>
                <a:gd name="T3" fmla="*/ 0 h 83"/>
                <a:gd name="T4" fmla="*/ 0 w 683"/>
                <a:gd name="T5" fmla="*/ 78 h 83"/>
                <a:gd name="T6" fmla="*/ 3 w 683"/>
                <a:gd name="T7" fmla="*/ 83 h 83"/>
                <a:gd name="T8" fmla="*/ 679 w 683"/>
                <a:gd name="T9" fmla="*/ 3 h 83"/>
                <a:gd name="T10" fmla="*/ 676 w 683"/>
                <a:gd name="T11" fmla="*/ 3 h 83"/>
                <a:gd name="T12" fmla="*/ 683 w 683"/>
                <a:gd name="T13" fmla="*/ 1 h 83"/>
                <a:gd name="T14" fmla="*/ 683 w 683"/>
                <a:gd name="T15" fmla="*/ 0 h 83"/>
                <a:gd name="T16" fmla="*/ 679 w 683"/>
                <a:gd name="T17" fmla="*/ 0 h 83"/>
                <a:gd name="T18" fmla="*/ 683 w 683"/>
                <a:gd name="T19" fmla="*/ 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3">
                  <a:moveTo>
                    <a:pt x="683" y="1"/>
                  </a:moveTo>
                  <a:lnTo>
                    <a:pt x="679" y="0"/>
                  </a:lnTo>
                  <a:lnTo>
                    <a:pt x="0" y="78"/>
                  </a:lnTo>
                  <a:lnTo>
                    <a:pt x="3" y="83"/>
                  </a:lnTo>
                  <a:lnTo>
                    <a:pt x="679" y="3"/>
                  </a:lnTo>
                  <a:lnTo>
                    <a:pt x="676" y="3"/>
                  </a:lnTo>
                  <a:lnTo>
                    <a:pt x="683" y="1"/>
                  </a:lnTo>
                  <a:lnTo>
                    <a:pt x="683" y="0"/>
                  </a:lnTo>
                  <a:lnTo>
                    <a:pt x="679" y="0"/>
                  </a:lnTo>
                  <a:lnTo>
                    <a:pt x="6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5105" y="561"/>
              <a:ext cx="26" cy="47"/>
            </a:xfrm>
            <a:custGeom>
              <a:avLst/>
              <a:gdLst>
                <a:gd name="T0" fmla="*/ 22 w 26"/>
                <a:gd name="T1" fmla="*/ 47 h 47"/>
                <a:gd name="T2" fmla="*/ 26 w 26"/>
                <a:gd name="T3" fmla="*/ 46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6 h 47"/>
                <a:gd name="T10" fmla="*/ 19 w 26"/>
                <a:gd name="T11" fmla="*/ 44 h 47"/>
                <a:gd name="T12" fmla="*/ 22 w 26"/>
                <a:gd name="T13" fmla="*/ 47 h 47"/>
                <a:gd name="T14" fmla="*/ 26 w 26"/>
                <a:gd name="T15" fmla="*/ 47 h 47"/>
                <a:gd name="T16" fmla="*/ 26 w 26"/>
                <a:gd name="T17" fmla="*/ 46 h 47"/>
                <a:gd name="T18" fmla="*/ 22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2" y="47"/>
                  </a:moveTo>
                  <a:lnTo>
                    <a:pt x="26" y="46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6"/>
                  </a:lnTo>
                  <a:lnTo>
                    <a:pt x="19" y="44"/>
                  </a:lnTo>
                  <a:lnTo>
                    <a:pt x="22" y="47"/>
                  </a:lnTo>
                  <a:lnTo>
                    <a:pt x="26" y="47"/>
                  </a:lnTo>
                  <a:lnTo>
                    <a:pt x="26" y="46"/>
                  </a:lnTo>
                  <a:lnTo>
                    <a:pt x="22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4448" y="605"/>
              <a:ext cx="679" cy="82"/>
            </a:xfrm>
            <a:custGeom>
              <a:avLst/>
              <a:gdLst>
                <a:gd name="T0" fmla="*/ 0 w 679"/>
                <a:gd name="T1" fmla="*/ 82 h 82"/>
                <a:gd name="T2" fmla="*/ 0 w 679"/>
                <a:gd name="T3" fmla="*/ 82 h 82"/>
                <a:gd name="T4" fmla="*/ 679 w 679"/>
                <a:gd name="T5" fmla="*/ 3 h 82"/>
                <a:gd name="T6" fmla="*/ 676 w 679"/>
                <a:gd name="T7" fmla="*/ 0 h 82"/>
                <a:gd name="T8" fmla="*/ 0 w 679"/>
                <a:gd name="T9" fmla="*/ 79 h 82"/>
                <a:gd name="T10" fmla="*/ 3 w 679"/>
                <a:gd name="T11" fmla="*/ 79 h 82"/>
                <a:gd name="T12" fmla="*/ 0 w 679"/>
                <a:gd name="T13" fmla="*/ 82 h 82"/>
                <a:gd name="T14" fmla="*/ 0 w 679"/>
                <a:gd name="T15" fmla="*/ 82 h 82"/>
                <a:gd name="T16" fmla="*/ 0 w 679"/>
                <a:gd name="T17" fmla="*/ 82 h 82"/>
                <a:gd name="T18" fmla="*/ 0 w 679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9" h="82">
                  <a:moveTo>
                    <a:pt x="0" y="82"/>
                  </a:moveTo>
                  <a:lnTo>
                    <a:pt x="0" y="82"/>
                  </a:lnTo>
                  <a:lnTo>
                    <a:pt x="679" y="3"/>
                  </a:lnTo>
                  <a:lnTo>
                    <a:pt x="676" y="0"/>
                  </a:lnTo>
                  <a:lnTo>
                    <a:pt x="0" y="79"/>
                  </a:lnTo>
                  <a:lnTo>
                    <a:pt x="3" y="79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4460" y="670"/>
              <a:ext cx="712" cy="124"/>
            </a:xfrm>
            <a:custGeom>
              <a:avLst/>
              <a:gdLst>
                <a:gd name="T0" fmla="*/ 32 w 712"/>
                <a:gd name="T1" fmla="*/ 124 h 124"/>
                <a:gd name="T2" fmla="*/ 19 w 712"/>
                <a:gd name="T3" fmla="*/ 121 h 124"/>
                <a:gd name="T4" fmla="*/ 10 w 712"/>
                <a:gd name="T5" fmla="*/ 116 h 124"/>
                <a:gd name="T6" fmla="*/ 4 w 712"/>
                <a:gd name="T7" fmla="*/ 111 h 124"/>
                <a:gd name="T8" fmla="*/ 0 w 712"/>
                <a:gd name="T9" fmla="*/ 104 h 124"/>
                <a:gd name="T10" fmla="*/ 0 w 712"/>
                <a:gd name="T11" fmla="*/ 99 h 124"/>
                <a:gd name="T12" fmla="*/ 4 w 712"/>
                <a:gd name="T13" fmla="*/ 92 h 124"/>
                <a:gd name="T14" fmla="*/ 7 w 712"/>
                <a:gd name="T15" fmla="*/ 85 h 124"/>
                <a:gd name="T16" fmla="*/ 13 w 712"/>
                <a:gd name="T17" fmla="*/ 80 h 124"/>
                <a:gd name="T18" fmla="*/ 693 w 712"/>
                <a:gd name="T19" fmla="*/ 0 h 124"/>
                <a:gd name="T20" fmla="*/ 712 w 712"/>
                <a:gd name="T21" fmla="*/ 45 h 124"/>
                <a:gd name="T22" fmla="*/ 32 w 712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2" h="124">
                  <a:moveTo>
                    <a:pt x="32" y="124"/>
                  </a:moveTo>
                  <a:lnTo>
                    <a:pt x="19" y="121"/>
                  </a:lnTo>
                  <a:lnTo>
                    <a:pt x="10" y="116"/>
                  </a:lnTo>
                  <a:lnTo>
                    <a:pt x="4" y="111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4" y="92"/>
                  </a:lnTo>
                  <a:lnTo>
                    <a:pt x="7" y="85"/>
                  </a:lnTo>
                  <a:lnTo>
                    <a:pt x="13" y="80"/>
                  </a:lnTo>
                  <a:lnTo>
                    <a:pt x="693" y="0"/>
                  </a:lnTo>
                  <a:lnTo>
                    <a:pt x="712" y="45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4457" y="749"/>
              <a:ext cx="38" cy="47"/>
            </a:xfrm>
            <a:custGeom>
              <a:avLst/>
              <a:gdLst>
                <a:gd name="T0" fmla="*/ 16 w 38"/>
                <a:gd name="T1" fmla="*/ 0 h 47"/>
                <a:gd name="T2" fmla="*/ 16 w 38"/>
                <a:gd name="T3" fmla="*/ 0 h 47"/>
                <a:gd name="T4" fmla="*/ 7 w 38"/>
                <a:gd name="T5" fmla="*/ 6 h 47"/>
                <a:gd name="T6" fmla="*/ 3 w 38"/>
                <a:gd name="T7" fmla="*/ 13 h 47"/>
                <a:gd name="T8" fmla="*/ 0 w 38"/>
                <a:gd name="T9" fmla="*/ 20 h 47"/>
                <a:gd name="T10" fmla="*/ 0 w 38"/>
                <a:gd name="T11" fmla="*/ 27 h 47"/>
                <a:gd name="T12" fmla="*/ 3 w 38"/>
                <a:gd name="T13" fmla="*/ 32 h 47"/>
                <a:gd name="T14" fmla="*/ 10 w 38"/>
                <a:gd name="T15" fmla="*/ 38 h 47"/>
                <a:gd name="T16" fmla="*/ 22 w 38"/>
                <a:gd name="T17" fmla="*/ 43 h 47"/>
                <a:gd name="T18" fmla="*/ 35 w 38"/>
                <a:gd name="T19" fmla="*/ 47 h 47"/>
                <a:gd name="T20" fmla="*/ 38 w 38"/>
                <a:gd name="T21" fmla="*/ 43 h 47"/>
                <a:gd name="T22" fmla="*/ 26 w 38"/>
                <a:gd name="T23" fmla="*/ 40 h 47"/>
                <a:gd name="T24" fmla="*/ 16 w 38"/>
                <a:gd name="T25" fmla="*/ 37 h 47"/>
                <a:gd name="T26" fmla="*/ 10 w 38"/>
                <a:gd name="T27" fmla="*/ 32 h 47"/>
                <a:gd name="T28" fmla="*/ 7 w 38"/>
                <a:gd name="T29" fmla="*/ 25 h 47"/>
                <a:gd name="T30" fmla="*/ 7 w 38"/>
                <a:gd name="T31" fmla="*/ 20 h 47"/>
                <a:gd name="T32" fmla="*/ 10 w 38"/>
                <a:gd name="T33" fmla="*/ 13 h 47"/>
                <a:gd name="T34" fmla="*/ 13 w 38"/>
                <a:gd name="T35" fmla="*/ 8 h 47"/>
                <a:gd name="T36" fmla="*/ 19 w 38"/>
                <a:gd name="T37" fmla="*/ 1 h 47"/>
                <a:gd name="T38" fmla="*/ 19 w 38"/>
                <a:gd name="T39" fmla="*/ 3 h 47"/>
                <a:gd name="T40" fmla="*/ 16 w 38"/>
                <a:gd name="T41" fmla="*/ 0 h 47"/>
                <a:gd name="T42" fmla="*/ 16 w 38"/>
                <a:gd name="T43" fmla="*/ 0 h 47"/>
                <a:gd name="T44" fmla="*/ 16 w 38"/>
                <a:gd name="T45" fmla="*/ 0 h 47"/>
                <a:gd name="T46" fmla="*/ 16 w 38"/>
                <a:gd name="T4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7">
                  <a:moveTo>
                    <a:pt x="16" y="0"/>
                  </a:moveTo>
                  <a:lnTo>
                    <a:pt x="16" y="0"/>
                  </a:lnTo>
                  <a:lnTo>
                    <a:pt x="7" y="6"/>
                  </a:lnTo>
                  <a:lnTo>
                    <a:pt x="3" y="13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3" y="32"/>
                  </a:lnTo>
                  <a:lnTo>
                    <a:pt x="10" y="38"/>
                  </a:lnTo>
                  <a:lnTo>
                    <a:pt x="22" y="43"/>
                  </a:lnTo>
                  <a:lnTo>
                    <a:pt x="35" y="47"/>
                  </a:lnTo>
                  <a:lnTo>
                    <a:pt x="38" y="43"/>
                  </a:lnTo>
                  <a:lnTo>
                    <a:pt x="26" y="40"/>
                  </a:lnTo>
                  <a:lnTo>
                    <a:pt x="16" y="37"/>
                  </a:lnTo>
                  <a:lnTo>
                    <a:pt x="10" y="32"/>
                  </a:lnTo>
                  <a:lnTo>
                    <a:pt x="7" y="25"/>
                  </a:lnTo>
                  <a:lnTo>
                    <a:pt x="7" y="20"/>
                  </a:lnTo>
                  <a:lnTo>
                    <a:pt x="10" y="13"/>
                  </a:lnTo>
                  <a:lnTo>
                    <a:pt x="13" y="8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83 w 683"/>
                <a:gd name="T1" fmla="*/ 2 h 84"/>
                <a:gd name="T2" fmla="*/ 680 w 683"/>
                <a:gd name="T3" fmla="*/ 0 h 84"/>
                <a:gd name="T4" fmla="*/ 0 w 683"/>
                <a:gd name="T5" fmla="*/ 81 h 84"/>
                <a:gd name="T6" fmla="*/ 3 w 683"/>
                <a:gd name="T7" fmla="*/ 84 h 84"/>
                <a:gd name="T8" fmla="*/ 680 w 683"/>
                <a:gd name="T9" fmla="*/ 6 h 84"/>
                <a:gd name="T10" fmla="*/ 676 w 683"/>
                <a:gd name="T11" fmla="*/ 4 h 84"/>
                <a:gd name="T12" fmla="*/ 683 w 683"/>
                <a:gd name="T13" fmla="*/ 2 h 84"/>
                <a:gd name="T14" fmla="*/ 683 w 683"/>
                <a:gd name="T15" fmla="*/ 0 h 84"/>
                <a:gd name="T16" fmla="*/ 680 w 683"/>
                <a:gd name="T17" fmla="*/ 0 h 84"/>
                <a:gd name="T18" fmla="*/ 683 w 683"/>
                <a:gd name="T19" fmla="*/ 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83" y="2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3" y="84"/>
                  </a:lnTo>
                  <a:lnTo>
                    <a:pt x="680" y="6"/>
                  </a:lnTo>
                  <a:lnTo>
                    <a:pt x="676" y="4"/>
                  </a:lnTo>
                  <a:lnTo>
                    <a:pt x="683" y="2"/>
                  </a:lnTo>
                  <a:lnTo>
                    <a:pt x="683" y="0"/>
                  </a:lnTo>
                  <a:lnTo>
                    <a:pt x="680" y="0"/>
                  </a:lnTo>
                  <a:lnTo>
                    <a:pt x="68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5149" y="670"/>
              <a:ext cx="26" cy="47"/>
            </a:xfrm>
            <a:custGeom>
              <a:avLst/>
              <a:gdLst>
                <a:gd name="T0" fmla="*/ 23 w 26"/>
                <a:gd name="T1" fmla="*/ 47 h 47"/>
                <a:gd name="T2" fmla="*/ 26 w 26"/>
                <a:gd name="T3" fmla="*/ 45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5 h 47"/>
                <a:gd name="T10" fmla="*/ 23 w 26"/>
                <a:gd name="T11" fmla="*/ 44 h 47"/>
                <a:gd name="T12" fmla="*/ 23 w 26"/>
                <a:gd name="T13" fmla="*/ 47 h 47"/>
                <a:gd name="T14" fmla="*/ 26 w 26"/>
                <a:gd name="T15" fmla="*/ 47 h 47"/>
                <a:gd name="T16" fmla="*/ 26 w 26"/>
                <a:gd name="T17" fmla="*/ 45 h 47"/>
                <a:gd name="T18" fmla="*/ 23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3" y="47"/>
                  </a:moveTo>
                  <a:lnTo>
                    <a:pt x="26" y="45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5"/>
                  </a:lnTo>
                  <a:lnTo>
                    <a:pt x="23" y="44"/>
                  </a:lnTo>
                  <a:lnTo>
                    <a:pt x="23" y="47"/>
                  </a:lnTo>
                  <a:lnTo>
                    <a:pt x="26" y="47"/>
                  </a:lnTo>
                  <a:lnTo>
                    <a:pt x="26" y="45"/>
                  </a:lnTo>
                  <a:lnTo>
                    <a:pt x="23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4" name="Freeform 30"/>
            <p:cNvSpPr>
              <a:spLocks/>
            </p:cNvSpPr>
            <p:nvPr/>
          </p:nvSpPr>
          <p:spPr bwMode="auto">
            <a:xfrm>
              <a:off x="4492" y="714"/>
              <a:ext cx="680" cy="82"/>
            </a:xfrm>
            <a:custGeom>
              <a:avLst/>
              <a:gdLst>
                <a:gd name="T0" fmla="*/ 0 w 680"/>
                <a:gd name="T1" fmla="*/ 82 h 82"/>
                <a:gd name="T2" fmla="*/ 3 w 680"/>
                <a:gd name="T3" fmla="*/ 82 h 82"/>
                <a:gd name="T4" fmla="*/ 680 w 680"/>
                <a:gd name="T5" fmla="*/ 3 h 82"/>
                <a:gd name="T6" fmla="*/ 680 w 680"/>
                <a:gd name="T7" fmla="*/ 0 h 82"/>
                <a:gd name="T8" fmla="*/ 0 w 680"/>
                <a:gd name="T9" fmla="*/ 78 h 82"/>
                <a:gd name="T10" fmla="*/ 3 w 680"/>
                <a:gd name="T11" fmla="*/ 78 h 82"/>
                <a:gd name="T12" fmla="*/ 0 w 680"/>
                <a:gd name="T13" fmla="*/ 82 h 82"/>
                <a:gd name="T14" fmla="*/ 0 w 680"/>
                <a:gd name="T15" fmla="*/ 82 h 82"/>
                <a:gd name="T16" fmla="*/ 3 w 680"/>
                <a:gd name="T17" fmla="*/ 82 h 82"/>
                <a:gd name="T18" fmla="*/ 0 w 680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0" h="82">
                  <a:moveTo>
                    <a:pt x="0" y="82"/>
                  </a:moveTo>
                  <a:lnTo>
                    <a:pt x="3" y="82"/>
                  </a:lnTo>
                  <a:lnTo>
                    <a:pt x="680" y="3"/>
                  </a:lnTo>
                  <a:lnTo>
                    <a:pt x="680" y="0"/>
                  </a:lnTo>
                  <a:lnTo>
                    <a:pt x="0" y="78"/>
                  </a:lnTo>
                  <a:lnTo>
                    <a:pt x="3" y="78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3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5108" y="545"/>
              <a:ext cx="181" cy="72"/>
            </a:xfrm>
            <a:custGeom>
              <a:avLst/>
              <a:gdLst>
                <a:gd name="T0" fmla="*/ 23 w 181"/>
                <a:gd name="T1" fmla="*/ 72 h 72"/>
                <a:gd name="T2" fmla="*/ 0 w 181"/>
                <a:gd name="T3" fmla="*/ 18 h 72"/>
                <a:gd name="T4" fmla="*/ 0 w 181"/>
                <a:gd name="T5" fmla="*/ 18 h 72"/>
                <a:gd name="T6" fmla="*/ 152 w 181"/>
                <a:gd name="T7" fmla="*/ 0 h 72"/>
                <a:gd name="T8" fmla="*/ 181 w 181"/>
                <a:gd name="T9" fmla="*/ 72 h 72"/>
                <a:gd name="T10" fmla="*/ 23 w 181"/>
                <a:gd name="T11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72">
                  <a:moveTo>
                    <a:pt x="23" y="72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52" y="0"/>
                  </a:lnTo>
                  <a:lnTo>
                    <a:pt x="181" y="72"/>
                  </a:lnTo>
                  <a:lnTo>
                    <a:pt x="23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5131" y="617"/>
              <a:ext cx="192" cy="100"/>
            </a:xfrm>
            <a:custGeom>
              <a:avLst/>
              <a:gdLst>
                <a:gd name="T0" fmla="*/ 0 w 192"/>
                <a:gd name="T1" fmla="*/ 0 h 100"/>
                <a:gd name="T2" fmla="*/ 41 w 192"/>
                <a:gd name="T3" fmla="*/ 100 h 100"/>
                <a:gd name="T4" fmla="*/ 192 w 192"/>
                <a:gd name="T5" fmla="*/ 82 h 100"/>
                <a:gd name="T6" fmla="*/ 158 w 192"/>
                <a:gd name="T7" fmla="*/ 0 h 100"/>
                <a:gd name="T8" fmla="*/ 0 w 192"/>
                <a:gd name="T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100">
                  <a:moveTo>
                    <a:pt x="0" y="0"/>
                  </a:moveTo>
                  <a:lnTo>
                    <a:pt x="41" y="100"/>
                  </a:lnTo>
                  <a:lnTo>
                    <a:pt x="192" y="82"/>
                  </a:lnTo>
                  <a:lnTo>
                    <a:pt x="1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5102" y="563"/>
              <a:ext cx="73" cy="156"/>
            </a:xfrm>
            <a:custGeom>
              <a:avLst/>
              <a:gdLst>
                <a:gd name="T0" fmla="*/ 66 w 73"/>
                <a:gd name="T1" fmla="*/ 152 h 156"/>
                <a:gd name="T2" fmla="*/ 73 w 73"/>
                <a:gd name="T3" fmla="*/ 154 h 156"/>
                <a:gd name="T4" fmla="*/ 10 w 73"/>
                <a:gd name="T5" fmla="*/ 0 h 156"/>
                <a:gd name="T6" fmla="*/ 0 w 73"/>
                <a:gd name="T7" fmla="*/ 0 h 156"/>
                <a:gd name="T8" fmla="*/ 66 w 73"/>
                <a:gd name="T9" fmla="*/ 154 h 156"/>
                <a:gd name="T10" fmla="*/ 70 w 73"/>
                <a:gd name="T11" fmla="*/ 156 h 156"/>
                <a:gd name="T12" fmla="*/ 66 w 73"/>
                <a:gd name="T13" fmla="*/ 154 h 156"/>
                <a:gd name="T14" fmla="*/ 66 w 73"/>
                <a:gd name="T15" fmla="*/ 156 h 156"/>
                <a:gd name="T16" fmla="*/ 70 w 73"/>
                <a:gd name="T17" fmla="*/ 156 h 156"/>
                <a:gd name="T18" fmla="*/ 66 w 73"/>
                <a:gd name="T19" fmla="*/ 15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66" y="152"/>
                  </a:moveTo>
                  <a:lnTo>
                    <a:pt x="73" y="15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66" y="154"/>
                  </a:lnTo>
                  <a:lnTo>
                    <a:pt x="70" y="156"/>
                  </a:lnTo>
                  <a:lnTo>
                    <a:pt x="66" y="154"/>
                  </a:lnTo>
                  <a:lnTo>
                    <a:pt x="66" y="156"/>
                  </a:lnTo>
                  <a:lnTo>
                    <a:pt x="70" y="156"/>
                  </a:lnTo>
                  <a:lnTo>
                    <a:pt x="66" y="1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5168" y="697"/>
              <a:ext cx="162" cy="22"/>
            </a:xfrm>
            <a:custGeom>
              <a:avLst/>
              <a:gdLst>
                <a:gd name="T0" fmla="*/ 152 w 162"/>
                <a:gd name="T1" fmla="*/ 2 h 22"/>
                <a:gd name="T2" fmla="*/ 155 w 162"/>
                <a:gd name="T3" fmla="*/ 0 h 22"/>
                <a:gd name="T4" fmla="*/ 0 w 162"/>
                <a:gd name="T5" fmla="*/ 18 h 22"/>
                <a:gd name="T6" fmla="*/ 4 w 162"/>
                <a:gd name="T7" fmla="*/ 22 h 22"/>
                <a:gd name="T8" fmla="*/ 158 w 162"/>
                <a:gd name="T9" fmla="*/ 3 h 22"/>
                <a:gd name="T10" fmla="*/ 158 w 162"/>
                <a:gd name="T11" fmla="*/ 2 h 22"/>
                <a:gd name="T12" fmla="*/ 158 w 162"/>
                <a:gd name="T13" fmla="*/ 3 h 22"/>
                <a:gd name="T14" fmla="*/ 162 w 162"/>
                <a:gd name="T15" fmla="*/ 3 h 22"/>
                <a:gd name="T16" fmla="*/ 158 w 162"/>
                <a:gd name="T17" fmla="*/ 2 h 22"/>
                <a:gd name="T18" fmla="*/ 152 w 162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22">
                  <a:moveTo>
                    <a:pt x="152" y="2"/>
                  </a:moveTo>
                  <a:lnTo>
                    <a:pt x="155" y="0"/>
                  </a:lnTo>
                  <a:lnTo>
                    <a:pt x="0" y="18"/>
                  </a:lnTo>
                  <a:lnTo>
                    <a:pt x="4" y="22"/>
                  </a:lnTo>
                  <a:lnTo>
                    <a:pt x="158" y="3"/>
                  </a:lnTo>
                  <a:lnTo>
                    <a:pt x="158" y="2"/>
                  </a:lnTo>
                  <a:lnTo>
                    <a:pt x="158" y="3"/>
                  </a:lnTo>
                  <a:lnTo>
                    <a:pt x="162" y="3"/>
                  </a:lnTo>
                  <a:lnTo>
                    <a:pt x="158" y="2"/>
                  </a:lnTo>
                  <a:lnTo>
                    <a:pt x="15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5257" y="543"/>
              <a:ext cx="69" cy="156"/>
            </a:xfrm>
            <a:custGeom>
              <a:avLst/>
              <a:gdLst>
                <a:gd name="T0" fmla="*/ 3 w 69"/>
                <a:gd name="T1" fmla="*/ 3 h 156"/>
                <a:gd name="T2" fmla="*/ 0 w 69"/>
                <a:gd name="T3" fmla="*/ 3 h 156"/>
                <a:gd name="T4" fmla="*/ 63 w 69"/>
                <a:gd name="T5" fmla="*/ 156 h 156"/>
                <a:gd name="T6" fmla="*/ 69 w 69"/>
                <a:gd name="T7" fmla="*/ 156 h 156"/>
                <a:gd name="T8" fmla="*/ 6 w 69"/>
                <a:gd name="T9" fmla="*/ 2 h 156"/>
                <a:gd name="T10" fmla="*/ 3 w 69"/>
                <a:gd name="T11" fmla="*/ 0 h 156"/>
                <a:gd name="T12" fmla="*/ 6 w 69"/>
                <a:gd name="T13" fmla="*/ 2 h 156"/>
                <a:gd name="T14" fmla="*/ 6 w 69"/>
                <a:gd name="T15" fmla="*/ 0 h 156"/>
                <a:gd name="T16" fmla="*/ 3 w 69"/>
                <a:gd name="T17" fmla="*/ 0 h 156"/>
                <a:gd name="T18" fmla="*/ 3 w 69"/>
                <a:gd name="T19" fmla="*/ 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156">
                  <a:moveTo>
                    <a:pt x="3" y="3"/>
                  </a:moveTo>
                  <a:lnTo>
                    <a:pt x="0" y="3"/>
                  </a:lnTo>
                  <a:lnTo>
                    <a:pt x="63" y="156"/>
                  </a:lnTo>
                  <a:lnTo>
                    <a:pt x="69" y="156"/>
                  </a:lnTo>
                  <a:lnTo>
                    <a:pt x="6" y="2"/>
                  </a:lnTo>
                  <a:lnTo>
                    <a:pt x="3" y="0"/>
                  </a:lnTo>
                  <a:lnTo>
                    <a:pt x="6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5102" y="543"/>
              <a:ext cx="158" cy="22"/>
            </a:xfrm>
            <a:custGeom>
              <a:avLst/>
              <a:gdLst>
                <a:gd name="T0" fmla="*/ 10 w 158"/>
                <a:gd name="T1" fmla="*/ 20 h 22"/>
                <a:gd name="T2" fmla="*/ 6 w 158"/>
                <a:gd name="T3" fmla="*/ 22 h 22"/>
                <a:gd name="T4" fmla="*/ 158 w 158"/>
                <a:gd name="T5" fmla="*/ 3 h 22"/>
                <a:gd name="T6" fmla="*/ 158 w 158"/>
                <a:gd name="T7" fmla="*/ 0 h 22"/>
                <a:gd name="T8" fmla="*/ 3 w 158"/>
                <a:gd name="T9" fmla="*/ 18 h 22"/>
                <a:gd name="T10" fmla="*/ 0 w 158"/>
                <a:gd name="T11" fmla="*/ 20 h 22"/>
                <a:gd name="T12" fmla="*/ 3 w 158"/>
                <a:gd name="T13" fmla="*/ 18 h 22"/>
                <a:gd name="T14" fmla="*/ 0 w 158"/>
                <a:gd name="T15" fmla="*/ 18 h 22"/>
                <a:gd name="T16" fmla="*/ 0 w 158"/>
                <a:gd name="T17" fmla="*/ 20 h 22"/>
                <a:gd name="T18" fmla="*/ 10 w 158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8" h="22">
                  <a:moveTo>
                    <a:pt x="10" y="20"/>
                  </a:moveTo>
                  <a:lnTo>
                    <a:pt x="6" y="22"/>
                  </a:lnTo>
                  <a:lnTo>
                    <a:pt x="158" y="3"/>
                  </a:lnTo>
                  <a:lnTo>
                    <a:pt x="158" y="0"/>
                  </a:lnTo>
                  <a:lnTo>
                    <a:pt x="3" y="18"/>
                  </a:lnTo>
                  <a:lnTo>
                    <a:pt x="0" y="20"/>
                  </a:lnTo>
                  <a:lnTo>
                    <a:pt x="3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5162" y="668"/>
              <a:ext cx="158" cy="47"/>
            </a:xfrm>
            <a:custGeom>
              <a:avLst/>
              <a:gdLst>
                <a:gd name="T0" fmla="*/ 0 w 158"/>
                <a:gd name="T1" fmla="*/ 19 h 47"/>
                <a:gd name="T2" fmla="*/ 13 w 158"/>
                <a:gd name="T3" fmla="*/ 47 h 47"/>
                <a:gd name="T4" fmla="*/ 158 w 158"/>
                <a:gd name="T5" fmla="*/ 31 h 47"/>
                <a:gd name="T6" fmla="*/ 145 w 158"/>
                <a:gd name="T7" fmla="*/ 0 h 47"/>
                <a:gd name="T8" fmla="*/ 0 w 158"/>
                <a:gd name="T9" fmla="*/ 19 h 47"/>
                <a:gd name="T10" fmla="*/ 0 w 158"/>
                <a:gd name="T11" fmla="*/ 1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47">
                  <a:moveTo>
                    <a:pt x="0" y="19"/>
                  </a:moveTo>
                  <a:lnTo>
                    <a:pt x="13" y="47"/>
                  </a:lnTo>
                  <a:lnTo>
                    <a:pt x="158" y="31"/>
                  </a:lnTo>
                  <a:lnTo>
                    <a:pt x="145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5159" y="687"/>
              <a:ext cx="19" cy="30"/>
            </a:xfrm>
            <a:custGeom>
              <a:avLst/>
              <a:gdLst>
                <a:gd name="T0" fmla="*/ 13 w 19"/>
                <a:gd name="T1" fmla="*/ 27 h 30"/>
                <a:gd name="T2" fmla="*/ 19 w 19"/>
                <a:gd name="T3" fmla="*/ 28 h 30"/>
                <a:gd name="T4" fmla="*/ 6 w 19"/>
                <a:gd name="T5" fmla="*/ 0 h 30"/>
                <a:gd name="T6" fmla="*/ 0 w 19"/>
                <a:gd name="T7" fmla="*/ 0 h 30"/>
                <a:gd name="T8" fmla="*/ 9 w 19"/>
                <a:gd name="T9" fmla="*/ 28 h 30"/>
                <a:gd name="T10" fmla="*/ 16 w 19"/>
                <a:gd name="T11" fmla="*/ 30 h 30"/>
                <a:gd name="T12" fmla="*/ 9 w 19"/>
                <a:gd name="T13" fmla="*/ 28 h 30"/>
                <a:gd name="T14" fmla="*/ 13 w 19"/>
                <a:gd name="T15" fmla="*/ 30 h 30"/>
                <a:gd name="T16" fmla="*/ 16 w 19"/>
                <a:gd name="T17" fmla="*/ 30 h 30"/>
                <a:gd name="T18" fmla="*/ 13 w 19"/>
                <a:gd name="T1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0">
                  <a:moveTo>
                    <a:pt x="13" y="27"/>
                  </a:moveTo>
                  <a:lnTo>
                    <a:pt x="19" y="28"/>
                  </a:lnTo>
                  <a:lnTo>
                    <a:pt x="6" y="0"/>
                  </a:lnTo>
                  <a:lnTo>
                    <a:pt x="0" y="0"/>
                  </a:lnTo>
                  <a:lnTo>
                    <a:pt x="9" y="28"/>
                  </a:lnTo>
                  <a:lnTo>
                    <a:pt x="16" y="30"/>
                  </a:lnTo>
                  <a:lnTo>
                    <a:pt x="9" y="28"/>
                  </a:lnTo>
                  <a:lnTo>
                    <a:pt x="13" y="30"/>
                  </a:lnTo>
                  <a:lnTo>
                    <a:pt x="16" y="30"/>
                  </a:lnTo>
                  <a:lnTo>
                    <a:pt x="13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5172" y="697"/>
              <a:ext cx="154" cy="20"/>
            </a:xfrm>
            <a:custGeom>
              <a:avLst/>
              <a:gdLst>
                <a:gd name="T0" fmla="*/ 145 w 154"/>
                <a:gd name="T1" fmla="*/ 2 h 20"/>
                <a:gd name="T2" fmla="*/ 148 w 154"/>
                <a:gd name="T3" fmla="*/ 0 h 20"/>
                <a:gd name="T4" fmla="*/ 0 w 154"/>
                <a:gd name="T5" fmla="*/ 17 h 20"/>
                <a:gd name="T6" fmla="*/ 3 w 154"/>
                <a:gd name="T7" fmla="*/ 20 h 20"/>
                <a:gd name="T8" fmla="*/ 148 w 154"/>
                <a:gd name="T9" fmla="*/ 3 h 20"/>
                <a:gd name="T10" fmla="*/ 151 w 154"/>
                <a:gd name="T11" fmla="*/ 0 h 20"/>
                <a:gd name="T12" fmla="*/ 148 w 154"/>
                <a:gd name="T13" fmla="*/ 3 h 20"/>
                <a:gd name="T14" fmla="*/ 154 w 154"/>
                <a:gd name="T15" fmla="*/ 2 h 20"/>
                <a:gd name="T16" fmla="*/ 151 w 154"/>
                <a:gd name="T17" fmla="*/ 0 h 20"/>
                <a:gd name="T18" fmla="*/ 145 w 154"/>
                <a:gd name="T19" fmla="*/ 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4" h="20">
                  <a:moveTo>
                    <a:pt x="145" y="2"/>
                  </a:moveTo>
                  <a:lnTo>
                    <a:pt x="148" y="0"/>
                  </a:lnTo>
                  <a:lnTo>
                    <a:pt x="0" y="17"/>
                  </a:lnTo>
                  <a:lnTo>
                    <a:pt x="3" y="20"/>
                  </a:lnTo>
                  <a:lnTo>
                    <a:pt x="148" y="3"/>
                  </a:lnTo>
                  <a:lnTo>
                    <a:pt x="151" y="0"/>
                  </a:lnTo>
                  <a:lnTo>
                    <a:pt x="148" y="3"/>
                  </a:lnTo>
                  <a:lnTo>
                    <a:pt x="154" y="2"/>
                  </a:lnTo>
                  <a:lnTo>
                    <a:pt x="151" y="0"/>
                  </a:lnTo>
                  <a:lnTo>
                    <a:pt x="14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5304" y="667"/>
              <a:ext cx="19" cy="32"/>
            </a:xfrm>
            <a:custGeom>
              <a:avLst/>
              <a:gdLst>
                <a:gd name="T0" fmla="*/ 7 w 19"/>
                <a:gd name="T1" fmla="*/ 5 h 32"/>
                <a:gd name="T2" fmla="*/ 0 w 19"/>
                <a:gd name="T3" fmla="*/ 3 h 32"/>
                <a:gd name="T4" fmla="*/ 13 w 19"/>
                <a:gd name="T5" fmla="*/ 32 h 32"/>
                <a:gd name="T6" fmla="*/ 19 w 19"/>
                <a:gd name="T7" fmla="*/ 30 h 32"/>
                <a:gd name="T8" fmla="*/ 10 w 19"/>
                <a:gd name="T9" fmla="*/ 1 h 32"/>
                <a:gd name="T10" fmla="*/ 3 w 19"/>
                <a:gd name="T11" fmla="*/ 0 h 32"/>
                <a:gd name="T12" fmla="*/ 10 w 19"/>
                <a:gd name="T13" fmla="*/ 1 h 32"/>
                <a:gd name="T14" fmla="*/ 7 w 19"/>
                <a:gd name="T15" fmla="*/ 0 h 32"/>
                <a:gd name="T16" fmla="*/ 3 w 19"/>
                <a:gd name="T17" fmla="*/ 0 h 32"/>
                <a:gd name="T18" fmla="*/ 7 w 19"/>
                <a:gd name="T19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2">
                  <a:moveTo>
                    <a:pt x="7" y="5"/>
                  </a:moveTo>
                  <a:lnTo>
                    <a:pt x="0" y="3"/>
                  </a:lnTo>
                  <a:lnTo>
                    <a:pt x="13" y="32"/>
                  </a:lnTo>
                  <a:lnTo>
                    <a:pt x="19" y="30"/>
                  </a:lnTo>
                  <a:lnTo>
                    <a:pt x="10" y="1"/>
                  </a:lnTo>
                  <a:lnTo>
                    <a:pt x="3" y="0"/>
                  </a:lnTo>
                  <a:lnTo>
                    <a:pt x="10" y="1"/>
                  </a:lnTo>
                  <a:lnTo>
                    <a:pt x="7" y="0"/>
                  </a:lnTo>
                  <a:lnTo>
                    <a:pt x="3" y="0"/>
                  </a:lnTo>
                  <a:lnTo>
                    <a:pt x="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5156" y="667"/>
              <a:ext cx="155" cy="22"/>
            </a:xfrm>
            <a:custGeom>
              <a:avLst/>
              <a:gdLst>
                <a:gd name="T0" fmla="*/ 9 w 155"/>
                <a:gd name="T1" fmla="*/ 20 h 22"/>
                <a:gd name="T2" fmla="*/ 6 w 155"/>
                <a:gd name="T3" fmla="*/ 22 h 22"/>
                <a:gd name="T4" fmla="*/ 155 w 155"/>
                <a:gd name="T5" fmla="*/ 5 h 22"/>
                <a:gd name="T6" fmla="*/ 151 w 155"/>
                <a:gd name="T7" fmla="*/ 0 h 22"/>
                <a:gd name="T8" fmla="*/ 6 w 155"/>
                <a:gd name="T9" fmla="*/ 18 h 22"/>
                <a:gd name="T10" fmla="*/ 3 w 155"/>
                <a:gd name="T11" fmla="*/ 20 h 22"/>
                <a:gd name="T12" fmla="*/ 6 w 155"/>
                <a:gd name="T13" fmla="*/ 18 h 22"/>
                <a:gd name="T14" fmla="*/ 0 w 155"/>
                <a:gd name="T15" fmla="*/ 18 h 22"/>
                <a:gd name="T16" fmla="*/ 3 w 155"/>
                <a:gd name="T17" fmla="*/ 20 h 22"/>
                <a:gd name="T18" fmla="*/ 9 w 155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22">
                  <a:moveTo>
                    <a:pt x="9" y="20"/>
                  </a:moveTo>
                  <a:lnTo>
                    <a:pt x="6" y="22"/>
                  </a:lnTo>
                  <a:lnTo>
                    <a:pt x="155" y="5"/>
                  </a:lnTo>
                  <a:lnTo>
                    <a:pt x="151" y="0"/>
                  </a:lnTo>
                  <a:lnTo>
                    <a:pt x="6" y="18"/>
                  </a:lnTo>
                  <a:lnTo>
                    <a:pt x="3" y="20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3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5260" y="530"/>
              <a:ext cx="209" cy="167"/>
            </a:xfrm>
            <a:custGeom>
              <a:avLst/>
              <a:gdLst>
                <a:gd name="T0" fmla="*/ 168 w 209"/>
                <a:gd name="T1" fmla="*/ 25 h 167"/>
                <a:gd name="T2" fmla="*/ 206 w 209"/>
                <a:gd name="T3" fmla="*/ 120 h 167"/>
                <a:gd name="T4" fmla="*/ 209 w 209"/>
                <a:gd name="T5" fmla="*/ 127 h 167"/>
                <a:gd name="T6" fmla="*/ 209 w 209"/>
                <a:gd name="T7" fmla="*/ 132 h 167"/>
                <a:gd name="T8" fmla="*/ 206 w 209"/>
                <a:gd name="T9" fmla="*/ 137 h 167"/>
                <a:gd name="T10" fmla="*/ 202 w 209"/>
                <a:gd name="T11" fmla="*/ 142 h 167"/>
                <a:gd name="T12" fmla="*/ 199 w 209"/>
                <a:gd name="T13" fmla="*/ 147 h 167"/>
                <a:gd name="T14" fmla="*/ 193 w 209"/>
                <a:gd name="T15" fmla="*/ 150 h 167"/>
                <a:gd name="T16" fmla="*/ 187 w 209"/>
                <a:gd name="T17" fmla="*/ 152 h 167"/>
                <a:gd name="T18" fmla="*/ 177 w 209"/>
                <a:gd name="T19" fmla="*/ 154 h 167"/>
                <a:gd name="T20" fmla="*/ 63 w 209"/>
                <a:gd name="T21" fmla="*/ 167 h 167"/>
                <a:gd name="T22" fmla="*/ 0 w 209"/>
                <a:gd name="T23" fmla="*/ 15 h 167"/>
                <a:gd name="T24" fmla="*/ 114 w 209"/>
                <a:gd name="T25" fmla="*/ 1 h 167"/>
                <a:gd name="T26" fmla="*/ 117 w 209"/>
                <a:gd name="T27" fmla="*/ 1 h 167"/>
                <a:gd name="T28" fmla="*/ 123 w 209"/>
                <a:gd name="T29" fmla="*/ 0 h 167"/>
                <a:gd name="T30" fmla="*/ 127 w 209"/>
                <a:gd name="T31" fmla="*/ 1 h 167"/>
                <a:gd name="T32" fmla="*/ 130 w 209"/>
                <a:gd name="T33" fmla="*/ 1 h 167"/>
                <a:gd name="T34" fmla="*/ 136 w 209"/>
                <a:gd name="T35" fmla="*/ 1 h 167"/>
                <a:gd name="T36" fmla="*/ 139 w 209"/>
                <a:gd name="T37" fmla="*/ 3 h 167"/>
                <a:gd name="T38" fmla="*/ 142 w 209"/>
                <a:gd name="T39" fmla="*/ 5 h 167"/>
                <a:gd name="T40" fmla="*/ 145 w 209"/>
                <a:gd name="T41" fmla="*/ 6 h 167"/>
                <a:gd name="T42" fmla="*/ 149 w 209"/>
                <a:gd name="T43" fmla="*/ 8 h 167"/>
                <a:gd name="T44" fmla="*/ 152 w 209"/>
                <a:gd name="T45" fmla="*/ 10 h 167"/>
                <a:gd name="T46" fmla="*/ 155 w 209"/>
                <a:gd name="T47" fmla="*/ 11 h 167"/>
                <a:gd name="T48" fmla="*/ 158 w 209"/>
                <a:gd name="T49" fmla="*/ 15 h 167"/>
                <a:gd name="T50" fmla="*/ 161 w 209"/>
                <a:gd name="T51" fmla="*/ 16 h 167"/>
                <a:gd name="T52" fmla="*/ 164 w 209"/>
                <a:gd name="T53" fmla="*/ 20 h 167"/>
                <a:gd name="T54" fmla="*/ 164 w 209"/>
                <a:gd name="T55" fmla="*/ 21 h 167"/>
                <a:gd name="T56" fmla="*/ 168 w 209"/>
                <a:gd name="T57" fmla="*/ 25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09" h="167">
                  <a:moveTo>
                    <a:pt x="168" y="25"/>
                  </a:moveTo>
                  <a:lnTo>
                    <a:pt x="206" y="120"/>
                  </a:lnTo>
                  <a:lnTo>
                    <a:pt x="209" y="127"/>
                  </a:lnTo>
                  <a:lnTo>
                    <a:pt x="209" y="132"/>
                  </a:lnTo>
                  <a:lnTo>
                    <a:pt x="206" y="137"/>
                  </a:lnTo>
                  <a:lnTo>
                    <a:pt x="202" y="142"/>
                  </a:lnTo>
                  <a:lnTo>
                    <a:pt x="199" y="147"/>
                  </a:lnTo>
                  <a:lnTo>
                    <a:pt x="193" y="150"/>
                  </a:lnTo>
                  <a:lnTo>
                    <a:pt x="187" y="152"/>
                  </a:lnTo>
                  <a:lnTo>
                    <a:pt x="177" y="154"/>
                  </a:lnTo>
                  <a:lnTo>
                    <a:pt x="63" y="167"/>
                  </a:lnTo>
                  <a:lnTo>
                    <a:pt x="0" y="15"/>
                  </a:lnTo>
                  <a:lnTo>
                    <a:pt x="114" y="1"/>
                  </a:lnTo>
                  <a:lnTo>
                    <a:pt x="117" y="1"/>
                  </a:lnTo>
                  <a:lnTo>
                    <a:pt x="123" y="0"/>
                  </a:lnTo>
                  <a:lnTo>
                    <a:pt x="127" y="1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9" y="3"/>
                  </a:lnTo>
                  <a:lnTo>
                    <a:pt x="142" y="5"/>
                  </a:lnTo>
                  <a:lnTo>
                    <a:pt x="145" y="6"/>
                  </a:lnTo>
                  <a:lnTo>
                    <a:pt x="149" y="8"/>
                  </a:lnTo>
                  <a:lnTo>
                    <a:pt x="152" y="10"/>
                  </a:lnTo>
                  <a:lnTo>
                    <a:pt x="155" y="11"/>
                  </a:lnTo>
                  <a:lnTo>
                    <a:pt x="158" y="15"/>
                  </a:lnTo>
                  <a:lnTo>
                    <a:pt x="161" y="16"/>
                  </a:lnTo>
                  <a:lnTo>
                    <a:pt x="164" y="20"/>
                  </a:lnTo>
                  <a:lnTo>
                    <a:pt x="164" y="21"/>
                  </a:lnTo>
                  <a:lnTo>
                    <a:pt x="168" y="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5424" y="555"/>
              <a:ext cx="45" cy="97"/>
            </a:xfrm>
            <a:custGeom>
              <a:avLst/>
              <a:gdLst>
                <a:gd name="T0" fmla="*/ 45 w 45"/>
                <a:gd name="T1" fmla="*/ 95 h 97"/>
                <a:gd name="T2" fmla="*/ 45 w 45"/>
                <a:gd name="T3" fmla="*/ 95 h 97"/>
                <a:gd name="T4" fmla="*/ 7 w 45"/>
                <a:gd name="T5" fmla="*/ 0 h 97"/>
                <a:gd name="T6" fmla="*/ 0 w 45"/>
                <a:gd name="T7" fmla="*/ 0 h 97"/>
                <a:gd name="T8" fmla="*/ 38 w 45"/>
                <a:gd name="T9" fmla="*/ 97 h 97"/>
                <a:gd name="T10" fmla="*/ 38 w 45"/>
                <a:gd name="T11" fmla="*/ 97 h 97"/>
                <a:gd name="T12" fmla="*/ 45 w 45"/>
                <a:gd name="T13" fmla="*/ 9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97">
                  <a:moveTo>
                    <a:pt x="45" y="95"/>
                  </a:moveTo>
                  <a:lnTo>
                    <a:pt x="45" y="95"/>
                  </a:lnTo>
                  <a:lnTo>
                    <a:pt x="7" y="0"/>
                  </a:lnTo>
                  <a:lnTo>
                    <a:pt x="0" y="0"/>
                  </a:lnTo>
                  <a:lnTo>
                    <a:pt x="38" y="97"/>
                  </a:lnTo>
                  <a:lnTo>
                    <a:pt x="38" y="97"/>
                  </a:lnTo>
                  <a:lnTo>
                    <a:pt x="45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5437" y="650"/>
              <a:ext cx="35" cy="37"/>
            </a:xfrm>
            <a:custGeom>
              <a:avLst/>
              <a:gdLst>
                <a:gd name="T0" fmla="*/ 0 w 35"/>
                <a:gd name="T1" fmla="*/ 37 h 37"/>
                <a:gd name="T2" fmla="*/ 0 w 35"/>
                <a:gd name="T3" fmla="*/ 37 h 37"/>
                <a:gd name="T4" fmla="*/ 10 w 35"/>
                <a:gd name="T5" fmla="*/ 34 h 37"/>
                <a:gd name="T6" fmla="*/ 16 w 35"/>
                <a:gd name="T7" fmla="*/ 32 h 37"/>
                <a:gd name="T8" fmla="*/ 25 w 35"/>
                <a:gd name="T9" fmla="*/ 29 h 37"/>
                <a:gd name="T10" fmla="*/ 29 w 35"/>
                <a:gd name="T11" fmla="*/ 24 h 37"/>
                <a:gd name="T12" fmla="*/ 32 w 35"/>
                <a:gd name="T13" fmla="*/ 18 h 37"/>
                <a:gd name="T14" fmla="*/ 35 w 35"/>
                <a:gd name="T15" fmla="*/ 12 h 37"/>
                <a:gd name="T16" fmla="*/ 35 w 35"/>
                <a:gd name="T17" fmla="*/ 7 h 37"/>
                <a:gd name="T18" fmla="*/ 32 w 35"/>
                <a:gd name="T19" fmla="*/ 0 h 37"/>
                <a:gd name="T20" fmla="*/ 25 w 35"/>
                <a:gd name="T21" fmla="*/ 2 h 37"/>
                <a:gd name="T22" fmla="*/ 29 w 35"/>
                <a:gd name="T23" fmla="*/ 7 h 37"/>
                <a:gd name="T24" fmla="*/ 29 w 35"/>
                <a:gd name="T25" fmla="*/ 12 h 37"/>
                <a:gd name="T26" fmla="*/ 25 w 35"/>
                <a:gd name="T27" fmla="*/ 17 h 37"/>
                <a:gd name="T28" fmla="*/ 22 w 35"/>
                <a:gd name="T29" fmla="*/ 22 h 37"/>
                <a:gd name="T30" fmla="*/ 19 w 35"/>
                <a:gd name="T31" fmla="*/ 25 h 37"/>
                <a:gd name="T32" fmla="*/ 13 w 35"/>
                <a:gd name="T33" fmla="*/ 29 h 37"/>
                <a:gd name="T34" fmla="*/ 6 w 35"/>
                <a:gd name="T35" fmla="*/ 30 h 37"/>
                <a:gd name="T36" fmla="*/ 0 w 35"/>
                <a:gd name="T37" fmla="*/ 32 h 37"/>
                <a:gd name="T38" fmla="*/ 0 w 35"/>
                <a:gd name="T39" fmla="*/ 32 h 37"/>
                <a:gd name="T40" fmla="*/ 0 w 35"/>
                <a:gd name="T4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" h="37">
                  <a:moveTo>
                    <a:pt x="0" y="37"/>
                  </a:moveTo>
                  <a:lnTo>
                    <a:pt x="0" y="37"/>
                  </a:lnTo>
                  <a:lnTo>
                    <a:pt x="10" y="34"/>
                  </a:lnTo>
                  <a:lnTo>
                    <a:pt x="16" y="32"/>
                  </a:lnTo>
                  <a:lnTo>
                    <a:pt x="25" y="29"/>
                  </a:lnTo>
                  <a:lnTo>
                    <a:pt x="29" y="24"/>
                  </a:lnTo>
                  <a:lnTo>
                    <a:pt x="32" y="18"/>
                  </a:lnTo>
                  <a:lnTo>
                    <a:pt x="35" y="12"/>
                  </a:lnTo>
                  <a:lnTo>
                    <a:pt x="35" y="7"/>
                  </a:lnTo>
                  <a:lnTo>
                    <a:pt x="32" y="0"/>
                  </a:lnTo>
                  <a:lnTo>
                    <a:pt x="25" y="2"/>
                  </a:lnTo>
                  <a:lnTo>
                    <a:pt x="29" y="7"/>
                  </a:lnTo>
                  <a:lnTo>
                    <a:pt x="29" y="12"/>
                  </a:lnTo>
                  <a:lnTo>
                    <a:pt x="25" y="17"/>
                  </a:lnTo>
                  <a:lnTo>
                    <a:pt x="22" y="22"/>
                  </a:lnTo>
                  <a:lnTo>
                    <a:pt x="19" y="25"/>
                  </a:lnTo>
                  <a:lnTo>
                    <a:pt x="13" y="29"/>
                  </a:lnTo>
                  <a:lnTo>
                    <a:pt x="6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5320" y="682"/>
              <a:ext cx="117" cy="18"/>
            </a:xfrm>
            <a:custGeom>
              <a:avLst/>
              <a:gdLst>
                <a:gd name="T0" fmla="*/ 0 w 117"/>
                <a:gd name="T1" fmla="*/ 15 h 18"/>
                <a:gd name="T2" fmla="*/ 6 w 117"/>
                <a:gd name="T3" fmla="*/ 17 h 18"/>
                <a:gd name="T4" fmla="*/ 117 w 117"/>
                <a:gd name="T5" fmla="*/ 5 h 18"/>
                <a:gd name="T6" fmla="*/ 117 w 117"/>
                <a:gd name="T7" fmla="*/ 0 h 18"/>
                <a:gd name="T8" fmla="*/ 3 w 117"/>
                <a:gd name="T9" fmla="*/ 13 h 18"/>
                <a:gd name="T10" fmla="*/ 10 w 117"/>
                <a:gd name="T11" fmla="*/ 15 h 18"/>
                <a:gd name="T12" fmla="*/ 0 w 117"/>
                <a:gd name="T13" fmla="*/ 15 h 18"/>
                <a:gd name="T14" fmla="*/ 3 w 117"/>
                <a:gd name="T15" fmla="*/ 18 h 18"/>
                <a:gd name="T16" fmla="*/ 6 w 117"/>
                <a:gd name="T17" fmla="*/ 17 h 18"/>
                <a:gd name="T18" fmla="*/ 0 w 117"/>
                <a:gd name="T19" fmla="*/ 1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7" h="18">
                  <a:moveTo>
                    <a:pt x="0" y="15"/>
                  </a:moveTo>
                  <a:lnTo>
                    <a:pt x="6" y="17"/>
                  </a:lnTo>
                  <a:lnTo>
                    <a:pt x="117" y="5"/>
                  </a:lnTo>
                  <a:lnTo>
                    <a:pt x="117" y="0"/>
                  </a:lnTo>
                  <a:lnTo>
                    <a:pt x="3" y="13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3" y="18"/>
                  </a:lnTo>
                  <a:lnTo>
                    <a:pt x="6" y="1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0" name="Freeform 46"/>
            <p:cNvSpPr>
              <a:spLocks/>
            </p:cNvSpPr>
            <p:nvPr/>
          </p:nvSpPr>
          <p:spPr bwMode="auto">
            <a:xfrm>
              <a:off x="5257" y="541"/>
              <a:ext cx="73" cy="156"/>
            </a:xfrm>
            <a:custGeom>
              <a:avLst/>
              <a:gdLst>
                <a:gd name="T0" fmla="*/ 3 w 73"/>
                <a:gd name="T1" fmla="*/ 0 h 156"/>
                <a:gd name="T2" fmla="*/ 0 w 73"/>
                <a:gd name="T3" fmla="*/ 4 h 156"/>
                <a:gd name="T4" fmla="*/ 63 w 73"/>
                <a:gd name="T5" fmla="*/ 156 h 156"/>
                <a:gd name="T6" fmla="*/ 73 w 73"/>
                <a:gd name="T7" fmla="*/ 156 h 156"/>
                <a:gd name="T8" fmla="*/ 9 w 73"/>
                <a:gd name="T9" fmla="*/ 2 h 156"/>
                <a:gd name="T10" fmla="*/ 6 w 73"/>
                <a:gd name="T11" fmla="*/ 5 h 156"/>
                <a:gd name="T12" fmla="*/ 3 w 73"/>
                <a:gd name="T13" fmla="*/ 0 h 156"/>
                <a:gd name="T14" fmla="*/ 0 w 73"/>
                <a:gd name="T15" fmla="*/ 2 h 156"/>
                <a:gd name="T16" fmla="*/ 0 w 73"/>
                <a:gd name="T17" fmla="*/ 4 h 156"/>
                <a:gd name="T18" fmla="*/ 3 w 73"/>
                <a:gd name="T1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3" y="0"/>
                  </a:moveTo>
                  <a:lnTo>
                    <a:pt x="0" y="4"/>
                  </a:lnTo>
                  <a:lnTo>
                    <a:pt x="63" y="156"/>
                  </a:lnTo>
                  <a:lnTo>
                    <a:pt x="73" y="156"/>
                  </a:lnTo>
                  <a:lnTo>
                    <a:pt x="9" y="2"/>
                  </a:lnTo>
                  <a:lnTo>
                    <a:pt x="6" y="5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1" name="Freeform 47"/>
            <p:cNvSpPr>
              <a:spLocks/>
            </p:cNvSpPr>
            <p:nvPr/>
          </p:nvSpPr>
          <p:spPr bwMode="auto">
            <a:xfrm>
              <a:off x="5260" y="530"/>
              <a:ext cx="114" cy="16"/>
            </a:xfrm>
            <a:custGeom>
              <a:avLst/>
              <a:gdLst>
                <a:gd name="T0" fmla="*/ 114 w 114"/>
                <a:gd name="T1" fmla="*/ 0 h 16"/>
                <a:gd name="T2" fmla="*/ 114 w 114"/>
                <a:gd name="T3" fmla="*/ 0 h 16"/>
                <a:gd name="T4" fmla="*/ 0 w 114"/>
                <a:gd name="T5" fmla="*/ 11 h 16"/>
                <a:gd name="T6" fmla="*/ 3 w 114"/>
                <a:gd name="T7" fmla="*/ 16 h 16"/>
                <a:gd name="T8" fmla="*/ 114 w 114"/>
                <a:gd name="T9" fmla="*/ 3 h 16"/>
                <a:gd name="T10" fmla="*/ 114 w 114"/>
                <a:gd name="T11" fmla="*/ 3 h 16"/>
                <a:gd name="T12" fmla="*/ 114 w 114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16">
                  <a:moveTo>
                    <a:pt x="114" y="0"/>
                  </a:moveTo>
                  <a:lnTo>
                    <a:pt x="114" y="0"/>
                  </a:lnTo>
                  <a:lnTo>
                    <a:pt x="0" y="11"/>
                  </a:lnTo>
                  <a:lnTo>
                    <a:pt x="3" y="16"/>
                  </a:lnTo>
                  <a:lnTo>
                    <a:pt x="114" y="3"/>
                  </a:lnTo>
                  <a:lnTo>
                    <a:pt x="114" y="3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5374" y="528"/>
              <a:ext cx="57" cy="27"/>
            </a:xfrm>
            <a:custGeom>
              <a:avLst/>
              <a:gdLst>
                <a:gd name="T0" fmla="*/ 57 w 57"/>
                <a:gd name="T1" fmla="*/ 27 h 27"/>
                <a:gd name="T2" fmla="*/ 57 w 57"/>
                <a:gd name="T3" fmla="*/ 27 h 27"/>
                <a:gd name="T4" fmla="*/ 54 w 57"/>
                <a:gd name="T5" fmla="*/ 23 h 27"/>
                <a:gd name="T6" fmla="*/ 54 w 57"/>
                <a:gd name="T7" fmla="*/ 20 h 27"/>
                <a:gd name="T8" fmla="*/ 50 w 57"/>
                <a:gd name="T9" fmla="*/ 17 h 27"/>
                <a:gd name="T10" fmla="*/ 47 w 57"/>
                <a:gd name="T11" fmla="*/ 15 h 27"/>
                <a:gd name="T12" fmla="*/ 44 w 57"/>
                <a:gd name="T13" fmla="*/ 13 h 27"/>
                <a:gd name="T14" fmla="*/ 41 w 57"/>
                <a:gd name="T15" fmla="*/ 10 h 27"/>
                <a:gd name="T16" fmla="*/ 38 w 57"/>
                <a:gd name="T17" fmla="*/ 8 h 27"/>
                <a:gd name="T18" fmla="*/ 35 w 57"/>
                <a:gd name="T19" fmla="*/ 7 h 27"/>
                <a:gd name="T20" fmla="*/ 31 w 57"/>
                <a:gd name="T21" fmla="*/ 5 h 27"/>
                <a:gd name="T22" fmla="*/ 25 w 57"/>
                <a:gd name="T23" fmla="*/ 3 h 27"/>
                <a:gd name="T24" fmla="*/ 22 w 57"/>
                <a:gd name="T25" fmla="*/ 2 h 27"/>
                <a:gd name="T26" fmla="*/ 19 w 57"/>
                <a:gd name="T27" fmla="*/ 2 h 27"/>
                <a:gd name="T28" fmla="*/ 13 w 57"/>
                <a:gd name="T29" fmla="*/ 2 h 27"/>
                <a:gd name="T30" fmla="*/ 9 w 57"/>
                <a:gd name="T31" fmla="*/ 0 h 27"/>
                <a:gd name="T32" fmla="*/ 3 w 57"/>
                <a:gd name="T33" fmla="*/ 0 h 27"/>
                <a:gd name="T34" fmla="*/ 0 w 57"/>
                <a:gd name="T35" fmla="*/ 2 h 27"/>
                <a:gd name="T36" fmla="*/ 0 w 57"/>
                <a:gd name="T37" fmla="*/ 5 h 27"/>
                <a:gd name="T38" fmla="*/ 3 w 57"/>
                <a:gd name="T39" fmla="*/ 5 h 27"/>
                <a:gd name="T40" fmla="*/ 9 w 57"/>
                <a:gd name="T41" fmla="*/ 5 h 27"/>
                <a:gd name="T42" fmla="*/ 13 w 57"/>
                <a:gd name="T43" fmla="*/ 5 h 27"/>
                <a:gd name="T44" fmla="*/ 16 w 57"/>
                <a:gd name="T45" fmla="*/ 5 h 27"/>
                <a:gd name="T46" fmla="*/ 19 w 57"/>
                <a:gd name="T47" fmla="*/ 5 h 27"/>
                <a:gd name="T48" fmla="*/ 22 w 57"/>
                <a:gd name="T49" fmla="*/ 7 h 27"/>
                <a:gd name="T50" fmla="*/ 25 w 57"/>
                <a:gd name="T51" fmla="*/ 8 h 27"/>
                <a:gd name="T52" fmla="*/ 31 w 57"/>
                <a:gd name="T53" fmla="*/ 10 h 27"/>
                <a:gd name="T54" fmla="*/ 35 w 57"/>
                <a:gd name="T55" fmla="*/ 12 h 27"/>
                <a:gd name="T56" fmla="*/ 38 w 57"/>
                <a:gd name="T57" fmla="*/ 13 h 27"/>
                <a:gd name="T58" fmla="*/ 38 w 57"/>
                <a:gd name="T59" fmla="*/ 15 h 27"/>
                <a:gd name="T60" fmla="*/ 41 w 57"/>
                <a:gd name="T61" fmla="*/ 17 h 27"/>
                <a:gd name="T62" fmla="*/ 44 w 57"/>
                <a:gd name="T63" fmla="*/ 18 h 27"/>
                <a:gd name="T64" fmla="*/ 47 w 57"/>
                <a:gd name="T65" fmla="*/ 22 h 27"/>
                <a:gd name="T66" fmla="*/ 47 w 57"/>
                <a:gd name="T67" fmla="*/ 23 h 27"/>
                <a:gd name="T68" fmla="*/ 50 w 57"/>
                <a:gd name="T69" fmla="*/ 27 h 27"/>
                <a:gd name="T70" fmla="*/ 50 w 57"/>
                <a:gd name="T71" fmla="*/ 27 h 27"/>
                <a:gd name="T72" fmla="*/ 57 w 57"/>
                <a:gd name="T7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7" h="27">
                  <a:moveTo>
                    <a:pt x="57" y="27"/>
                  </a:moveTo>
                  <a:lnTo>
                    <a:pt x="57" y="27"/>
                  </a:lnTo>
                  <a:lnTo>
                    <a:pt x="54" y="23"/>
                  </a:lnTo>
                  <a:lnTo>
                    <a:pt x="54" y="20"/>
                  </a:lnTo>
                  <a:lnTo>
                    <a:pt x="50" y="17"/>
                  </a:lnTo>
                  <a:lnTo>
                    <a:pt x="47" y="15"/>
                  </a:lnTo>
                  <a:lnTo>
                    <a:pt x="44" y="13"/>
                  </a:lnTo>
                  <a:lnTo>
                    <a:pt x="41" y="10"/>
                  </a:lnTo>
                  <a:lnTo>
                    <a:pt x="38" y="8"/>
                  </a:lnTo>
                  <a:lnTo>
                    <a:pt x="35" y="7"/>
                  </a:lnTo>
                  <a:lnTo>
                    <a:pt x="31" y="5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3" y="2"/>
                  </a:lnTo>
                  <a:lnTo>
                    <a:pt x="9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9" y="5"/>
                  </a:lnTo>
                  <a:lnTo>
                    <a:pt x="13" y="5"/>
                  </a:lnTo>
                  <a:lnTo>
                    <a:pt x="16" y="5"/>
                  </a:lnTo>
                  <a:lnTo>
                    <a:pt x="19" y="5"/>
                  </a:lnTo>
                  <a:lnTo>
                    <a:pt x="22" y="7"/>
                  </a:lnTo>
                  <a:lnTo>
                    <a:pt x="25" y="8"/>
                  </a:lnTo>
                  <a:lnTo>
                    <a:pt x="31" y="10"/>
                  </a:lnTo>
                  <a:lnTo>
                    <a:pt x="35" y="12"/>
                  </a:lnTo>
                  <a:lnTo>
                    <a:pt x="38" y="13"/>
                  </a:lnTo>
                  <a:lnTo>
                    <a:pt x="38" y="15"/>
                  </a:lnTo>
                  <a:lnTo>
                    <a:pt x="41" y="17"/>
                  </a:lnTo>
                  <a:lnTo>
                    <a:pt x="44" y="18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50" y="27"/>
                  </a:lnTo>
                  <a:lnTo>
                    <a:pt x="50" y="27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5311" y="633"/>
              <a:ext cx="158" cy="64"/>
            </a:xfrm>
            <a:custGeom>
              <a:avLst/>
              <a:gdLst>
                <a:gd name="T0" fmla="*/ 0 w 158"/>
                <a:gd name="T1" fmla="*/ 35 h 64"/>
                <a:gd name="T2" fmla="*/ 113 w 158"/>
                <a:gd name="T3" fmla="*/ 22 h 64"/>
                <a:gd name="T4" fmla="*/ 120 w 158"/>
                <a:gd name="T5" fmla="*/ 22 h 64"/>
                <a:gd name="T6" fmla="*/ 126 w 158"/>
                <a:gd name="T7" fmla="*/ 20 h 64"/>
                <a:gd name="T8" fmla="*/ 132 w 158"/>
                <a:gd name="T9" fmla="*/ 17 h 64"/>
                <a:gd name="T10" fmla="*/ 139 w 158"/>
                <a:gd name="T11" fmla="*/ 15 h 64"/>
                <a:gd name="T12" fmla="*/ 142 w 158"/>
                <a:gd name="T13" fmla="*/ 12 h 64"/>
                <a:gd name="T14" fmla="*/ 145 w 158"/>
                <a:gd name="T15" fmla="*/ 9 h 64"/>
                <a:gd name="T16" fmla="*/ 148 w 158"/>
                <a:gd name="T17" fmla="*/ 4 h 64"/>
                <a:gd name="T18" fmla="*/ 148 w 158"/>
                <a:gd name="T19" fmla="*/ 0 h 64"/>
                <a:gd name="T20" fmla="*/ 155 w 158"/>
                <a:gd name="T21" fmla="*/ 19 h 64"/>
                <a:gd name="T22" fmla="*/ 158 w 158"/>
                <a:gd name="T23" fmla="*/ 22 h 64"/>
                <a:gd name="T24" fmla="*/ 158 w 158"/>
                <a:gd name="T25" fmla="*/ 25 h 64"/>
                <a:gd name="T26" fmla="*/ 158 w 158"/>
                <a:gd name="T27" fmla="*/ 29 h 64"/>
                <a:gd name="T28" fmla="*/ 155 w 158"/>
                <a:gd name="T29" fmla="*/ 32 h 64"/>
                <a:gd name="T30" fmla="*/ 155 w 158"/>
                <a:gd name="T31" fmla="*/ 34 h 64"/>
                <a:gd name="T32" fmla="*/ 151 w 158"/>
                <a:gd name="T33" fmla="*/ 37 h 64"/>
                <a:gd name="T34" fmla="*/ 151 w 158"/>
                <a:gd name="T35" fmla="*/ 39 h 64"/>
                <a:gd name="T36" fmla="*/ 148 w 158"/>
                <a:gd name="T37" fmla="*/ 41 h 64"/>
                <a:gd name="T38" fmla="*/ 145 w 158"/>
                <a:gd name="T39" fmla="*/ 44 h 64"/>
                <a:gd name="T40" fmla="*/ 142 w 158"/>
                <a:gd name="T41" fmla="*/ 46 h 64"/>
                <a:gd name="T42" fmla="*/ 139 w 158"/>
                <a:gd name="T43" fmla="*/ 47 h 64"/>
                <a:gd name="T44" fmla="*/ 136 w 158"/>
                <a:gd name="T45" fmla="*/ 49 h 64"/>
                <a:gd name="T46" fmla="*/ 132 w 158"/>
                <a:gd name="T47" fmla="*/ 49 h 64"/>
                <a:gd name="T48" fmla="*/ 126 w 158"/>
                <a:gd name="T49" fmla="*/ 51 h 64"/>
                <a:gd name="T50" fmla="*/ 123 w 158"/>
                <a:gd name="T51" fmla="*/ 51 h 64"/>
                <a:gd name="T52" fmla="*/ 117 w 158"/>
                <a:gd name="T53" fmla="*/ 52 h 64"/>
                <a:gd name="T54" fmla="*/ 12 w 158"/>
                <a:gd name="T55" fmla="*/ 64 h 64"/>
                <a:gd name="T56" fmla="*/ 0 w 158"/>
                <a:gd name="T57" fmla="*/ 35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8" h="64">
                  <a:moveTo>
                    <a:pt x="0" y="35"/>
                  </a:moveTo>
                  <a:lnTo>
                    <a:pt x="113" y="22"/>
                  </a:lnTo>
                  <a:lnTo>
                    <a:pt x="120" y="22"/>
                  </a:lnTo>
                  <a:lnTo>
                    <a:pt x="126" y="20"/>
                  </a:lnTo>
                  <a:lnTo>
                    <a:pt x="132" y="17"/>
                  </a:lnTo>
                  <a:lnTo>
                    <a:pt x="139" y="15"/>
                  </a:lnTo>
                  <a:lnTo>
                    <a:pt x="142" y="12"/>
                  </a:lnTo>
                  <a:lnTo>
                    <a:pt x="145" y="9"/>
                  </a:lnTo>
                  <a:lnTo>
                    <a:pt x="148" y="4"/>
                  </a:lnTo>
                  <a:lnTo>
                    <a:pt x="148" y="0"/>
                  </a:lnTo>
                  <a:lnTo>
                    <a:pt x="155" y="19"/>
                  </a:lnTo>
                  <a:lnTo>
                    <a:pt x="158" y="22"/>
                  </a:lnTo>
                  <a:lnTo>
                    <a:pt x="158" y="25"/>
                  </a:lnTo>
                  <a:lnTo>
                    <a:pt x="158" y="29"/>
                  </a:lnTo>
                  <a:lnTo>
                    <a:pt x="155" y="32"/>
                  </a:lnTo>
                  <a:lnTo>
                    <a:pt x="155" y="34"/>
                  </a:lnTo>
                  <a:lnTo>
                    <a:pt x="151" y="37"/>
                  </a:lnTo>
                  <a:lnTo>
                    <a:pt x="151" y="39"/>
                  </a:lnTo>
                  <a:lnTo>
                    <a:pt x="148" y="41"/>
                  </a:lnTo>
                  <a:lnTo>
                    <a:pt x="145" y="44"/>
                  </a:lnTo>
                  <a:lnTo>
                    <a:pt x="142" y="46"/>
                  </a:lnTo>
                  <a:lnTo>
                    <a:pt x="139" y="47"/>
                  </a:lnTo>
                  <a:lnTo>
                    <a:pt x="136" y="49"/>
                  </a:lnTo>
                  <a:lnTo>
                    <a:pt x="132" y="49"/>
                  </a:lnTo>
                  <a:lnTo>
                    <a:pt x="126" y="51"/>
                  </a:lnTo>
                  <a:lnTo>
                    <a:pt x="123" y="51"/>
                  </a:lnTo>
                  <a:lnTo>
                    <a:pt x="117" y="52"/>
                  </a:lnTo>
                  <a:lnTo>
                    <a:pt x="12" y="64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5437" y="603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4 h 55"/>
                <a:gd name="T4" fmla="*/ 16 w 38"/>
                <a:gd name="T5" fmla="*/ 0 h 55"/>
                <a:gd name="T6" fmla="*/ 0 w 38"/>
                <a:gd name="T7" fmla="*/ 0 h 55"/>
                <a:gd name="T8" fmla="*/ 22 w 38"/>
                <a:gd name="T9" fmla="*/ 55 h 55"/>
                <a:gd name="T10" fmla="*/ 22 w 38"/>
                <a:gd name="T11" fmla="*/ 54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22" y="55"/>
                  </a:lnTo>
                  <a:lnTo>
                    <a:pt x="22" y="54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5437" y="657"/>
              <a:ext cx="38" cy="32"/>
            </a:xfrm>
            <a:custGeom>
              <a:avLst/>
              <a:gdLst>
                <a:gd name="T0" fmla="*/ 6 w 38"/>
                <a:gd name="T1" fmla="*/ 32 h 32"/>
                <a:gd name="T2" fmla="*/ 10 w 38"/>
                <a:gd name="T3" fmla="*/ 32 h 32"/>
                <a:gd name="T4" fmla="*/ 13 w 38"/>
                <a:gd name="T5" fmla="*/ 30 h 32"/>
                <a:gd name="T6" fmla="*/ 19 w 38"/>
                <a:gd name="T7" fmla="*/ 27 h 32"/>
                <a:gd name="T8" fmla="*/ 25 w 38"/>
                <a:gd name="T9" fmla="*/ 23 h 32"/>
                <a:gd name="T10" fmla="*/ 29 w 38"/>
                <a:gd name="T11" fmla="*/ 20 h 32"/>
                <a:gd name="T12" fmla="*/ 32 w 38"/>
                <a:gd name="T13" fmla="*/ 17 h 32"/>
                <a:gd name="T14" fmla="*/ 35 w 38"/>
                <a:gd name="T15" fmla="*/ 11 h 32"/>
                <a:gd name="T16" fmla="*/ 35 w 38"/>
                <a:gd name="T17" fmla="*/ 6 h 32"/>
                <a:gd name="T18" fmla="*/ 38 w 38"/>
                <a:gd name="T19" fmla="*/ 1 h 32"/>
                <a:gd name="T20" fmla="*/ 22 w 38"/>
                <a:gd name="T21" fmla="*/ 0 h 32"/>
                <a:gd name="T22" fmla="*/ 22 w 38"/>
                <a:gd name="T23" fmla="*/ 5 h 32"/>
                <a:gd name="T24" fmla="*/ 19 w 38"/>
                <a:gd name="T25" fmla="*/ 10 h 32"/>
                <a:gd name="T26" fmla="*/ 16 w 38"/>
                <a:gd name="T27" fmla="*/ 13 h 32"/>
                <a:gd name="T28" fmla="*/ 16 w 38"/>
                <a:gd name="T29" fmla="*/ 17 h 32"/>
                <a:gd name="T30" fmla="*/ 13 w 38"/>
                <a:gd name="T31" fmla="*/ 20 h 32"/>
                <a:gd name="T32" fmla="*/ 10 w 38"/>
                <a:gd name="T33" fmla="*/ 22 h 32"/>
                <a:gd name="T34" fmla="*/ 6 w 38"/>
                <a:gd name="T35" fmla="*/ 23 h 32"/>
                <a:gd name="T36" fmla="*/ 0 w 38"/>
                <a:gd name="T37" fmla="*/ 25 h 32"/>
                <a:gd name="T38" fmla="*/ 3 w 38"/>
                <a:gd name="T39" fmla="*/ 23 h 32"/>
                <a:gd name="T40" fmla="*/ 6 w 38"/>
                <a:gd name="T4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32">
                  <a:moveTo>
                    <a:pt x="6" y="32"/>
                  </a:moveTo>
                  <a:lnTo>
                    <a:pt x="10" y="32"/>
                  </a:lnTo>
                  <a:lnTo>
                    <a:pt x="13" y="30"/>
                  </a:lnTo>
                  <a:lnTo>
                    <a:pt x="19" y="27"/>
                  </a:lnTo>
                  <a:lnTo>
                    <a:pt x="25" y="23"/>
                  </a:lnTo>
                  <a:lnTo>
                    <a:pt x="29" y="20"/>
                  </a:lnTo>
                  <a:lnTo>
                    <a:pt x="32" y="17"/>
                  </a:lnTo>
                  <a:lnTo>
                    <a:pt x="35" y="11"/>
                  </a:lnTo>
                  <a:lnTo>
                    <a:pt x="35" y="6"/>
                  </a:lnTo>
                  <a:lnTo>
                    <a:pt x="38" y="1"/>
                  </a:lnTo>
                  <a:lnTo>
                    <a:pt x="22" y="0"/>
                  </a:lnTo>
                  <a:lnTo>
                    <a:pt x="22" y="5"/>
                  </a:lnTo>
                  <a:lnTo>
                    <a:pt x="19" y="10"/>
                  </a:lnTo>
                  <a:lnTo>
                    <a:pt x="16" y="13"/>
                  </a:lnTo>
                  <a:lnTo>
                    <a:pt x="16" y="17"/>
                  </a:lnTo>
                  <a:lnTo>
                    <a:pt x="13" y="20"/>
                  </a:lnTo>
                  <a:lnTo>
                    <a:pt x="10" y="22"/>
                  </a:lnTo>
                  <a:lnTo>
                    <a:pt x="6" y="23"/>
                  </a:lnTo>
                  <a:lnTo>
                    <a:pt x="0" y="25"/>
                  </a:lnTo>
                  <a:lnTo>
                    <a:pt x="3" y="23"/>
                  </a:lnTo>
                  <a:lnTo>
                    <a:pt x="6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4492" y="680"/>
              <a:ext cx="951" cy="119"/>
            </a:xfrm>
            <a:custGeom>
              <a:avLst/>
              <a:gdLst>
                <a:gd name="T0" fmla="*/ 0 w 951"/>
                <a:gd name="T1" fmla="*/ 119 h 119"/>
                <a:gd name="T2" fmla="*/ 3 w 951"/>
                <a:gd name="T3" fmla="*/ 119 h 119"/>
                <a:gd name="T4" fmla="*/ 951 w 951"/>
                <a:gd name="T5" fmla="*/ 9 h 119"/>
                <a:gd name="T6" fmla="*/ 948 w 951"/>
                <a:gd name="T7" fmla="*/ 0 h 119"/>
                <a:gd name="T8" fmla="*/ 0 w 951"/>
                <a:gd name="T9" fmla="*/ 111 h 119"/>
                <a:gd name="T10" fmla="*/ 3 w 951"/>
                <a:gd name="T11" fmla="*/ 111 h 119"/>
                <a:gd name="T12" fmla="*/ 0 w 951"/>
                <a:gd name="T13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0" y="119"/>
                  </a:moveTo>
                  <a:lnTo>
                    <a:pt x="3" y="119"/>
                  </a:lnTo>
                  <a:lnTo>
                    <a:pt x="951" y="9"/>
                  </a:lnTo>
                  <a:lnTo>
                    <a:pt x="948" y="0"/>
                  </a:lnTo>
                  <a:lnTo>
                    <a:pt x="0" y="111"/>
                  </a:lnTo>
                  <a:lnTo>
                    <a:pt x="3" y="11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4211" y="749"/>
              <a:ext cx="284" cy="50"/>
            </a:xfrm>
            <a:custGeom>
              <a:avLst/>
              <a:gdLst>
                <a:gd name="T0" fmla="*/ 0 w 284"/>
                <a:gd name="T1" fmla="*/ 8 h 50"/>
                <a:gd name="T2" fmla="*/ 0 w 284"/>
                <a:gd name="T3" fmla="*/ 8 h 50"/>
                <a:gd name="T4" fmla="*/ 281 w 284"/>
                <a:gd name="T5" fmla="*/ 50 h 50"/>
                <a:gd name="T6" fmla="*/ 284 w 284"/>
                <a:gd name="T7" fmla="*/ 42 h 50"/>
                <a:gd name="T8" fmla="*/ 3 w 284"/>
                <a:gd name="T9" fmla="*/ 0 h 50"/>
                <a:gd name="T10" fmla="*/ 3 w 284"/>
                <a:gd name="T11" fmla="*/ 0 h 50"/>
                <a:gd name="T12" fmla="*/ 0 w 284"/>
                <a:gd name="T13" fmla="*/ 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50">
                  <a:moveTo>
                    <a:pt x="0" y="8"/>
                  </a:moveTo>
                  <a:lnTo>
                    <a:pt x="0" y="8"/>
                  </a:lnTo>
                  <a:lnTo>
                    <a:pt x="281" y="50"/>
                  </a:lnTo>
                  <a:lnTo>
                    <a:pt x="284" y="42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4195" y="747"/>
              <a:ext cx="19" cy="10"/>
            </a:xfrm>
            <a:custGeom>
              <a:avLst/>
              <a:gdLst>
                <a:gd name="T0" fmla="*/ 0 w 19"/>
                <a:gd name="T1" fmla="*/ 2 h 10"/>
                <a:gd name="T2" fmla="*/ 0 w 19"/>
                <a:gd name="T3" fmla="*/ 2 h 10"/>
                <a:gd name="T4" fmla="*/ 0 w 19"/>
                <a:gd name="T5" fmla="*/ 3 h 10"/>
                <a:gd name="T6" fmla="*/ 3 w 19"/>
                <a:gd name="T7" fmla="*/ 3 h 10"/>
                <a:gd name="T8" fmla="*/ 3 w 19"/>
                <a:gd name="T9" fmla="*/ 5 h 10"/>
                <a:gd name="T10" fmla="*/ 6 w 19"/>
                <a:gd name="T11" fmla="*/ 7 h 10"/>
                <a:gd name="T12" fmla="*/ 6 w 19"/>
                <a:gd name="T13" fmla="*/ 7 h 10"/>
                <a:gd name="T14" fmla="*/ 9 w 19"/>
                <a:gd name="T15" fmla="*/ 8 h 10"/>
                <a:gd name="T16" fmla="*/ 13 w 19"/>
                <a:gd name="T17" fmla="*/ 8 h 10"/>
                <a:gd name="T18" fmla="*/ 16 w 19"/>
                <a:gd name="T19" fmla="*/ 10 h 10"/>
                <a:gd name="T20" fmla="*/ 19 w 19"/>
                <a:gd name="T21" fmla="*/ 2 h 10"/>
                <a:gd name="T22" fmla="*/ 19 w 19"/>
                <a:gd name="T23" fmla="*/ 2 h 10"/>
                <a:gd name="T24" fmla="*/ 16 w 19"/>
                <a:gd name="T25" fmla="*/ 2 h 10"/>
                <a:gd name="T26" fmla="*/ 16 w 19"/>
                <a:gd name="T27" fmla="*/ 2 h 10"/>
                <a:gd name="T28" fmla="*/ 16 w 19"/>
                <a:gd name="T29" fmla="*/ 0 h 10"/>
                <a:gd name="T30" fmla="*/ 16 w 19"/>
                <a:gd name="T31" fmla="*/ 0 h 10"/>
                <a:gd name="T32" fmla="*/ 16 w 19"/>
                <a:gd name="T33" fmla="*/ 0 h 10"/>
                <a:gd name="T34" fmla="*/ 16 w 19"/>
                <a:gd name="T35" fmla="*/ 0 h 10"/>
                <a:gd name="T36" fmla="*/ 16 w 19"/>
                <a:gd name="T37" fmla="*/ 0 h 10"/>
                <a:gd name="T38" fmla="*/ 16 w 19"/>
                <a:gd name="T39" fmla="*/ 0 h 10"/>
                <a:gd name="T40" fmla="*/ 0 w 19"/>
                <a:gd name="T41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" h="10">
                  <a:moveTo>
                    <a:pt x="0" y="2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6" y="7"/>
                  </a:lnTo>
                  <a:lnTo>
                    <a:pt x="6" y="7"/>
                  </a:lnTo>
                  <a:lnTo>
                    <a:pt x="9" y="8"/>
                  </a:lnTo>
                  <a:lnTo>
                    <a:pt x="13" y="8"/>
                  </a:lnTo>
                  <a:lnTo>
                    <a:pt x="16" y="10"/>
                  </a:lnTo>
                  <a:lnTo>
                    <a:pt x="19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4195" y="737"/>
              <a:ext cx="19" cy="12"/>
            </a:xfrm>
            <a:custGeom>
              <a:avLst/>
              <a:gdLst>
                <a:gd name="T0" fmla="*/ 6 w 19"/>
                <a:gd name="T1" fmla="*/ 0 h 12"/>
                <a:gd name="T2" fmla="*/ 6 w 19"/>
                <a:gd name="T3" fmla="*/ 2 h 12"/>
                <a:gd name="T4" fmla="*/ 3 w 19"/>
                <a:gd name="T5" fmla="*/ 3 h 12"/>
                <a:gd name="T6" fmla="*/ 0 w 19"/>
                <a:gd name="T7" fmla="*/ 7 h 12"/>
                <a:gd name="T8" fmla="*/ 0 w 19"/>
                <a:gd name="T9" fmla="*/ 8 h 12"/>
                <a:gd name="T10" fmla="*/ 0 w 19"/>
                <a:gd name="T11" fmla="*/ 12 h 12"/>
                <a:gd name="T12" fmla="*/ 16 w 19"/>
                <a:gd name="T13" fmla="*/ 10 h 12"/>
                <a:gd name="T14" fmla="*/ 13 w 19"/>
                <a:gd name="T15" fmla="*/ 10 h 12"/>
                <a:gd name="T16" fmla="*/ 16 w 19"/>
                <a:gd name="T17" fmla="*/ 8 h 12"/>
                <a:gd name="T18" fmla="*/ 16 w 19"/>
                <a:gd name="T19" fmla="*/ 8 h 12"/>
                <a:gd name="T20" fmla="*/ 19 w 19"/>
                <a:gd name="T21" fmla="*/ 7 h 12"/>
                <a:gd name="T22" fmla="*/ 16 w 19"/>
                <a:gd name="T23" fmla="*/ 7 h 12"/>
                <a:gd name="T24" fmla="*/ 6 w 19"/>
                <a:gd name="T25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" h="12">
                  <a:moveTo>
                    <a:pt x="6" y="0"/>
                  </a:moveTo>
                  <a:lnTo>
                    <a:pt x="6" y="2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9" y="7"/>
                  </a:lnTo>
                  <a:lnTo>
                    <a:pt x="16" y="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4201" y="637"/>
              <a:ext cx="234" cy="107"/>
            </a:xfrm>
            <a:custGeom>
              <a:avLst/>
              <a:gdLst>
                <a:gd name="T0" fmla="*/ 228 w 234"/>
                <a:gd name="T1" fmla="*/ 0 h 107"/>
                <a:gd name="T2" fmla="*/ 225 w 234"/>
                <a:gd name="T3" fmla="*/ 1 h 107"/>
                <a:gd name="T4" fmla="*/ 0 w 234"/>
                <a:gd name="T5" fmla="*/ 100 h 107"/>
                <a:gd name="T6" fmla="*/ 10 w 234"/>
                <a:gd name="T7" fmla="*/ 107 h 107"/>
                <a:gd name="T8" fmla="*/ 234 w 234"/>
                <a:gd name="T9" fmla="*/ 6 h 107"/>
                <a:gd name="T10" fmla="*/ 231 w 234"/>
                <a:gd name="T11" fmla="*/ 8 h 107"/>
                <a:gd name="T12" fmla="*/ 228 w 234"/>
                <a:gd name="T1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4" h="107">
                  <a:moveTo>
                    <a:pt x="228" y="0"/>
                  </a:moveTo>
                  <a:lnTo>
                    <a:pt x="225" y="1"/>
                  </a:lnTo>
                  <a:lnTo>
                    <a:pt x="0" y="100"/>
                  </a:lnTo>
                  <a:lnTo>
                    <a:pt x="10" y="107"/>
                  </a:lnTo>
                  <a:lnTo>
                    <a:pt x="234" y="6"/>
                  </a:lnTo>
                  <a:lnTo>
                    <a:pt x="231" y="8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4429" y="526"/>
              <a:ext cx="951" cy="119"/>
            </a:xfrm>
            <a:custGeom>
              <a:avLst/>
              <a:gdLst>
                <a:gd name="T0" fmla="*/ 948 w 951"/>
                <a:gd name="T1" fmla="*/ 0 h 119"/>
                <a:gd name="T2" fmla="*/ 948 w 951"/>
                <a:gd name="T3" fmla="*/ 0 h 119"/>
                <a:gd name="T4" fmla="*/ 0 w 951"/>
                <a:gd name="T5" fmla="*/ 111 h 119"/>
                <a:gd name="T6" fmla="*/ 3 w 951"/>
                <a:gd name="T7" fmla="*/ 119 h 119"/>
                <a:gd name="T8" fmla="*/ 951 w 951"/>
                <a:gd name="T9" fmla="*/ 9 h 119"/>
                <a:gd name="T10" fmla="*/ 948 w 951"/>
                <a:gd name="T11" fmla="*/ 9 h 119"/>
                <a:gd name="T12" fmla="*/ 948 w 951"/>
                <a:gd name="T1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948" y="0"/>
                  </a:moveTo>
                  <a:lnTo>
                    <a:pt x="948" y="0"/>
                  </a:lnTo>
                  <a:lnTo>
                    <a:pt x="0" y="111"/>
                  </a:lnTo>
                  <a:lnTo>
                    <a:pt x="3" y="119"/>
                  </a:lnTo>
                  <a:lnTo>
                    <a:pt x="951" y="9"/>
                  </a:lnTo>
                  <a:lnTo>
                    <a:pt x="948" y="9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5377" y="526"/>
              <a:ext cx="54" cy="25"/>
            </a:xfrm>
            <a:custGeom>
              <a:avLst/>
              <a:gdLst>
                <a:gd name="T0" fmla="*/ 54 w 54"/>
                <a:gd name="T1" fmla="*/ 22 h 25"/>
                <a:gd name="T2" fmla="*/ 51 w 54"/>
                <a:gd name="T3" fmla="*/ 20 h 25"/>
                <a:gd name="T4" fmla="*/ 51 w 54"/>
                <a:gd name="T5" fmla="*/ 19 h 25"/>
                <a:gd name="T6" fmla="*/ 47 w 54"/>
                <a:gd name="T7" fmla="*/ 15 h 25"/>
                <a:gd name="T8" fmla="*/ 44 w 54"/>
                <a:gd name="T9" fmla="*/ 14 h 25"/>
                <a:gd name="T10" fmla="*/ 41 w 54"/>
                <a:gd name="T11" fmla="*/ 12 h 25"/>
                <a:gd name="T12" fmla="*/ 38 w 54"/>
                <a:gd name="T13" fmla="*/ 10 h 25"/>
                <a:gd name="T14" fmla="*/ 35 w 54"/>
                <a:gd name="T15" fmla="*/ 9 h 25"/>
                <a:gd name="T16" fmla="*/ 32 w 54"/>
                <a:gd name="T17" fmla="*/ 7 h 25"/>
                <a:gd name="T18" fmla="*/ 28 w 54"/>
                <a:gd name="T19" fmla="*/ 5 h 25"/>
                <a:gd name="T20" fmla="*/ 25 w 54"/>
                <a:gd name="T21" fmla="*/ 5 h 25"/>
                <a:gd name="T22" fmla="*/ 22 w 54"/>
                <a:gd name="T23" fmla="*/ 4 h 25"/>
                <a:gd name="T24" fmla="*/ 19 w 54"/>
                <a:gd name="T25" fmla="*/ 4 h 25"/>
                <a:gd name="T26" fmla="*/ 16 w 54"/>
                <a:gd name="T27" fmla="*/ 2 h 25"/>
                <a:gd name="T28" fmla="*/ 10 w 54"/>
                <a:gd name="T29" fmla="*/ 2 h 25"/>
                <a:gd name="T30" fmla="*/ 10 w 54"/>
                <a:gd name="T31" fmla="*/ 2 h 25"/>
                <a:gd name="T32" fmla="*/ 3 w 54"/>
                <a:gd name="T33" fmla="*/ 2 h 25"/>
                <a:gd name="T34" fmla="*/ 0 w 54"/>
                <a:gd name="T35" fmla="*/ 0 h 25"/>
                <a:gd name="T36" fmla="*/ 0 w 54"/>
                <a:gd name="T37" fmla="*/ 9 h 25"/>
                <a:gd name="T38" fmla="*/ 3 w 54"/>
                <a:gd name="T39" fmla="*/ 9 h 25"/>
                <a:gd name="T40" fmla="*/ 6 w 54"/>
                <a:gd name="T41" fmla="*/ 9 h 25"/>
                <a:gd name="T42" fmla="*/ 6 w 54"/>
                <a:gd name="T43" fmla="*/ 9 h 25"/>
                <a:gd name="T44" fmla="*/ 10 w 54"/>
                <a:gd name="T45" fmla="*/ 10 h 25"/>
                <a:gd name="T46" fmla="*/ 13 w 54"/>
                <a:gd name="T47" fmla="*/ 10 h 25"/>
                <a:gd name="T48" fmla="*/ 16 w 54"/>
                <a:gd name="T49" fmla="*/ 10 h 25"/>
                <a:gd name="T50" fmla="*/ 16 w 54"/>
                <a:gd name="T51" fmla="*/ 12 h 25"/>
                <a:gd name="T52" fmla="*/ 19 w 54"/>
                <a:gd name="T53" fmla="*/ 12 h 25"/>
                <a:gd name="T54" fmla="*/ 22 w 54"/>
                <a:gd name="T55" fmla="*/ 14 h 25"/>
                <a:gd name="T56" fmla="*/ 25 w 54"/>
                <a:gd name="T57" fmla="*/ 14 h 25"/>
                <a:gd name="T58" fmla="*/ 25 w 54"/>
                <a:gd name="T59" fmla="*/ 15 h 25"/>
                <a:gd name="T60" fmla="*/ 28 w 54"/>
                <a:gd name="T61" fmla="*/ 17 h 25"/>
                <a:gd name="T62" fmla="*/ 32 w 54"/>
                <a:gd name="T63" fmla="*/ 19 h 25"/>
                <a:gd name="T64" fmla="*/ 35 w 54"/>
                <a:gd name="T65" fmla="*/ 20 h 25"/>
                <a:gd name="T66" fmla="*/ 38 w 54"/>
                <a:gd name="T67" fmla="*/ 22 h 25"/>
                <a:gd name="T68" fmla="*/ 41 w 54"/>
                <a:gd name="T69" fmla="*/ 25 h 25"/>
                <a:gd name="T70" fmla="*/ 38 w 54"/>
                <a:gd name="T71" fmla="*/ 24 h 25"/>
                <a:gd name="T72" fmla="*/ 54 w 54"/>
                <a:gd name="T73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4" h="25">
                  <a:moveTo>
                    <a:pt x="54" y="22"/>
                  </a:moveTo>
                  <a:lnTo>
                    <a:pt x="51" y="20"/>
                  </a:lnTo>
                  <a:lnTo>
                    <a:pt x="51" y="19"/>
                  </a:lnTo>
                  <a:lnTo>
                    <a:pt x="47" y="15"/>
                  </a:lnTo>
                  <a:lnTo>
                    <a:pt x="44" y="14"/>
                  </a:lnTo>
                  <a:lnTo>
                    <a:pt x="41" y="12"/>
                  </a:lnTo>
                  <a:lnTo>
                    <a:pt x="38" y="10"/>
                  </a:lnTo>
                  <a:lnTo>
                    <a:pt x="35" y="9"/>
                  </a:lnTo>
                  <a:lnTo>
                    <a:pt x="32" y="7"/>
                  </a:lnTo>
                  <a:lnTo>
                    <a:pt x="28" y="5"/>
                  </a:lnTo>
                  <a:lnTo>
                    <a:pt x="25" y="5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6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9"/>
                  </a:lnTo>
                  <a:lnTo>
                    <a:pt x="3" y="9"/>
                  </a:lnTo>
                  <a:lnTo>
                    <a:pt x="6" y="9"/>
                  </a:lnTo>
                  <a:lnTo>
                    <a:pt x="6" y="9"/>
                  </a:lnTo>
                  <a:lnTo>
                    <a:pt x="10" y="10"/>
                  </a:lnTo>
                  <a:lnTo>
                    <a:pt x="13" y="10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4"/>
                  </a:lnTo>
                  <a:lnTo>
                    <a:pt x="25" y="14"/>
                  </a:lnTo>
                  <a:lnTo>
                    <a:pt x="25" y="15"/>
                  </a:lnTo>
                  <a:lnTo>
                    <a:pt x="28" y="17"/>
                  </a:lnTo>
                  <a:lnTo>
                    <a:pt x="32" y="19"/>
                  </a:lnTo>
                  <a:lnTo>
                    <a:pt x="35" y="20"/>
                  </a:lnTo>
                  <a:lnTo>
                    <a:pt x="38" y="22"/>
                  </a:lnTo>
                  <a:lnTo>
                    <a:pt x="41" y="25"/>
                  </a:lnTo>
                  <a:lnTo>
                    <a:pt x="38" y="24"/>
                  </a:lnTo>
                  <a:lnTo>
                    <a:pt x="5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5415" y="548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5 h 55"/>
                <a:gd name="T4" fmla="*/ 16 w 38"/>
                <a:gd name="T5" fmla="*/ 0 h 55"/>
                <a:gd name="T6" fmla="*/ 0 w 38"/>
                <a:gd name="T7" fmla="*/ 2 h 55"/>
                <a:gd name="T8" fmla="*/ 22 w 38"/>
                <a:gd name="T9" fmla="*/ 55 h 55"/>
                <a:gd name="T10" fmla="*/ 22 w 38"/>
                <a:gd name="T11" fmla="*/ 55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5"/>
                  </a:lnTo>
                  <a:lnTo>
                    <a:pt x="16" y="0"/>
                  </a:lnTo>
                  <a:lnTo>
                    <a:pt x="0" y="2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64" name="مربع نص 63"/>
          <p:cNvSpPr txBox="1"/>
          <p:nvPr/>
        </p:nvSpPr>
        <p:spPr>
          <a:xfrm>
            <a:off x="5594928" y="414284"/>
            <a:ext cx="3070136" cy="110799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الهدف : </a:t>
            </a:r>
            <a:r>
              <a:rPr lang="ar-SA" sz="2400" b="1" dirty="0"/>
              <a:t>شروط وجوب </a:t>
            </a:r>
            <a:r>
              <a:rPr lang="ar-EG" sz="2400" b="1" dirty="0"/>
              <a:t>الزكاة</a:t>
            </a:r>
            <a:endParaRPr lang="en-US" sz="2400" b="1" dirty="0"/>
          </a:p>
          <a:p>
            <a:endParaRPr lang="en-US" sz="2400" dirty="0">
              <a:solidFill>
                <a:srgbClr val="7030A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</p:txBody>
      </p:sp>
      <p:pic>
        <p:nvPicPr>
          <p:cNvPr id="65" name="Picture 6" descr="BCKLC164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7" y="2665004"/>
            <a:ext cx="7936692" cy="2924236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4" name="مربع نص 3"/>
          <p:cNvSpPr txBox="1"/>
          <p:nvPr/>
        </p:nvSpPr>
        <p:spPr>
          <a:xfrm>
            <a:off x="539552" y="2462960"/>
            <a:ext cx="7867168" cy="27095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/>
              <a:t> 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00B050"/>
                </a:solidFill>
              </a:rPr>
              <a:t>صنفي الشروط التالية إلى واجبة وغير واجبة في الزكاة </a:t>
            </a:r>
            <a:endParaRPr lang="ar-SA" sz="3200" b="1" dirty="0"/>
          </a:p>
          <a:p>
            <a:pPr>
              <a:lnSpc>
                <a:spcPct val="150000"/>
              </a:lnSpc>
            </a:pPr>
            <a:r>
              <a:rPr lang="ar-SA" sz="3200" b="1" dirty="0"/>
              <a:t>الإسلام     العقل     ملك النصاب     تمام الملك </a:t>
            </a:r>
          </a:p>
          <a:p>
            <a:pPr>
              <a:lnSpc>
                <a:spcPct val="150000"/>
              </a:lnSpc>
            </a:pPr>
            <a:r>
              <a:rPr lang="ar-SA" sz="3200" b="1" dirty="0"/>
              <a:t>               البلوغ         مضي الحول </a:t>
            </a:r>
          </a:p>
        </p:txBody>
      </p:sp>
      <p:sp>
        <p:nvSpPr>
          <p:cNvPr id="66" name="مستطيل مستدير الزوايا 65"/>
          <p:cNvSpPr/>
          <p:nvPr/>
        </p:nvSpPr>
        <p:spPr>
          <a:xfrm flipH="1">
            <a:off x="3291867" y="2126966"/>
            <a:ext cx="2114053" cy="4423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solidFill>
                  <a:srgbClr val="00B050"/>
                </a:solidFill>
              </a:rPr>
              <a:t>مهارة : </a:t>
            </a:r>
            <a:r>
              <a:rPr lang="ar-SA" sz="2400" b="1" dirty="0">
                <a:solidFill>
                  <a:srgbClr val="002060"/>
                </a:solidFill>
              </a:rPr>
              <a:t>التصنيف 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67" name="ضرب 66"/>
          <p:cNvSpPr/>
          <p:nvPr/>
        </p:nvSpPr>
        <p:spPr>
          <a:xfrm flipH="1">
            <a:off x="6091940" y="3817722"/>
            <a:ext cx="783388" cy="64807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9" name="ضرب 68"/>
          <p:cNvSpPr/>
          <p:nvPr/>
        </p:nvSpPr>
        <p:spPr>
          <a:xfrm flipH="1">
            <a:off x="5631132" y="4557206"/>
            <a:ext cx="783388" cy="64807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مستدير الزوايا 66">
            <a:extLst>
              <a:ext uri="{FF2B5EF4-FFF2-40B4-BE49-F238E27FC236}">
                <a16:creationId xmlns:a16="http://schemas.microsoft.com/office/drawing/2014/main" id="{740FD0FA-10A1-6B38-AB99-439578546C4C}"/>
              </a:ext>
            </a:extLst>
          </p:cNvPr>
          <p:cNvSpPr/>
          <p:nvPr/>
        </p:nvSpPr>
        <p:spPr>
          <a:xfrm flipH="1">
            <a:off x="224634" y="121982"/>
            <a:ext cx="3074796" cy="202700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rgbClr val="FF0000"/>
                </a:solidFill>
              </a:rPr>
              <a:t>أهداف الدرس 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1- تعريف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2- حكم الزكاة والدليل على وجوبها.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3- متى فرضت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4ـ الحكمة من مشروعية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5ـ شروط وجوب الزكاة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99592" y="1397549"/>
            <a:ext cx="7602019" cy="206210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EG" sz="3200" b="1" dirty="0">
                <a:solidFill>
                  <a:srgbClr val="C00000"/>
                </a:solidFill>
                <a:latin typeface="Calibri" pitchFamily="34" charset="0"/>
              </a:rPr>
              <a:t>جمعت </a:t>
            </a:r>
            <a:r>
              <a:rPr lang="ar-SA" sz="3200" b="1" dirty="0">
                <a:solidFill>
                  <a:srgbClr val="C00000"/>
                </a:solidFill>
                <a:latin typeface="Calibri" pitchFamily="34" charset="0"/>
              </a:rPr>
              <a:t>مبلغ</a:t>
            </a:r>
            <a:r>
              <a:rPr lang="ar-EG" sz="3200" b="1" dirty="0" err="1">
                <a:solidFill>
                  <a:srgbClr val="C00000"/>
                </a:solidFill>
                <a:latin typeface="Calibri" pitchFamily="34" charset="0"/>
              </a:rPr>
              <a:t>اً</a:t>
            </a:r>
            <a:r>
              <a:rPr lang="ar-SA" sz="3200" b="1" dirty="0">
                <a:solidFill>
                  <a:srgbClr val="C00000"/>
                </a:solidFill>
                <a:latin typeface="Calibri" pitchFamily="34" charset="0"/>
              </a:rPr>
              <a:t> من المال من أجل شراء </a:t>
            </a:r>
            <a:r>
              <a:rPr lang="ar-EG" sz="3200" b="1" dirty="0">
                <a:solidFill>
                  <a:srgbClr val="C00000"/>
                </a:solidFill>
                <a:latin typeface="Calibri" pitchFamily="34" charset="0"/>
              </a:rPr>
              <a:t>جهاز </a:t>
            </a:r>
            <a:r>
              <a:rPr lang="ar-SA" sz="3200" b="1" dirty="0">
                <a:solidFill>
                  <a:srgbClr val="C00000"/>
                </a:solidFill>
                <a:latin typeface="Calibri" pitchFamily="34" charset="0"/>
              </a:rPr>
              <a:t>حاسب آلي خاص بك، وبلغ هذا المبلغ نصاب الزكاة في شهر محرم من عام 1443هـ فهل يجب عليك في هذا المبلغ زكاة؟ ولماذا؟</a:t>
            </a:r>
            <a:endParaRPr lang="ar-EG" sz="32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84538" y="3789040"/>
            <a:ext cx="7602018" cy="15696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3200" b="1" dirty="0"/>
              <a:t>نعم ......</a:t>
            </a:r>
            <a:endParaRPr lang="ar-EG" sz="3200" b="1" dirty="0"/>
          </a:p>
          <a:p>
            <a:pPr algn="ctr"/>
            <a:r>
              <a:rPr lang="ar-SA" sz="3200" b="1" dirty="0"/>
              <a:t>لأنه بلغ النصاب، وحال عليه الحول ببلوغ شهر محرم من السنة التالية.</a:t>
            </a:r>
            <a:endParaRPr lang="en-US" sz="3200" dirty="0"/>
          </a:p>
        </p:txBody>
      </p:sp>
      <p:sp>
        <p:nvSpPr>
          <p:cNvPr id="2" name="متوازي أضلاع 1"/>
          <p:cNvSpPr/>
          <p:nvPr/>
        </p:nvSpPr>
        <p:spPr>
          <a:xfrm>
            <a:off x="4499992" y="697378"/>
            <a:ext cx="3672409" cy="504056"/>
          </a:xfrm>
          <a:prstGeom prst="parallelogram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7030A0"/>
                </a:solidFill>
              </a:rPr>
              <a:t>تمرين</a:t>
            </a:r>
            <a:r>
              <a:rPr lang="ar-SA" sz="2800" b="1" dirty="0">
                <a:solidFill>
                  <a:srgbClr val="7030A0"/>
                </a:solidFill>
              </a:rPr>
              <a:t>  صـ 118 ـــ</a:t>
            </a:r>
            <a:endParaRPr lang="ar-EG" sz="2800" b="1" dirty="0">
              <a:solidFill>
                <a:srgbClr val="7030A0"/>
              </a:solidFill>
            </a:endParaRPr>
          </a:p>
        </p:txBody>
      </p:sp>
      <p:pic>
        <p:nvPicPr>
          <p:cNvPr id="3" name="Picture 8" descr="نتيجة بحث الصور عن فكر">
            <a:extLst>
              <a:ext uri="{FF2B5EF4-FFF2-40B4-BE49-F238E27FC236}">
                <a16:creationId xmlns:a16="http://schemas.microsoft.com/office/drawing/2014/main" id="{7C099F08-2342-A998-3F83-187508E53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237717"/>
            <a:ext cx="1209630" cy="105397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1857356" y="1214422"/>
            <a:ext cx="5849509" cy="714380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</a:rPr>
              <a:t>منزلة الزكاة وشروط وجوبها </a:t>
            </a:r>
          </a:p>
        </p:txBody>
      </p:sp>
      <p:cxnSp>
        <p:nvCxnSpPr>
          <p:cNvPr id="6" name="رابط مستقيم 5"/>
          <p:cNvCxnSpPr/>
          <p:nvPr/>
        </p:nvCxnSpPr>
        <p:spPr>
          <a:xfrm flipV="1">
            <a:off x="1500166" y="2605811"/>
            <a:ext cx="6500858" cy="279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rot="5400000">
            <a:off x="7607321" y="2997925"/>
            <a:ext cx="7858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>
            <a:stCxn id="4" idx="2"/>
          </p:cNvCxnSpPr>
          <p:nvPr/>
        </p:nvCxnSpPr>
        <p:spPr>
          <a:xfrm>
            <a:off x="4782111" y="1928802"/>
            <a:ext cx="25626" cy="139767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كسهم مستقيم 18"/>
          <p:cNvCxnSpPr/>
          <p:nvPr/>
        </p:nvCxnSpPr>
        <p:spPr>
          <a:xfrm>
            <a:off x="1500166" y="2648629"/>
            <a:ext cx="0" cy="78037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مستطيل مستدير الزوايا 24"/>
          <p:cNvSpPr/>
          <p:nvPr/>
        </p:nvSpPr>
        <p:spPr>
          <a:xfrm>
            <a:off x="704267" y="3502173"/>
            <a:ext cx="1464406" cy="171109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شروط وجوب الزكاة </a:t>
            </a: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5696688" y="3775396"/>
            <a:ext cx="1288078" cy="18138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حكم الزكاة</a:t>
            </a:r>
          </a:p>
        </p:txBody>
      </p:sp>
      <p:sp>
        <p:nvSpPr>
          <p:cNvPr id="28" name="مستطيل مستدير الزوايا 27"/>
          <p:cNvSpPr/>
          <p:nvPr/>
        </p:nvSpPr>
        <p:spPr>
          <a:xfrm>
            <a:off x="7388096" y="3468090"/>
            <a:ext cx="1116278" cy="178090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تعريف الزكاة </a:t>
            </a:r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500034" y="357166"/>
            <a:ext cx="2286016" cy="642942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 b="1" dirty="0"/>
          </a:p>
          <a:p>
            <a:pPr algn="ctr"/>
            <a:r>
              <a:rPr lang="ar-SA" sz="2800" b="1" dirty="0"/>
              <a:t>خريطة مفاهيم</a:t>
            </a:r>
          </a:p>
          <a:p>
            <a:pPr algn="ctr"/>
            <a:endParaRPr lang="ar-SA" sz="2800" b="1" dirty="0">
              <a:solidFill>
                <a:schemeClr val="tx1"/>
              </a:solidFill>
            </a:endParaRPr>
          </a:p>
        </p:txBody>
      </p:sp>
      <p:cxnSp>
        <p:nvCxnSpPr>
          <p:cNvPr id="12" name="رابط كسهم مستقيم 11"/>
          <p:cNvCxnSpPr/>
          <p:nvPr/>
        </p:nvCxnSpPr>
        <p:spPr>
          <a:xfrm flipH="1">
            <a:off x="6292866" y="2633773"/>
            <a:ext cx="1588" cy="10127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ستطيل مستدير الزوايا 19"/>
          <p:cNvSpPr/>
          <p:nvPr/>
        </p:nvSpPr>
        <p:spPr>
          <a:xfrm>
            <a:off x="4177080" y="3404625"/>
            <a:ext cx="1116278" cy="21846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متى فرضت الزكاة </a:t>
            </a: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2604251" y="3784010"/>
            <a:ext cx="1288078" cy="18249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الحكمة من مشروعية الزكاة </a:t>
            </a:r>
          </a:p>
        </p:txBody>
      </p:sp>
      <p:cxnSp>
        <p:nvCxnSpPr>
          <p:cNvPr id="23" name="رابط كسهم مستقيم 22"/>
          <p:cNvCxnSpPr/>
          <p:nvPr/>
        </p:nvCxnSpPr>
        <p:spPr>
          <a:xfrm>
            <a:off x="3323728" y="2648629"/>
            <a:ext cx="7648" cy="9978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73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116632"/>
            <a:ext cx="8856984" cy="64807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350">
              <a:ln w="76200">
                <a:solidFill>
                  <a:prstClr val="black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2876639" y="901392"/>
            <a:ext cx="3318713" cy="76893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3">
                    <a:lumMod val="50000"/>
                  </a:schemeClr>
                </a:solidFill>
              </a:rPr>
              <a:t>التخطيط العام لمادة الفقه</a:t>
            </a:r>
          </a:p>
        </p:txBody>
      </p:sp>
      <p:cxnSp>
        <p:nvCxnSpPr>
          <p:cNvPr id="6" name="رابط مستقيم 5"/>
          <p:cNvCxnSpPr>
            <a:cxnSpLocks/>
          </p:cNvCxnSpPr>
          <p:nvPr/>
        </p:nvCxnSpPr>
        <p:spPr>
          <a:xfrm>
            <a:off x="4133518" y="3321842"/>
            <a:ext cx="403835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rot="5400000">
            <a:off x="7774365" y="3723086"/>
            <a:ext cx="803678" cy="119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rot="5400000">
            <a:off x="6326597" y="3893025"/>
            <a:ext cx="1178727" cy="119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>
            <a:cxnSpLocks/>
          </p:cNvCxnSpPr>
          <p:nvPr/>
        </p:nvCxnSpPr>
        <p:spPr>
          <a:xfrm>
            <a:off x="5507040" y="3321844"/>
            <a:ext cx="0" cy="11012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rot="5400000">
            <a:off x="3739393" y="3734599"/>
            <a:ext cx="803678" cy="119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مستطيل مستدير الزوايا 23"/>
          <p:cNvSpPr/>
          <p:nvPr/>
        </p:nvSpPr>
        <p:spPr>
          <a:xfrm>
            <a:off x="4971446" y="4593401"/>
            <a:ext cx="1190277" cy="112514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prstClr val="black"/>
                </a:solidFill>
              </a:rPr>
              <a:t>إخراج الزكاة</a:t>
            </a:r>
          </a:p>
          <a:p>
            <a:pPr algn="ctr"/>
            <a:r>
              <a:rPr lang="ar-SA" sz="2000" b="1" dirty="0">
                <a:solidFill>
                  <a:prstClr val="black"/>
                </a:solidFill>
              </a:rPr>
              <a:t>ومصارفها </a:t>
            </a: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3574562" y="4198154"/>
            <a:ext cx="1117912" cy="175845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prstClr val="black"/>
                </a:solidFill>
              </a:rPr>
              <a:t>زكاة الفطر وصدقة التطوع</a:t>
            </a:r>
          </a:p>
        </p:txBody>
      </p:sp>
      <p:sp>
        <p:nvSpPr>
          <p:cNvPr id="28" name="مستطيل مستدير الزوايا 27"/>
          <p:cNvSpPr/>
          <p:nvPr/>
        </p:nvSpPr>
        <p:spPr>
          <a:xfrm>
            <a:off x="7593813" y="4232677"/>
            <a:ext cx="1189085" cy="164459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prstClr val="black"/>
                </a:solidFill>
              </a:rPr>
              <a:t>منزلة الزكاة وشروط وجوبها </a:t>
            </a:r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6363570" y="4614694"/>
            <a:ext cx="1090583" cy="10179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prstClr val="black"/>
                </a:solidFill>
              </a:rPr>
              <a:t>الأموال </a:t>
            </a:r>
            <a:r>
              <a:rPr lang="ar-SA" sz="2400" b="1" dirty="0" err="1">
                <a:solidFill>
                  <a:prstClr val="black"/>
                </a:solidFill>
              </a:rPr>
              <a:t>الزكوية</a:t>
            </a:r>
            <a:r>
              <a:rPr lang="ar-SA" sz="2400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1" name="مستطيل مستدير الزوايا 30"/>
          <p:cNvSpPr/>
          <p:nvPr/>
        </p:nvSpPr>
        <p:spPr>
          <a:xfrm>
            <a:off x="1411794" y="3893620"/>
            <a:ext cx="1403301" cy="14308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prstClr val="black"/>
                </a:solidFill>
              </a:rPr>
              <a:t>الصيام</a:t>
            </a:r>
          </a:p>
          <a:p>
            <a:pPr algn="ctr"/>
            <a:r>
              <a:rPr lang="ar-SA" sz="2800" b="1" dirty="0">
                <a:solidFill>
                  <a:prstClr val="black"/>
                </a:solidFill>
              </a:rPr>
              <a:t>وأحكامه</a:t>
            </a:r>
          </a:p>
        </p:txBody>
      </p:sp>
      <p:sp>
        <p:nvSpPr>
          <p:cNvPr id="41" name="شكل بيضاوي 40"/>
          <p:cNvSpPr/>
          <p:nvPr/>
        </p:nvSpPr>
        <p:spPr>
          <a:xfrm>
            <a:off x="5215767" y="2236210"/>
            <a:ext cx="2239577" cy="65358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الـزكـاة</a:t>
            </a:r>
          </a:p>
        </p:txBody>
      </p:sp>
      <p:sp>
        <p:nvSpPr>
          <p:cNvPr id="42" name="شكل بيضاوي 41"/>
          <p:cNvSpPr/>
          <p:nvPr/>
        </p:nvSpPr>
        <p:spPr>
          <a:xfrm>
            <a:off x="1130716" y="2244673"/>
            <a:ext cx="213242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C00000"/>
                </a:solidFill>
              </a:rPr>
              <a:t>الـصـوم</a:t>
            </a:r>
          </a:p>
        </p:txBody>
      </p:sp>
      <p:cxnSp>
        <p:nvCxnSpPr>
          <p:cNvPr id="46" name="رابط كسهم مستقيم 45"/>
          <p:cNvCxnSpPr/>
          <p:nvPr/>
        </p:nvCxnSpPr>
        <p:spPr>
          <a:xfrm rot="5400000">
            <a:off x="6140052" y="3058728"/>
            <a:ext cx="321471" cy="119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كسهم مستقيم 28"/>
          <p:cNvCxnSpPr>
            <a:cxnSpLocks/>
          </p:cNvCxnSpPr>
          <p:nvPr/>
        </p:nvCxnSpPr>
        <p:spPr>
          <a:xfrm>
            <a:off x="2196926" y="2935384"/>
            <a:ext cx="0" cy="87060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قوس كبير أيمن 2"/>
          <p:cNvSpPr/>
          <p:nvPr/>
        </p:nvSpPr>
        <p:spPr>
          <a:xfrm rot="5400000" flipH="1">
            <a:off x="4074029" y="-175078"/>
            <a:ext cx="518568" cy="4272773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610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1907704" y="2492896"/>
            <a:ext cx="4964766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endParaRPr lang="ar-SA" sz="3600" b="1" dirty="0"/>
          </a:p>
          <a:p>
            <a:r>
              <a:rPr lang="ar-SA" sz="3600" b="1" dirty="0"/>
              <a:t>  منزلة الزكاة وشروط وجوبها</a:t>
            </a:r>
          </a:p>
          <a:p>
            <a:r>
              <a:rPr lang="ar-SA" sz="3600" b="1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00047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5976" y="1071546"/>
            <a:ext cx="3430718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مستطيل مستدير الزوايا 3"/>
          <p:cNvSpPr/>
          <p:nvPr/>
        </p:nvSpPr>
        <p:spPr>
          <a:xfrm>
            <a:off x="859316" y="1071546"/>
            <a:ext cx="2266041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spcBef>
                <a:spcPct val="20000"/>
              </a:spcBef>
              <a:defRPr/>
            </a:pPr>
            <a:endParaRPr lang="ar-SA" sz="1500" b="1" dirty="0">
              <a:solidFill>
                <a:prstClr val="black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ar-SA" b="1" dirty="0">
                <a:solidFill>
                  <a:prstClr val="black"/>
                </a:solidFill>
              </a:rPr>
              <a:t>استراتيجية: صحيفة التعلم</a:t>
            </a:r>
          </a:p>
          <a:p>
            <a:pPr>
              <a:spcBef>
                <a:spcPct val="20000"/>
              </a:spcBef>
              <a:defRPr/>
            </a:pPr>
            <a:r>
              <a:rPr lang="ar-SA" sz="1500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4751903" y="1071546"/>
            <a:ext cx="263886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الهدف : </a:t>
            </a:r>
            <a:r>
              <a:rPr lang="ar-SA" sz="2400" b="1" dirty="0">
                <a:solidFill>
                  <a:srgbClr val="002060"/>
                </a:solidFill>
              </a:rPr>
              <a:t>تحديد الأهداف  </a:t>
            </a:r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2857488" y="3000372"/>
          <a:ext cx="4964925" cy="246461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73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6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4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235">
                <a:tc>
                  <a:txBody>
                    <a:bodyPr/>
                    <a:lstStyle/>
                    <a:p>
                      <a:pPr rtl="1"/>
                      <a:r>
                        <a:rPr lang="ar-SA" sz="2100" dirty="0"/>
                        <a:t>     ماذا أعرف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100" dirty="0"/>
                        <a:t>ماذا أريد أن أعرف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/>
                        <a:t>  ماذا تعلمت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9376"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مستطيل مستدير الزوايا 6"/>
          <p:cNvSpPr/>
          <p:nvPr/>
        </p:nvSpPr>
        <p:spPr>
          <a:xfrm>
            <a:off x="3347864" y="1888703"/>
            <a:ext cx="3635204" cy="8705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spcBef>
                <a:spcPct val="20000"/>
              </a:spcBef>
              <a:defRPr/>
            </a:pPr>
            <a:r>
              <a:rPr lang="ar-SA" sz="2800" b="1" dirty="0">
                <a:solidFill>
                  <a:prstClr val="black"/>
                </a:solidFill>
              </a:rPr>
              <a:t>منزلة الزكاة وشروط وجوبها  </a:t>
            </a:r>
          </a:p>
        </p:txBody>
      </p:sp>
    </p:spTree>
    <p:extLst>
      <p:ext uri="{BB962C8B-B14F-4D97-AF65-F5344CB8AC3E}">
        <p14:creationId xmlns:p14="http://schemas.microsoft.com/office/powerpoint/2010/main" val="880282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00047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88478" y="1017968"/>
            <a:ext cx="3251812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مربع نص 8"/>
          <p:cNvSpPr txBox="1"/>
          <p:nvPr/>
        </p:nvSpPr>
        <p:spPr>
          <a:xfrm>
            <a:off x="4865408" y="1071547"/>
            <a:ext cx="2109873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00B050"/>
                </a:solidFill>
              </a:rPr>
              <a:t>أهداف الدرس </a:t>
            </a:r>
          </a:p>
        </p:txBody>
      </p:sp>
      <p:sp>
        <p:nvSpPr>
          <p:cNvPr id="2" name="مستطيل مستدير الزوايا 1"/>
          <p:cNvSpPr/>
          <p:nvPr/>
        </p:nvSpPr>
        <p:spPr>
          <a:xfrm flipH="1">
            <a:off x="2627784" y="2132856"/>
            <a:ext cx="5212506" cy="32403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002060"/>
                </a:solidFill>
              </a:rPr>
              <a:t>1- تعريف الزكاة .</a:t>
            </a:r>
          </a:p>
          <a:p>
            <a:r>
              <a:rPr lang="ar-SA" sz="2800" b="1" dirty="0">
                <a:solidFill>
                  <a:srgbClr val="002060"/>
                </a:solidFill>
              </a:rPr>
              <a:t>2- حكم الزكاة والدليل على وجوبها .</a:t>
            </a:r>
          </a:p>
          <a:p>
            <a:r>
              <a:rPr lang="ar-SA" sz="2800" b="1" dirty="0">
                <a:solidFill>
                  <a:srgbClr val="002060"/>
                </a:solidFill>
              </a:rPr>
              <a:t>3- متى فرضت الزكاة .</a:t>
            </a:r>
          </a:p>
          <a:p>
            <a:r>
              <a:rPr lang="ar-SA" sz="2800" b="1" dirty="0">
                <a:solidFill>
                  <a:srgbClr val="002060"/>
                </a:solidFill>
              </a:rPr>
              <a:t>4ـ الحكمة من مشروعية الزكاة .</a:t>
            </a:r>
          </a:p>
          <a:p>
            <a:r>
              <a:rPr lang="ar-SA" sz="2800" b="1" dirty="0">
                <a:solidFill>
                  <a:srgbClr val="002060"/>
                </a:solidFill>
              </a:rPr>
              <a:t>5ـ شروط وجوب الزكاة .</a:t>
            </a:r>
          </a:p>
        </p:txBody>
      </p:sp>
    </p:spTree>
    <p:extLst>
      <p:ext uri="{BB962C8B-B14F-4D97-AF65-F5344CB8AC3E}">
        <p14:creationId xmlns:p14="http://schemas.microsoft.com/office/powerpoint/2010/main" val="141774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 flipH="1">
            <a:off x="1788923" y="2734522"/>
            <a:ext cx="6636158" cy="66957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rgbClr val="C00000"/>
              </a:solidFill>
            </a:endParaRPr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5784444" y="629888"/>
            <a:ext cx="3111401" cy="935038"/>
            <a:chOff x="2245" y="210"/>
            <a:chExt cx="3230" cy="589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245" y="210"/>
              <a:ext cx="3230" cy="589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2327" y="735"/>
              <a:ext cx="1849" cy="15"/>
            </a:xfrm>
            <a:custGeom>
              <a:avLst/>
              <a:gdLst>
                <a:gd name="T0" fmla="*/ 0 w 1849"/>
                <a:gd name="T1" fmla="*/ 15 h 15"/>
                <a:gd name="T2" fmla="*/ 0 w 1849"/>
                <a:gd name="T3" fmla="*/ 15 h 15"/>
                <a:gd name="T4" fmla="*/ 1849 w 1849"/>
                <a:gd name="T5" fmla="*/ 15 h 15"/>
                <a:gd name="T6" fmla="*/ 1849 w 1849"/>
                <a:gd name="T7" fmla="*/ 0 h 15"/>
                <a:gd name="T8" fmla="*/ 0 w 1849"/>
                <a:gd name="T9" fmla="*/ 0 h 15"/>
                <a:gd name="T10" fmla="*/ 0 w 1849"/>
                <a:gd name="T11" fmla="*/ 0 h 15"/>
                <a:gd name="T12" fmla="*/ 0 w 1849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9" h="15">
                  <a:moveTo>
                    <a:pt x="0" y="15"/>
                  </a:moveTo>
                  <a:lnTo>
                    <a:pt x="0" y="15"/>
                  </a:lnTo>
                  <a:lnTo>
                    <a:pt x="1849" y="15"/>
                  </a:lnTo>
                  <a:lnTo>
                    <a:pt x="184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2245" y="709"/>
              <a:ext cx="82" cy="41"/>
            </a:xfrm>
            <a:custGeom>
              <a:avLst/>
              <a:gdLst>
                <a:gd name="T0" fmla="*/ 0 w 82"/>
                <a:gd name="T1" fmla="*/ 0 h 41"/>
                <a:gd name="T2" fmla="*/ 0 w 82"/>
                <a:gd name="T3" fmla="*/ 0 h 41"/>
                <a:gd name="T4" fmla="*/ 0 w 82"/>
                <a:gd name="T5" fmla="*/ 3 h 41"/>
                <a:gd name="T6" fmla="*/ 3 w 82"/>
                <a:gd name="T7" fmla="*/ 8 h 41"/>
                <a:gd name="T8" fmla="*/ 3 w 82"/>
                <a:gd name="T9" fmla="*/ 11 h 41"/>
                <a:gd name="T10" fmla="*/ 6 w 82"/>
                <a:gd name="T11" fmla="*/ 16 h 41"/>
                <a:gd name="T12" fmla="*/ 9 w 82"/>
                <a:gd name="T13" fmla="*/ 20 h 41"/>
                <a:gd name="T14" fmla="*/ 16 w 82"/>
                <a:gd name="T15" fmla="*/ 23 h 41"/>
                <a:gd name="T16" fmla="*/ 19 w 82"/>
                <a:gd name="T17" fmla="*/ 26 h 41"/>
                <a:gd name="T18" fmla="*/ 25 w 82"/>
                <a:gd name="T19" fmla="*/ 30 h 41"/>
                <a:gd name="T20" fmla="*/ 28 w 82"/>
                <a:gd name="T21" fmla="*/ 31 h 41"/>
                <a:gd name="T22" fmla="*/ 35 w 82"/>
                <a:gd name="T23" fmla="*/ 35 h 41"/>
                <a:gd name="T24" fmla="*/ 44 w 82"/>
                <a:gd name="T25" fmla="*/ 36 h 41"/>
                <a:gd name="T26" fmla="*/ 51 w 82"/>
                <a:gd name="T27" fmla="*/ 38 h 41"/>
                <a:gd name="T28" fmla="*/ 57 w 82"/>
                <a:gd name="T29" fmla="*/ 40 h 41"/>
                <a:gd name="T30" fmla="*/ 66 w 82"/>
                <a:gd name="T31" fmla="*/ 41 h 41"/>
                <a:gd name="T32" fmla="*/ 73 w 82"/>
                <a:gd name="T33" fmla="*/ 41 h 41"/>
                <a:gd name="T34" fmla="*/ 82 w 82"/>
                <a:gd name="T35" fmla="*/ 41 h 41"/>
                <a:gd name="T36" fmla="*/ 82 w 82"/>
                <a:gd name="T37" fmla="*/ 26 h 41"/>
                <a:gd name="T38" fmla="*/ 76 w 82"/>
                <a:gd name="T39" fmla="*/ 26 h 41"/>
                <a:gd name="T40" fmla="*/ 73 w 82"/>
                <a:gd name="T41" fmla="*/ 26 h 41"/>
                <a:gd name="T42" fmla="*/ 66 w 82"/>
                <a:gd name="T43" fmla="*/ 25 h 41"/>
                <a:gd name="T44" fmla="*/ 63 w 82"/>
                <a:gd name="T45" fmla="*/ 25 h 41"/>
                <a:gd name="T46" fmla="*/ 57 w 82"/>
                <a:gd name="T47" fmla="*/ 23 h 41"/>
                <a:gd name="T48" fmla="*/ 54 w 82"/>
                <a:gd name="T49" fmla="*/ 21 h 41"/>
                <a:gd name="T50" fmla="*/ 47 w 82"/>
                <a:gd name="T51" fmla="*/ 20 h 41"/>
                <a:gd name="T52" fmla="*/ 44 w 82"/>
                <a:gd name="T53" fmla="*/ 18 h 41"/>
                <a:gd name="T54" fmla="*/ 41 w 82"/>
                <a:gd name="T55" fmla="*/ 16 h 41"/>
                <a:gd name="T56" fmla="*/ 38 w 82"/>
                <a:gd name="T57" fmla="*/ 15 h 41"/>
                <a:gd name="T58" fmla="*/ 35 w 82"/>
                <a:gd name="T59" fmla="*/ 11 h 41"/>
                <a:gd name="T60" fmla="*/ 35 w 82"/>
                <a:gd name="T61" fmla="*/ 10 h 41"/>
                <a:gd name="T62" fmla="*/ 32 w 82"/>
                <a:gd name="T63" fmla="*/ 6 h 41"/>
                <a:gd name="T64" fmla="*/ 32 w 82"/>
                <a:gd name="T65" fmla="*/ 5 h 41"/>
                <a:gd name="T66" fmla="*/ 28 w 82"/>
                <a:gd name="T67" fmla="*/ 1 h 41"/>
                <a:gd name="T68" fmla="*/ 28 w 82"/>
                <a:gd name="T69" fmla="*/ 0 h 41"/>
                <a:gd name="T70" fmla="*/ 28 w 82"/>
                <a:gd name="T71" fmla="*/ 0 h 41"/>
                <a:gd name="T72" fmla="*/ 0 w 82"/>
                <a:gd name="T7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3" y="8"/>
                  </a:lnTo>
                  <a:lnTo>
                    <a:pt x="3" y="11"/>
                  </a:lnTo>
                  <a:lnTo>
                    <a:pt x="6" y="16"/>
                  </a:lnTo>
                  <a:lnTo>
                    <a:pt x="9" y="20"/>
                  </a:lnTo>
                  <a:lnTo>
                    <a:pt x="16" y="23"/>
                  </a:lnTo>
                  <a:lnTo>
                    <a:pt x="19" y="26"/>
                  </a:lnTo>
                  <a:lnTo>
                    <a:pt x="25" y="30"/>
                  </a:lnTo>
                  <a:lnTo>
                    <a:pt x="28" y="31"/>
                  </a:lnTo>
                  <a:lnTo>
                    <a:pt x="35" y="35"/>
                  </a:lnTo>
                  <a:lnTo>
                    <a:pt x="44" y="36"/>
                  </a:lnTo>
                  <a:lnTo>
                    <a:pt x="51" y="38"/>
                  </a:lnTo>
                  <a:lnTo>
                    <a:pt x="57" y="40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2" y="41"/>
                  </a:lnTo>
                  <a:lnTo>
                    <a:pt x="82" y="26"/>
                  </a:lnTo>
                  <a:lnTo>
                    <a:pt x="76" y="26"/>
                  </a:lnTo>
                  <a:lnTo>
                    <a:pt x="73" y="26"/>
                  </a:lnTo>
                  <a:lnTo>
                    <a:pt x="66" y="25"/>
                  </a:lnTo>
                  <a:lnTo>
                    <a:pt x="63" y="25"/>
                  </a:lnTo>
                  <a:lnTo>
                    <a:pt x="57" y="23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4" y="18"/>
                  </a:lnTo>
                  <a:lnTo>
                    <a:pt x="41" y="16"/>
                  </a:lnTo>
                  <a:lnTo>
                    <a:pt x="38" y="15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28" y="1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2245" y="254"/>
              <a:ext cx="28" cy="455"/>
            </a:xfrm>
            <a:custGeom>
              <a:avLst/>
              <a:gdLst>
                <a:gd name="T0" fmla="*/ 0 w 28"/>
                <a:gd name="T1" fmla="*/ 0 h 455"/>
                <a:gd name="T2" fmla="*/ 0 w 28"/>
                <a:gd name="T3" fmla="*/ 0 h 455"/>
                <a:gd name="T4" fmla="*/ 0 w 28"/>
                <a:gd name="T5" fmla="*/ 455 h 455"/>
                <a:gd name="T6" fmla="*/ 28 w 28"/>
                <a:gd name="T7" fmla="*/ 455 h 455"/>
                <a:gd name="T8" fmla="*/ 28 w 28"/>
                <a:gd name="T9" fmla="*/ 0 h 455"/>
                <a:gd name="T10" fmla="*/ 28 w 28"/>
                <a:gd name="T11" fmla="*/ 0 h 455"/>
                <a:gd name="T12" fmla="*/ 0 w 28"/>
                <a:gd name="T13" fmla="*/ 0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455">
                  <a:moveTo>
                    <a:pt x="0" y="0"/>
                  </a:moveTo>
                  <a:lnTo>
                    <a:pt x="0" y="0"/>
                  </a:lnTo>
                  <a:lnTo>
                    <a:pt x="0" y="455"/>
                  </a:lnTo>
                  <a:lnTo>
                    <a:pt x="28" y="455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2245" y="210"/>
              <a:ext cx="82" cy="44"/>
            </a:xfrm>
            <a:custGeom>
              <a:avLst/>
              <a:gdLst>
                <a:gd name="T0" fmla="*/ 82 w 82"/>
                <a:gd name="T1" fmla="*/ 0 h 44"/>
                <a:gd name="T2" fmla="*/ 82 w 82"/>
                <a:gd name="T3" fmla="*/ 0 h 44"/>
                <a:gd name="T4" fmla="*/ 73 w 82"/>
                <a:gd name="T5" fmla="*/ 0 h 44"/>
                <a:gd name="T6" fmla="*/ 66 w 82"/>
                <a:gd name="T7" fmla="*/ 2 h 44"/>
                <a:gd name="T8" fmla="*/ 57 w 82"/>
                <a:gd name="T9" fmla="*/ 2 h 44"/>
                <a:gd name="T10" fmla="*/ 51 w 82"/>
                <a:gd name="T11" fmla="*/ 3 h 44"/>
                <a:gd name="T12" fmla="*/ 44 w 82"/>
                <a:gd name="T13" fmla="*/ 5 h 44"/>
                <a:gd name="T14" fmla="*/ 35 w 82"/>
                <a:gd name="T15" fmla="*/ 7 h 44"/>
                <a:gd name="T16" fmla="*/ 28 w 82"/>
                <a:gd name="T17" fmla="*/ 10 h 44"/>
                <a:gd name="T18" fmla="*/ 25 w 82"/>
                <a:gd name="T19" fmla="*/ 13 h 44"/>
                <a:gd name="T20" fmla="*/ 19 w 82"/>
                <a:gd name="T21" fmla="*/ 15 h 44"/>
                <a:gd name="T22" fmla="*/ 13 w 82"/>
                <a:gd name="T23" fmla="*/ 18 h 44"/>
                <a:gd name="T24" fmla="*/ 9 w 82"/>
                <a:gd name="T25" fmla="*/ 23 h 44"/>
                <a:gd name="T26" fmla="*/ 6 w 82"/>
                <a:gd name="T27" fmla="*/ 27 h 44"/>
                <a:gd name="T28" fmla="*/ 3 w 82"/>
                <a:gd name="T29" fmla="*/ 30 h 44"/>
                <a:gd name="T30" fmla="*/ 3 w 82"/>
                <a:gd name="T31" fmla="*/ 35 h 44"/>
                <a:gd name="T32" fmla="*/ 0 w 82"/>
                <a:gd name="T33" fmla="*/ 38 h 44"/>
                <a:gd name="T34" fmla="*/ 0 w 82"/>
                <a:gd name="T35" fmla="*/ 44 h 44"/>
                <a:gd name="T36" fmla="*/ 28 w 82"/>
                <a:gd name="T37" fmla="*/ 44 h 44"/>
                <a:gd name="T38" fmla="*/ 28 w 82"/>
                <a:gd name="T39" fmla="*/ 40 h 44"/>
                <a:gd name="T40" fmla="*/ 32 w 82"/>
                <a:gd name="T41" fmla="*/ 38 h 44"/>
                <a:gd name="T42" fmla="*/ 32 w 82"/>
                <a:gd name="T43" fmla="*/ 35 h 44"/>
                <a:gd name="T44" fmla="*/ 35 w 82"/>
                <a:gd name="T45" fmla="*/ 32 h 44"/>
                <a:gd name="T46" fmla="*/ 35 w 82"/>
                <a:gd name="T47" fmla="*/ 30 h 44"/>
                <a:gd name="T48" fmla="*/ 38 w 82"/>
                <a:gd name="T49" fmla="*/ 28 h 44"/>
                <a:gd name="T50" fmla="*/ 41 w 82"/>
                <a:gd name="T51" fmla="*/ 25 h 44"/>
                <a:gd name="T52" fmla="*/ 44 w 82"/>
                <a:gd name="T53" fmla="*/ 23 h 44"/>
                <a:gd name="T54" fmla="*/ 47 w 82"/>
                <a:gd name="T55" fmla="*/ 22 h 44"/>
                <a:gd name="T56" fmla="*/ 54 w 82"/>
                <a:gd name="T57" fmla="*/ 20 h 44"/>
                <a:gd name="T58" fmla="*/ 57 w 82"/>
                <a:gd name="T59" fmla="*/ 18 h 44"/>
                <a:gd name="T60" fmla="*/ 60 w 82"/>
                <a:gd name="T61" fmla="*/ 18 h 44"/>
                <a:gd name="T62" fmla="*/ 66 w 82"/>
                <a:gd name="T63" fmla="*/ 17 h 44"/>
                <a:gd name="T64" fmla="*/ 73 w 82"/>
                <a:gd name="T65" fmla="*/ 17 h 44"/>
                <a:gd name="T66" fmla="*/ 76 w 82"/>
                <a:gd name="T67" fmla="*/ 15 h 44"/>
                <a:gd name="T68" fmla="*/ 82 w 82"/>
                <a:gd name="T69" fmla="*/ 15 h 44"/>
                <a:gd name="T70" fmla="*/ 82 w 82"/>
                <a:gd name="T71" fmla="*/ 15 h 44"/>
                <a:gd name="T72" fmla="*/ 82 w 82"/>
                <a:gd name="T7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0"/>
                  </a:moveTo>
                  <a:lnTo>
                    <a:pt x="82" y="0"/>
                  </a:lnTo>
                  <a:lnTo>
                    <a:pt x="73" y="0"/>
                  </a:lnTo>
                  <a:lnTo>
                    <a:pt x="66" y="2"/>
                  </a:lnTo>
                  <a:lnTo>
                    <a:pt x="57" y="2"/>
                  </a:lnTo>
                  <a:lnTo>
                    <a:pt x="51" y="3"/>
                  </a:lnTo>
                  <a:lnTo>
                    <a:pt x="44" y="5"/>
                  </a:lnTo>
                  <a:lnTo>
                    <a:pt x="35" y="7"/>
                  </a:lnTo>
                  <a:lnTo>
                    <a:pt x="28" y="10"/>
                  </a:lnTo>
                  <a:lnTo>
                    <a:pt x="25" y="13"/>
                  </a:lnTo>
                  <a:lnTo>
                    <a:pt x="19" y="15"/>
                  </a:lnTo>
                  <a:lnTo>
                    <a:pt x="13" y="18"/>
                  </a:lnTo>
                  <a:lnTo>
                    <a:pt x="9" y="23"/>
                  </a:lnTo>
                  <a:lnTo>
                    <a:pt x="6" y="27"/>
                  </a:lnTo>
                  <a:lnTo>
                    <a:pt x="3" y="30"/>
                  </a:lnTo>
                  <a:lnTo>
                    <a:pt x="3" y="35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28" y="44"/>
                  </a:lnTo>
                  <a:lnTo>
                    <a:pt x="28" y="40"/>
                  </a:lnTo>
                  <a:lnTo>
                    <a:pt x="32" y="38"/>
                  </a:lnTo>
                  <a:lnTo>
                    <a:pt x="32" y="35"/>
                  </a:lnTo>
                  <a:lnTo>
                    <a:pt x="35" y="32"/>
                  </a:lnTo>
                  <a:lnTo>
                    <a:pt x="35" y="30"/>
                  </a:lnTo>
                  <a:lnTo>
                    <a:pt x="38" y="28"/>
                  </a:lnTo>
                  <a:lnTo>
                    <a:pt x="41" y="25"/>
                  </a:lnTo>
                  <a:lnTo>
                    <a:pt x="44" y="23"/>
                  </a:lnTo>
                  <a:lnTo>
                    <a:pt x="47" y="22"/>
                  </a:lnTo>
                  <a:lnTo>
                    <a:pt x="54" y="20"/>
                  </a:lnTo>
                  <a:lnTo>
                    <a:pt x="57" y="18"/>
                  </a:lnTo>
                  <a:lnTo>
                    <a:pt x="60" y="18"/>
                  </a:lnTo>
                  <a:lnTo>
                    <a:pt x="66" y="17"/>
                  </a:lnTo>
                  <a:lnTo>
                    <a:pt x="73" y="17"/>
                  </a:lnTo>
                  <a:lnTo>
                    <a:pt x="76" y="15"/>
                  </a:lnTo>
                  <a:lnTo>
                    <a:pt x="82" y="15"/>
                  </a:lnTo>
                  <a:lnTo>
                    <a:pt x="82" y="15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2327" y="210"/>
              <a:ext cx="2962" cy="15"/>
            </a:xfrm>
            <a:custGeom>
              <a:avLst/>
              <a:gdLst>
                <a:gd name="T0" fmla="*/ 2962 w 2962"/>
                <a:gd name="T1" fmla="*/ 0 h 15"/>
                <a:gd name="T2" fmla="*/ 2962 w 2962"/>
                <a:gd name="T3" fmla="*/ 0 h 15"/>
                <a:gd name="T4" fmla="*/ 0 w 2962"/>
                <a:gd name="T5" fmla="*/ 0 h 15"/>
                <a:gd name="T6" fmla="*/ 0 w 2962"/>
                <a:gd name="T7" fmla="*/ 15 h 15"/>
                <a:gd name="T8" fmla="*/ 2962 w 2962"/>
                <a:gd name="T9" fmla="*/ 15 h 15"/>
                <a:gd name="T10" fmla="*/ 2962 w 2962"/>
                <a:gd name="T11" fmla="*/ 15 h 15"/>
                <a:gd name="T12" fmla="*/ 2962 w 2962"/>
                <a:gd name="T1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2" h="15">
                  <a:moveTo>
                    <a:pt x="2962" y="0"/>
                  </a:moveTo>
                  <a:lnTo>
                    <a:pt x="2962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2962" y="15"/>
                  </a:lnTo>
                  <a:lnTo>
                    <a:pt x="2962" y="15"/>
                  </a:lnTo>
                  <a:lnTo>
                    <a:pt x="296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5289" y="210"/>
              <a:ext cx="82" cy="44"/>
            </a:xfrm>
            <a:custGeom>
              <a:avLst/>
              <a:gdLst>
                <a:gd name="T0" fmla="*/ 82 w 82"/>
                <a:gd name="T1" fmla="*/ 44 h 44"/>
                <a:gd name="T2" fmla="*/ 82 w 82"/>
                <a:gd name="T3" fmla="*/ 44 h 44"/>
                <a:gd name="T4" fmla="*/ 82 w 82"/>
                <a:gd name="T5" fmla="*/ 38 h 44"/>
                <a:gd name="T6" fmla="*/ 82 w 82"/>
                <a:gd name="T7" fmla="*/ 35 h 44"/>
                <a:gd name="T8" fmla="*/ 79 w 82"/>
                <a:gd name="T9" fmla="*/ 30 h 44"/>
                <a:gd name="T10" fmla="*/ 75 w 82"/>
                <a:gd name="T11" fmla="*/ 27 h 44"/>
                <a:gd name="T12" fmla="*/ 72 w 82"/>
                <a:gd name="T13" fmla="*/ 23 h 44"/>
                <a:gd name="T14" fmla="*/ 69 w 82"/>
                <a:gd name="T15" fmla="*/ 18 h 44"/>
                <a:gd name="T16" fmla="*/ 63 w 82"/>
                <a:gd name="T17" fmla="*/ 15 h 44"/>
                <a:gd name="T18" fmla="*/ 56 w 82"/>
                <a:gd name="T19" fmla="*/ 13 h 44"/>
                <a:gd name="T20" fmla="*/ 53 w 82"/>
                <a:gd name="T21" fmla="*/ 10 h 44"/>
                <a:gd name="T22" fmla="*/ 47 w 82"/>
                <a:gd name="T23" fmla="*/ 7 h 44"/>
                <a:gd name="T24" fmla="*/ 37 w 82"/>
                <a:gd name="T25" fmla="*/ 5 h 44"/>
                <a:gd name="T26" fmla="*/ 31 w 82"/>
                <a:gd name="T27" fmla="*/ 3 h 44"/>
                <a:gd name="T28" fmla="*/ 25 w 82"/>
                <a:gd name="T29" fmla="*/ 2 h 44"/>
                <a:gd name="T30" fmla="*/ 15 w 82"/>
                <a:gd name="T31" fmla="*/ 2 h 44"/>
                <a:gd name="T32" fmla="*/ 9 w 82"/>
                <a:gd name="T33" fmla="*/ 0 h 44"/>
                <a:gd name="T34" fmla="*/ 0 w 82"/>
                <a:gd name="T35" fmla="*/ 0 h 44"/>
                <a:gd name="T36" fmla="*/ 0 w 82"/>
                <a:gd name="T37" fmla="*/ 15 h 44"/>
                <a:gd name="T38" fmla="*/ 6 w 82"/>
                <a:gd name="T39" fmla="*/ 15 h 44"/>
                <a:gd name="T40" fmla="*/ 9 w 82"/>
                <a:gd name="T41" fmla="*/ 17 h 44"/>
                <a:gd name="T42" fmla="*/ 15 w 82"/>
                <a:gd name="T43" fmla="*/ 17 h 44"/>
                <a:gd name="T44" fmla="*/ 22 w 82"/>
                <a:gd name="T45" fmla="*/ 18 h 44"/>
                <a:gd name="T46" fmla="*/ 25 w 82"/>
                <a:gd name="T47" fmla="*/ 18 h 44"/>
                <a:gd name="T48" fmla="*/ 28 w 82"/>
                <a:gd name="T49" fmla="*/ 20 h 44"/>
                <a:gd name="T50" fmla="*/ 34 w 82"/>
                <a:gd name="T51" fmla="*/ 22 h 44"/>
                <a:gd name="T52" fmla="*/ 37 w 82"/>
                <a:gd name="T53" fmla="*/ 23 h 44"/>
                <a:gd name="T54" fmla="*/ 41 w 82"/>
                <a:gd name="T55" fmla="*/ 25 h 44"/>
                <a:gd name="T56" fmla="*/ 44 w 82"/>
                <a:gd name="T57" fmla="*/ 28 h 44"/>
                <a:gd name="T58" fmla="*/ 47 w 82"/>
                <a:gd name="T59" fmla="*/ 30 h 44"/>
                <a:gd name="T60" fmla="*/ 47 w 82"/>
                <a:gd name="T61" fmla="*/ 32 h 44"/>
                <a:gd name="T62" fmla="*/ 50 w 82"/>
                <a:gd name="T63" fmla="*/ 35 h 44"/>
                <a:gd name="T64" fmla="*/ 50 w 82"/>
                <a:gd name="T65" fmla="*/ 38 h 44"/>
                <a:gd name="T66" fmla="*/ 53 w 82"/>
                <a:gd name="T67" fmla="*/ 40 h 44"/>
                <a:gd name="T68" fmla="*/ 53 w 82"/>
                <a:gd name="T69" fmla="*/ 44 h 44"/>
                <a:gd name="T70" fmla="*/ 53 w 82"/>
                <a:gd name="T71" fmla="*/ 44 h 44"/>
                <a:gd name="T72" fmla="*/ 82 w 82"/>
                <a:gd name="T7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44"/>
                  </a:moveTo>
                  <a:lnTo>
                    <a:pt x="82" y="44"/>
                  </a:lnTo>
                  <a:lnTo>
                    <a:pt x="82" y="38"/>
                  </a:lnTo>
                  <a:lnTo>
                    <a:pt x="82" y="35"/>
                  </a:lnTo>
                  <a:lnTo>
                    <a:pt x="79" y="30"/>
                  </a:lnTo>
                  <a:lnTo>
                    <a:pt x="75" y="27"/>
                  </a:lnTo>
                  <a:lnTo>
                    <a:pt x="72" y="23"/>
                  </a:lnTo>
                  <a:lnTo>
                    <a:pt x="69" y="18"/>
                  </a:lnTo>
                  <a:lnTo>
                    <a:pt x="63" y="15"/>
                  </a:lnTo>
                  <a:lnTo>
                    <a:pt x="56" y="13"/>
                  </a:lnTo>
                  <a:lnTo>
                    <a:pt x="53" y="10"/>
                  </a:lnTo>
                  <a:lnTo>
                    <a:pt x="47" y="7"/>
                  </a:lnTo>
                  <a:lnTo>
                    <a:pt x="37" y="5"/>
                  </a:lnTo>
                  <a:lnTo>
                    <a:pt x="31" y="3"/>
                  </a:lnTo>
                  <a:lnTo>
                    <a:pt x="25" y="2"/>
                  </a:lnTo>
                  <a:lnTo>
                    <a:pt x="15" y="2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9" y="17"/>
                  </a:lnTo>
                  <a:lnTo>
                    <a:pt x="15" y="17"/>
                  </a:lnTo>
                  <a:lnTo>
                    <a:pt x="22" y="18"/>
                  </a:lnTo>
                  <a:lnTo>
                    <a:pt x="25" y="18"/>
                  </a:lnTo>
                  <a:lnTo>
                    <a:pt x="28" y="20"/>
                  </a:lnTo>
                  <a:lnTo>
                    <a:pt x="34" y="22"/>
                  </a:lnTo>
                  <a:lnTo>
                    <a:pt x="37" y="23"/>
                  </a:lnTo>
                  <a:lnTo>
                    <a:pt x="41" y="25"/>
                  </a:lnTo>
                  <a:lnTo>
                    <a:pt x="44" y="28"/>
                  </a:lnTo>
                  <a:lnTo>
                    <a:pt x="47" y="30"/>
                  </a:lnTo>
                  <a:lnTo>
                    <a:pt x="47" y="32"/>
                  </a:lnTo>
                  <a:lnTo>
                    <a:pt x="50" y="35"/>
                  </a:lnTo>
                  <a:lnTo>
                    <a:pt x="50" y="38"/>
                  </a:lnTo>
                  <a:lnTo>
                    <a:pt x="53" y="40"/>
                  </a:lnTo>
                  <a:lnTo>
                    <a:pt x="53" y="44"/>
                  </a:lnTo>
                  <a:lnTo>
                    <a:pt x="53" y="44"/>
                  </a:lnTo>
                  <a:lnTo>
                    <a:pt x="82" y="4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5342" y="254"/>
              <a:ext cx="29" cy="455"/>
            </a:xfrm>
            <a:custGeom>
              <a:avLst/>
              <a:gdLst>
                <a:gd name="T0" fmla="*/ 29 w 29"/>
                <a:gd name="T1" fmla="*/ 455 h 455"/>
                <a:gd name="T2" fmla="*/ 29 w 29"/>
                <a:gd name="T3" fmla="*/ 455 h 455"/>
                <a:gd name="T4" fmla="*/ 29 w 29"/>
                <a:gd name="T5" fmla="*/ 0 h 455"/>
                <a:gd name="T6" fmla="*/ 0 w 29"/>
                <a:gd name="T7" fmla="*/ 0 h 455"/>
                <a:gd name="T8" fmla="*/ 0 w 29"/>
                <a:gd name="T9" fmla="*/ 455 h 455"/>
                <a:gd name="T10" fmla="*/ 0 w 29"/>
                <a:gd name="T11" fmla="*/ 455 h 455"/>
                <a:gd name="T12" fmla="*/ 29 w 29"/>
                <a:gd name="T13" fmla="*/ 455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455">
                  <a:moveTo>
                    <a:pt x="29" y="455"/>
                  </a:moveTo>
                  <a:lnTo>
                    <a:pt x="29" y="45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455"/>
                  </a:lnTo>
                  <a:lnTo>
                    <a:pt x="0" y="455"/>
                  </a:lnTo>
                  <a:lnTo>
                    <a:pt x="29" y="45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5289" y="709"/>
              <a:ext cx="82" cy="41"/>
            </a:xfrm>
            <a:custGeom>
              <a:avLst/>
              <a:gdLst>
                <a:gd name="T0" fmla="*/ 0 w 82"/>
                <a:gd name="T1" fmla="*/ 41 h 41"/>
                <a:gd name="T2" fmla="*/ 0 w 82"/>
                <a:gd name="T3" fmla="*/ 41 h 41"/>
                <a:gd name="T4" fmla="*/ 9 w 82"/>
                <a:gd name="T5" fmla="*/ 41 h 41"/>
                <a:gd name="T6" fmla="*/ 15 w 82"/>
                <a:gd name="T7" fmla="*/ 41 h 41"/>
                <a:gd name="T8" fmla="*/ 25 w 82"/>
                <a:gd name="T9" fmla="*/ 40 h 41"/>
                <a:gd name="T10" fmla="*/ 31 w 82"/>
                <a:gd name="T11" fmla="*/ 38 h 41"/>
                <a:gd name="T12" fmla="*/ 37 w 82"/>
                <a:gd name="T13" fmla="*/ 36 h 41"/>
                <a:gd name="T14" fmla="*/ 47 w 82"/>
                <a:gd name="T15" fmla="*/ 35 h 41"/>
                <a:gd name="T16" fmla="*/ 53 w 82"/>
                <a:gd name="T17" fmla="*/ 31 h 41"/>
                <a:gd name="T18" fmla="*/ 56 w 82"/>
                <a:gd name="T19" fmla="*/ 30 h 41"/>
                <a:gd name="T20" fmla="*/ 63 w 82"/>
                <a:gd name="T21" fmla="*/ 26 h 41"/>
                <a:gd name="T22" fmla="*/ 69 w 82"/>
                <a:gd name="T23" fmla="*/ 23 h 41"/>
                <a:gd name="T24" fmla="*/ 72 w 82"/>
                <a:gd name="T25" fmla="*/ 20 h 41"/>
                <a:gd name="T26" fmla="*/ 75 w 82"/>
                <a:gd name="T27" fmla="*/ 16 h 41"/>
                <a:gd name="T28" fmla="*/ 79 w 82"/>
                <a:gd name="T29" fmla="*/ 11 h 41"/>
                <a:gd name="T30" fmla="*/ 82 w 82"/>
                <a:gd name="T31" fmla="*/ 8 h 41"/>
                <a:gd name="T32" fmla="*/ 82 w 82"/>
                <a:gd name="T33" fmla="*/ 3 h 41"/>
                <a:gd name="T34" fmla="*/ 82 w 82"/>
                <a:gd name="T35" fmla="*/ 0 h 41"/>
                <a:gd name="T36" fmla="*/ 53 w 82"/>
                <a:gd name="T37" fmla="*/ 0 h 41"/>
                <a:gd name="T38" fmla="*/ 53 w 82"/>
                <a:gd name="T39" fmla="*/ 1 h 41"/>
                <a:gd name="T40" fmla="*/ 50 w 82"/>
                <a:gd name="T41" fmla="*/ 5 h 41"/>
                <a:gd name="T42" fmla="*/ 50 w 82"/>
                <a:gd name="T43" fmla="*/ 6 h 41"/>
                <a:gd name="T44" fmla="*/ 47 w 82"/>
                <a:gd name="T45" fmla="*/ 10 h 41"/>
                <a:gd name="T46" fmla="*/ 47 w 82"/>
                <a:gd name="T47" fmla="*/ 11 h 41"/>
                <a:gd name="T48" fmla="*/ 44 w 82"/>
                <a:gd name="T49" fmla="*/ 15 h 41"/>
                <a:gd name="T50" fmla="*/ 41 w 82"/>
                <a:gd name="T51" fmla="*/ 16 h 41"/>
                <a:gd name="T52" fmla="*/ 37 w 82"/>
                <a:gd name="T53" fmla="*/ 18 h 41"/>
                <a:gd name="T54" fmla="*/ 34 w 82"/>
                <a:gd name="T55" fmla="*/ 20 h 41"/>
                <a:gd name="T56" fmla="*/ 28 w 82"/>
                <a:gd name="T57" fmla="*/ 21 h 41"/>
                <a:gd name="T58" fmla="*/ 25 w 82"/>
                <a:gd name="T59" fmla="*/ 23 h 41"/>
                <a:gd name="T60" fmla="*/ 22 w 82"/>
                <a:gd name="T61" fmla="*/ 25 h 41"/>
                <a:gd name="T62" fmla="*/ 15 w 82"/>
                <a:gd name="T63" fmla="*/ 25 h 41"/>
                <a:gd name="T64" fmla="*/ 9 w 82"/>
                <a:gd name="T65" fmla="*/ 26 h 41"/>
                <a:gd name="T66" fmla="*/ 6 w 82"/>
                <a:gd name="T67" fmla="*/ 26 h 41"/>
                <a:gd name="T68" fmla="*/ 0 w 82"/>
                <a:gd name="T69" fmla="*/ 26 h 41"/>
                <a:gd name="T70" fmla="*/ 0 w 82"/>
                <a:gd name="T71" fmla="*/ 26 h 41"/>
                <a:gd name="T72" fmla="*/ 0 w 82"/>
                <a:gd name="T73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41"/>
                  </a:moveTo>
                  <a:lnTo>
                    <a:pt x="0" y="41"/>
                  </a:lnTo>
                  <a:lnTo>
                    <a:pt x="9" y="41"/>
                  </a:lnTo>
                  <a:lnTo>
                    <a:pt x="15" y="41"/>
                  </a:lnTo>
                  <a:lnTo>
                    <a:pt x="25" y="40"/>
                  </a:lnTo>
                  <a:lnTo>
                    <a:pt x="31" y="38"/>
                  </a:lnTo>
                  <a:lnTo>
                    <a:pt x="37" y="36"/>
                  </a:lnTo>
                  <a:lnTo>
                    <a:pt x="47" y="35"/>
                  </a:lnTo>
                  <a:lnTo>
                    <a:pt x="53" y="31"/>
                  </a:lnTo>
                  <a:lnTo>
                    <a:pt x="56" y="30"/>
                  </a:lnTo>
                  <a:lnTo>
                    <a:pt x="63" y="26"/>
                  </a:lnTo>
                  <a:lnTo>
                    <a:pt x="69" y="23"/>
                  </a:lnTo>
                  <a:lnTo>
                    <a:pt x="72" y="20"/>
                  </a:lnTo>
                  <a:lnTo>
                    <a:pt x="75" y="16"/>
                  </a:lnTo>
                  <a:lnTo>
                    <a:pt x="79" y="11"/>
                  </a:lnTo>
                  <a:lnTo>
                    <a:pt x="82" y="8"/>
                  </a:lnTo>
                  <a:lnTo>
                    <a:pt x="82" y="3"/>
                  </a:lnTo>
                  <a:lnTo>
                    <a:pt x="82" y="0"/>
                  </a:lnTo>
                  <a:lnTo>
                    <a:pt x="53" y="0"/>
                  </a:lnTo>
                  <a:lnTo>
                    <a:pt x="53" y="1"/>
                  </a:lnTo>
                  <a:lnTo>
                    <a:pt x="50" y="5"/>
                  </a:lnTo>
                  <a:lnTo>
                    <a:pt x="50" y="6"/>
                  </a:lnTo>
                  <a:lnTo>
                    <a:pt x="47" y="10"/>
                  </a:lnTo>
                  <a:lnTo>
                    <a:pt x="47" y="11"/>
                  </a:lnTo>
                  <a:lnTo>
                    <a:pt x="44" y="15"/>
                  </a:lnTo>
                  <a:lnTo>
                    <a:pt x="41" y="16"/>
                  </a:lnTo>
                  <a:lnTo>
                    <a:pt x="37" y="18"/>
                  </a:lnTo>
                  <a:lnTo>
                    <a:pt x="34" y="20"/>
                  </a:lnTo>
                  <a:lnTo>
                    <a:pt x="28" y="21"/>
                  </a:lnTo>
                  <a:lnTo>
                    <a:pt x="25" y="23"/>
                  </a:lnTo>
                  <a:lnTo>
                    <a:pt x="22" y="25"/>
                  </a:lnTo>
                  <a:lnTo>
                    <a:pt x="15" y="25"/>
                  </a:lnTo>
                  <a:lnTo>
                    <a:pt x="9" y="26"/>
                  </a:lnTo>
                  <a:lnTo>
                    <a:pt x="6" y="26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5077" y="735"/>
              <a:ext cx="212" cy="15"/>
            </a:xfrm>
            <a:custGeom>
              <a:avLst/>
              <a:gdLst>
                <a:gd name="T0" fmla="*/ 0 w 212"/>
                <a:gd name="T1" fmla="*/ 9 h 15"/>
                <a:gd name="T2" fmla="*/ 0 w 212"/>
                <a:gd name="T3" fmla="*/ 15 h 15"/>
                <a:gd name="T4" fmla="*/ 212 w 212"/>
                <a:gd name="T5" fmla="*/ 15 h 15"/>
                <a:gd name="T6" fmla="*/ 212 w 212"/>
                <a:gd name="T7" fmla="*/ 0 h 15"/>
                <a:gd name="T8" fmla="*/ 0 w 212"/>
                <a:gd name="T9" fmla="*/ 0 h 15"/>
                <a:gd name="T10" fmla="*/ 0 w 212"/>
                <a:gd name="T11" fmla="*/ 9 h 15"/>
                <a:gd name="T12" fmla="*/ 0 w 212"/>
                <a:gd name="T13" fmla="*/ 9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" h="15">
                  <a:moveTo>
                    <a:pt x="0" y="9"/>
                  </a:moveTo>
                  <a:lnTo>
                    <a:pt x="0" y="15"/>
                  </a:lnTo>
                  <a:lnTo>
                    <a:pt x="212" y="15"/>
                  </a:lnTo>
                  <a:lnTo>
                    <a:pt x="21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4201" y="715"/>
              <a:ext cx="83" cy="49"/>
            </a:xfrm>
            <a:custGeom>
              <a:avLst/>
              <a:gdLst>
                <a:gd name="T0" fmla="*/ 73 w 83"/>
                <a:gd name="T1" fmla="*/ 24 h 49"/>
                <a:gd name="T2" fmla="*/ 83 w 83"/>
                <a:gd name="T3" fmla="*/ 49 h 49"/>
                <a:gd name="T4" fmla="*/ 13 w 83"/>
                <a:gd name="T5" fmla="*/ 39 h 49"/>
                <a:gd name="T6" fmla="*/ 10 w 83"/>
                <a:gd name="T7" fmla="*/ 39 h 49"/>
                <a:gd name="T8" fmla="*/ 10 w 83"/>
                <a:gd name="T9" fmla="*/ 37 h 49"/>
                <a:gd name="T10" fmla="*/ 7 w 83"/>
                <a:gd name="T11" fmla="*/ 37 h 49"/>
                <a:gd name="T12" fmla="*/ 7 w 83"/>
                <a:gd name="T13" fmla="*/ 35 h 49"/>
                <a:gd name="T14" fmla="*/ 3 w 83"/>
                <a:gd name="T15" fmla="*/ 35 h 49"/>
                <a:gd name="T16" fmla="*/ 3 w 83"/>
                <a:gd name="T17" fmla="*/ 34 h 49"/>
                <a:gd name="T18" fmla="*/ 0 w 83"/>
                <a:gd name="T19" fmla="*/ 34 h 49"/>
                <a:gd name="T20" fmla="*/ 0 w 83"/>
                <a:gd name="T21" fmla="*/ 32 h 49"/>
                <a:gd name="T22" fmla="*/ 0 w 83"/>
                <a:gd name="T23" fmla="*/ 30 h 49"/>
                <a:gd name="T24" fmla="*/ 3 w 83"/>
                <a:gd name="T25" fmla="*/ 29 h 49"/>
                <a:gd name="T26" fmla="*/ 3 w 83"/>
                <a:gd name="T27" fmla="*/ 27 h 49"/>
                <a:gd name="T28" fmla="*/ 7 w 83"/>
                <a:gd name="T29" fmla="*/ 25 h 49"/>
                <a:gd name="T30" fmla="*/ 64 w 83"/>
                <a:gd name="T31" fmla="*/ 0 h 49"/>
                <a:gd name="T32" fmla="*/ 73 w 83"/>
                <a:gd name="T33" fmla="*/ 24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49">
                  <a:moveTo>
                    <a:pt x="73" y="24"/>
                  </a:moveTo>
                  <a:lnTo>
                    <a:pt x="83" y="49"/>
                  </a:lnTo>
                  <a:lnTo>
                    <a:pt x="13" y="39"/>
                  </a:lnTo>
                  <a:lnTo>
                    <a:pt x="10" y="39"/>
                  </a:lnTo>
                  <a:lnTo>
                    <a:pt x="10" y="37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3" y="35"/>
                  </a:lnTo>
                  <a:lnTo>
                    <a:pt x="3" y="34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3" y="29"/>
                  </a:lnTo>
                  <a:lnTo>
                    <a:pt x="3" y="27"/>
                  </a:lnTo>
                  <a:lnTo>
                    <a:pt x="7" y="25"/>
                  </a:lnTo>
                  <a:lnTo>
                    <a:pt x="64" y="0"/>
                  </a:lnTo>
                  <a:lnTo>
                    <a:pt x="73" y="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4265" y="642"/>
              <a:ext cx="224" cy="152"/>
            </a:xfrm>
            <a:custGeom>
              <a:avLst/>
              <a:gdLst>
                <a:gd name="T0" fmla="*/ 19 w 224"/>
                <a:gd name="T1" fmla="*/ 122 h 152"/>
                <a:gd name="T2" fmla="*/ 224 w 224"/>
                <a:gd name="T3" fmla="*/ 152 h 152"/>
                <a:gd name="T4" fmla="*/ 221 w 224"/>
                <a:gd name="T5" fmla="*/ 77 h 152"/>
                <a:gd name="T6" fmla="*/ 161 w 224"/>
                <a:gd name="T7" fmla="*/ 0 h 152"/>
                <a:gd name="T8" fmla="*/ 0 w 224"/>
                <a:gd name="T9" fmla="*/ 73 h 152"/>
                <a:gd name="T10" fmla="*/ 19 w 224"/>
                <a:gd name="T11" fmla="*/ 12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" h="152">
                  <a:moveTo>
                    <a:pt x="19" y="122"/>
                  </a:moveTo>
                  <a:lnTo>
                    <a:pt x="224" y="152"/>
                  </a:lnTo>
                  <a:lnTo>
                    <a:pt x="221" y="77"/>
                  </a:lnTo>
                  <a:lnTo>
                    <a:pt x="161" y="0"/>
                  </a:lnTo>
                  <a:lnTo>
                    <a:pt x="0" y="73"/>
                  </a:lnTo>
                  <a:lnTo>
                    <a:pt x="19" y="1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4432" y="605"/>
              <a:ext cx="721" cy="145"/>
            </a:xfrm>
            <a:custGeom>
              <a:avLst/>
              <a:gdLst>
                <a:gd name="T0" fmla="*/ 16 w 721"/>
                <a:gd name="T1" fmla="*/ 80 h 145"/>
                <a:gd name="T2" fmla="*/ 10 w 721"/>
                <a:gd name="T3" fmla="*/ 84 h 145"/>
                <a:gd name="T4" fmla="*/ 6 w 721"/>
                <a:gd name="T5" fmla="*/ 89 h 145"/>
                <a:gd name="T6" fmla="*/ 3 w 721"/>
                <a:gd name="T7" fmla="*/ 92 h 145"/>
                <a:gd name="T8" fmla="*/ 3 w 721"/>
                <a:gd name="T9" fmla="*/ 97 h 145"/>
                <a:gd name="T10" fmla="*/ 0 w 721"/>
                <a:gd name="T11" fmla="*/ 102 h 145"/>
                <a:gd name="T12" fmla="*/ 0 w 721"/>
                <a:gd name="T13" fmla="*/ 105 h 145"/>
                <a:gd name="T14" fmla="*/ 0 w 721"/>
                <a:gd name="T15" fmla="*/ 110 h 145"/>
                <a:gd name="T16" fmla="*/ 3 w 721"/>
                <a:gd name="T17" fmla="*/ 115 h 145"/>
                <a:gd name="T18" fmla="*/ 3 w 721"/>
                <a:gd name="T19" fmla="*/ 120 h 145"/>
                <a:gd name="T20" fmla="*/ 6 w 721"/>
                <a:gd name="T21" fmla="*/ 124 h 145"/>
                <a:gd name="T22" fmla="*/ 13 w 721"/>
                <a:gd name="T23" fmla="*/ 129 h 145"/>
                <a:gd name="T24" fmla="*/ 16 w 721"/>
                <a:gd name="T25" fmla="*/ 132 h 145"/>
                <a:gd name="T26" fmla="*/ 22 w 721"/>
                <a:gd name="T27" fmla="*/ 135 h 145"/>
                <a:gd name="T28" fmla="*/ 25 w 721"/>
                <a:gd name="T29" fmla="*/ 140 h 145"/>
                <a:gd name="T30" fmla="*/ 32 w 721"/>
                <a:gd name="T31" fmla="*/ 142 h 145"/>
                <a:gd name="T32" fmla="*/ 41 w 721"/>
                <a:gd name="T33" fmla="*/ 145 h 145"/>
                <a:gd name="T34" fmla="*/ 721 w 721"/>
                <a:gd name="T35" fmla="*/ 65 h 145"/>
                <a:gd name="T36" fmla="*/ 692 w 721"/>
                <a:gd name="T37" fmla="*/ 0 h 145"/>
                <a:gd name="T38" fmla="*/ 16 w 721"/>
                <a:gd name="T39" fmla="*/ 8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21" h="145">
                  <a:moveTo>
                    <a:pt x="16" y="80"/>
                  </a:moveTo>
                  <a:lnTo>
                    <a:pt x="10" y="84"/>
                  </a:lnTo>
                  <a:lnTo>
                    <a:pt x="6" y="89"/>
                  </a:lnTo>
                  <a:lnTo>
                    <a:pt x="3" y="92"/>
                  </a:lnTo>
                  <a:lnTo>
                    <a:pt x="3" y="97"/>
                  </a:lnTo>
                  <a:lnTo>
                    <a:pt x="0" y="102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3" y="115"/>
                  </a:lnTo>
                  <a:lnTo>
                    <a:pt x="3" y="120"/>
                  </a:lnTo>
                  <a:lnTo>
                    <a:pt x="6" y="124"/>
                  </a:lnTo>
                  <a:lnTo>
                    <a:pt x="13" y="129"/>
                  </a:lnTo>
                  <a:lnTo>
                    <a:pt x="16" y="132"/>
                  </a:lnTo>
                  <a:lnTo>
                    <a:pt x="22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41" y="145"/>
                  </a:lnTo>
                  <a:lnTo>
                    <a:pt x="721" y="65"/>
                  </a:lnTo>
                  <a:lnTo>
                    <a:pt x="692" y="0"/>
                  </a:lnTo>
                  <a:lnTo>
                    <a:pt x="16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4429" y="684"/>
              <a:ext cx="44" cy="68"/>
            </a:xfrm>
            <a:custGeom>
              <a:avLst/>
              <a:gdLst>
                <a:gd name="T0" fmla="*/ 44 w 44"/>
                <a:gd name="T1" fmla="*/ 65 h 68"/>
                <a:gd name="T2" fmla="*/ 44 w 44"/>
                <a:gd name="T3" fmla="*/ 65 h 68"/>
                <a:gd name="T4" fmla="*/ 38 w 44"/>
                <a:gd name="T5" fmla="*/ 63 h 68"/>
                <a:gd name="T6" fmla="*/ 31 w 44"/>
                <a:gd name="T7" fmla="*/ 60 h 68"/>
                <a:gd name="T8" fmla="*/ 25 w 44"/>
                <a:gd name="T9" fmla="*/ 56 h 68"/>
                <a:gd name="T10" fmla="*/ 22 w 44"/>
                <a:gd name="T11" fmla="*/ 51 h 68"/>
                <a:gd name="T12" fmla="*/ 19 w 44"/>
                <a:gd name="T13" fmla="*/ 48 h 68"/>
                <a:gd name="T14" fmla="*/ 13 w 44"/>
                <a:gd name="T15" fmla="*/ 45 h 68"/>
                <a:gd name="T16" fmla="*/ 13 w 44"/>
                <a:gd name="T17" fmla="*/ 40 h 68"/>
                <a:gd name="T18" fmla="*/ 9 w 44"/>
                <a:gd name="T19" fmla="*/ 36 h 68"/>
                <a:gd name="T20" fmla="*/ 9 w 44"/>
                <a:gd name="T21" fmla="*/ 31 h 68"/>
                <a:gd name="T22" fmla="*/ 6 w 44"/>
                <a:gd name="T23" fmla="*/ 26 h 68"/>
                <a:gd name="T24" fmla="*/ 6 w 44"/>
                <a:gd name="T25" fmla="*/ 23 h 68"/>
                <a:gd name="T26" fmla="*/ 9 w 44"/>
                <a:gd name="T27" fmla="*/ 18 h 68"/>
                <a:gd name="T28" fmla="*/ 13 w 44"/>
                <a:gd name="T29" fmla="*/ 15 h 68"/>
                <a:gd name="T30" fmla="*/ 13 w 44"/>
                <a:gd name="T31" fmla="*/ 10 h 68"/>
                <a:gd name="T32" fmla="*/ 16 w 44"/>
                <a:gd name="T33" fmla="*/ 6 h 68"/>
                <a:gd name="T34" fmla="*/ 22 w 44"/>
                <a:gd name="T35" fmla="*/ 1 h 68"/>
                <a:gd name="T36" fmla="*/ 16 w 44"/>
                <a:gd name="T37" fmla="*/ 0 h 68"/>
                <a:gd name="T38" fmla="*/ 9 w 44"/>
                <a:gd name="T39" fmla="*/ 5 h 68"/>
                <a:gd name="T40" fmla="*/ 6 w 44"/>
                <a:gd name="T41" fmla="*/ 8 h 68"/>
                <a:gd name="T42" fmla="*/ 3 w 44"/>
                <a:gd name="T43" fmla="*/ 13 h 68"/>
                <a:gd name="T44" fmla="*/ 3 w 44"/>
                <a:gd name="T45" fmla="*/ 18 h 68"/>
                <a:gd name="T46" fmla="*/ 0 w 44"/>
                <a:gd name="T47" fmla="*/ 23 h 68"/>
                <a:gd name="T48" fmla="*/ 0 w 44"/>
                <a:gd name="T49" fmla="*/ 26 h 68"/>
                <a:gd name="T50" fmla="*/ 0 w 44"/>
                <a:gd name="T51" fmla="*/ 31 h 68"/>
                <a:gd name="T52" fmla="*/ 3 w 44"/>
                <a:gd name="T53" fmla="*/ 36 h 68"/>
                <a:gd name="T54" fmla="*/ 3 w 44"/>
                <a:gd name="T55" fmla="*/ 41 h 68"/>
                <a:gd name="T56" fmla="*/ 6 w 44"/>
                <a:gd name="T57" fmla="*/ 46 h 68"/>
                <a:gd name="T58" fmla="*/ 13 w 44"/>
                <a:gd name="T59" fmla="*/ 50 h 68"/>
                <a:gd name="T60" fmla="*/ 16 w 44"/>
                <a:gd name="T61" fmla="*/ 55 h 68"/>
                <a:gd name="T62" fmla="*/ 22 w 44"/>
                <a:gd name="T63" fmla="*/ 58 h 68"/>
                <a:gd name="T64" fmla="*/ 25 w 44"/>
                <a:gd name="T65" fmla="*/ 61 h 68"/>
                <a:gd name="T66" fmla="*/ 35 w 44"/>
                <a:gd name="T67" fmla="*/ 65 h 68"/>
                <a:gd name="T68" fmla="*/ 41 w 44"/>
                <a:gd name="T69" fmla="*/ 68 h 68"/>
                <a:gd name="T70" fmla="*/ 44 w 44"/>
                <a:gd name="T71" fmla="*/ 68 h 68"/>
                <a:gd name="T72" fmla="*/ 41 w 44"/>
                <a:gd name="T73" fmla="*/ 68 h 68"/>
                <a:gd name="T74" fmla="*/ 44 w 44"/>
                <a:gd name="T75" fmla="*/ 68 h 68"/>
                <a:gd name="T76" fmla="*/ 44 w 44"/>
                <a:gd name="T77" fmla="*/ 68 h 68"/>
                <a:gd name="T78" fmla="*/ 44 w 44"/>
                <a:gd name="T7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" h="68">
                  <a:moveTo>
                    <a:pt x="44" y="65"/>
                  </a:moveTo>
                  <a:lnTo>
                    <a:pt x="44" y="65"/>
                  </a:lnTo>
                  <a:lnTo>
                    <a:pt x="38" y="63"/>
                  </a:lnTo>
                  <a:lnTo>
                    <a:pt x="31" y="60"/>
                  </a:lnTo>
                  <a:lnTo>
                    <a:pt x="25" y="56"/>
                  </a:lnTo>
                  <a:lnTo>
                    <a:pt x="22" y="51"/>
                  </a:lnTo>
                  <a:lnTo>
                    <a:pt x="19" y="48"/>
                  </a:lnTo>
                  <a:lnTo>
                    <a:pt x="13" y="45"/>
                  </a:lnTo>
                  <a:lnTo>
                    <a:pt x="13" y="40"/>
                  </a:lnTo>
                  <a:lnTo>
                    <a:pt x="9" y="36"/>
                  </a:lnTo>
                  <a:lnTo>
                    <a:pt x="9" y="31"/>
                  </a:lnTo>
                  <a:lnTo>
                    <a:pt x="6" y="26"/>
                  </a:lnTo>
                  <a:lnTo>
                    <a:pt x="6" y="23"/>
                  </a:lnTo>
                  <a:lnTo>
                    <a:pt x="9" y="18"/>
                  </a:lnTo>
                  <a:lnTo>
                    <a:pt x="13" y="15"/>
                  </a:lnTo>
                  <a:lnTo>
                    <a:pt x="13" y="10"/>
                  </a:lnTo>
                  <a:lnTo>
                    <a:pt x="16" y="6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5"/>
                  </a:lnTo>
                  <a:lnTo>
                    <a:pt x="6" y="8"/>
                  </a:lnTo>
                  <a:lnTo>
                    <a:pt x="3" y="13"/>
                  </a:lnTo>
                  <a:lnTo>
                    <a:pt x="3" y="18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0" y="31"/>
                  </a:lnTo>
                  <a:lnTo>
                    <a:pt x="3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3" y="50"/>
                  </a:lnTo>
                  <a:lnTo>
                    <a:pt x="16" y="55"/>
                  </a:lnTo>
                  <a:lnTo>
                    <a:pt x="22" y="58"/>
                  </a:lnTo>
                  <a:lnTo>
                    <a:pt x="25" y="61"/>
                  </a:lnTo>
                  <a:lnTo>
                    <a:pt x="35" y="65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4" y="68"/>
                  </a:lnTo>
                  <a:lnTo>
                    <a:pt x="44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76 w 683"/>
                <a:gd name="T1" fmla="*/ 4 h 84"/>
                <a:gd name="T2" fmla="*/ 680 w 683"/>
                <a:gd name="T3" fmla="*/ 0 h 84"/>
                <a:gd name="T4" fmla="*/ 0 w 683"/>
                <a:gd name="T5" fmla="*/ 81 h 84"/>
                <a:gd name="T6" fmla="*/ 0 w 683"/>
                <a:gd name="T7" fmla="*/ 84 h 84"/>
                <a:gd name="T8" fmla="*/ 680 w 683"/>
                <a:gd name="T9" fmla="*/ 4 h 84"/>
                <a:gd name="T10" fmla="*/ 683 w 683"/>
                <a:gd name="T11" fmla="*/ 2 h 84"/>
                <a:gd name="T12" fmla="*/ 680 w 683"/>
                <a:gd name="T13" fmla="*/ 4 h 84"/>
                <a:gd name="T14" fmla="*/ 683 w 683"/>
                <a:gd name="T15" fmla="*/ 4 h 84"/>
                <a:gd name="T16" fmla="*/ 683 w 683"/>
                <a:gd name="T17" fmla="*/ 2 h 84"/>
                <a:gd name="T18" fmla="*/ 676 w 683"/>
                <a:gd name="T19" fmla="*/ 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76" y="4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0" y="84"/>
                  </a:lnTo>
                  <a:lnTo>
                    <a:pt x="680" y="4"/>
                  </a:lnTo>
                  <a:lnTo>
                    <a:pt x="683" y="2"/>
                  </a:lnTo>
                  <a:lnTo>
                    <a:pt x="680" y="4"/>
                  </a:lnTo>
                  <a:lnTo>
                    <a:pt x="683" y="4"/>
                  </a:lnTo>
                  <a:lnTo>
                    <a:pt x="683" y="2"/>
                  </a:lnTo>
                  <a:lnTo>
                    <a:pt x="67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5121" y="603"/>
              <a:ext cx="35" cy="69"/>
            </a:xfrm>
            <a:custGeom>
              <a:avLst/>
              <a:gdLst>
                <a:gd name="T0" fmla="*/ 6 w 35"/>
                <a:gd name="T1" fmla="*/ 5 h 69"/>
                <a:gd name="T2" fmla="*/ 0 w 35"/>
                <a:gd name="T3" fmla="*/ 4 h 69"/>
                <a:gd name="T4" fmla="*/ 28 w 35"/>
                <a:gd name="T5" fmla="*/ 69 h 69"/>
                <a:gd name="T6" fmla="*/ 35 w 35"/>
                <a:gd name="T7" fmla="*/ 67 h 69"/>
                <a:gd name="T8" fmla="*/ 10 w 35"/>
                <a:gd name="T9" fmla="*/ 2 h 69"/>
                <a:gd name="T10" fmla="*/ 3 w 35"/>
                <a:gd name="T11" fmla="*/ 0 h 69"/>
                <a:gd name="T12" fmla="*/ 10 w 35"/>
                <a:gd name="T13" fmla="*/ 2 h 69"/>
                <a:gd name="T14" fmla="*/ 6 w 35"/>
                <a:gd name="T15" fmla="*/ 0 h 69"/>
                <a:gd name="T16" fmla="*/ 3 w 35"/>
                <a:gd name="T17" fmla="*/ 0 h 69"/>
                <a:gd name="T18" fmla="*/ 6 w 35"/>
                <a:gd name="T19" fmla="*/ 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69">
                  <a:moveTo>
                    <a:pt x="6" y="5"/>
                  </a:moveTo>
                  <a:lnTo>
                    <a:pt x="0" y="4"/>
                  </a:lnTo>
                  <a:lnTo>
                    <a:pt x="28" y="69"/>
                  </a:lnTo>
                  <a:lnTo>
                    <a:pt x="35" y="67"/>
                  </a:lnTo>
                  <a:lnTo>
                    <a:pt x="10" y="2"/>
                  </a:lnTo>
                  <a:lnTo>
                    <a:pt x="3" y="0"/>
                  </a:lnTo>
                  <a:lnTo>
                    <a:pt x="10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4445" y="603"/>
              <a:ext cx="682" cy="84"/>
            </a:xfrm>
            <a:custGeom>
              <a:avLst/>
              <a:gdLst>
                <a:gd name="T0" fmla="*/ 6 w 682"/>
                <a:gd name="T1" fmla="*/ 82 h 84"/>
                <a:gd name="T2" fmla="*/ 3 w 682"/>
                <a:gd name="T3" fmla="*/ 84 h 84"/>
                <a:gd name="T4" fmla="*/ 682 w 682"/>
                <a:gd name="T5" fmla="*/ 5 h 84"/>
                <a:gd name="T6" fmla="*/ 679 w 682"/>
                <a:gd name="T7" fmla="*/ 0 h 84"/>
                <a:gd name="T8" fmla="*/ 3 w 682"/>
                <a:gd name="T9" fmla="*/ 79 h 84"/>
                <a:gd name="T10" fmla="*/ 0 w 682"/>
                <a:gd name="T11" fmla="*/ 81 h 84"/>
                <a:gd name="T12" fmla="*/ 3 w 682"/>
                <a:gd name="T13" fmla="*/ 79 h 84"/>
                <a:gd name="T14" fmla="*/ 0 w 682"/>
                <a:gd name="T15" fmla="*/ 81 h 84"/>
                <a:gd name="T16" fmla="*/ 0 w 682"/>
                <a:gd name="T17" fmla="*/ 81 h 84"/>
                <a:gd name="T18" fmla="*/ 6 w 682"/>
                <a:gd name="T19" fmla="*/ 8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84">
                  <a:moveTo>
                    <a:pt x="6" y="82"/>
                  </a:moveTo>
                  <a:lnTo>
                    <a:pt x="3" y="84"/>
                  </a:lnTo>
                  <a:lnTo>
                    <a:pt x="682" y="5"/>
                  </a:lnTo>
                  <a:lnTo>
                    <a:pt x="679" y="0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6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4416" y="561"/>
              <a:ext cx="711" cy="124"/>
            </a:xfrm>
            <a:custGeom>
              <a:avLst/>
              <a:gdLst>
                <a:gd name="T0" fmla="*/ 32 w 711"/>
                <a:gd name="T1" fmla="*/ 124 h 124"/>
                <a:gd name="T2" fmla="*/ 19 w 711"/>
                <a:gd name="T3" fmla="*/ 119 h 124"/>
                <a:gd name="T4" fmla="*/ 10 w 711"/>
                <a:gd name="T5" fmla="*/ 114 h 124"/>
                <a:gd name="T6" fmla="*/ 7 w 711"/>
                <a:gd name="T7" fmla="*/ 107 h 124"/>
                <a:gd name="T8" fmla="*/ 0 w 711"/>
                <a:gd name="T9" fmla="*/ 101 h 124"/>
                <a:gd name="T10" fmla="*/ 0 w 711"/>
                <a:gd name="T11" fmla="*/ 94 h 124"/>
                <a:gd name="T12" fmla="*/ 3 w 711"/>
                <a:gd name="T13" fmla="*/ 89 h 124"/>
                <a:gd name="T14" fmla="*/ 7 w 711"/>
                <a:gd name="T15" fmla="*/ 84 h 124"/>
                <a:gd name="T16" fmla="*/ 13 w 711"/>
                <a:gd name="T17" fmla="*/ 81 h 124"/>
                <a:gd name="T18" fmla="*/ 692 w 711"/>
                <a:gd name="T19" fmla="*/ 0 h 124"/>
                <a:gd name="T20" fmla="*/ 711 w 711"/>
                <a:gd name="T21" fmla="*/ 46 h 124"/>
                <a:gd name="T22" fmla="*/ 32 w 711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1" h="124">
                  <a:moveTo>
                    <a:pt x="32" y="124"/>
                  </a:moveTo>
                  <a:lnTo>
                    <a:pt x="19" y="119"/>
                  </a:lnTo>
                  <a:lnTo>
                    <a:pt x="10" y="114"/>
                  </a:lnTo>
                  <a:lnTo>
                    <a:pt x="7" y="107"/>
                  </a:lnTo>
                  <a:lnTo>
                    <a:pt x="0" y="101"/>
                  </a:lnTo>
                  <a:lnTo>
                    <a:pt x="0" y="94"/>
                  </a:lnTo>
                  <a:lnTo>
                    <a:pt x="3" y="89"/>
                  </a:lnTo>
                  <a:lnTo>
                    <a:pt x="7" y="84"/>
                  </a:lnTo>
                  <a:lnTo>
                    <a:pt x="13" y="81"/>
                  </a:lnTo>
                  <a:lnTo>
                    <a:pt x="692" y="0"/>
                  </a:lnTo>
                  <a:lnTo>
                    <a:pt x="711" y="46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4413" y="638"/>
              <a:ext cx="38" cy="49"/>
            </a:xfrm>
            <a:custGeom>
              <a:avLst/>
              <a:gdLst>
                <a:gd name="T0" fmla="*/ 16 w 38"/>
                <a:gd name="T1" fmla="*/ 0 h 49"/>
                <a:gd name="T2" fmla="*/ 16 w 38"/>
                <a:gd name="T3" fmla="*/ 2 h 49"/>
                <a:gd name="T4" fmla="*/ 6 w 38"/>
                <a:gd name="T5" fmla="*/ 5 h 49"/>
                <a:gd name="T6" fmla="*/ 3 w 38"/>
                <a:gd name="T7" fmla="*/ 12 h 49"/>
                <a:gd name="T8" fmla="*/ 0 w 38"/>
                <a:gd name="T9" fmla="*/ 17 h 49"/>
                <a:gd name="T10" fmla="*/ 0 w 38"/>
                <a:gd name="T11" fmla="*/ 25 h 49"/>
                <a:gd name="T12" fmla="*/ 3 w 38"/>
                <a:gd name="T13" fmla="*/ 32 h 49"/>
                <a:gd name="T14" fmla="*/ 13 w 38"/>
                <a:gd name="T15" fmla="*/ 39 h 49"/>
                <a:gd name="T16" fmla="*/ 22 w 38"/>
                <a:gd name="T17" fmla="*/ 44 h 49"/>
                <a:gd name="T18" fmla="*/ 35 w 38"/>
                <a:gd name="T19" fmla="*/ 49 h 49"/>
                <a:gd name="T20" fmla="*/ 38 w 38"/>
                <a:gd name="T21" fmla="*/ 46 h 49"/>
                <a:gd name="T22" fmla="*/ 25 w 38"/>
                <a:gd name="T23" fmla="*/ 42 h 49"/>
                <a:gd name="T24" fmla="*/ 16 w 38"/>
                <a:gd name="T25" fmla="*/ 37 h 49"/>
                <a:gd name="T26" fmla="*/ 13 w 38"/>
                <a:gd name="T27" fmla="*/ 30 h 49"/>
                <a:gd name="T28" fmla="*/ 10 w 38"/>
                <a:gd name="T29" fmla="*/ 24 h 49"/>
                <a:gd name="T30" fmla="*/ 6 w 38"/>
                <a:gd name="T31" fmla="*/ 17 h 49"/>
                <a:gd name="T32" fmla="*/ 10 w 38"/>
                <a:gd name="T33" fmla="*/ 12 h 49"/>
                <a:gd name="T34" fmla="*/ 13 w 38"/>
                <a:gd name="T35" fmla="*/ 7 h 49"/>
                <a:gd name="T36" fmla="*/ 19 w 38"/>
                <a:gd name="T37" fmla="*/ 4 h 49"/>
                <a:gd name="T38" fmla="*/ 19 w 38"/>
                <a:gd name="T39" fmla="*/ 5 h 49"/>
                <a:gd name="T40" fmla="*/ 16 w 38"/>
                <a:gd name="T41" fmla="*/ 0 h 49"/>
                <a:gd name="T42" fmla="*/ 16 w 38"/>
                <a:gd name="T43" fmla="*/ 0 h 49"/>
                <a:gd name="T44" fmla="*/ 16 w 38"/>
                <a:gd name="T45" fmla="*/ 2 h 49"/>
                <a:gd name="T46" fmla="*/ 16 w 38"/>
                <a:gd name="T4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9">
                  <a:moveTo>
                    <a:pt x="16" y="0"/>
                  </a:moveTo>
                  <a:lnTo>
                    <a:pt x="16" y="2"/>
                  </a:lnTo>
                  <a:lnTo>
                    <a:pt x="6" y="5"/>
                  </a:lnTo>
                  <a:lnTo>
                    <a:pt x="3" y="12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" y="39"/>
                  </a:lnTo>
                  <a:lnTo>
                    <a:pt x="22" y="44"/>
                  </a:lnTo>
                  <a:lnTo>
                    <a:pt x="35" y="49"/>
                  </a:lnTo>
                  <a:lnTo>
                    <a:pt x="38" y="46"/>
                  </a:lnTo>
                  <a:lnTo>
                    <a:pt x="25" y="42"/>
                  </a:lnTo>
                  <a:lnTo>
                    <a:pt x="16" y="37"/>
                  </a:lnTo>
                  <a:lnTo>
                    <a:pt x="13" y="30"/>
                  </a:lnTo>
                  <a:lnTo>
                    <a:pt x="10" y="24"/>
                  </a:lnTo>
                  <a:lnTo>
                    <a:pt x="6" y="17"/>
                  </a:lnTo>
                  <a:lnTo>
                    <a:pt x="10" y="12"/>
                  </a:lnTo>
                  <a:lnTo>
                    <a:pt x="13" y="7"/>
                  </a:lnTo>
                  <a:lnTo>
                    <a:pt x="19" y="4"/>
                  </a:lnTo>
                  <a:lnTo>
                    <a:pt x="19" y="5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4429" y="560"/>
              <a:ext cx="683" cy="83"/>
            </a:xfrm>
            <a:custGeom>
              <a:avLst/>
              <a:gdLst>
                <a:gd name="T0" fmla="*/ 683 w 683"/>
                <a:gd name="T1" fmla="*/ 1 h 83"/>
                <a:gd name="T2" fmla="*/ 679 w 683"/>
                <a:gd name="T3" fmla="*/ 0 h 83"/>
                <a:gd name="T4" fmla="*/ 0 w 683"/>
                <a:gd name="T5" fmla="*/ 78 h 83"/>
                <a:gd name="T6" fmla="*/ 3 w 683"/>
                <a:gd name="T7" fmla="*/ 83 h 83"/>
                <a:gd name="T8" fmla="*/ 679 w 683"/>
                <a:gd name="T9" fmla="*/ 3 h 83"/>
                <a:gd name="T10" fmla="*/ 676 w 683"/>
                <a:gd name="T11" fmla="*/ 3 h 83"/>
                <a:gd name="T12" fmla="*/ 683 w 683"/>
                <a:gd name="T13" fmla="*/ 1 h 83"/>
                <a:gd name="T14" fmla="*/ 683 w 683"/>
                <a:gd name="T15" fmla="*/ 0 h 83"/>
                <a:gd name="T16" fmla="*/ 679 w 683"/>
                <a:gd name="T17" fmla="*/ 0 h 83"/>
                <a:gd name="T18" fmla="*/ 683 w 683"/>
                <a:gd name="T19" fmla="*/ 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3">
                  <a:moveTo>
                    <a:pt x="683" y="1"/>
                  </a:moveTo>
                  <a:lnTo>
                    <a:pt x="679" y="0"/>
                  </a:lnTo>
                  <a:lnTo>
                    <a:pt x="0" y="78"/>
                  </a:lnTo>
                  <a:lnTo>
                    <a:pt x="3" y="83"/>
                  </a:lnTo>
                  <a:lnTo>
                    <a:pt x="679" y="3"/>
                  </a:lnTo>
                  <a:lnTo>
                    <a:pt x="676" y="3"/>
                  </a:lnTo>
                  <a:lnTo>
                    <a:pt x="683" y="1"/>
                  </a:lnTo>
                  <a:lnTo>
                    <a:pt x="683" y="0"/>
                  </a:lnTo>
                  <a:lnTo>
                    <a:pt x="679" y="0"/>
                  </a:lnTo>
                  <a:lnTo>
                    <a:pt x="6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5105" y="561"/>
              <a:ext cx="26" cy="47"/>
            </a:xfrm>
            <a:custGeom>
              <a:avLst/>
              <a:gdLst>
                <a:gd name="T0" fmla="*/ 22 w 26"/>
                <a:gd name="T1" fmla="*/ 47 h 47"/>
                <a:gd name="T2" fmla="*/ 26 w 26"/>
                <a:gd name="T3" fmla="*/ 46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6 h 47"/>
                <a:gd name="T10" fmla="*/ 19 w 26"/>
                <a:gd name="T11" fmla="*/ 44 h 47"/>
                <a:gd name="T12" fmla="*/ 22 w 26"/>
                <a:gd name="T13" fmla="*/ 47 h 47"/>
                <a:gd name="T14" fmla="*/ 26 w 26"/>
                <a:gd name="T15" fmla="*/ 47 h 47"/>
                <a:gd name="T16" fmla="*/ 26 w 26"/>
                <a:gd name="T17" fmla="*/ 46 h 47"/>
                <a:gd name="T18" fmla="*/ 22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2" y="47"/>
                  </a:moveTo>
                  <a:lnTo>
                    <a:pt x="26" y="46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6"/>
                  </a:lnTo>
                  <a:lnTo>
                    <a:pt x="19" y="44"/>
                  </a:lnTo>
                  <a:lnTo>
                    <a:pt x="22" y="47"/>
                  </a:lnTo>
                  <a:lnTo>
                    <a:pt x="26" y="47"/>
                  </a:lnTo>
                  <a:lnTo>
                    <a:pt x="26" y="46"/>
                  </a:lnTo>
                  <a:lnTo>
                    <a:pt x="22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4448" y="605"/>
              <a:ext cx="679" cy="82"/>
            </a:xfrm>
            <a:custGeom>
              <a:avLst/>
              <a:gdLst>
                <a:gd name="T0" fmla="*/ 0 w 679"/>
                <a:gd name="T1" fmla="*/ 82 h 82"/>
                <a:gd name="T2" fmla="*/ 0 w 679"/>
                <a:gd name="T3" fmla="*/ 82 h 82"/>
                <a:gd name="T4" fmla="*/ 679 w 679"/>
                <a:gd name="T5" fmla="*/ 3 h 82"/>
                <a:gd name="T6" fmla="*/ 676 w 679"/>
                <a:gd name="T7" fmla="*/ 0 h 82"/>
                <a:gd name="T8" fmla="*/ 0 w 679"/>
                <a:gd name="T9" fmla="*/ 79 h 82"/>
                <a:gd name="T10" fmla="*/ 3 w 679"/>
                <a:gd name="T11" fmla="*/ 79 h 82"/>
                <a:gd name="T12" fmla="*/ 0 w 679"/>
                <a:gd name="T13" fmla="*/ 82 h 82"/>
                <a:gd name="T14" fmla="*/ 0 w 679"/>
                <a:gd name="T15" fmla="*/ 82 h 82"/>
                <a:gd name="T16" fmla="*/ 0 w 679"/>
                <a:gd name="T17" fmla="*/ 82 h 82"/>
                <a:gd name="T18" fmla="*/ 0 w 679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9" h="82">
                  <a:moveTo>
                    <a:pt x="0" y="82"/>
                  </a:moveTo>
                  <a:lnTo>
                    <a:pt x="0" y="82"/>
                  </a:lnTo>
                  <a:lnTo>
                    <a:pt x="679" y="3"/>
                  </a:lnTo>
                  <a:lnTo>
                    <a:pt x="676" y="0"/>
                  </a:lnTo>
                  <a:lnTo>
                    <a:pt x="0" y="79"/>
                  </a:lnTo>
                  <a:lnTo>
                    <a:pt x="3" y="79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4460" y="670"/>
              <a:ext cx="712" cy="124"/>
            </a:xfrm>
            <a:custGeom>
              <a:avLst/>
              <a:gdLst>
                <a:gd name="T0" fmla="*/ 32 w 712"/>
                <a:gd name="T1" fmla="*/ 124 h 124"/>
                <a:gd name="T2" fmla="*/ 19 w 712"/>
                <a:gd name="T3" fmla="*/ 121 h 124"/>
                <a:gd name="T4" fmla="*/ 10 w 712"/>
                <a:gd name="T5" fmla="*/ 116 h 124"/>
                <a:gd name="T6" fmla="*/ 4 w 712"/>
                <a:gd name="T7" fmla="*/ 111 h 124"/>
                <a:gd name="T8" fmla="*/ 0 w 712"/>
                <a:gd name="T9" fmla="*/ 104 h 124"/>
                <a:gd name="T10" fmla="*/ 0 w 712"/>
                <a:gd name="T11" fmla="*/ 99 h 124"/>
                <a:gd name="T12" fmla="*/ 4 w 712"/>
                <a:gd name="T13" fmla="*/ 92 h 124"/>
                <a:gd name="T14" fmla="*/ 7 w 712"/>
                <a:gd name="T15" fmla="*/ 85 h 124"/>
                <a:gd name="T16" fmla="*/ 13 w 712"/>
                <a:gd name="T17" fmla="*/ 80 h 124"/>
                <a:gd name="T18" fmla="*/ 693 w 712"/>
                <a:gd name="T19" fmla="*/ 0 h 124"/>
                <a:gd name="T20" fmla="*/ 712 w 712"/>
                <a:gd name="T21" fmla="*/ 45 h 124"/>
                <a:gd name="T22" fmla="*/ 32 w 712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2" h="124">
                  <a:moveTo>
                    <a:pt x="32" y="124"/>
                  </a:moveTo>
                  <a:lnTo>
                    <a:pt x="19" y="121"/>
                  </a:lnTo>
                  <a:lnTo>
                    <a:pt x="10" y="116"/>
                  </a:lnTo>
                  <a:lnTo>
                    <a:pt x="4" y="111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4" y="92"/>
                  </a:lnTo>
                  <a:lnTo>
                    <a:pt x="7" y="85"/>
                  </a:lnTo>
                  <a:lnTo>
                    <a:pt x="13" y="80"/>
                  </a:lnTo>
                  <a:lnTo>
                    <a:pt x="693" y="0"/>
                  </a:lnTo>
                  <a:lnTo>
                    <a:pt x="712" y="45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4457" y="749"/>
              <a:ext cx="38" cy="47"/>
            </a:xfrm>
            <a:custGeom>
              <a:avLst/>
              <a:gdLst>
                <a:gd name="T0" fmla="*/ 16 w 38"/>
                <a:gd name="T1" fmla="*/ 0 h 47"/>
                <a:gd name="T2" fmla="*/ 16 w 38"/>
                <a:gd name="T3" fmla="*/ 0 h 47"/>
                <a:gd name="T4" fmla="*/ 7 w 38"/>
                <a:gd name="T5" fmla="*/ 6 h 47"/>
                <a:gd name="T6" fmla="*/ 3 w 38"/>
                <a:gd name="T7" fmla="*/ 13 h 47"/>
                <a:gd name="T8" fmla="*/ 0 w 38"/>
                <a:gd name="T9" fmla="*/ 20 h 47"/>
                <a:gd name="T10" fmla="*/ 0 w 38"/>
                <a:gd name="T11" fmla="*/ 27 h 47"/>
                <a:gd name="T12" fmla="*/ 3 w 38"/>
                <a:gd name="T13" fmla="*/ 32 h 47"/>
                <a:gd name="T14" fmla="*/ 10 w 38"/>
                <a:gd name="T15" fmla="*/ 38 h 47"/>
                <a:gd name="T16" fmla="*/ 22 w 38"/>
                <a:gd name="T17" fmla="*/ 43 h 47"/>
                <a:gd name="T18" fmla="*/ 35 w 38"/>
                <a:gd name="T19" fmla="*/ 47 h 47"/>
                <a:gd name="T20" fmla="*/ 38 w 38"/>
                <a:gd name="T21" fmla="*/ 43 h 47"/>
                <a:gd name="T22" fmla="*/ 26 w 38"/>
                <a:gd name="T23" fmla="*/ 40 h 47"/>
                <a:gd name="T24" fmla="*/ 16 w 38"/>
                <a:gd name="T25" fmla="*/ 37 h 47"/>
                <a:gd name="T26" fmla="*/ 10 w 38"/>
                <a:gd name="T27" fmla="*/ 32 h 47"/>
                <a:gd name="T28" fmla="*/ 7 w 38"/>
                <a:gd name="T29" fmla="*/ 25 h 47"/>
                <a:gd name="T30" fmla="*/ 7 w 38"/>
                <a:gd name="T31" fmla="*/ 20 h 47"/>
                <a:gd name="T32" fmla="*/ 10 w 38"/>
                <a:gd name="T33" fmla="*/ 13 h 47"/>
                <a:gd name="T34" fmla="*/ 13 w 38"/>
                <a:gd name="T35" fmla="*/ 8 h 47"/>
                <a:gd name="T36" fmla="*/ 19 w 38"/>
                <a:gd name="T37" fmla="*/ 1 h 47"/>
                <a:gd name="T38" fmla="*/ 19 w 38"/>
                <a:gd name="T39" fmla="*/ 3 h 47"/>
                <a:gd name="T40" fmla="*/ 16 w 38"/>
                <a:gd name="T41" fmla="*/ 0 h 47"/>
                <a:gd name="T42" fmla="*/ 16 w 38"/>
                <a:gd name="T43" fmla="*/ 0 h 47"/>
                <a:gd name="T44" fmla="*/ 16 w 38"/>
                <a:gd name="T45" fmla="*/ 0 h 47"/>
                <a:gd name="T46" fmla="*/ 16 w 38"/>
                <a:gd name="T4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7">
                  <a:moveTo>
                    <a:pt x="16" y="0"/>
                  </a:moveTo>
                  <a:lnTo>
                    <a:pt x="16" y="0"/>
                  </a:lnTo>
                  <a:lnTo>
                    <a:pt x="7" y="6"/>
                  </a:lnTo>
                  <a:lnTo>
                    <a:pt x="3" y="13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3" y="32"/>
                  </a:lnTo>
                  <a:lnTo>
                    <a:pt x="10" y="38"/>
                  </a:lnTo>
                  <a:lnTo>
                    <a:pt x="22" y="43"/>
                  </a:lnTo>
                  <a:lnTo>
                    <a:pt x="35" y="47"/>
                  </a:lnTo>
                  <a:lnTo>
                    <a:pt x="38" y="43"/>
                  </a:lnTo>
                  <a:lnTo>
                    <a:pt x="26" y="40"/>
                  </a:lnTo>
                  <a:lnTo>
                    <a:pt x="16" y="37"/>
                  </a:lnTo>
                  <a:lnTo>
                    <a:pt x="10" y="32"/>
                  </a:lnTo>
                  <a:lnTo>
                    <a:pt x="7" y="25"/>
                  </a:lnTo>
                  <a:lnTo>
                    <a:pt x="7" y="20"/>
                  </a:lnTo>
                  <a:lnTo>
                    <a:pt x="10" y="13"/>
                  </a:lnTo>
                  <a:lnTo>
                    <a:pt x="13" y="8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83 w 683"/>
                <a:gd name="T1" fmla="*/ 2 h 84"/>
                <a:gd name="T2" fmla="*/ 680 w 683"/>
                <a:gd name="T3" fmla="*/ 0 h 84"/>
                <a:gd name="T4" fmla="*/ 0 w 683"/>
                <a:gd name="T5" fmla="*/ 81 h 84"/>
                <a:gd name="T6" fmla="*/ 3 w 683"/>
                <a:gd name="T7" fmla="*/ 84 h 84"/>
                <a:gd name="T8" fmla="*/ 680 w 683"/>
                <a:gd name="T9" fmla="*/ 6 h 84"/>
                <a:gd name="T10" fmla="*/ 676 w 683"/>
                <a:gd name="T11" fmla="*/ 4 h 84"/>
                <a:gd name="T12" fmla="*/ 683 w 683"/>
                <a:gd name="T13" fmla="*/ 2 h 84"/>
                <a:gd name="T14" fmla="*/ 683 w 683"/>
                <a:gd name="T15" fmla="*/ 0 h 84"/>
                <a:gd name="T16" fmla="*/ 680 w 683"/>
                <a:gd name="T17" fmla="*/ 0 h 84"/>
                <a:gd name="T18" fmla="*/ 683 w 683"/>
                <a:gd name="T19" fmla="*/ 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83" y="2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3" y="84"/>
                  </a:lnTo>
                  <a:lnTo>
                    <a:pt x="680" y="6"/>
                  </a:lnTo>
                  <a:lnTo>
                    <a:pt x="676" y="4"/>
                  </a:lnTo>
                  <a:lnTo>
                    <a:pt x="683" y="2"/>
                  </a:lnTo>
                  <a:lnTo>
                    <a:pt x="683" y="0"/>
                  </a:lnTo>
                  <a:lnTo>
                    <a:pt x="680" y="0"/>
                  </a:lnTo>
                  <a:lnTo>
                    <a:pt x="68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5149" y="670"/>
              <a:ext cx="26" cy="47"/>
            </a:xfrm>
            <a:custGeom>
              <a:avLst/>
              <a:gdLst>
                <a:gd name="T0" fmla="*/ 23 w 26"/>
                <a:gd name="T1" fmla="*/ 47 h 47"/>
                <a:gd name="T2" fmla="*/ 26 w 26"/>
                <a:gd name="T3" fmla="*/ 45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5 h 47"/>
                <a:gd name="T10" fmla="*/ 23 w 26"/>
                <a:gd name="T11" fmla="*/ 44 h 47"/>
                <a:gd name="T12" fmla="*/ 23 w 26"/>
                <a:gd name="T13" fmla="*/ 47 h 47"/>
                <a:gd name="T14" fmla="*/ 26 w 26"/>
                <a:gd name="T15" fmla="*/ 47 h 47"/>
                <a:gd name="T16" fmla="*/ 26 w 26"/>
                <a:gd name="T17" fmla="*/ 45 h 47"/>
                <a:gd name="T18" fmla="*/ 23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3" y="47"/>
                  </a:moveTo>
                  <a:lnTo>
                    <a:pt x="26" y="45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5"/>
                  </a:lnTo>
                  <a:lnTo>
                    <a:pt x="23" y="44"/>
                  </a:lnTo>
                  <a:lnTo>
                    <a:pt x="23" y="47"/>
                  </a:lnTo>
                  <a:lnTo>
                    <a:pt x="26" y="47"/>
                  </a:lnTo>
                  <a:lnTo>
                    <a:pt x="26" y="45"/>
                  </a:lnTo>
                  <a:lnTo>
                    <a:pt x="23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4" name="Freeform 30"/>
            <p:cNvSpPr>
              <a:spLocks/>
            </p:cNvSpPr>
            <p:nvPr/>
          </p:nvSpPr>
          <p:spPr bwMode="auto">
            <a:xfrm>
              <a:off x="4492" y="714"/>
              <a:ext cx="680" cy="82"/>
            </a:xfrm>
            <a:custGeom>
              <a:avLst/>
              <a:gdLst>
                <a:gd name="T0" fmla="*/ 0 w 680"/>
                <a:gd name="T1" fmla="*/ 82 h 82"/>
                <a:gd name="T2" fmla="*/ 3 w 680"/>
                <a:gd name="T3" fmla="*/ 82 h 82"/>
                <a:gd name="T4" fmla="*/ 680 w 680"/>
                <a:gd name="T5" fmla="*/ 3 h 82"/>
                <a:gd name="T6" fmla="*/ 680 w 680"/>
                <a:gd name="T7" fmla="*/ 0 h 82"/>
                <a:gd name="T8" fmla="*/ 0 w 680"/>
                <a:gd name="T9" fmla="*/ 78 h 82"/>
                <a:gd name="T10" fmla="*/ 3 w 680"/>
                <a:gd name="T11" fmla="*/ 78 h 82"/>
                <a:gd name="T12" fmla="*/ 0 w 680"/>
                <a:gd name="T13" fmla="*/ 82 h 82"/>
                <a:gd name="T14" fmla="*/ 0 w 680"/>
                <a:gd name="T15" fmla="*/ 82 h 82"/>
                <a:gd name="T16" fmla="*/ 3 w 680"/>
                <a:gd name="T17" fmla="*/ 82 h 82"/>
                <a:gd name="T18" fmla="*/ 0 w 680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0" h="82">
                  <a:moveTo>
                    <a:pt x="0" y="82"/>
                  </a:moveTo>
                  <a:lnTo>
                    <a:pt x="3" y="82"/>
                  </a:lnTo>
                  <a:lnTo>
                    <a:pt x="680" y="3"/>
                  </a:lnTo>
                  <a:lnTo>
                    <a:pt x="680" y="0"/>
                  </a:lnTo>
                  <a:lnTo>
                    <a:pt x="0" y="78"/>
                  </a:lnTo>
                  <a:lnTo>
                    <a:pt x="3" y="78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3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5108" y="545"/>
              <a:ext cx="181" cy="72"/>
            </a:xfrm>
            <a:custGeom>
              <a:avLst/>
              <a:gdLst>
                <a:gd name="T0" fmla="*/ 23 w 181"/>
                <a:gd name="T1" fmla="*/ 72 h 72"/>
                <a:gd name="T2" fmla="*/ 0 w 181"/>
                <a:gd name="T3" fmla="*/ 18 h 72"/>
                <a:gd name="T4" fmla="*/ 0 w 181"/>
                <a:gd name="T5" fmla="*/ 18 h 72"/>
                <a:gd name="T6" fmla="*/ 152 w 181"/>
                <a:gd name="T7" fmla="*/ 0 h 72"/>
                <a:gd name="T8" fmla="*/ 181 w 181"/>
                <a:gd name="T9" fmla="*/ 72 h 72"/>
                <a:gd name="T10" fmla="*/ 23 w 181"/>
                <a:gd name="T11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72">
                  <a:moveTo>
                    <a:pt x="23" y="72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52" y="0"/>
                  </a:lnTo>
                  <a:lnTo>
                    <a:pt x="181" y="72"/>
                  </a:lnTo>
                  <a:lnTo>
                    <a:pt x="23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5131" y="617"/>
              <a:ext cx="192" cy="100"/>
            </a:xfrm>
            <a:custGeom>
              <a:avLst/>
              <a:gdLst>
                <a:gd name="T0" fmla="*/ 0 w 192"/>
                <a:gd name="T1" fmla="*/ 0 h 100"/>
                <a:gd name="T2" fmla="*/ 41 w 192"/>
                <a:gd name="T3" fmla="*/ 100 h 100"/>
                <a:gd name="T4" fmla="*/ 192 w 192"/>
                <a:gd name="T5" fmla="*/ 82 h 100"/>
                <a:gd name="T6" fmla="*/ 158 w 192"/>
                <a:gd name="T7" fmla="*/ 0 h 100"/>
                <a:gd name="T8" fmla="*/ 0 w 192"/>
                <a:gd name="T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100">
                  <a:moveTo>
                    <a:pt x="0" y="0"/>
                  </a:moveTo>
                  <a:lnTo>
                    <a:pt x="41" y="100"/>
                  </a:lnTo>
                  <a:lnTo>
                    <a:pt x="192" y="82"/>
                  </a:lnTo>
                  <a:lnTo>
                    <a:pt x="1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5102" y="563"/>
              <a:ext cx="73" cy="156"/>
            </a:xfrm>
            <a:custGeom>
              <a:avLst/>
              <a:gdLst>
                <a:gd name="T0" fmla="*/ 66 w 73"/>
                <a:gd name="T1" fmla="*/ 152 h 156"/>
                <a:gd name="T2" fmla="*/ 73 w 73"/>
                <a:gd name="T3" fmla="*/ 154 h 156"/>
                <a:gd name="T4" fmla="*/ 10 w 73"/>
                <a:gd name="T5" fmla="*/ 0 h 156"/>
                <a:gd name="T6" fmla="*/ 0 w 73"/>
                <a:gd name="T7" fmla="*/ 0 h 156"/>
                <a:gd name="T8" fmla="*/ 66 w 73"/>
                <a:gd name="T9" fmla="*/ 154 h 156"/>
                <a:gd name="T10" fmla="*/ 70 w 73"/>
                <a:gd name="T11" fmla="*/ 156 h 156"/>
                <a:gd name="T12" fmla="*/ 66 w 73"/>
                <a:gd name="T13" fmla="*/ 154 h 156"/>
                <a:gd name="T14" fmla="*/ 66 w 73"/>
                <a:gd name="T15" fmla="*/ 156 h 156"/>
                <a:gd name="T16" fmla="*/ 70 w 73"/>
                <a:gd name="T17" fmla="*/ 156 h 156"/>
                <a:gd name="T18" fmla="*/ 66 w 73"/>
                <a:gd name="T19" fmla="*/ 15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66" y="152"/>
                  </a:moveTo>
                  <a:lnTo>
                    <a:pt x="73" y="15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66" y="154"/>
                  </a:lnTo>
                  <a:lnTo>
                    <a:pt x="70" y="156"/>
                  </a:lnTo>
                  <a:lnTo>
                    <a:pt x="66" y="154"/>
                  </a:lnTo>
                  <a:lnTo>
                    <a:pt x="66" y="156"/>
                  </a:lnTo>
                  <a:lnTo>
                    <a:pt x="70" y="156"/>
                  </a:lnTo>
                  <a:lnTo>
                    <a:pt x="66" y="1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5168" y="697"/>
              <a:ext cx="162" cy="22"/>
            </a:xfrm>
            <a:custGeom>
              <a:avLst/>
              <a:gdLst>
                <a:gd name="T0" fmla="*/ 152 w 162"/>
                <a:gd name="T1" fmla="*/ 2 h 22"/>
                <a:gd name="T2" fmla="*/ 155 w 162"/>
                <a:gd name="T3" fmla="*/ 0 h 22"/>
                <a:gd name="T4" fmla="*/ 0 w 162"/>
                <a:gd name="T5" fmla="*/ 18 h 22"/>
                <a:gd name="T6" fmla="*/ 4 w 162"/>
                <a:gd name="T7" fmla="*/ 22 h 22"/>
                <a:gd name="T8" fmla="*/ 158 w 162"/>
                <a:gd name="T9" fmla="*/ 3 h 22"/>
                <a:gd name="T10" fmla="*/ 158 w 162"/>
                <a:gd name="T11" fmla="*/ 2 h 22"/>
                <a:gd name="T12" fmla="*/ 158 w 162"/>
                <a:gd name="T13" fmla="*/ 3 h 22"/>
                <a:gd name="T14" fmla="*/ 162 w 162"/>
                <a:gd name="T15" fmla="*/ 3 h 22"/>
                <a:gd name="T16" fmla="*/ 158 w 162"/>
                <a:gd name="T17" fmla="*/ 2 h 22"/>
                <a:gd name="T18" fmla="*/ 152 w 162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22">
                  <a:moveTo>
                    <a:pt x="152" y="2"/>
                  </a:moveTo>
                  <a:lnTo>
                    <a:pt x="155" y="0"/>
                  </a:lnTo>
                  <a:lnTo>
                    <a:pt x="0" y="18"/>
                  </a:lnTo>
                  <a:lnTo>
                    <a:pt x="4" y="22"/>
                  </a:lnTo>
                  <a:lnTo>
                    <a:pt x="158" y="3"/>
                  </a:lnTo>
                  <a:lnTo>
                    <a:pt x="158" y="2"/>
                  </a:lnTo>
                  <a:lnTo>
                    <a:pt x="158" y="3"/>
                  </a:lnTo>
                  <a:lnTo>
                    <a:pt x="162" y="3"/>
                  </a:lnTo>
                  <a:lnTo>
                    <a:pt x="158" y="2"/>
                  </a:lnTo>
                  <a:lnTo>
                    <a:pt x="15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5257" y="543"/>
              <a:ext cx="69" cy="156"/>
            </a:xfrm>
            <a:custGeom>
              <a:avLst/>
              <a:gdLst>
                <a:gd name="T0" fmla="*/ 3 w 69"/>
                <a:gd name="T1" fmla="*/ 3 h 156"/>
                <a:gd name="T2" fmla="*/ 0 w 69"/>
                <a:gd name="T3" fmla="*/ 3 h 156"/>
                <a:gd name="T4" fmla="*/ 63 w 69"/>
                <a:gd name="T5" fmla="*/ 156 h 156"/>
                <a:gd name="T6" fmla="*/ 69 w 69"/>
                <a:gd name="T7" fmla="*/ 156 h 156"/>
                <a:gd name="T8" fmla="*/ 6 w 69"/>
                <a:gd name="T9" fmla="*/ 2 h 156"/>
                <a:gd name="T10" fmla="*/ 3 w 69"/>
                <a:gd name="T11" fmla="*/ 0 h 156"/>
                <a:gd name="T12" fmla="*/ 6 w 69"/>
                <a:gd name="T13" fmla="*/ 2 h 156"/>
                <a:gd name="T14" fmla="*/ 6 w 69"/>
                <a:gd name="T15" fmla="*/ 0 h 156"/>
                <a:gd name="T16" fmla="*/ 3 w 69"/>
                <a:gd name="T17" fmla="*/ 0 h 156"/>
                <a:gd name="T18" fmla="*/ 3 w 69"/>
                <a:gd name="T19" fmla="*/ 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156">
                  <a:moveTo>
                    <a:pt x="3" y="3"/>
                  </a:moveTo>
                  <a:lnTo>
                    <a:pt x="0" y="3"/>
                  </a:lnTo>
                  <a:lnTo>
                    <a:pt x="63" y="156"/>
                  </a:lnTo>
                  <a:lnTo>
                    <a:pt x="69" y="156"/>
                  </a:lnTo>
                  <a:lnTo>
                    <a:pt x="6" y="2"/>
                  </a:lnTo>
                  <a:lnTo>
                    <a:pt x="3" y="0"/>
                  </a:lnTo>
                  <a:lnTo>
                    <a:pt x="6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5102" y="543"/>
              <a:ext cx="158" cy="22"/>
            </a:xfrm>
            <a:custGeom>
              <a:avLst/>
              <a:gdLst>
                <a:gd name="T0" fmla="*/ 10 w 158"/>
                <a:gd name="T1" fmla="*/ 20 h 22"/>
                <a:gd name="T2" fmla="*/ 6 w 158"/>
                <a:gd name="T3" fmla="*/ 22 h 22"/>
                <a:gd name="T4" fmla="*/ 158 w 158"/>
                <a:gd name="T5" fmla="*/ 3 h 22"/>
                <a:gd name="T6" fmla="*/ 158 w 158"/>
                <a:gd name="T7" fmla="*/ 0 h 22"/>
                <a:gd name="T8" fmla="*/ 3 w 158"/>
                <a:gd name="T9" fmla="*/ 18 h 22"/>
                <a:gd name="T10" fmla="*/ 0 w 158"/>
                <a:gd name="T11" fmla="*/ 20 h 22"/>
                <a:gd name="T12" fmla="*/ 3 w 158"/>
                <a:gd name="T13" fmla="*/ 18 h 22"/>
                <a:gd name="T14" fmla="*/ 0 w 158"/>
                <a:gd name="T15" fmla="*/ 18 h 22"/>
                <a:gd name="T16" fmla="*/ 0 w 158"/>
                <a:gd name="T17" fmla="*/ 20 h 22"/>
                <a:gd name="T18" fmla="*/ 10 w 158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8" h="22">
                  <a:moveTo>
                    <a:pt x="10" y="20"/>
                  </a:moveTo>
                  <a:lnTo>
                    <a:pt x="6" y="22"/>
                  </a:lnTo>
                  <a:lnTo>
                    <a:pt x="158" y="3"/>
                  </a:lnTo>
                  <a:lnTo>
                    <a:pt x="158" y="0"/>
                  </a:lnTo>
                  <a:lnTo>
                    <a:pt x="3" y="18"/>
                  </a:lnTo>
                  <a:lnTo>
                    <a:pt x="0" y="20"/>
                  </a:lnTo>
                  <a:lnTo>
                    <a:pt x="3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5162" y="668"/>
              <a:ext cx="158" cy="47"/>
            </a:xfrm>
            <a:custGeom>
              <a:avLst/>
              <a:gdLst>
                <a:gd name="T0" fmla="*/ 0 w 158"/>
                <a:gd name="T1" fmla="*/ 19 h 47"/>
                <a:gd name="T2" fmla="*/ 13 w 158"/>
                <a:gd name="T3" fmla="*/ 47 h 47"/>
                <a:gd name="T4" fmla="*/ 158 w 158"/>
                <a:gd name="T5" fmla="*/ 31 h 47"/>
                <a:gd name="T6" fmla="*/ 145 w 158"/>
                <a:gd name="T7" fmla="*/ 0 h 47"/>
                <a:gd name="T8" fmla="*/ 0 w 158"/>
                <a:gd name="T9" fmla="*/ 19 h 47"/>
                <a:gd name="T10" fmla="*/ 0 w 158"/>
                <a:gd name="T11" fmla="*/ 1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47">
                  <a:moveTo>
                    <a:pt x="0" y="19"/>
                  </a:moveTo>
                  <a:lnTo>
                    <a:pt x="13" y="47"/>
                  </a:lnTo>
                  <a:lnTo>
                    <a:pt x="158" y="31"/>
                  </a:lnTo>
                  <a:lnTo>
                    <a:pt x="145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5159" y="687"/>
              <a:ext cx="19" cy="30"/>
            </a:xfrm>
            <a:custGeom>
              <a:avLst/>
              <a:gdLst>
                <a:gd name="T0" fmla="*/ 13 w 19"/>
                <a:gd name="T1" fmla="*/ 27 h 30"/>
                <a:gd name="T2" fmla="*/ 19 w 19"/>
                <a:gd name="T3" fmla="*/ 28 h 30"/>
                <a:gd name="T4" fmla="*/ 6 w 19"/>
                <a:gd name="T5" fmla="*/ 0 h 30"/>
                <a:gd name="T6" fmla="*/ 0 w 19"/>
                <a:gd name="T7" fmla="*/ 0 h 30"/>
                <a:gd name="T8" fmla="*/ 9 w 19"/>
                <a:gd name="T9" fmla="*/ 28 h 30"/>
                <a:gd name="T10" fmla="*/ 16 w 19"/>
                <a:gd name="T11" fmla="*/ 30 h 30"/>
                <a:gd name="T12" fmla="*/ 9 w 19"/>
                <a:gd name="T13" fmla="*/ 28 h 30"/>
                <a:gd name="T14" fmla="*/ 13 w 19"/>
                <a:gd name="T15" fmla="*/ 30 h 30"/>
                <a:gd name="T16" fmla="*/ 16 w 19"/>
                <a:gd name="T17" fmla="*/ 30 h 30"/>
                <a:gd name="T18" fmla="*/ 13 w 19"/>
                <a:gd name="T1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0">
                  <a:moveTo>
                    <a:pt x="13" y="27"/>
                  </a:moveTo>
                  <a:lnTo>
                    <a:pt x="19" y="28"/>
                  </a:lnTo>
                  <a:lnTo>
                    <a:pt x="6" y="0"/>
                  </a:lnTo>
                  <a:lnTo>
                    <a:pt x="0" y="0"/>
                  </a:lnTo>
                  <a:lnTo>
                    <a:pt x="9" y="28"/>
                  </a:lnTo>
                  <a:lnTo>
                    <a:pt x="16" y="30"/>
                  </a:lnTo>
                  <a:lnTo>
                    <a:pt x="9" y="28"/>
                  </a:lnTo>
                  <a:lnTo>
                    <a:pt x="13" y="30"/>
                  </a:lnTo>
                  <a:lnTo>
                    <a:pt x="16" y="30"/>
                  </a:lnTo>
                  <a:lnTo>
                    <a:pt x="13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5172" y="697"/>
              <a:ext cx="154" cy="20"/>
            </a:xfrm>
            <a:custGeom>
              <a:avLst/>
              <a:gdLst>
                <a:gd name="T0" fmla="*/ 145 w 154"/>
                <a:gd name="T1" fmla="*/ 2 h 20"/>
                <a:gd name="T2" fmla="*/ 148 w 154"/>
                <a:gd name="T3" fmla="*/ 0 h 20"/>
                <a:gd name="T4" fmla="*/ 0 w 154"/>
                <a:gd name="T5" fmla="*/ 17 h 20"/>
                <a:gd name="T6" fmla="*/ 3 w 154"/>
                <a:gd name="T7" fmla="*/ 20 h 20"/>
                <a:gd name="T8" fmla="*/ 148 w 154"/>
                <a:gd name="T9" fmla="*/ 3 h 20"/>
                <a:gd name="T10" fmla="*/ 151 w 154"/>
                <a:gd name="T11" fmla="*/ 0 h 20"/>
                <a:gd name="T12" fmla="*/ 148 w 154"/>
                <a:gd name="T13" fmla="*/ 3 h 20"/>
                <a:gd name="T14" fmla="*/ 154 w 154"/>
                <a:gd name="T15" fmla="*/ 2 h 20"/>
                <a:gd name="T16" fmla="*/ 151 w 154"/>
                <a:gd name="T17" fmla="*/ 0 h 20"/>
                <a:gd name="T18" fmla="*/ 145 w 154"/>
                <a:gd name="T19" fmla="*/ 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4" h="20">
                  <a:moveTo>
                    <a:pt x="145" y="2"/>
                  </a:moveTo>
                  <a:lnTo>
                    <a:pt x="148" y="0"/>
                  </a:lnTo>
                  <a:lnTo>
                    <a:pt x="0" y="17"/>
                  </a:lnTo>
                  <a:lnTo>
                    <a:pt x="3" y="20"/>
                  </a:lnTo>
                  <a:lnTo>
                    <a:pt x="148" y="3"/>
                  </a:lnTo>
                  <a:lnTo>
                    <a:pt x="151" y="0"/>
                  </a:lnTo>
                  <a:lnTo>
                    <a:pt x="148" y="3"/>
                  </a:lnTo>
                  <a:lnTo>
                    <a:pt x="154" y="2"/>
                  </a:lnTo>
                  <a:lnTo>
                    <a:pt x="151" y="0"/>
                  </a:lnTo>
                  <a:lnTo>
                    <a:pt x="14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5304" y="667"/>
              <a:ext cx="19" cy="32"/>
            </a:xfrm>
            <a:custGeom>
              <a:avLst/>
              <a:gdLst>
                <a:gd name="T0" fmla="*/ 7 w 19"/>
                <a:gd name="T1" fmla="*/ 5 h 32"/>
                <a:gd name="T2" fmla="*/ 0 w 19"/>
                <a:gd name="T3" fmla="*/ 3 h 32"/>
                <a:gd name="T4" fmla="*/ 13 w 19"/>
                <a:gd name="T5" fmla="*/ 32 h 32"/>
                <a:gd name="T6" fmla="*/ 19 w 19"/>
                <a:gd name="T7" fmla="*/ 30 h 32"/>
                <a:gd name="T8" fmla="*/ 10 w 19"/>
                <a:gd name="T9" fmla="*/ 1 h 32"/>
                <a:gd name="T10" fmla="*/ 3 w 19"/>
                <a:gd name="T11" fmla="*/ 0 h 32"/>
                <a:gd name="T12" fmla="*/ 10 w 19"/>
                <a:gd name="T13" fmla="*/ 1 h 32"/>
                <a:gd name="T14" fmla="*/ 7 w 19"/>
                <a:gd name="T15" fmla="*/ 0 h 32"/>
                <a:gd name="T16" fmla="*/ 3 w 19"/>
                <a:gd name="T17" fmla="*/ 0 h 32"/>
                <a:gd name="T18" fmla="*/ 7 w 19"/>
                <a:gd name="T19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2">
                  <a:moveTo>
                    <a:pt x="7" y="5"/>
                  </a:moveTo>
                  <a:lnTo>
                    <a:pt x="0" y="3"/>
                  </a:lnTo>
                  <a:lnTo>
                    <a:pt x="13" y="32"/>
                  </a:lnTo>
                  <a:lnTo>
                    <a:pt x="19" y="30"/>
                  </a:lnTo>
                  <a:lnTo>
                    <a:pt x="10" y="1"/>
                  </a:lnTo>
                  <a:lnTo>
                    <a:pt x="3" y="0"/>
                  </a:lnTo>
                  <a:lnTo>
                    <a:pt x="10" y="1"/>
                  </a:lnTo>
                  <a:lnTo>
                    <a:pt x="7" y="0"/>
                  </a:lnTo>
                  <a:lnTo>
                    <a:pt x="3" y="0"/>
                  </a:lnTo>
                  <a:lnTo>
                    <a:pt x="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5156" y="667"/>
              <a:ext cx="155" cy="22"/>
            </a:xfrm>
            <a:custGeom>
              <a:avLst/>
              <a:gdLst>
                <a:gd name="T0" fmla="*/ 9 w 155"/>
                <a:gd name="T1" fmla="*/ 20 h 22"/>
                <a:gd name="T2" fmla="*/ 6 w 155"/>
                <a:gd name="T3" fmla="*/ 22 h 22"/>
                <a:gd name="T4" fmla="*/ 155 w 155"/>
                <a:gd name="T5" fmla="*/ 5 h 22"/>
                <a:gd name="T6" fmla="*/ 151 w 155"/>
                <a:gd name="T7" fmla="*/ 0 h 22"/>
                <a:gd name="T8" fmla="*/ 6 w 155"/>
                <a:gd name="T9" fmla="*/ 18 h 22"/>
                <a:gd name="T10" fmla="*/ 3 w 155"/>
                <a:gd name="T11" fmla="*/ 20 h 22"/>
                <a:gd name="T12" fmla="*/ 6 w 155"/>
                <a:gd name="T13" fmla="*/ 18 h 22"/>
                <a:gd name="T14" fmla="*/ 0 w 155"/>
                <a:gd name="T15" fmla="*/ 18 h 22"/>
                <a:gd name="T16" fmla="*/ 3 w 155"/>
                <a:gd name="T17" fmla="*/ 20 h 22"/>
                <a:gd name="T18" fmla="*/ 9 w 155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22">
                  <a:moveTo>
                    <a:pt x="9" y="20"/>
                  </a:moveTo>
                  <a:lnTo>
                    <a:pt x="6" y="22"/>
                  </a:lnTo>
                  <a:lnTo>
                    <a:pt x="155" y="5"/>
                  </a:lnTo>
                  <a:lnTo>
                    <a:pt x="151" y="0"/>
                  </a:lnTo>
                  <a:lnTo>
                    <a:pt x="6" y="18"/>
                  </a:lnTo>
                  <a:lnTo>
                    <a:pt x="3" y="20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3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5260" y="530"/>
              <a:ext cx="209" cy="167"/>
            </a:xfrm>
            <a:custGeom>
              <a:avLst/>
              <a:gdLst>
                <a:gd name="T0" fmla="*/ 168 w 209"/>
                <a:gd name="T1" fmla="*/ 25 h 167"/>
                <a:gd name="T2" fmla="*/ 206 w 209"/>
                <a:gd name="T3" fmla="*/ 120 h 167"/>
                <a:gd name="T4" fmla="*/ 209 w 209"/>
                <a:gd name="T5" fmla="*/ 127 h 167"/>
                <a:gd name="T6" fmla="*/ 209 w 209"/>
                <a:gd name="T7" fmla="*/ 132 h 167"/>
                <a:gd name="T8" fmla="*/ 206 w 209"/>
                <a:gd name="T9" fmla="*/ 137 h 167"/>
                <a:gd name="T10" fmla="*/ 202 w 209"/>
                <a:gd name="T11" fmla="*/ 142 h 167"/>
                <a:gd name="T12" fmla="*/ 199 w 209"/>
                <a:gd name="T13" fmla="*/ 147 h 167"/>
                <a:gd name="T14" fmla="*/ 193 w 209"/>
                <a:gd name="T15" fmla="*/ 150 h 167"/>
                <a:gd name="T16" fmla="*/ 187 w 209"/>
                <a:gd name="T17" fmla="*/ 152 h 167"/>
                <a:gd name="T18" fmla="*/ 177 w 209"/>
                <a:gd name="T19" fmla="*/ 154 h 167"/>
                <a:gd name="T20" fmla="*/ 63 w 209"/>
                <a:gd name="T21" fmla="*/ 167 h 167"/>
                <a:gd name="T22" fmla="*/ 0 w 209"/>
                <a:gd name="T23" fmla="*/ 15 h 167"/>
                <a:gd name="T24" fmla="*/ 114 w 209"/>
                <a:gd name="T25" fmla="*/ 1 h 167"/>
                <a:gd name="T26" fmla="*/ 117 w 209"/>
                <a:gd name="T27" fmla="*/ 1 h 167"/>
                <a:gd name="T28" fmla="*/ 123 w 209"/>
                <a:gd name="T29" fmla="*/ 0 h 167"/>
                <a:gd name="T30" fmla="*/ 127 w 209"/>
                <a:gd name="T31" fmla="*/ 1 h 167"/>
                <a:gd name="T32" fmla="*/ 130 w 209"/>
                <a:gd name="T33" fmla="*/ 1 h 167"/>
                <a:gd name="T34" fmla="*/ 136 w 209"/>
                <a:gd name="T35" fmla="*/ 1 h 167"/>
                <a:gd name="T36" fmla="*/ 139 w 209"/>
                <a:gd name="T37" fmla="*/ 3 h 167"/>
                <a:gd name="T38" fmla="*/ 142 w 209"/>
                <a:gd name="T39" fmla="*/ 5 h 167"/>
                <a:gd name="T40" fmla="*/ 145 w 209"/>
                <a:gd name="T41" fmla="*/ 6 h 167"/>
                <a:gd name="T42" fmla="*/ 149 w 209"/>
                <a:gd name="T43" fmla="*/ 8 h 167"/>
                <a:gd name="T44" fmla="*/ 152 w 209"/>
                <a:gd name="T45" fmla="*/ 10 h 167"/>
                <a:gd name="T46" fmla="*/ 155 w 209"/>
                <a:gd name="T47" fmla="*/ 11 h 167"/>
                <a:gd name="T48" fmla="*/ 158 w 209"/>
                <a:gd name="T49" fmla="*/ 15 h 167"/>
                <a:gd name="T50" fmla="*/ 161 w 209"/>
                <a:gd name="T51" fmla="*/ 16 h 167"/>
                <a:gd name="T52" fmla="*/ 164 w 209"/>
                <a:gd name="T53" fmla="*/ 20 h 167"/>
                <a:gd name="T54" fmla="*/ 164 w 209"/>
                <a:gd name="T55" fmla="*/ 21 h 167"/>
                <a:gd name="T56" fmla="*/ 168 w 209"/>
                <a:gd name="T57" fmla="*/ 25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09" h="167">
                  <a:moveTo>
                    <a:pt x="168" y="25"/>
                  </a:moveTo>
                  <a:lnTo>
                    <a:pt x="206" y="120"/>
                  </a:lnTo>
                  <a:lnTo>
                    <a:pt x="209" y="127"/>
                  </a:lnTo>
                  <a:lnTo>
                    <a:pt x="209" y="132"/>
                  </a:lnTo>
                  <a:lnTo>
                    <a:pt x="206" y="137"/>
                  </a:lnTo>
                  <a:lnTo>
                    <a:pt x="202" y="142"/>
                  </a:lnTo>
                  <a:lnTo>
                    <a:pt x="199" y="147"/>
                  </a:lnTo>
                  <a:lnTo>
                    <a:pt x="193" y="150"/>
                  </a:lnTo>
                  <a:lnTo>
                    <a:pt x="187" y="152"/>
                  </a:lnTo>
                  <a:lnTo>
                    <a:pt x="177" y="154"/>
                  </a:lnTo>
                  <a:lnTo>
                    <a:pt x="63" y="167"/>
                  </a:lnTo>
                  <a:lnTo>
                    <a:pt x="0" y="15"/>
                  </a:lnTo>
                  <a:lnTo>
                    <a:pt x="114" y="1"/>
                  </a:lnTo>
                  <a:lnTo>
                    <a:pt x="117" y="1"/>
                  </a:lnTo>
                  <a:lnTo>
                    <a:pt x="123" y="0"/>
                  </a:lnTo>
                  <a:lnTo>
                    <a:pt x="127" y="1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9" y="3"/>
                  </a:lnTo>
                  <a:lnTo>
                    <a:pt x="142" y="5"/>
                  </a:lnTo>
                  <a:lnTo>
                    <a:pt x="145" y="6"/>
                  </a:lnTo>
                  <a:lnTo>
                    <a:pt x="149" y="8"/>
                  </a:lnTo>
                  <a:lnTo>
                    <a:pt x="152" y="10"/>
                  </a:lnTo>
                  <a:lnTo>
                    <a:pt x="155" y="11"/>
                  </a:lnTo>
                  <a:lnTo>
                    <a:pt x="158" y="15"/>
                  </a:lnTo>
                  <a:lnTo>
                    <a:pt x="161" y="16"/>
                  </a:lnTo>
                  <a:lnTo>
                    <a:pt x="164" y="20"/>
                  </a:lnTo>
                  <a:lnTo>
                    <a:pt x="164" y="21"/>
                  </a:lnTo>
                  <a:lnTo>
                    <a:pt x="168" y="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5424" y="555"/>
              <a:ext cx="45" cy="97"/>
            </a:xfrm>
            <a:custGeom>
              <a:avLst/>
              <a:gdLst>
                <a:gd name="T0" fmla="*/ 45 w 45"/>
                <a:gd name="T1" fmla="*/ 95 h 97"/>
                <a:gd name="T2" fmla="*/ 45 w 45"/>
                <a:gd name="T3" fmla="*/ 95 h 97"/>
                <a:gd name="T4" fmla="*/ 7 w 45"/>
                <a:gd name="T5" fmla="*/ 0 h 97"/>
                <a:gd name="T6" fmla="*/ 0 w 45"/>
                <a:gd name="T7" fmla="*/ 0 h 97"/>
                <a:gd name="T8" fmla="*/ 38 w 45"/>
                <a:gd name="T9" fmla="*/ 97 h 97"/>
                <a:gd name="T10" fmla="*/ 38 w 45"/>
                <a:gd name="T11" fmla="*/ 97 h 97"/>
                <a:gd name="T12" fmla="*/ 45 w 45"/>
                <a:gd name="T13" fmla="*/ 9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97">
                  <a:moveTo>
                    <a:pt x="45" y="95"/>
                  </a:moveTo>
                  <a:lnTo>
                    <a:pt x="45" y="95"/>
                  </a:lnTo>
                  <a:lnTo>
                    <a:pt x="7" y="0"/>
                  </a:lnTo>
                  <a:lnTo>
                    <a:pt x="0" y="0"/>
                  </a:lnTo>
                  <a:lnTo>
                    <a:pt x="38" y="97"/>
                  </a:lnTo>
                  <a:lnTo>
                    <a:pt x="38" y="97"/>
                  </a:lnTo>
                  <a:lnTo>
                    <a:pt x="45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5437" y="650"/>
              <a:ext cx="35" cy="37"/>
            </a:xfrm>
            <a:custGeom>
              <a:avLst/>
              <a:gdLst>
                <a:gd name="T0" fmla="*/ 0 w 35"/>
                <a:gd name="T1" fmla="*/ 37 h 37"/>
                <a:gd name="T2" fmla="*/ 0 w 35"/>
                <a:gd name="T3" fmla="*/ 37 h 37"/>
                <a:gd name="T4" fmla="*/ 10 w 35"/>
                <a:gd name="T5" fmla="*/ 34 h 37"/>
                <a:gd name="T6" fmla="*/ 16 w 35"/>
                <a:gd name="T7" fmla="*/ 32 h 37"/>
                <a:gd name="T8" fmla="*/ 25 w 35"/>
                <a:gd name="T9" fmla="*/ 29 h 37"/>
                <a:gd name="T10" fmla="*/ 29 w 35"/>
                <a:gd name="T11" fmla="*/ 24 h 37"/>
                <a:gd name="T12" fmla="*/ 32 w 35"/>
                <a:gd name="T13" fmla="*/ 18 h 37"/>
                <a:gd name="T14" fmla="*/ 35 w 35"/>
                <a:gd name="T15" fmla="*/ 12 h 37"/>
                <a:gd name="T16" fmla="*/ 35 w 35"/>
                <a:gd name="T17" fmla="*/ 7 h 37"/>
                <a:gd name="T18" fmla="*/ 32 w 35"/>
                <a:gd name="T19" fmla="*/ 0 h 37"/>
                <a:gd name="T20" fmla="*/ 25 w 35"/>
                <a:gd name="T21" fmla="*/ 2 h 37"/>
                <a:gd name="T22" fmla="*/ 29 w 35"/>
                <a:gd name="T23" fmla="*/ 7 h 37"/>
                <a:gd name="T24" fmla="*/ 29 w 35"/>
                <a:gd name="T25" fmla="*/ 12 h 37"/>
                <a:gd name="T26" fmla="*/ 25 w 35"/>
                <a:gd name="T27" fmla="*/ 17 h 37"/>
                <a:gd name="T28" fmla="*/ 22 w 35"/>
                <a:gd name="T29" fmla="*/ 22 h 37"/>
                <a:gd name="T30" fmla="*/ 19 w 35"/>
                <a:gd name="T31" fmla="*/ 25 h 37"/>
                <a:gd name="T32" fmla="*/ 13 w 35"/>
                <a:gd name="T33" fmla="*/ 29 h 37"/>
                <a:gd name="T34" fmla="*/ 6 w 35"/>
                <a:gd name="T35" fmla="*/ 30 h 37"/>
                <a:gd name="T36" fmla="*/ 0 w 35"/>
                <a:gd name="T37" fmla="*/ 32 h 37"/>
                <a:gd name="T38" fmla="*/ 0 w 35"/>
                <a:gd name="T39" fmla="*/ 32 h 37"/>
                <a:gd name="T40" fmla="*/ 0 w 35"/>
                <a:gd name="T4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" h="37">
                  <a:moveTo>
                    <a:pt x="0" y="37"/>
                  </a:moveTo>
                  <a:lnTo>
                    <a:pt x="0" y="37"/>
                  </a:lnTo>
                  <a:lnTo>
                    <a:pt x="10" y="34"/>
                  </a:lnTo>
                  <a:lnTo>
                    <a:pt x="16" y="32"/>
                  </a:lnTo>
                  <a:lnTo>
                    <a:pt x="25" y="29"/>
                  </a:lnTo>
                  <a:lnTo>
                    <a:pt x="29" y="24"/>
                  </a:lnTo>
                  <a:lnTo>
                    <a:pt x="32" y="18"/>
                  </a:lnTo>
                  <a:lnTo>
                    <a:pt x="35" y="12"/>
                  </a:lnTo>
                  <a:lnTo>
                    <a:pt x="35" y="7"/>
                  </a:lnTo>
                  <a:lnTo>
                    <a:pt x="32" y="0"/>
                  </a:lnTo>
                  <a:lnTo>
                    <a:pt x="25" y="2"/>
                  </a:lnTo>
                  <a:lnTo>
                    <a:pt x="29" y="7"/>
                  </a:lnTo>
                  <a:lnTo>
                    <a:pt x="29" y="12"/>
                  </a:lnTo>
                  <a:lnTo>
                    <a:pt x="25" y="17"/>
                  </a:lnTo>
                  <a:lnTo>
                    <a:pt x="22" y="22"/>
                  </a:lnTo>
                  <a:lnTo>
                    <a:pt x="19" y="25"/>
                  </a:lnTo>
                  <a:lnTo>
                    <a:pt x="13" y="29"/>
                  </a:lnTo>
                  <a:lnTo>
                    <a:pt x="6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5320" y="682"/>
              <a:ext cx="117" cy="18"/>
            </a:xfrm>
            <a:custGeom>
              <a:avLst/>
              <a:gdLst>
                <a:gd name="T0" fmla="*/ 0 w 117"/>
                <a:gd name="T1" fmla="*/ 15 h 18"/>
                <a:gd name="T2" fmla="*/ 6 w 117"/>
                <a:gd name="T3" fmla="*/ 17 h 18"/>
                <a:gd name="T4" fmla="*/ 117 w 117"/>
                <a:gd name="T5" fmla="*/ 5 h 18"/>
                <a:gd name="T6" fmla="*/ 117 w 117"/>
                <a:gd name="T7" fmla="*/ 0 h 18"/>
                <a:gd name="T8" fmla="*/ 3 w 117"/>
                <a:gd name="T9" fmla="*/ 13 h 18"/>
                <a:gd name="T10" fmla="*/ 10 w 117"/>
                <a:gd name="T11" fmla="*/ 15 h 18"/>
                <a:gd name="T12" fmla="*/ 0 w 117"/>
                <a:gd name="T13" fmla="*/ 15 h 18"/>
                <a:gd name="T14" fmla="*/ 3 w 117"/>
                <a:gd name="T15" fmla="*/ 18 h 18"/>
                <a:gd name="T16" fmla="*/ 6 w 117"/>
                <a:gd name="T17" fmla="*/ 17 h 18"/>
                <a:gd name="T18" fmla="*/ 0 w 117"/>
                <a:gd name="T19" fmla="*/ 1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7" h="18">
                  <a:moveTo>
                    <a:pt x="0" y="15"/>
                  </a:moveTo>
                  <a:lnTo>
                    <a:pt x="6" y="17"/>
                  </a:lnTo>
                  <a:lnTo>
                    <a:pt x="117" y="5"/>
                  </a:lnTo>
                  <a:lnTo>
                    <a:pt x="117" y="0"/>
                  </a:lnTo>
                  <a:lnTo>
                    <a:pt x="3" y="13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3" y="18"/>
                  </a:lnTo>
                  <a:lnTo>
                    <a:pt x="6" y="1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0" name="Freeform 46"/>
            <p:cNvSpPr>
              <a:spLocks/>
            </p:cNvSpPr>
            <p:nvPr/>
          </p:nvSpPr>
          <p:spPr bwMode="auto">
            <a:xfrm>
              <a:off x="5257" y="541"/>
              <a:ext cx="73" cy="156"/>
            </a:xfrm>
            <a:custGeom>
              <a:avLst/>
              <a:gdLst>
                <a:gd name="T0" fmla="*/ 3 w 73"/>
                <a:gd name="T1" fmla="*/ 0 h 156"/>
                <a:gd name="T2" fmla="*/ 0 w 73"/>
                <a:gd name="T3" fmla="*/ 4 h 156"/>
                <a:gd name="T4" fmla="*/ 63 w 73"/>
                <a:gd name="T5" fmla="*/ 156 h 156"/>
                <a:gd name="T6" fmla="*/ 73 w 73"/>
                <a:gd name="T7" fmla="*/ 156 h 156"/>
                <a:gd name="T8" fmla="*/ 9 w 73"/>
                <a:gd name="T9" fmla="*/ 2 h 156"/>
                <a:gd name="T10" fmla="*/ 6 w 73"/>
                <a:gd name="T11" fmla="*/ 5 h 156"/>
                <a:gd name="T12" fmla="*/ 3 w 73"/>
                <a:gd name="T13" fmla="*/ 0 h 156"/>
                <a:gd name="T14" fmla="*/ 0 w 73"/>
                <a:gd name="T15" fmla="*/ 2 h 156"/>
                <a:gd name="T16" fmla="*/ 0 w 73"/>
                <a:gd name="T17" fmla="*/ 4 h 156"/>
                <a:gd name="T18" fmla="*/ 3 w 73"/>
                <a:gd name="T1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3" y="0"/>
                  </a:moveTo>
                  <a:lnTo>
                    <a:pt x="0" y="4"/>
                  </a:lnTo>
                  <a:lnTo>
                    <a:pt x="63" y="156"/>
                  </a:lnTo>
                  <a:lnTo>
                    <a:pt x="73" y="156"/>
                  </a:lnTo>
                  <a:lnTo>
                    <a:pt x="9" y="2"/>
                  </a:lnTo>
                  <a:lnTo>
                    <a:pt x="6" y="5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1" name="Freeform 47"/>
            <p:cNvSpPr>
              <a:spLocks/>
            </p:cNvSpPr>
            <p:nvPr/>
          </p:nvSpPr>
          <p:spPr bwMode="auto">
            <a:xfrm>
              <a:off x="5260" y="530"/>
              <a:ext cx="114" cy="16"/>
            </a:xfrm>
            <a:custGeom>
              <a:avLst/>
              <a:gdLst>
                <a:gd name="T0" fmla="*/ 114 w 114"/>
                <a:gd name="T1" fmla="*/ 0 h 16"/>
                <a:gd name="T2" fmla="*/ 114 w 114"/>
                <a:gd name="T3" fmla="*/ 0 h 16"/>
                <a:gd name="T4" fmla="*/ 0 w 114"/>
                <a:gd name="T5" fmla="*/ 11 h 16"/>
                <a:gd name="T6" fmla="*/ 3 w 114"/>
                <a:gd name="T7" fmla="*/ 16 h 16"/>
                <a:gd name="T8" fmla="*/ 114 w 114"/>
                <a:gd name="T9" fmla="*/ 3 h 16"/>
                <a:gd name="T10" fmla="*/ 114 w 114"/>
                <a:gd name="T11" fmla="*/ 3 h 16"/>
                <a:gd name="T12" fmla="*/ 114 w 114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16">
                  <a:moveTo>
                    <a:pt x="114" y="0"/>
                  </a:moveTo>
                  <a:lnTo>
                    <a:pt x="114" y="0"/>
                  </a:lnTo>
                  <a:lnTo>
                    <a:pt x="0" y="11"/>
                  </a:lnTo>
                  <a:lnTo>
                    <a:pt x="3" y="16"/>
                  </a:lnTo>
                  <a:lnTo>
                    <a:pt x="114" y="3"/>
                  </a:lnTo>
                  <a:lnTo>
                    <a:pt x="114" y="3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5374" y="528"/>
              <a:ext cx="57" cy="27"/>
            </a:xfrm>
            <a:custGeom>
              <a:avLst/>
              <a:gdLst>
                <a:gd name="T0" fmla="*/ 57 w 57"/>
                <a:gd name="T1" fmla="*/ 27 h 27"/>
                <a:gd name="T2" fmla="*/ 57 w 57"/>
                <a:gd name="T3" fmla="*/ 27 h 27"/>
                <a:gd name="T4" fmla="*/ 54 w 57"/>
                <a:gd name="T5" fmla="*/ 23 h 27"/>
                <a:gd name="T6" fmla="*/ 54 w 57"/>
                <a:gd name="T7" fmla="*/ 20 h 27"/>
                <a:gd name="T8" fmla="*/ 50 w 57"/>
                <a:gd name="T9" fmla="*/ 17 h 27"/>
                <a:gd name="T10" fmla="*/ 47 w 57"/>
                <a:gd name="T11" fmla="*/ 15 h 27"/>
                <a:gd name="T12" fmla="*/ 44 w 57"/>
                <a:gd name="T13" fmla="*/ 13 h 27"/>
                <a:gd name="T14" fmla="*/ 41 w 57"/>
                <a:gd name="T15" fmla="*/ 10 h 27"/>
                <a:gd name="T16" fmla="*/ 38 w 57"/>
                <a:gd name="T17" fmla="*/ 8 h 27"/>
                <a:gd name="T18" fmla="*/ 35 w 57"/>
                <a:gd name="T19" fmla="*/ 7 h 27"/>
                <a:gd name="T20" fmla="*/ 31 w 57"/>
                <a:gd name="T21" fmla="*/ 5 h 27"/>
                <a:gd name="T22" fmla="*/ 25 w 57"/>
                <a:gd name="T23" fmla="*/ 3 h 27"/>
                <a:gd name="T24" fmla="*/ 22 w 57"/>
                <a:gd name="T25" fmla="*/ 2 h 27"/>
                <a:gd name="T26" fmla="*/ 19 w 57"/>
                <a:gd name="T27" fmla="*/ 2 h 27"/>
                <a:gd name="T28" fmla="*/ 13 w 57"/>
                <a:gd name="T29" fmla="*/ 2 h 27"/>
                <a:gd name="T30" fmla="*/ 9 w 57"/>
                <a:gd name="T31" fmla="*/ 0 h 27"/>
                <a:gd name="T32" fmla="*/ 3 w 57"/>
                <a:gd name="T33" fmla="*/ 0 h 27"/>
                <a:gd name="T34" fmla="*/ 0 w 57"/>
                <a:gd name="T35" fmla="*/ 2 h 27"/>
                <a:gd name="T36" fmla="*/ 0 w 57"/>
                <a:gd name="T37" fmla="*/ 5 h 27"/>
                <a:gd name="T38" fmla="*/ 3 w 57"/>
                <a:gd name="T39" fmla="*/ 5 h 27"/>
                <a:gd name="T40" fmla="*/ 9 w 57"/>
                <a:gd name="T41" fmla="*/ 5 h 27"/>
                <a:gd name="T42" fmla="*/ 13 w 57"/>
                <a:gd name="T43" fmla="*/ 5 h 27"/>
                <a:gd name="T44" fmla="*/ 16 w 57"/>
                <a:gd name="T45" fmla="*/ 5 h 27"/>
                <a:gd name="T46" fmla="*/ 19 w 57"/>
                <a:gd name="T47" fmla="*/ 5 h 27"/>
                <a:gd name="T48" fmla="*/ 22 w 57"/>
                <a:gd name="T49" fmla="*/ 7 h 27"/>
                <a:gd name="T50" fmla="*/ 25 w 57"/>
                <a:gd name="T51" fmla="*/ 8 h 27"/>
                <a:gd name="T52" fmla="*/ 31 w 57"/>
                <a:gd name="T53" fmla="*/ 10 h 27"/>
                <a:gd name="T54" fmla="*/ 35 w 57"/>
                <a:gd name="T55" fmla="*/ 12 h 27"/>
                <a:gd name="T56" fmla="*/ 38 w 57"/>
                <a:gd name="T57" fmla="*/ 13 h 27"/>
                <a:gd name="T58" fmla="*/ 38 w 57"/>
                <a:gd name="T59" fmla="*/ 15 h 27"/>
                <a:gd name="T60" fmla="*/ 41 w 57"/>
                <a:gd name="T61" fmla="*/ 17 h 27"/>
                <a:gd name="T62" fmla="*/ 44 w 57"/>
                <a:gd name="T63" fmla="*/ 18 h 27"/>
                <a:gd name="T64" fmla="*/ 47 w 57"/>
                <a:gd name="T65" fmla="*/ 22 h 27"/>
                <a:gd name="T66" fmla="*/ 47 w 57"/>
                <a:gd name="T67" fmla="*/ 23 h 27"/>
                <a:gd name="T68" fmla="*/ 50 w 57"/>
                <a:gd name="T69" fmla="*/ 27 h 27"/>
                <a:gd name="T70" fmla="*/ 50 w 57"/>
                <a:gd name="T71" fmla="*/ 27 h 27"/>
                <a:gd name="T72" fmla="*/ 57 w 57"/>
                <a:gd name="T7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7" h="27">
                  <a:moveTo>
                    <a:pt x="57" y="27"/>
                  </a:moveTo>
                  <a:lnTo>
                    <a:pt x="57" y="27"/>
                  </a:lnTo>
                  <a:lnTo>
                    <a:pt x="54" y="23"/>
                  </a:lnTo>
                  <a:lnTo>
                    <a:pt x="54" y="20"/>
                  </a:lnTo>
                  <a:lnTo>
                    <a:pt x="50" y="17"/>
                  </a:lnTo>
                  <a:lnTo>
                    <a:pt x="47" y="15"/>
                  </a:lnTo>
                  <a:lnTo>
                    <a:pt x="44" y="13"/>
                  </a:lnTo>
                  <a:lnTo>
                    <a:pt x="41" y="10"/>
                  </a:lnTo>
                  <a:lnTo>
                    <a:pt x="38" y="8"/>
                  </a:lnTo>
                  <a:lnTo>
                    <a:pt x="35" y="7"/>
                  </a:lnTo>
                  <a:lnTo>
                    <a:pt x="31" y="5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3" y="2"/>
                  </a:lnTo>
                  <a:lnTo>
                    <a:pt x="9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9" y="5"/>
                  </a:lnTo>
                  <a:lnTo>
                    <a:pt x="13" y="5"/>
                  </a:lnTo>
                  <a:lnTo>
                    <a:pt x="16" y="5"/>
                  </a:lnTo>
                  <a:lnTo>
                    <a:pt x="19" y="5"/>
                  </a:lnTo>
                  <a:lnTo>
                    <a:pt x="22" y="7"/>
                  </a:lnTo>
                  <a:lnTo>
                    <a:pt x="25" y="8"/>
                  </a:lnTo>
                  <a:lnTo>
                    <a:pt x="31" y="10"/>
                  </a:lnTo>
                  <a:lnTo>
                    <a:pt x="35" y="12"/>
                  </a:lnTo>
                  <a:lnTo>
                    <a:pt x="38" y="13"/>
                  </a:lnTo>
                  <a:lnTo>
                    <a:pt x="38" y="15"/>
                  </a:lnTo>
                  <a:lnTo>
                    <a:pt x="41" y="17"/>
                  </a:lnTo>
                  <a:lnTo>
                    <a:pt x="44" y="18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50" y="27"/>
                  </a:lnTo>
                  <a:lnTo>
                    <a:pt x="50" y="27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5311" y="633"/>
              <a:ext cx="158" cy="64"/>
            </a:xfrm>
            <a:custGeom>
              <a:avLst/>
              <a:gdLst>
                <a:gd name="T0" fmla="*/ 0 w 158"/>
                <a:gd name="T1" fmla="*/ 35 h 64"/>
                <a:gd name="T2" fmla="*/ 113 w 158"/>
                <a:gd name="T3" fmla="*/ 22 h 64"/>
                <a:gd name="T4" fmla="*/ 120 w 158"/>
                <a:gd name="T5" fmla="*/ 22 h 64"/>
                <a:gd name="T6" fmla="*/ 126 w 158"/>
                <a:gd name="T7" fmla="*/ 20 h 64"/>
                <a:gd name="T8" fmla="*/ 132 w 158"/>
                <a:gd name="T9" fmla="*/ 17 h 64"/>
                <a:gd name="T10" fmla="*/ 139 w 158"/>
                <a:gd name="T11" fmla="*/ 15 h 64"/>
                <a:gd name="T12" fmla="*/ 142 w 158"/>
                <a:gd name="T13" fmla="*/ 12 h 64"/>
                <a:gd name="T14" fmla="*/ 145 w 158"/>
                <a:gd name="T15" fmla="*/ 9 h 64"/>
                <a:gd name="T16" fmla="*/ 148 w 158"/>
                <a:gd name="T17" fmla="*/ 4 h 64"/>
                <a:gd name="T18" fmla="*/ 148 w 158"/>
                <a:gd name="T19" fmla="*/ 0 h 64"/>
                <a:gd name="T20" fmla="*/ 155 w 158"/>
                <a:gd name="T21" fmla="*/ 19 h 64"/>
                <a:gd name="T22" fmla="*/ 158 w 158"/>
                <a:gd name="T23" fmla="*/ 22 h 64"/>
                <a:gd name="T24" fmla="*/ 158 w 158"/>
                <a:gd name="T25" fmla="*/ 25 h 64"/>
                <a:gd name="T26" fmla="*/ 158 w 158"/>
                <a:gd name="T27" fmla="*/ 29 h 64"/>
                <a:gd name="T28" fmla="*/ 155 w 158"/>
                <a:gd name="T29" fmla="*/ 32 h 64"/>
                <a:gd name="T30" fmla="*/ 155 w 158"/>
                <a:gd name="T31" fmla="*/ 34 h 64"/>
                <a:gd name="T32" fmla="*/ 151 w 158"/>
                <a:gd name="T33" fmla="*/ 37 h 64"/>
                <a:gd name="T34" fmla="*/ 151 w 158"/>
                <a:gd name="T35" fmla="*/ 39 h 64"/>
                <a:gd name="T36" fmla="*/ 148 w 158"/>
                <a:gd name="T37" fmla="*/ 41 h 64"/>
                <a:gd name="T38" fmla="*/ 145 w 158"/>
                <a:gd name="T39" fmla="*/ 44 h 64"/>
                <a:gd name="T40" fmla="*/ 142 w 158"/>
                <a:gd name="T41" fmla="*/ 46 h 64"/>
                <a:gd name="T42" fmla="*/ 139 w 158"/>
                <a:gd name="T43" fmla="*/ 47 h 64"/>
                <a:gd name="T44" fmla="*/ 136 w 158"/>
                <a:gd name="T45" fmla="*/ 49 h 64"/>
                <a:gd name="T46" fmla="*/ 132 w 158"/>
                <a:gd name="T47" fmla="*/ 49 h 64"/>
                <a:gd name="T48" fmla="*/ 126 w 158"/>
                <a:gd name="T49" fmla="*/ 51 h 64"/>
                <a:gd name="T50" fmla="*/ 123 w 158"/>
                <a:gd name="T51" fmla="*/ 51 h 64"/>
                <a:gd name="T52" fmla="*/ 117 w 158"/>
                <a:gd name="T53" fmla="*/ 52 h 64"/>
                <a:gd name="T54" fmla="*/ 12 w 158"/>
                <a:gd name="T55" fmla="*/ 64 h 64"/>
                <a:gd name="T56" fmla="*/ 0 w 158"/>
                <a:gd name="T57" fmla="*/ 35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8" h="64">
                  <a:moveTo>
                    <a:pt x="0" y="35"/>
                  </a:moveTo>
                  <a:lnTo>
                    <a:pt x="113" y="22"/>
                  </a:lnTo>
                  <a:lnTo>
                    <a:pt x="120" y="22"/>
                  </a:lnTo>
                  <a:lnTo>
                    <a:pt x="126" y="20"/>
                  </a:lnTo>
                  <a:lnTo>
                    <a:pt x="132" y="17"/>
                  </a:lnTo>
                  <a:lnTo>
                    <a:pt x="139" y="15"/>
                  </a:lnTo>
                  <a:lnTo>
                    <a:pt x="142" y="12"/>
                  </a:lnTo>
                  <a:lnTo>
                    <a:pt x="145" y="9"/>
                  </a:lnTo>
                  <a:lnTo>
                    <a:pt x="148" y="4"/>
                  </a:lnTo>
                  <a:lnTo>
                    <a:pt x="148" y="0"/>
                  </a:lnTo>
                  <a:lnTo>
                    <a:pt x="155" y="19"/>
                  </a:lnTo>
                  <a:lnTo>
                    <a:pt x="158" y="22"/>
                  </a:lnTo>
                  <a:lnTo>
                    <a:pt x="158" y="25"/>
                  </a:lnTo>
                  <a:lnTo>
                    <a:pt x="158" y="29"/>
                  </a:lnTo>
                  <a:lnTo>
                    <a:pt x="155" y="32"/>
                  </a:lnTo>
                  <a:lnTo>
                    <a:pt x="155" y="34"/>
                  </a:lnTo>
                  <a:lnTo>
                    <a:pt x="151" y="37"/>
                  </a:lnTo>
                  <a:lnTo>
                    <a:pt x="151" y="39"/>
                  </a:lnTo>
                  <a:lnTo>
                    <a:pt x="148" y="41"/>
                  </a:lnTo>
                  <a:lnTo>
                    <a:pt x="145" y="44"/>
                  </a:lnTo>
                  <a:lnTo>
                    <a:pt x="142" y="46"/>
                  </a:lnTo>
                  <a:lnTo>
                    <a:pt x="139" y="47"/>
                  </a:lnTo>
                  <a:lnTo>
                    <a:pt x="136" y="49"/>
                  </a:lnTo>
                  <a:lnTo>
                    <a:pt x="132" y="49"/>
                  </a:lnTo>
                  <a:lnTo>
                    <a:pt x="126" y="51"/>
                  </a:lnTo>
                  <a:lnTo>
                    <a:pt x="123" y="51"/>
                  </a:lnTo>
                  <a:lnTo>
                    <a:pt x="117" y="52"/>
                  </a:lnTo>
                  <a:lnTo>
                    <a:pt x="12" y="64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5437" y="603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4 h 55"/>
                <a:gd name="T4" fmla="*/ 16 w 38"/>
                <a:gd name="T5" fmla="*/ 0 h 55"/>
                <a:gd name="T6" fmla="*/ 0 w 38"/>
                <a:gd name="T7" fmla="*/ 0 h 55"/>
                <a:gd name="T8" fmla="*/ 22 w 38"/>
                <a:gd name="T9" fmla="*/ 55 h 55"/>
                <a:gd name="T10" fmla="*/ 22 w 38"/>
                <a:gd name="T11" fmla="*/ 54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22" y="55"/>
                  </a:lnTo>
                  <a:lnTo>
                    <a:pt x="22" y="54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5437" y="657"/>
              <a:ext cx="38" cy="32"/>
            </a:xfrm>
            <a:custGeom>
              <a:avLst/>
              <a:gdLst>
                <a:gd name="T0" fmla="*/ 6 w 38"/>
                <a:gd name="T1" fmla="*/ 32 h 32"/>
                <a:gd name="T2" fmla="*/ 10 w 38"/>
                <a:gd name="T3" fmla="*/ 32 h 32"/>
                <a:gd name="T4" fmla="*/ 13 w 38"/>
                <a:gd name="T5" fmla="*/ 30 h 32"/>
                <a:gd name="T6" fmla="*/ 19 w 38"/>
                <a:gd name="T7" fmla="*/ 27 h 32"/>
                <a:gd name="T8" fmla="*/ 25 w 38"/>
                <a:gd name="T9" fmla="*/ 23 h 32"/>
                <a:gd name="T10" fmla="*/ 29 w 38"/>
                <a:gd name="T11" fmla="*/ 20 h 32"/>
                <a:gd name="T12" fmla="*/ 32 w 38"/>
                <a:gd name="T13" fmla="*/ 17 h 32"/>
                <a:gd name="T14" fmla="*/ 35 w 38"/>
                <a:gd name="T15" fmla="*/ 11 h 32"/>
                <a:gd name="T16" fmla="*/ 35 w 38"/>
                <a:gd name="T17" fmla="*/ 6 h 32"/>
                <a:gd name="T18" fmla="*/ 38 w 38"/>
                <a:gd name="T19" fmla="*/ 1 h 32"/>
                <a:gd name="T20" fmla="*/ 22 w 38"/>
                <a:gd name="T21" fmla="*/ 0 h 32"/>
                <a:gd name="T22" fmla="*/ 22 w 38"/>
                <a:gd name="T23" fmla="*/ 5 h 32"/>
                <a:gd name="T24" fmla="*/ 19 w 38"/>
                <a:gd name="T25" fmla="*/ 10 h 32"/>
                <a:gd name="T26" fmla="*/ 16 w 38"/>
                <a:gd name="T27" fmla="*/ 13 h 32"/>
                <a:gd name="T28" fmla="*/ 16 w 38"/>
                <a:gd name="T29" fmla="*/ 17 h 32"/>
                <a:gd name="T30" fmla="*/ 13 w 38"/>
                <a:gd name="T31" fmla="*/ 20 h 32"/>
                <a:gd name="T32" fmla="*/ 10 w 38"/>
                <a:gd name="T33" fmla="*/ 22 h 32"/>
                <a:gd name="T34" fmla="*/ 6 w 38"/>
                <a:gd name="T35" fmla="*/ 23 h 32"/>
                <a:gd name="T36" fmla="*/ 0 w 38"/>
                <a:gd name="T37" fmla="*/ 25 h 32"/>
                <a:gd name="T38" fmla="*/ 3 w 38"/>
                <a:gd name="T39" fmla="*/ 23 h 32"/>
                <a:gd name="T40" fmla="*/ 6 w 38"/>
                <a:gd name="T4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32">
                  <a:moveTo>
                    <a:pt x="6" y="32"/>
                  </a:moveTo>
                  <a:lnTo>
                    <a:pt x="10" y="32"/>
                  </a:lnTo>
                  <a:lnTo>
                    <a:pt x="13" y="30"/>
                  </a:lnTo>
                  <a:lnTo>
                    <a:pt x="19" y="27"/>
                  </a:lnTo>
                  <a:lnTo>
                    <a:pt x="25" y="23"/>
                  </a:lnTo>
                  <a:lnTo>
                    <a:pt x="29" y="20"/>
                  </a:lnTo>
                  <a:lnTo>
                    <a:pt x="32" y="17"/>
                  </a:lnTo>
                  <a:lnTo>
                    <a:pt x="35" y="11"/>
                  </a:lnTo>
                  <a:lnTo>
                    <a:pt x="35" y="6"/>
                  </a:lnTo>
                  <a:lnTo>
                    <a:pt x="38" y="1"/>
                  </a:lnTo>
                  <a:lnTo>
                    <a:pt x="22" y="0"/>
                  </a:lnTo>
                  <a:lnTo>
                    <a:pt x="22" y="5"/>
                  </a:lnTo>
                  <a:lnTo>
                    <a:pt x="19" y="10"/>
                  </a:lnTo>
                  <a:lnTo>
                    <a:pt x="16" y="13"/>
                  </a:lnTo>
                  <a:lnTo>
                    <a:pt x="16" y="17"/>
                  </a:lnTo>
                  <a:lnTo>
                    <a:pt x="13" y="20"/>
                  </a:lnTo>
                  <a:lnTo>
                    <a:pt x="10" y="22"/>
                  </a:lnTo>
                  <a:lnTo>
                    <a:pt x="6" y="23"/>
                  </a:lnTo>
                  <a:lnTo>
                    <a:pt x="0" y="25"/>
                  </a:lnTo>
                  <a:lnTo>
                    <a:pt x="3" y="23"/>
                  </a:lnTo>
                  <a:lnTo>
                    <a:pt x="6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4492" y="680"/>
              <a:ext cx="951" cy="119"/>
            </a:xfrm>
            <a:custGeom>
              <a:avLst/>
              <a:gdLst>
                <a:gd name="T0" fmla="*/ 0 w 951"/>
                <a:gd name="T1" fmla="*/ 119 h 119"/>
                <a:gd name="T2" fmla="*/ 3 w 951"/>
                <a:gd name="T3" fmla="*/ 119 h 119"/>
                <a:gd name="T4" fmla="*/ 951 w 951"/>
                <a:gd name="T5" fmla="*/ 9 h 119"/>
                <a:gd name="T6" fmla="*/ 948 w 951"/>
                <a:gd name="T7" fmla="*/ 0 h 119"/>
                <a:gd name="T8" fmla="*/ 0 w 951"/>
                <a:gd name="T9" fmla="*/ 111 h 119"/>
                <a:gd name="T10" fmla="*/ 3 w 951"/>
                <a:gd name="T11" fmla="*/ 111 h 119"/>
                <a:gd name="T12" fmla="*/ 0 w 951"/>
                <a:gd name="T13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0" y="119"/>
                  </a:moveTo>
                  <a:lnTo>
                    <a:pt x="3" y="119"/>
                  </a:lnTo>
                  <a:lnTo>
                    <a:pt x="951" y="9"/>
                  </a:lnTo>
                  <a:lnTo>
                    <a:pt x="948" y="0"/>
                  </a:lnTo>
                  <a:lnTo>
                    <a:pt x="0" y="111"/>
                  </a:lnTo>
                  <a:lnTo>
                    <a:pt x="3" y="11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4211" y="749"/>
              <a:ext cx="284" cy="50"/>
            </a:xfrm>
            <a:custGeom>
              <a:avLst/>
              <a:gdLst>
                <a:gd name="T0" fmla="*/ 0 w 284"/>
                <a:gd name="T1" fmla="*/ 8 h 50"/>
                <a:gd name="T2" fmla="*/ 0 w 284"/>
                <a:gd name="T3" fmla="*/ 8 h 50"/>
                <a:gd name="T4" fmla="*/ 281 w 284"/>
                <a:gd name="T5" fmla="*/ 50 h 50"/>
                <a:gd name="T6" fmla="*/ 284 w 284"/>
                <a:gd name="T7" fmla="*/ 42 h 50"/>
                <a:gd name="T8" fmla="*/ 3 w 284"/>
                <a:gd name="T9" fmla="*/ 0 h 50"/>
                <a:gd name="T10" fmla="*/ 3 w 284"/>
                <a:gd name="T11" fmla="*/ 0 h 50"/>
                <a:gd name="T12" fmla="*/ 0 w 284"/>
                <a:gd name="T13" fmla="*/ 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50">
                  <a:moveTo>
                    <a:pt x="0" y="8"/>
                  </a:moveTo>
                  <a:lnTo>
                    <a:pt x="0" y="8"/>
                  </a:lnTo>
                  <a:lnTo>
                    <a:pt x="281" y="50"/>
                  </a:lnTo>
                  <a:lnTo>
                    <a:pt x="284" y="42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4195" y="747"/>
              <a:ext cx="19" cy="10"/>
            </a:xfrm>
            <a:custGeom>
              <a:avLst/>
              <a:gdLst>
                <a:gd name="T0" fmla="*/ 0 w 19"/>
                <a:gd name="T1" fmla="*/ 2 h 10"/>
                <a:gd name="T2" fmla="*/ 0 w 19"/>
                <a:gd name="T3" fmla="*/ 2 h 10"/>
                <a:gd name="T4" fmla="*/ 0 w 19"/>
                <a:gd name="T5" fmla="*/ 3 h 10"/>
                <a:gd name="T6" fmla="*/ 3 w 19"/>
                <a:gd name="T7" fmla="*/ 3 h 10"/>
                <a:gd name="T8" fmla="*/ 3 w 19"/>
                <a:gd name="T9" fmla="*/ 5 h 10"/>
                <a:gd name="T10" fmla="*/ 6 w 19"/>
                <a:gd name="T11" fmla="*/ 7 h 10"/>
                <a:gd name="T12" fmla="*/ 6 w 19"/>
                <a:gd name="T13" fmla="*/ 7 h 10"/>
                <a:gd name="T14" fmla="*/ 9 w 19"/>
                <a:gd name="T15" fmla="*/ 8 h 10"/>
                <a:gd name="T16" fmla="*/ 13 w 19"/>
                <a:gd name="T17" fmla="*/ 8 h 10"/>
                <a:gd name="T18" fmla="*/ 16 w 19"/>
                <a:gd name="T19" fmla="*/ 10 h 10"/>
                <a:gd name="T20" fmla="*/ 19 w 19"/>
                <a:gd name="T21" fmla="*/ 2 h 10"/>
                <a:gd name="T22" fmla="*/ 19 w 19"/>
                <a:gd name="T23" fmla="*/ 2 h 10"/>
                <a:gd name="T24" fmla="*/ 16 w 19"/>
                <a:gd name="T25" fmla="*/ 2 h 10"/>
                <a:gd name="T26" fmla="*/ 16 w 19"/>
                <a:gd name="T27" fmla="*/ 2 h 10"/>
                <a:gd name="T28" fmla="*/ 16 w 19"/>
                <a:gd name="T29" fmla="*/ 0 h 10"/>
                <a:gd name="T30" fmla="*/ 16 w 19"/>
                <a:gd name="T31" fmla="*/ 0 h 10"/>
                <a:gd name="T32" fmla="*/ 16 w 19"/>
                <a:gd name="T33" fmla="*/ 0 h 10"/>
                <a:gd name="T34" fmla="*/ 16 w 19"/>
                <a:gd name="T35" fmla="*/ 0 h 10"/>
                <a:gd name="T36" fmla="*/ 16 w 19"/>
                <a:gd name="T37" fmla="*/ 0 h 10"/>
                <a:gd name="T38" fmla="*/ 16 w 19"/>
                <a:gd name="T39" fmla="*/ 0 h 10"/>
                <a:gd name="T40" fmla="*/ 0 w 19"/>
                <a:gd name="T41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" h="10">
                  <a:moveTo>
                    <a:pt x="0" y="2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6" y="7"/>
                  </a:lnTo>
                  <a:lnTo>
                    <a:pt x="6" y="7"/>
                  </a:lnTo>
                  <a:lnTo>
                    <a:pt x="9" y="8"/>
                  </a:lnTo>
                  <a:lnTo>
                    <a:pt x="13" y="8"/>
                  </a:lnTo>
                  <a:lnTo>
                    <a:pt x="16" y="10"/>
                  </a:lnTo>
                  <a:lnTo>
                    <a:pt x="19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4195" y="737"/>
              <a:ext cx="19" cy="12"/>
            </a:xfrm>
            <a:custGeom>
              <a:avLst/>
              <a:gdLst>
                <a:gd name="T0" fmla="*/ 6 w 19"/>
                <a:gd name="T1" fmla="*/ 0 h 12"/>
                <a:gd name="T2" fmla="*/ 6 w 19"/>
                <a:gd name="T3" fmla="*/ 2 h 12"/>
                <a:gd name="T4" fmla="*/ 3 w 19"/>
                <a:gd name="T5" fmla="*/ 3 h 12"/>
                <a:gd name="T6" fmla="*/ 0 w 19"/>
                <a:gd name="T7" fmla="*/ 7 h 12"/>
                <a:gd name="T8" fmla="*/ 0 w 19"/>
                <a:gd name="T9" fmla="*/ 8 h 12"/>
                <a:gd name="T10" fmla="*/ 0 w 19"/>
                <a:gd name="T11" fmla="*/ 12 h 12"/>
                <a:gd name="T12" fmla="*/ 16 w 19"/>
                <a:gd name="T13" fmla="*/ 10 h 12"/>
                <a:gd name="T14" fmla="*/ 13 w 19"/>
                <a:gd name="T15" fmla="*/ 10 h 12"/>
                <a:gd name="T16" fmla="*/ 16 w 19"/>
                <a:gd name="T17" fmla="*/ 8 h 12"/>
                <a:gd name="T18" fmla="*/ 16 w 19"/>
                <a:gd name="T19" fmla="*/ 8 h 12"/>
                <a:gd name="T20" fmla="*/ 19 w 19"/>
                <a:gd name="T21" fmla="*/ 7 h 12"/>
                <a:gd name="T22" fmla="*/ 16 w 19"/>
                <a:gd name="T23" fmla="*/ 7 h 12"/>
                <a:gd name="T24" fmla="*/ 6 w 19"/>
                <a:gd name="T25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" h="12">
                  <a:moveTo>
                    <a:pt x="6" y="0"/>
                  </a:moveTo>
                  <a:lnTo>
                    <a:pt x="6" y="2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9" y="7"/>
                  </a:lnTo>
                  <a:lnTo>
                    <a:pt x="16" y="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4201" y="637"/>
              <a:ext cx="234" cy="107"/>
            </a:xfrm>
            <a:custGeom>
              <a:avLst/>
              <a:gdLst>
                <a:gd name="T0" fmla="*/ 228 w 234"/>
                <a:gd name="T1" fmla="*/ 0 h 107"/>
                <a:gd name="T2" fmla="*/ 225 w 234"/>
                <a:gd name="T3" fmla="*/ 1 h 107"/>
                <a:gd name="T4" fmla="*/ 0 w 234"/>
                <a:gd name="T5" fmla="*/ 100 h 107"/>
                <a:gd name="T6" fmla="*/ 10 w 234"/>
                <a:gd name="T7" fmla="*/ 107 h 107"/>
                <a:gd name="T8" fmla="*/ 234 w 234"/>
                <a:gd name="T9" fmla="*/ 6 h 107"/>
                <a:gd name="T10" fmla="*/ 231 w 234"/>
                <a:gd name="T11" fmla="*/ 8 h 107"/>
                <a:gd name="T12" fmla="*/ 228 w 234"/>
                <a:gd name="T1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4" h="107">
                  <a:moveTo>
                    <a:pt x="228" y="0"/>
                  </a:moveTo>
                  <a:lnTo>
                    <a:pt x="225" y="1"/>
                  </a:lnTo>
                  <a:lnTo>
                    <a:pt x="0" y="100"/>
                  </a:lnTo>
                  <a:lnTo>
                    <a:pt x="10" y="107"/>
                  </a:lnTo>
                  <a:lnTo>
                    <a:pt x="234" y="6"/>
                  </a:lnTo>
                  <a:lnTo>
                    <a:pt x="231" y="8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4429" y="526"/>
              <a:ext cx="951" cy="119"/>
            </a:xfrm>
            <a:custGeom>
              <a:avLst/>
              <a:gdLst>
                <a:gd name="T0" fmla="*/ 948 w 951"/>
                <a:gd name="T1" fmla="*/ 0 h 119"/>
                <a:gd name="T2" fmla="*/ 948 w 951"/>
                <a:gd name="T3" fmla="*/ 0 h 119"/>
                <a:gd name="T4" fmla="*/ 0 w 951"/>
                <a:gd name="T5" fmla="*/ 111 h 119"/>
                <a:gd name="T6" fmla="*/ 3 w 951"/>
                <a:gd name="T7" fmla="*/ 119 h 119"/>
                <a:gd name="T8" fmla="*/ 951 w 951"/>
                <a:gd name="T9" fmla="*/ 9 h 119"/>
                <a:gd name="T10" fmla="*/ 948 w 951"/>
                <a:gd name="T11" fmla="*/ 9 h 119"/>
                <a:gd name="T12" fmla="*/ 948 w 951"/>
                <a:gd name="T1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948" y="0"/>
                  </a:moveTo>
                  <a:lnTo>
                    <a:pt x="948" y="0"/>
                  </a:lnTo>
                  <a:lnTo>
                    <a:pt x="0" y="111"/>
                  </a:lnTo>
                  <a:lnTo>
                    <a:pt x="3" y="119"/>
                  </a:lnTo>
                  <a:lnTo>
                    <a:pt x="951" y="9"/>
                  </a:lnTo>
                  <a:lnTo>
                    <a:pt x="948" y="9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5377" y="526"/>
              <a:ext cx="54" cy="25"/>
            </a:xfrm>
            <a:custGeom>
              <a:avLst/>
              <a:gdLst>
                <a:gd name="T0" fmla="*/ 54 w 54"/>
                <a:gd name="T1" fmla="*/ 22 h 25"/>
                <a:gd name="T2" fmla="*/ 51 w 54"/>
                <a:gd name="T3" fmla="*/ 20 h 25"/>
                <a:gd name="T4" fmla="*/ 51 w 54"/>
                <a:gd name="T5" fmla="*/ 19 h 25"/>
                <a:gd name="T6" fmla="*/ 47 w 54"/>
                <a:gd name="T7" fmla="*/ 15 h 25"/>
                <a:gd name="T8" fmla="*/ 44 w 54"/>
                <a:gd name="T9" fmla="*/ 14 h 25"/>
                <a:gd name="T10" fmla="*/ 41 w 54"/>
                <a:gd name="T11" fmla="*/ 12 h 25"/>
                <a:gd name="T12" fmla="*/ 38 w 54"/>
                <a:gd name="T13" fmla="*/ 10 h 25"/>
                <a:gd name="T14" fmla="*/ 35 w 54"/>
                <a:gd name="T15" fmla="*/ 9 h 25"/>
                <a:gd name="T16" fmla="*/ 32 w 54"/>
                <a:gd name="T17" fmla="*/ 7 h 25"/>
                <a:gd name="T18" fmla="*/ 28 w 54"/>
                <a:gd name="T19" fmla="*/ 5 h 25"/>
                <a:gd name="T20" fmla="*/ 25 w 54"/>
                <a:gd name="T21" fmla="*/ 5 h 25"/>
                <a:gd name="T22" fmla="*/ 22 w 54"/>
                <a:gd name="T23" fmla="*/ 4 h 25"/>
                <a:gd name="T24" fmla="*/ 19 w 54"/>
                <a:gd name="T25" fmla="*/ 4 h 25"/>
                <a:gd name="T26" fmla="*/ 16 w 54"/>
                <a:gd name="T27" fmla="*/ 2 h 25"/>
                <a:gd name="T28" fmla="*/ 10 w 54"/>
                <a:gd name="T29" fmla="*/ 2 h 25"/>
                <a:gd name="T30" fmla="*/ 10 w 54"/>
                <a:gd name="T31" fmla="*/ 2 h 25"/>
                <a:gd name="T32" fmla="*/ 3 w 54"/>
                <a:gd name="T33" fmla="*/ 2 h 25"/>
                <a:gd name="T34" fmla="*/ 0 w 54"/>
                <a:gd name="T35" fmla="*/ 0 h 25"/>
                <a:gd name="T36" fmla="*/ 0 w 54"/>
                <a:gd name="T37" fmla="*/ 9 h 25"/>
                <a:gd name="T38" fmla="*/ 3 w 54"/>
                <a:gd name="T39" fmla="*/ 9 h 25"/>
                <a:gd name="T40" fmla="*/ 6 w 54"/>
                <a:gd name="T41" fmla="*/ 9 h 25"/>
                <a:gd name="T42" fmla="*/ 6 w 54"/>
                <a:gd name="T43" fmla="*/ 9 h 25"/>
                <a:gd name="T44" fmla="*/ 10 w 54"/>
                <a:gd name="T45" fmla="*/ 10 h 25"/>
                <a:gd name="T46" fmla="*/ 13 w 54"/>
                <a:gd name="T47" fmla="*/ 10 h 25"/>
                <a:gd name="T48" fmla="*/ 16 w 54"/>
                <a:gd name="T49" fmla="*/ 10 h 25"/>
                <a:gd name="T50" fmla="*/ 16 w 54"/>
                <a:gd name="T51" fmla="*/ 12 h 25"/>
                <a:gd name="T52" fmla="*/ 19 w 54"/>
                <a:gd name="T53" fmla="*/ 12 h 25"/>
                <a:gd name="T54" fmla="*/ 22 w 54"/>
                <a:gd name="T55" fmla="*/ 14 h 25"/>
                <a:gd name="T56" fmla="*/ 25 w 54"/>
                <a:gd name="T57" fmla="*/ 14 h 25"/>
                <a:gd name="T58" fmla="*/ 25 w 54"/>
                <a:gd name="T59" fmla="*/ 15 h 25"/>
                <a:gd name="T60" fmla="*/ 28 w 54"/>
                <a:gd name="T61" fmla="*/ 17 h 25"/>
                <a:gd name="T62" fmla="*/ 32 w 54"/>
                <a:gd name="T63" fmla="*/ 19 h 25"/>
                <a:gd name="T64" fmla="*/ 35 w 54"/>
                <a:gd name="T65" fmla="*/ 20 h 25"/>
                <a:gd name="T66" fmla="*/ 38 w 54"/>
                <a:gd name="T67" fmla="*/ 22 h 25"/>
                <a:gd name="T68" fmla="*/ 41 w 54"/>
                <a:gd name="T69" fmla="*/ 25 h 25"/>
                <a:gd name="T70" fmla="*/ 38 w 54"/>
                <a:gd name="T71" fmla="*/ 24 h 25"/>
                <a:gd name="T72" fmla="*/ 54 w 54"/>
                <a:gd name="T73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4" h="25">
                  <a:moveTo>
                    <a:pt x="54" y="22"/>
                  </a:moveTo>
                  <a:lnTo>
                    <a:pt x="51" y="20"/>
                  </a:lnTo>
                  <a:lnTo>
                    <a:pt x="51" y="19"/>
                  </a:lnTo>
                  <a:lnTo>
                    <a:pt x="47" y="15"/>
                  </a:lnTo>
                  <a:lnTo>
                    <a:pt x="44" y="14"/>
                  </a:lnTo>
                  <a:lnTo>
                    <a:pt x="41" y="12"/>
                  </a:lnTo>
                  <a:lnTo>
                    <a:pt x="38" y="10"/>
                  </a:lnTo>
                  <a:lnTo>
                    <a:pt x="35" y="9"/>
                  </a:lnTo>
                  <a:lnTo>
                    <a:pt x="32" y="7"/>
                  </a:lnTo>
                  <a:lnTo>
                    <a:pt x="28" y="5"/>
                  </a:lnTo>
                  <a:lnTo>
                    <a:pt x="25" y="5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6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9"/>
                  </a:lnTo>
                  <a:lnTo>
                    <a:pt x="3" y="9"/>
                  </a:lnTo>
                  <a:lnTo>
                    <a:pt x="6" y="9"/>
                  </a:lnTo>
                  <a:lnTo>
                    <a:pt x="6" y="9"/>
                  </a:lnTo>
                  <a:lnTo>
                    <a:pt x="10" y="10"/>
                  </a:lnTo>
                  <a:lnTo>
                    <a:pt x="13" y="10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4"/>
                  </a:lnTo>
                  <a:lnTo>
                    <a:pt x="25" y="14"/>
                  </a:lnTo>
                  <a:lnTo>
                    <a:pt x="25" y="15"/>
                  </a:lnTo>
                  <a:lnTo>
                    <a:pt x="28" y="17"/>
                  </a:lnTo>
                  <a:lnTo>
                    <a:pt x="32" y="19"/>
                  </a:lnTo>
                  <a:lnTo>
                    <a:pt x="35" y="20"/>
                  </a:lnTo>
                  <a:lnTo>
                    <a:pt x="38" y="22"/>
                  </a:lnTo>
                  <a:lnTo>
                    <a:pt x="41" y="25"/>
                  </a:lnTo>
                  <a:lnTo>
                    <a:pt x="38" y="24"/>
                  </a:lnTo>
                  <a:lnTo>
                    <a:pt x="5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5415" y="548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5 h 55"/>
                <a:gd name="T4" fmla="*/ 16 w 38"/>
                <a:gd name="T5" fmla="*/ 0 h 55"/>
                <a:gd name="T6" fmla="*/ 0 w 38"/>
                <a:gd name="T7" fmla="*/ 2 h 55"/>
                <a:gd name="T8" fmla="*/ 22 w 38"/>
                <a:gd name="T9" fmla="*/ 55 h 55"/>
                <a:gd name="T10" fmla="*/ 22 w 38"/>
                <a:gd name="T11" fmla="*/ 55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5"/>
                  </a:lnTo>
                  <a:lnTo>
                    <a:pt x="16" y="0"/>
                  </a:lnTo>
                  <a:lnTo>
                    <a:pt x="0" y="2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64" name="مربع نص 63"/>
          <p:cNvSpPr txBox="1"/>
          <p:nvPr/>
        </p:nvSpPr>
        <p:spPr>
          <a:xfrm>
            <a:off x="6171859" y="742125"/>
            <a:ext cx="2451377" cy="73866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الهدف : </a:t>
            </a:r>
            <a:r>
              <a:rPr lang="ar-SA" sz="2400" b="1" dirty="0">
                <a:solidFill>
                  <a:srgbClr val="7030A0"/>
                </a:solidFill>
              </a:rPr>
              <a:t>تعريف الزكاة </a:t>
            </a:r>
            <a:endParaRPr lang="en-US" sz="2400" dirty="0">
              <a:solidFill>
                <a:srgbClr val="7030A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6524446" y="2828840"/>
            <a:ext cx="16313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B050"/>
                </a:solidFill>
              </a:rPr>
              <a:t>الزكاة لغة : 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4321439" y="2908900"/>
            <a:ext cx="223224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النماء والزيادة </a:t>
            </a:r>
          </a:p>
        </p:txBody>
      </p:sp>
      <p:sp>
        <p:nvSpPr>
          <p:cNvPr id="65" name="مستطيل مستدير الزوايا 64"/>
          <p:cNvSpPr/>
          <p:nvPr/>
        </p:nvSpPr>
        <p:spPr>
          <a:xfrm flipH="1">
            <a:off x="1311043" y="3620720"/>
            <a:ext cx="7277515" cy="66957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6529078" y="3676182"/>
            <a:ext cx="189600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B050"/>
                </a:solidFill>
              </a:rPr>
              <a:t>الزكاة شرعًا :  </a:t>
            </a:r>
          </a:p>
        </p:txBody>
      </p:sp>
      <p:sp>
        <p:nvSpPr>
          <p:cNvPr id="66" name="مربع نص 65"/>
          <p:cNvSpPr txBox="1"/>
          <p:nvPr/>
        </p:nvSpPr>
        <p:spPr>
          <a:xfrm>
            <a:off x="1425393" y="3681697"/>
            <a:ext cx="53285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حق واجب شرعًا في أموال محددة لطائفة مخصوصة </a:t>
            </a:r>
          </a:p>
        </p:txBody>
      </p:sp>
      <p:sp>
        <p:nvSpPr>
          <p:cNvPr id="67" name="مستطيل مستدير الزوايا 66"/>
          <p:cNvSpPr/>
          <p:nvPr/>
        </p:nvSpPr>
        <p:spPr>
          <a:xfrm flipH="1">
            <a:off x="107504" y="321874"/>
            <a:ext cx="3074796" cy="202700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rgbClr val="FF0000"/>
                </a:solidFill>
              </a:rPr>
              <a:t>أهداف الدرس 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1- تعريف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2- حكم الزكاة والدليل على وجوبها.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3- متى فرضت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4ـ الحكمة من مشروعية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5ـ شروط وجوب الزكاة .</a:t>
            </a:r>
          </a:p>
        </p:txBody>
      </p:sp>
    </p:spTree>
    <p:extLst>
      <p:ext uri="{BB962C8B-B14F-4D97-AF65-F5344CB8AC3E}">
        <p14:creationId xmlns:p14="http://schemas.microsoft.com/office/powerpoint/2010/main" val="2599172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 flipH="1">
            <a:off x="1830555" y="2801197"/>
            <a:ext cx="6636158" cy="66957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rgbClr val="C00000"/>
              </a:solidFill>
            </a:endParaRPr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5796136" y="288092"/>
            <a:ext cx="3111401" cy="935038"/>
            <a:chOff x="2245" y="210"/>
            <a:chExt cx="3230" cy="589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245" y="210"/>
              <a:ext cx="3230" cy="589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2327" y="735"/>
              <a:ext cx="1849" cy="15"/>
            </a:xfrm>
            <a:custGeom>
              <a:avLst/>
              <a:gdLst>
                <a:gd name="T0" fmla="*/ 0 w 1849"/>
                <a:gd name="T1" fmla="*/ 15 h 15"/>
                <a:gd name="T2" fmla="*/ 0 w 1849"/>
                <a:gd name="T3" fmla="*/ 15 h 15"/>
                <a:gd name="T4" fmla="*/ 1849 w 1849"/>
                <a:gd name="T5" fmla="*/ 15 h 15"/>
                <a:gd name="T6" fmla="*/ 1849 w 1849"/>
                <a:gd name="T7" fmla="*/ 0 h 15"/>
                <a:gd name="T8" fmla="*/ 0 w 1849"/>
                <a:gd name="T9" fmla="*/ 0 h 15"/>
                <a:gd name="T10" fmla="*/ 0 w 1849"/>
                <a:gd name="T11" fmla="*/ 0 h 15"/>
                <a:gd name="T12" fmla="*/ 0 w 1849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9" h="15">
                  <a:moveTo>
                    <a:pt x="0" y="15"/>
                  </a:moveTo>
                  <a:lnTo>
                    <a:pt x="0" y="15"/>
                  </a:lnTo>
                  <a:lnTo>
                    <a:pt x="1849" y="15"/>
                  </a:lnTo>
                  <a:lnTo>
                    <a:pt x="184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2245" y="709"/>
              <a:ext cx="82" cy="41"/>
            </a:xfrm>
            <a:custGeom>
              <a:avLst/>
              <a:gdLst>
                <a:gd name="T0" fmla="*/ 0 w 82"/>
                <a:gd name="T1" fmla="*/ 0 h 41"/>
                <a:gd name="T2" fmla="*/ 0 w 82"/>
                <a:gd name="T3" fmla="*/ 0 h 41"/>
                <a:gd name="T4" fmla="*/ 0 w 82"/>
                <a:gd name="T5" fmla="*/ 3 h 41"/>
                <a:gd name="T6" fmla="*/ 3 w 82"/>
                <a:gd name="T7" fmla="*/ 8 h 41"/>
                <a:gd name="T8" fmla="*/ 3 w 82"/>
                <a:gd name="T9" fmla="*/ 11 h 41"/>
                <a:gd name="T10" fmla="*/ 6 w 82"/>
                <a:gd name="T11" fmla="*/ 16 h 41"/>
                <a:gd name="T12" fmla="*/ 9 w 82"/>
                <a:gd name="T13" fmla="*/ 20 h 41"/>
                <a:gd name="T14" fmla="*/ 16 w 82"/>
                <a:gd name="T15" fmla="*/ 23 h 41"/>
                <a:gd name="T16" fmla="*/ 19 w 82"/>
                <a:gd name="T17" fmla="*/ 26 h 41"/>
                <a:gd name="T18" fmla="*/ 25 w 82"/>
                <a:gd name="T19" fmla="*/ 30 h 41"/>
                <a:gd name="T20" fmla="*/ 28 w 82"/>
                <a:gd name="T21" fmla="*/ 31 h 41"/>
                <a:gd name="T22" fmla="*/ 35 w 82"/>
                <a:gd name="T23" fmla="*/ 35 h 41"/>
                <a:gd name="T24" fmla="*/ 44 w 82"/>
                <a:gd name="T25" fmla="*/ 36 h 41"/>
                <a:gd name="T26" fmla="*/ 51 w 82"/>
                <a:gd name="T27" fmla="*/ 38 h 41"/>
                <a:gd name="T28" fmla="*/ 57 w 82"/>
                <a:gd name="T29" fmla="*/ 40 h 41"/>
                <a:gd name="T30" fmla="*/ 66 w 82"/>
                <a:gd name="T31" fmla="*/ 41 h 41"/>
                <a:gd name="T32" fmla="*/ 73 w 82"/>
                <a:gd name="T33" fmla="*/ 41 h 41"/>
                <a:gd name="T34" fmla="*/ 82 w 82"/>
                <a:gd name="T35" fmla="*/ 41 h 41"/>
                <a:gd name="T36" fmla="*/ 82 w 82"/>
                <a:gd name="T37" fmla="*/ 26 h 41"/>
                <a:gd name="T38" fmla="*/ 76 w 82"/>
                <a:gd name="T39" fmla="*/ 26 h 41"/>
                <a:gd name="T40" fmla="*/ 73 w 82"/>
                <a:gd name="T41" fmla="*/ 26 h 41"/>
                <a:gd name="T42" fmla="*/ 66 w 82"/>
                <a:gd name="T43" fmla="*/ 25 h 41"/>
                <a:gd name="T44" fmla="*/ 63 w 82"/>
                <a:gd name="T45" fmla="*/ 25 h 41"/>
                <a:gd name="T46" fmla="*/ 57 w 82"/>
                <a:gd name="T47" fmla="*/ 23 h 41"/>
                <a:gd name="T48" fmla="*/ 54 w 82"/>
                <a:gd name="T49" fmla="*/ 21 h 41"/>
                <a:gd name="T50" fmla="*/ 47 w 82"/>
                <a:gd name="T51" fmla="*/ 20 h 41"/>
                <a:gd name="T52" fmla="*/ 44 w 82"/>
                <a:gd name="T53" fmla="*/ 18 h 41"/>
                <a:gd name="T54" fmla="*/ 41 w 82"/>
                <a:gd name="T55" fmla="*/ 16 h 41"/>
                <a:gd name="T56" fmla="*/ 38 w 82"/>
                <a:gd name="T57" fmla="*/ 15 h 41"/>
                <a:gd name="T58" fmla="*/ 35 w 82"/>
                <a:gd name="T59" fmla="*/ 11 h 41"/>
                <a:gd name="T60" fmla="*/ 35 w 82"/>
                <a:gd name="T61" fmla="*/ 10 h 41"/>
                <a:gd name="T62" fmla="*/ 32 w 82"/>
                <a:gd name="T63" fmla="*/ 6 h 41"/>
                <a:gd name="T64" fmla="*/ 32 w 82"/>
                <a:gd name="T65" fmla="*/ 5 h 41"/>
                <a:gd name="T66" fmla="*/ 28 w 82"/>
                <a:gd name="T67" fmla="*/ 1 h 41"/>
                <a:gd name="T68" fmla="*/ 28 w 82"/>
                <a:gd name="T69" fmla="*/ 0 h 41"/>
                <a:gd name="T70" fmla="*/ 28 w 82"/>
                <a:gd name="T71" fmla="*/ 0 h 41"/>
                <a:gd name="T72" fmla="*/ 0 w 82"/>
                <a:gd name="T7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3" y="8"/>
                  </a:lnTo>
                  <a:lnTo>
                    <a:pt x="3" y="11"/>
                  </a:lnTo>
                  <a:lnTo>
                    <a:pt x="6" y="16"/>
                  </a:lnTo>
                  <a:lnTo>
                    <a:pt x="9" y="20"/>
                  </a:lnTo>
                  <a:lnTo>
                    <a:pt x="16" y="23"/>
                  </a:lnTo>
                  <a:lnTo>
                    <a:pt x="19" y="26"/>
                  </a:lnTo>
                  <a:lnTo>
                    <a:pt x="25" y="30"/>
                  </a:lnTo>
                  <a:lnTo>
                    <a:pt x="28" y="31"/>
                  </a:lnTo>
                  <a:lnTo>
                    <a:pt x="35" y="35"/>
                  </a:lnTo>
                  <a:lnTo>
                    <a:pt x="44" y="36"/>
                  </a:lnTo>
                  <a:lnTo>
                    <a:pt x="51" y="38"/>
                  </a:lnTo>
                  <a:lnTo>
                    <a:pt x="57" y="40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2" y="41"/>
                  </a:lnTo>
                  <a:lnTo>
                    <a:pt x="82" y="26"/>
                  </a:lnTo>
                  <a:lnTo>
                    <a:pt x="76" y="26"/>
                  </a:lnTo>
                  <a:lnTo>
                    <a:pt x="73" y="26"/>
                  </a:lnTo>
                  <a:lnTo>
                    <a:pt x="66" y="25"/>
                  </a:lnTo>
                  <a:lnTo>
                    <a:pt x="63" y="25"/>
                  </a:lnTo>
                  <a:lnTo>
                    <a:pt x="57" y="23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4" y="18"/>
                  </a:lnTo>
                  <a:lnTo>
                    <a:pt x="41" y="16"/>
                  </a:lnTo>
                  <a:lnTo>
                    <a:pt x="38" y="15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28" y="1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2245" y="254"/>
              <a:ext cx="28" cy="455"/>
            </a:xfrm>
            <a:custGeom>
              <a:avLst/>
              <a:gdLst>
                <a:gd name="T0" fmla="*/ 0 w 28"/>
                <a:gd name="T1" fmla="*/ 0 h 455"/>
                <a:gd name="T2" fmla="*/ 0 w 28"/>
                <a:gd name="T3" fmla="*/ 0 h 455"/>
                <a:gd name="T4" fmla="*/ 0 w 28"/>
                <a:gd name="T5" fmla="*/ 455 h 455"/>
                <a:gd name="T6" fmla="*/ 28 w 28"/>
                <a:gd name="T7" fmla="*/ 455 h 455"/>
                <a:gd name="T8" fmla="*/ 28 w 28"/>
                <a:gd name="T9" fmla="*/ 0 h 455"/>
                <a:gd name="T10" fmla="*/ 28 w 28"/>
                <a:gd name="T11" fmla="*/ 0 h 455"/>
                <a:gd name="T12" fmla="*/ 0 w 28"/>
                <a:gd name="T13" fmla="*/ 0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455">
                  <a:moveTo>
                    <a:pt x="0" y="0"/>
                  </a:moveTo>
                  <a:lnTo>
                    <a:pt x="0" y="0"/>
                  </a:lnTo>
                  <a:lnTo>
                    <a:pt x="0" y="455"/>
                  </a:lnTo>
                  <a:lnTo>
                    <a:pt x="28" y="455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2245" y="210"/>
              <a:ext cx="82" cy="44"/>
            </a:xfrm>
            <a:custGeom>
              <a:avLst/>
              <a:gdLst>
                <a:gd name="T0" fmla="*/ 82 w 82"/>
                <a:gd name="T1" fmla="*/ 0 h 44"/>
                <a:gd name="T2" fmla="*/ 82 w 82"/>
                <a:gd name="T3" fmla="*/ 0 h 44"/>
                <a:gd name="T4" fmla="*/ 73 w 82"/>
                <a:gd name="T5" fmla="*/ 0 h 44"/>
                <a:gd name="T6" fmla="*/ 66 w 82"/>
                <a:gd name="T7" fmla="*/ 2 h 44"/>
                <a:gd name="T8" fmla="*/ 57 w 82"/>
                <a:gd name="T9" fmla="*/ 2 h 44"/>
                <a:gd name="T10" fmla="*/ 51 w 82"/>
                <a:gd name="T11" fmla="*/ 3 h 44"/>
                <a:gd name="T12" fmla="*/ 44 w 82"/>
                <a:gd name="T13" fmla="*/ 5 h 44"/>
                <a:gd name="T14" fmla="*/ 35 w 82"/>
                <a:gd name="T15" fmla="*/ 7 h 44"/>
                <a:gd name="T16" fmla="*/ 28 w 82"/>
                <a:gd name="T17" fmla="*/ 10 h 44"/>
                <a:gd name="T18" fmla="*/ 25 w 82"/>
                <a:gd name="T19" fmla="*/ 13 h 44"/>
                <a:gd name="T20" fmla="*/ 19 w 82"/>
                <a:gd name="T21" fmla="*/ 15 h 44"/>
                <a:gd name="T22" fmla="*/ 13 w 82"/>
                <a:gd name="T23" fmla="*/ 18 h 44"/>
                <a:gd name="T24" fmla="*/ 9 w 82"/>
                <a:gd name="T25" fmla="*/ 23 h 44"/>
                <a:gd name="T26" fmla="*/ 6 w 82"/>
                <a:gd name="T27" fmla="*/ 27 h 44"/>
                <a:gd name="T28" fmla="*/ 3 w 82"/>
                <a:gd name="T29" fmla="*/ 30 h 44"/>
                <a:gd name="T30" fmla="*/ 3 w 82"/>
                <a:gd name="T31" fmla="*/ 35 h 44"/>
                <a:gd name="T32" fmla="*/ 0 w 82"/>
                <a:gd name="T33" fmla="*/ 38 h 44"/>
                <a:gd name="T34" fmla="*/ 0 w 82"/>
                <a:gd name="T35" fmla="*/ 44 h 44"/>
                <a:gd name="T36" fmla="*/ 28 w 82"/>
                <a:gd name="T37" fmla="*/ 44 h 44"/>
                <a:gd name="T38" fmla="*/ 28 w 82"/>
                <a:gd name="T39" fmla="*/ 40 h 44"/>
                <a:gd name="T40" fmla="*/ 32 w 82"/>
                <a:gd name="T41" fmla="*/ 38 h 44"/>
                <a:gd name="T42" fmla="*/ 32 w 82"/>
                <a:gd name="T43" fmla="*/ 35 h 44"/>
                <a:gd name="T44" fmla="*/ 35 w 82"/>
                <a:gd name="T45" fmla="*/ 32 h 44"/>
                <a:gd name="T46" fmla="*/ 35 w 82"/>
                <a:gd name="T47" fmla="*/ 30 h 44"/>
                <a:gd name="T48" fmla="*/ 38 w 82"/>
                <a:gd name="T49" fmla="*/ 28 h 44"/>
                <a:gd name="T50" fmla="*/ 41 w 82"/>
                <a:gd name="T51" fmla="*/ 25 h 44"/>
                <a:gd name="T52" fmla="*/ 44 w 82"/>
                <a:gd name="T53" fmla="*/ 23 h 44"/>
                <a:gd name="T54" fmla="*/ 47 w 82"/>
                <a:gd name="T55" fmla="*/ 22 h 44"/>
                <a:gd name="T56" fmla="*/ 54 w 82"/>
                <a:gd name="T57" fmla="*/ 20 h 44"/>
                <a:gd name="T58" fmla="*/ 57 w 82"/>
                <a:gd name="T59" fmla="*/ 18 h 44"/>
                <a:gd name="T60" fmla="*/ 60 w 82"/>
                <a:gd name="T61" fmla="*/ 18 h 44"/>
                <a:gd name="T62" fmla="*/ 66 w 82"/>
                <a:gd name="T63" fmla="*/ 17 h 44"/>
                <a:gd name="T64" fmla="*/ 73 w 82"/>
                <a:gd name="T65" fmla="*/ 17 h 44"/>
                <a:gd name="T66" fmla="*/ 76 w 82"/>
                <a:gd name="T67" fmla="*/ 15 h 44"/>
                <a:gd name="T68" fmla="*/ 82 w 82"/>
                <a:gd name="T69" fmla="*/ 15 h 44"/>
                <a:gd name="T70" fmla="*/ 82 w 82"/>
                <a:gd name="T71" fmla="*/ 15 h 44"/>
                <a:gd name="T72" fmla="*/ 82 w 82"/>
                <a:gd name="T7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0"/>
                  </a:moveTo>
                  <a:lnTo>
                    <a:pt x="82" y="0"/>
                  </a:lnTo>
                  <a:lnTo>
                    <a:pt x="73" y="0"/>
                  </a:lnTo>
                  <a:lnTo>
                    <a:pt x="66" y="2"/>
                  </a:lnTo>
                  <a:lnTo>
                    <a:pt x="57" y="2"/>
                  </a:lnTo>
                  <a:lnTo>
                    <a:pt x="51" y="3"/>
                  </a:lnTo>
                  <a:lnTo>
                    <a:pt x="44" y="5"/>
                  </a:lnTo>
                  <a:lnTo>
                    <a:pt x="35" y="7"/>
                  </a:lnTo>
                  <a:lnTo>
                    <a:pt x="28" y="10"/>
                  </a:lnTo>
                  <a:lnTo>
                    <a:pt x="25" y="13"/>
                  </a:lnTo>
                  <a:lnTo>
                    <a:pt x="19" y="15"/>
                  </a:lnTo>
                  <a:lnTo>
                    <a:pt x="13" y="18"/>
                  </a:lnTo>
                  <a:lnTo>
                    <a:pt x="9" y="23"/>
                  </a:lnTo>
                  <a:lnTo>
                    <a:pt x="6" y="27"/>
                  </a:lnTo>
                  <a:lnTo>
                    <a:pt x="3" y="30"/>
                  </a:lnTo>
                  <a:lnTo>
                    <a:pt x="3" y="35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28" y="44"/>
                  </a:lnTo>
                  <a:lnTo>
                    <a:pt x="28" y="40"/>
                  </a:lnTo>
                  <a:lnTo>
                    <a:pt x="32" y="38"/>
                  </a:lnTo>
                  <a:lnTo>
                    <a:pt x="32" y="35"/>
                  </a:lnTo>
                  <a:lnTo>
                    <a:pt x="35" y="32"/>
                  </a:lnTo>
                  <a:lnTo>
                    <a:pt x="35" y="30"/>
                  </a:lnTo>
                  <a:lnTo>
                    <a:pt x="38" y="28"/>
                  </a:lnTo>
                  <a:lnTo>
                    <a:pt x="41" y="25"/>
                  </a:lnTo>
                  <a:lnTo>
                    <a:pt x="44" y="23"/>
                  </a:lnTo>
                  <a:lnTo>
                    <a:pt x="47" y="22"/>
                  </a:lnTo>
                  <a:lnTo>
                    <a:pt x="54" y="20"/>
                  </a:lnTo>
                  <a:lnTo>
                    <a:pt x="57" y="18"/>
                  </a:lnTo>
                  <a:lnTo>
                    <a:pt x="60" y="18"/>
                  </a:lnTo>
                  <a:lnTo>
                    <a:pt x="66" y="17"/>
                  </a:lnTo>
                  <a:lnTo>
                    <a:pt x="73" y="17"/>
                  </a:lnTo>
                  <a:lnTo>
                    <a:pt x="76" y="15"/>
                  </a:lnTo>
                  <a:lnTo>
                    <a:pt x="82" y="15"/>
                  </a:lnTo>
                  <a:lnTo>
                    <a:pt x="82" y="15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2327" y="210"/>
              <a:ext cx="2962" cy="15"/>
            </a:xfrm>
            <a:custGeom>
              <a:avLst/>
              <a:gdLst>
                <a:gd name="T0" fmla="*/ 2962 w 2962"/>
                <a:gd name="T1" fmla="*/ 0 h 15"/>
                <a:gd name="T2" fmla="*/ 2962 w 2962"/>
                <a:gd name="T3" fmla="*/ 0 h 15"/>
                <a:gd name="T4" fmla="*/ 0 w 2962"/>
                <a:gd name="T5" fmla="*/ 0 h 15"/>
                <a:gd name="T6" fmla="*/ 0 w 2962"/>
                <a:gd name="T7" fmla="*/ 15 h 15"/>
                <a:gd name="T8" fmla="*/ 2962 w 2962"/>
                <a:gd name="T9" fmla="*/ 15 h 15"/>
                <a:gd name="T10" fmla="*/ 2962 w 2962"/>
                <a:gd name="T11" fmla="*/ 15 h 15"/>
                <a:gd name="T12" fmla="*/ 2962 w 2962"/>
                <a:gd name="T1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2" h="15">
                  <a:moveTo>
                    <a:pt x="2962" y="0"/>
                  </a:moveTo>
                  <a:lnTo>
                    <a:pt x="2962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2962" y="15"/>
                  </a:lnTo>
                  <a:lnTo>
                    <a:pt x="2962" y="15"/>
                  </a:lnTo>
                  <a:lnTo>
                    <a:pt x="296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5289" y="210"/>
              <a:ext cx="82" cy="44"/>
            </a:xfrm>
            <a:custGeom>
              <a:avLst/>
              <a:gdLst>
                <a:gd name="T0" fmla="*/ 82 w 82"/>
                <a:gd name="T1" fmla="*/ 44 h 44"/>
                <a:gd name="T2" fmla="*/ 82 w 82"/>
                <a:gd name="T3" fmla="*/ 44 h 44"/>
                <a:gd name="T4" fmla="*/ 82 w 82"/>
                <a:gd name="T5" fmla="*/ 38 h 44"/>
                <a:gd name="T6" fmla="*/ 82 w 82"/>
                <a:gd name="T7" fmla="*/ 35 h 44"/>
                <a:gd name="T8" fmla="*/ 79 w 82"/>
                <a:gd name="T9" fmla="*/ 30 h 44"/>
                <a:gd name="T10" fmla="*/ 75 w 82"/>
                <a:gd name="T11" fmla="*/ 27 h 44"/>
                <a:gd name="T12" fmla="*/ 72 w 82"/>
                <a:gd name="T13" fmla="*/ 23 h 44"/>
                <a:gd name="T14" fmla="*/ 69 w 82"/>
                <a:gd name="T15" fmla="*/ 18 h 44"/>
                <a:gd name="T16" fmla="*/ 63 w 82"/>
                <a:gd name="T17" fmla="*/ 15 h 44"/>
                <a:gd name="T18" fmla="*/ 56 w 82"/>
                <a:gd name="T19" fmla="*/ 13 h 44"/>
                <a:gd name="T20" fmla="*/ 53 w 82"/>
                <a:gd name="T21" fmla="*/ 10 h 44"/>
                <a:gd name="T22" fmla="*/ 47 w 82"/>
                <a:gd name="T23" fmla="*/ 7 h 44"/>
                <a:gd name="T24" fmla="*/ 37 w 82"/>
                <a:gd name="T25" fmla="*/ 5 h 44"/>
                <a:gd name="T26" fmla="*/ 31 w 82"/>
                <a:gd name="T27" fmla="*/ 3 h 44"/>
                <a:gd name="T28" fmla="*/ 25 w 82"/>
                <a:gd name="T29" fmla="*/ 2 h 44"/>
                <a:gd name="T30" fmla="*/ 15 w 82"/>
                <a:gd name="T31" fmla="*/ 2 h 44"/>
                <a:gd name="T32" fmla="*/ 9 w 82"/>
                <a:gd name="T33" fmla="*/ 0 h 44"/>
                <a:gd name="T34" fmla="*/ 0 w 82"/>
                <a:gd name="T35" fmla="*/ 0 h 44"/>
                <a:gd name="T36" fmla="*/ 0 w 82"/>
                <a:gd name="T37" fmla="*/ 15 h 44"/>
                <a:gd name="T38" fmla="*/ 6 w 82"/>
                <a:gd name="T39" fmla="*/ 15 h 44"/>
                <a:gd name="T40" fmla="*/ 9 w 82"/>
                <a:gd name="T41" fmla="*/ 17 h 44"/>
                <a:gd name="T42" fmla="*/ 15 w 82"/>
                <a:gd name="T43" fmla="*/ 17 h 44"/>
                <a:gd name="T44" fmla="*/ 22 w 82"/>
                <a:gd name="T45" fmla="*/ 18 h 44"/>
                <a:gd name="T46" fmla="*/ 25 w 82"/>
                <a:gd name="T47" fmla="*/ 18 h 44"/>
                <a:gd name="T48" fmla="*/ 28 w 82"/>
                <a:gd name="T49" fmla="*/ 20 h 44"/>
                <a:gd name="T50" fmla="*/ 34 w 82"/>
                <a:gd name="T51" fmla="*/ 22 h 44"/>
                <a:gd name="T52" fmla="*/ 37 w 82"/>
                <a:gd name="T53" fmla="*/ 23 h 44"/>
                <a:gd name="T54" fmla="*/ 41 w 82"/>
                <a:gd name="T55" fmla="*/ 25 h 44"/>
                <a:gd name="T56" fmla="*/ 44 w 82"/>
                <a:gd name="T57" fmla="*/ 28 h 44"/>
                <a:gd name="T58" fmla="*/ 47 w 82"/>
                <a:gd name="T59" fmla="*/ 30 h 44"/>
                <a:gd name="T60" fmla="*/ 47 w 82"/>
                <a:gd name="T61" fmla="*/ 32 h 44"/>
                <a:gd name="T62" fmla="*/ 50 w 82"/>
                <a:gd name="T63" fmla="*/ 35 h 44"/>
                <a:gd name="T64" fmla="*/ 50 w 82"/>
                <a:gd name="T65" fmla="*/ 38 h 44"/>
                <a:gd name="T66" fmla="*/ 53 w 82"/>
                <a:gd name="T67" fmla="*/ 40 h 44"/>
                <a:gd name="T68" fmla="*/ 53 w 82"/>
                <a:gd name="T69" fmla="*/ 44 h 44"/>
                <a:gd name="T70" fmla="*/ 53 w 82"/>
                <a:gd name="T71" fmla="*/ 44 h 44"/>
                <a:gd name="T72" fmla="*/ 82 w 82"/>
                <a:gd name="T7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44"/>
                  </a:moveTo>
                  <a:lnTo>
                    <a:pt x="82" y="44"/>
                  </a:lnTo>
                  <a:lnTo>
                    <a:pt x="82" y="38"/>
                  </a:lnTo>
                  <a:lnTo>
                    <a:pt x="82" y="35"/>
                  </a:lnTo>
                  <a:lnTo>
                    <a:pt x="79" y="30"/>
                  </a:lnTo>
                  <a:lnTo>
                    <a:pt x="75" y="27"/>
                  </a:lnTo>
                  <a:lnTo>
                    <a:pt x="72" y="23"/>
                  </a:lnTo>
                  <a:lnTo>
                    <a:pt x="69" y="18"/>
                  </a:lnTo>
                  <a:lnTo>
                    <a:pt x="63" y="15"/>
                  </a:lnTo>
                  <a:lnTo>
                    <a:pt x="56" y="13"/>
                  </a:lnTo>
                  <a:lnTo>
                    <a:pt x="53" y="10"/>
                  </a:lnTo>
                  <a:lnTo>
                    <a:pt x="47" y="7"/>
                  </a:lnTo>
                  <a:lnTo>
                    <a:pt x="37" y="5"/>
                  </a:lnTo>
                  <a:lnTo>
                    <a:pt x="31" y="3"/>
                  </a:lnTo>
                  <a:lnTo>
                    <a:pt x="25" y="2"/>
                  </a:lnTo>
                  <a:lnTo>
                    <a:pt x="15" y="2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9" y="17"/>
                  </a:lnTo>
                  <a:lnTo>
                    <a:pt x="15" y="17"/>
                  </a:lnTo>
                  <a:lnTo>
                    <a:pt x="22" y="18"/>
                  </a:lnTo>
                  <a:lnTo>
                    <a:pt x="25" y="18"/>
                  </a:lnTo>
                  <a:lnTo>
                    <a:pt x="28" y="20"/>
                  </a:lnTo>
                  <a:lnTo>
                    <a:pt x="34" y="22"/>
                  </a:lnTo>
                  <a:lnTo>
                    <a:pt x="37" y="23"/>
                  </a:lnTo>
                  <a:lnTo>
                    <a:pt x="41" y="25"/>
                  </a:lnTo>
                  <a:lnTo>
                    <a:pt x="44" y="28"/>
                  </a:lnTo>
                  <a:lnTo>
                    <a:pt x="47" y="30"/>
                  </a:lnTo>
                  <a:lnTo>
                    <a:pt x="47" y="32"/>
                  </a:lnTo>
                  <a:lnTo>
                    <a:pt x="50" y="35"/>
                  </a:lnTo>
                  <a:lnTo>
                    <a:pt x="50" y="38"/>
                  </a:lnTo>
                  <a:lnTo>
                    <a:pt x="53" y="40"/>
                  </a:lnTo>
                  <a:lnTo>
                    <a:pt x="53" y="44"/>
                  </a:lnTo>
                  <a:lnTo>
                    <a:pt x="53" y="44"/>
                  </a:lnTo>
                  <a:lnTo>
                    <a:pt x="82" y="4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5342" y="254"/>
              <a:ext cx="29" cy="455"/>
            </a:xfrm>
            <a:custGeom>
              <a:avLst/>
              <a:gdLst>
                <a:gd name="T0" fmla="*/ 29 w 29"/>
                <a:gd name="T1" fmla="*/ 455 h 455"/>
                <a:gd name="T2" fmla="*/ 29 w 29"/>
                <a:gd name="T3" fmla="*/ 455 h 455"/>
                <a:gd name="T4" fmla="*/ 29 w 29"/>
                <a:gd name="T5" fmla="*/ 0 h 455"/>
                <a:gd name="T6" fmla="*/ 0 w 29"/>
                <a:gd name="T7" fmla="*/ 0 h 455"/>
                <a:gd name="T8" fmla="*/ 0 w 29"/>
                <a:gd name="T9" fmla="*/ 455 h 455"/>
                <a:gd name="T10" fmla="*/ 0 w 29"/>
                <a:gd name="T11" fmla="*/ 455 h 455"/>
                <a:gd name="T12" fmla="*/ 29 w 29"/>
                <a:gd name="T13" fmla="*/ 455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455">
                  <a:moveTo>
                    <a:pt x="29" y="455"/>
                  </a:moveTo>
                  <a:lnTo>
                    <a:pt x="29" y="45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455"/>
                  </a:lnTo>
                  <a:lnTo>
                    <a:pt x="0" y="455"/>
                  </a:lnTo>
                  <a:lnTo>
                    <a:pt x="29" y="45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5289" y="709"/>
              <a:ext cx="82" cy="41"/>
            </a:xfrm>
            <a:custGeom>
              <a:avLst/>
              <a:gdLst>
                <a:gd name="T0" fmla="*/ 0 w 82"/>
                <a:gd name="T1" fmla="*/ 41 h 41"/>
                <a:gd name="T2" fmla="*/ 0 w 82"/>
                <a:gd name="T3" fmla="*/ 41 h 41"/>
                <a:gd name="T4" fmla="*/ 9 w 82"/>
                <a:gd name="T5" fmla="*/ 41 h 41"/>
                <a:gd name="T6" fmla="*/ 15 w 82"/>
                <a:gd name="T7" fmla="*/ 41 h 41"/>
                <a:gd name="T8" fmla="*/ 25 w 82"/>
                <a:gd name="T9" fmla="*/ 40 h 41"/>
                <a:gd name="T10" fmla="*/ 31 w 82"/>
                <a:gd name="T11" fmla="*/ 38 h 41"/>
                <a:gd name="T12" fmla="*/ 37 w 82"/>
                <a:gd name="T13" fmla="*/ 36 h 41"/>
                <a:gd name="T14" fmla="*/ 47 w 82"/>
                <a:gd name="T15" fmla="*/ 35 h 41"/>
                <a:gd name="T16" fmla="*/ 53 w 82"/>
                <a:gd name="T17" fmla="*/ 31 h 41"/>
                <a:gd name="T18" fmla="*/ 56 w 82"/>
                <a:gd name="T19" fmla="*/ 30 h 41"/>
                <a:gd name="T20" fmla="*/ 63 w 82"/>
                <a:gd name="T21" fmla="*/ 26 h 41"/>
                <a:gd name="T22" fmla="*/ 69 w 82"/>
                <a:gd name="T23" fmla="*/ 23 h 41"/>
                <a:gd name="T24" fmla="*/ 72 w 82"/>
                <a:gd name="T25" fmla="*/ 20 h 41"/>
                <a:gd name="T26" fmla="*/ 75 w 82"/>
                <a:gd name="T27" fmla="*/ 16 h 41"/>
                <a:gd name="T28" fmla="*/ 79 w 82"/>
                <a:gd name="T29" fmla="*/ 11 h 41"/>
                <a:gd name="T30" fmla="*/ 82 w 82"/>
                <a:gd name="T31" fmla="*/ 8 h 41"/>
                <a:gd name="T32" fmla="*/ 82 w 82"/>
                <a:gd name="T33" fmla="*/ 3 h 41"/>
                <a:gd name="T34" fmla="*/ 82 w 82"/>
                <a:gd name="T35" fmla="*/ 0 h 41"/>
                <a:gd name="T36" fmla="*/ 53 w 82"/>
                <a:gd name="T37" fmla="*/ 0 h 41"/>
                <a:gd name="T38" fmla="*/ 53 w 82"/>
                <a:gd name="T39" fmla="*/ 1 h 41"/>
                <a:gd name="T40" fmla="*/ 50 w 82"/>
                <a:gd name="T41" fmla="*/ 5 h 41"/>
                <a:gd name="T42" fmla="*/ 50 w 82"/>
                <a:gd name="T43" fmla="*/ 6 h 41"/>
                <a:gd name="T44" fmla="*/ 47 w 82"/>
                <a:gd name="T45" fmla="*/ 10 h 41"/>
                <a:gd name="T46" fmla="*/ 47 w 82"/>
                <a:gd name="T47" fmla="*/ 11 h 41"/>
                <a:gd name="T48" fmla="*/ 44 w 82"/>
                <a:gd name="T49" fmla="*/ 15 h 41"/>
                <a:gd name="T50" fmla="*/ 41 w 82"/>
                <a:gd name="T51" fmla="*/ 16 h 41"/>
                <a:gd name="T52" fmla="*/ 37 w 82"/>
                <a:gd name="T53" fmla="*/ 18 h 41"/>
                <a:gd name="T54" fmla="*/ 34 w 82"/>
                <a:gd name="T55" fmla="*/ 20 h 41"/>
                <a:gd name="T56" fmla="*/ 28 w 82"/>
                <a:gd name="T57" fmla="*/ 21 h 41"/>
                <a:gd name="T58" fmla="*/ 25 w 82"/>
                <a:gd name="T59" fmla="*/ 23 h 41"/>
                <a:gd name="T60" fmla="*/ 22 w 82"/>
                <a:gd name="T61" fmla="*/ 25 h 41"/>
                <a:gd name="T62" fmla="*/ 15 w 82"/>
                <a:gd name="T63" fmla="*/ 25 h 41"/>
                <a:gd name="T64" fmla="*/ 9 w 82"/>
                <a:gd name="T65" fmla="*/ 26 h 41"/>
                <a:gd name="T66" fmla="*/ 6 w 82"/>
                <a:gd name="T67" fmla="*/ 26 h 41"/>
                <a:gd name="T68" fmla="*/ 0 w 82"/>
                <a:gd name="T69" fmla="*/ 26 h 41"/>
                <a:gd name="T70" fmla="*/ 0 w 82"/>
                <a:gd name="T71" fmla="*/ 26 h 41"/>
                <a:gd name="T72" fmla="*/ 0 w 82"/>
                <a:gd name="T73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41"/>
                  </a:moveTo>
                  <a:lnTo>
                    <a:pt x="0" y="41"/>
                  </a:lnTo>
                  <a:lnTo>
                    <a:pt x="9" y="41"/>
                  </a:lnTo>
                  <a:lnTo>
                    <a:pt x="15" y="41"/>
                  </a:lnTo>
                  <a:lnTo>
                    <a:pt x="25" y="40"/>
                  </a:lnTo>
                  <a:lnTo>
                    <a:pt x="31" y="38"/>
                  </a:lnTo>
                  <a:lnTo>
                    <a:pt x="37" y="36"/>
                  </a:lnTo>
                  <a:lnTo>
                    <a:pt x="47" y="35"/>
                  </a:lnTo>
                  <a:lnTo>
                    <a:pt x="53" y="31"/>
                  </a:lnTo>
                  <a:lnTo>
                    <a:pt x="56" y="30"/>
                  </a:lnTo>
                  <a:lnTo>
                    <a:pt x="63" y="26"/>
                  </a:lnTo>
                  <a:lnTo>
                    <a:pt x="69" y="23"/>
                  </a:lnTo>
                  <a:lnTo>
                    <a:pt x="72" y="20"/>
                  </a:lnTo>
                  <a:lnTo>
                    <a:pt x="75" y="16"/>
                  </a:lnTo>
                  <a:lnTo>
                    <a:pt x="79" y="11"/>
                  </a:lnTo>
                  <a:lnTo>
                    <a:pt x="82" y="8"/>
                  </a:lnTo>
                  <a:lnTo>
                    <a:pt x="82" y="3"/>
                  </a:lnTo>
                  <a:lnTo>
                    <a:pt x="82" y="0"/>
                  </a:lnTo>
                  <a:lnTo>
                    <a:pt x="53" y="0"/>
                  </a:lnTo>
                  <a:lnTo>
                    <a:pt x="53" y="1"/>
                  </a:lnTo>
                  <a:lnTo>
                    <a:pt x="50" y="5"/>
                  </a:lnTo>
                  <a:lnTo>
                    <a:pt x="50" y="6"/>
                  </a:lnTo>
                  <a:lnTo>
                    <a:pt x="47" y="10"/>
                  </a:lnTo>
                  <a:lnTo>
                    <a:pt x="47" y="11"/>
                  </a:lnTo>
                  <a:lnTo>
                    <a:pt x="44" y="15"/>
                  </a:lnTo>
                  <a:lnTo>
                    <a:pt x="41" y="16"/>
                  </a:lnTo>
                  <a:lnTo>
                    <a:pt x="37" y="18"/>
                  </a:lnTo>
                  <a:lnTo>
                    <a:pt x="34" y="20"/>
                  </a:lnTo>
                  <a:lnTo>
                    <a:pt x="28" y="21"/>
                  </a:lnTo>
                  <a:lnTo>
                    <a:pt x="25" y="23"/>
                  </a:lnTo>
                  <a:lnTo>
                    <a:pt x="22" y="25"/>
                  </a:lnTo>
                  <a:lnTo>
                    <a:pt x="15" y="25"/>
                  </a:lnTo>
                  <a:lnTo>
                    <a:pt x="9" y="26"/>
                  </a:lnTo>
                  <a:lnTo>
                    <a:pt x="6" y="26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5077" y="735"/>
              <a:ext cx="212" cy="15"/>
            </a:xfrm>
            <a:custGeom>
              <a:avLst/>
              <a:gdLst>
                <a:gd name="T0" fmla="*/ 0 w 212"/>
                <a:gd name="T1" fmla="*/ 9 h 15"/>
                <a:gd name="T2" fmla="*/ 0 w 212"/>
                <a:gd name="T3" fmla="*/ 15 h 15"/>
                <a:gd name="T4" fmla="*/ 212 w 212"/>
                <a:gd name="T5" fmla="*/ 15 h 15"/>
                <a:gd name="T6" fmla="*/ 212 w 212"/>
                <a:gd name="T7" fmla="*/ 0 h 15"/>
                <a:gd name="T8" fmla="*/ 0 w 212"/>
                <a:gd name="T9" fmla="*/ 0 h 15"/>
                <a:gd name="T10" fmla="*/ 0 w 212"/>
                <a:gd name="T11" fmla="*/ 9 h 15"/>
                <a:gd name="T12" fmla="*/ 0 w 212"/>
                <a:gd name="T13" fmla="*/ 9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" h="15">
                  <a:moveTo>
                    <a:pt x="0" y="9"/>
                  </a:moveTo>
                  <a:lnTo>
                    <a:pt x="0" y="15"/>
                  </a:lnTo>
                  <a:lnTo>
                    <a:pt x="212" y="15"/>
                  </a:lnTo>
                  <a:lnTo>
                    <a:pt x="21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4201" y="715"/>
              <a:ext cx="83" cy="49"/>
            </a:xfrm>
            <a:custGeom>
              <a:avLst/>
              <a:gdLst>
                <a:gd name="T0" fmla="*/ 73 w 83"/>
                <a:gd name="T1" fmla="*/ 24 h 49"/>
                <a:gd name="T2" fmla="*/ 83 w 83"/>
                <a:gd name="T3" fmla="*/ 49 h 49"/>
                <a:gd name="T4" fmla="*/ 13 w 83"/>
                <a:gd name="T5" fmla="*/ 39 h 49"/>
                <a:gd name="T6" fmla="*/ 10 w 83"/>
                <a:gd name="T7" fmla="*/ 39 h 49"/>
                <a:gd name="T8" fmla="*/ 10 w 83"/>
                <a:gd name="T9" fmla="*/ 37 h 49"/>
                <a:gd name="T10" fmla="*/ 7 w 83"/>
                <a:gd name="T11" fmla="*/ 37 h 49"/>
                <a:gd name="T12" fmla="*/ 7 w 83"/>
                <a:gd name="T13" fmla="*/ 35 h 49"/>
                <a:gd name="T14" fmla="*/ 3 w 83"/>
                <a:gd name="T15" fmla="*/ 35 h 49"/>
                <a:gd name="T16" fmla="*/ 3 w 83"/>
                <a:gd name="T17" fmla="*/ 34 h 49"/>
                <a:gd name="T18" fmla="*/ 0 w 83"/>
                <a:gd name="T19" fmla="*/ 34 h 49"/>
                <a:gd name="T20" fmla="*/ 0 w 83"/>
                <a:gd name="T21" fmla="*/ 32 h 49"/>
                <a:gd name="T22" fmla="*/ 0 w 83"/>
                <a:gd name="T23" fmla="*/ 30 h 49"/>
                <a:gd name="T24" fmla="*/ 3 w 83"/>
                <a:gd name="T25" fmla="*/ 29 h 49"/>
                <a:gd name="T26" fmla="*/ 3 w 83"/>
                <a:gd name="T27" fmla="*/ 27 h 49"/>
                <a:gd name="T28" fmla="*/ 7 w 83"/>
                <a:gd name="T29" fmla="*/ 25 h 49"/>
                <a:gd name="T30" fmla="*/ 64 w 83"/>
                <a:gd name="T31" fmla="*/ 0 h 49"/>
                <a:gd name="T32" fmla="*/ 73 w 83"/>
                <a:gd name="T33" fmla="*/ 24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49">
                  <a:moveTo>
                    <a:pt x="73" y="24"/>
                  </a:moveTo>
                  <a:lnTo>
                    <a:pt x="83" y="49"/>
                  </a:lnTo>
                  <a:lnTo>
                    <a:pt x="13" y="39"/>
                  </a:lnTo>
                  <a:lnTo>
                    <a:pt x="10" y="39"/>
                  </a:lnTo>
                  <a:lnTo>
                    <a:pt x="10" y="37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3" y="35"/>
                  </a:lnTo>
                  <a:lnTo>
                    <a:pt x="3" y="34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3" y="29"/>
                  </a:lnTo>
                  <a:lnTo>
                    <a:pt x="3" y="27"/>
                  </a:lnTo>
                  <a:lnTo>
                    <a:pt x="7" y="25"/>
                  </a:lnTo>
                  <a:lnTo>
                    <a:pt x="64" y="0"/>
                  </a:lnTo>
                  <a:lnTo>
                    <a:pt x="73" y="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4265" y="642"/>
              <a:ext cx="224" cy="152"/>
            </a:xfrm>
            <a:custGeom>
              <a:avLst/>
              <a:gdLst>
                <a:gd name="T0" fmla="*/ 19 w 224"/>
                <a:gd name="T1" fmla="*/ 122 h 152"/>
                <a:gd name="T2" fmla="*/ 224 w 224"/>
                <a:gd name="T3" fmla="*/ 152 h 152"/>
                <a:gd name="T4" fmla="*/ 221 w 224"/>
                <a:gd name="T5" fmla="*/ 77 h 152"/>
                <a:gd name="T6" fmla="*/ 161 w 224"/>
                <a:gd name="T7" fmla="*/ 0 h 152"/>
                <a:gd name="T8" fmla="*/ 0 w 224"/>
                <a:gd name="T9" fmla="*/ 73 h 152"/>
                <a:gd name="T10" fmla="*/ 19 w 224"/>
                <a:gd name="T11" fmla="*/ 12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" h="152">
                  <a:moveTo>
                    <a:pt x="19" y="122"/>
                  </a:moveTo>
                  <a:lnTo>
                    <a:pt x="224" y="152"/>
                  </a:lnTo>
                  <a:lnTo>
                    <a:pt x="221" y="77"/>
                  </a:lnTo>
                  <a:lnTo>
                    <a:pt x="161" y="0"/>
                  </a:lnTo>
                  <a:lnTo>
                    <a:pt x="0" y="73"/>
                  </a:lnTo>
                  <a:lnTo>
                    <a:pt x="19" y="1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4432" y="605"/>
              <a:ext cx="721" cy="145"/>
            </a:xfrm>
            <a:custGeom>
              <a:avLst/>
              <a:gdLst>
                <a:gd name="T0" fmla="*/ 16 w 721"/>
                <a:gd name="T1" fmla="*/ 80 h 145"/>
                <a:gd name="T2" fmla="*/ 10 w 721"/>
                <a:gd name="T3" fmla="*/ 84 h 145"/>
                <a:gd name="T4" fmla="*/ 6 w 721"/>
                <a:gd name="T5" fmla="*/ 89 h 145"/>
                <a:gd name="T6" fmla="*/ 3 w 721"/>
                <a:gd name="T7" fmla="*/ 92 h 145"/>
                <a:gd name="T8" fmla="*/ 3 w 721"/>
                <a:gd name="T9" fmla="*/ 97 h 145"/>
                <a:gd name="T10" fmla="*/ 0 w 721"/>
                <a:gd name="T11" fmla="*/ 102 h 145"/>
                <a:gd name="T12" fmla="*/ 0 w 721"/>
                <a:gd name="T13" fmla="*/ 105 h 145"/>
                <a:gd name="T14" fmla="*/ 0 w 721"/>
                <a:gd name="T15" fmla="*/ 110 h 145"/>
                <a:gd name="T16" fmla="*/ 3 w 721"/>
                <a:gd name="T17" fmla="*/ 115 h 145"/>
                <a:gd name="T18" fmla="*/ 3 w 721"/>
                <a:gd name="T19" fmla="*/ 120 h 145"/>
                <a:gd name="T20" fmla="*/ 6 w 721"/>
                <a:gd name="T21" fmla="*/ 124 h 145"/>
                <a:gd name="T22" fmla="*/ 13 w 721"/>
                <a:gd name="T23" fmla="*/ 129 h 145"/>
                <a:gd name="T24" fmla="*/ 16 w 721"/>
                <a:gd name="T25" fmla="*/ 132 h 145"/>
                <a:gd name="T26" fmla="*/ 22 w 721"/>
                <a:gd name="T27" fmla="*/ 135 h 145"/>
                <a:gd name="T28" fmla="*/ 25 w 721"/>
                <a:gd name="T29" fmla="*/ 140 h 145"/>
                <a:gd name="T30" fmla="*/ 32 w 721"/>
                <a:gd name="T31" fmla="*/ 142 h 145"/>
                <a:gd name="T32" fmla="*/ 41 w 721"/>
                <a:gd name="T33" fmla="*/ 145 h 145"/>
                <a:gd name="T34" fmla="*/ 721 w 721"/>
                <a:gd name="T35" fmla="*/ 65 h 145"/>
                <a:gd name="T36" fmla="*/ 692 w 721"/>
                <a:gd name="T37" fmla="*/ 0 h 145"/>
                <a:gd name="T38" fmla="*/ 16 w 721"/>
                <a:gd name="T39" fmla="*/ 8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21" h="145">
                  <a:moveTo>
                    <a:pt x="16" y="80"/>
                  </a:moveTo>
                  <a:lnTo>
                    <a:pt x="10" y="84"/>
                  </a:lnTo>
                  <a:lnTo>
                    <a:pt x="6" y="89"/>
                  </a:lnTo>
                  <a:lnTo>
                    <a:pt x="3" y="92"/>
                  </a:lnTo>
                  <a:lnTo>
                    <a:pt x="3" y="97"/>
                  </a:lnTo>
                  <a:lnTo>
                    <a:pt x="0" y="102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3" y="115"/>
                  </a:lnTo>
                  <a:lnTo>
                    <a:pt x="3" y="120"/>
                  </a:lnTo>
                  <a:lnTo>
                    <a:pt x="6" y="124"/>
                  </a:lnTo>
                  <a:lnTo>
                    <a:pt x="13" y="129"/>
                  </a:lnTo>
                  <a:lnTo>
                    <a:pt x="16" y="132"/>
                  </a:lnTo>
                  <a:lnTo>
                    <a:pt x="22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41" y="145"/>
                  </a:lnTo>
                  <a:lnTo>
                    <a:pt x="721" y="65"/>
                  </a:lnTo>
                  <a:lnTo>
                    <a:pt x="692" y="0"/>
                  </a:lnTo>
                  <a:lnTo>
                    <a:pt x="16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4429" y="684"/>
              <a:ext cx="44" cy="68"/>
            </a:xfrm>
            <a:custGeom>
              <a:avLst/>
              <a:gdLst>
                <a:gd name="T0" fmla="*/ 44 w 44"/>
                <a:gd name="T1" fmla="*/ 65 h 68"/>
                <a:gd name="T2" fmla="*/ 44 w 44"/>
                <a:gd name="T3" fmla="*/ 65 h 68"/>
                <a:gd name="T4" fmla="*/ 38 w 44"/>
                <a:gd name="T5" fmla="*/ 63 h 68"/>
                <a:gd name="T6" fmla="*/ 31 w 44"/>
                <a:gd name="T7" fmla="*/ 60 h 68"/>
                <a:gd name="T8" fmla="*/ 25 w 44"/>
                <a:gd name="T9" fmla="*/ 56 h 68"/>
                <a:gd name="T10" fmla="*/ 22 w 44"/>
                <a:gd name="T11" fmla="*/ 51 h 68"/>
                <a:gd name="T12" fmla="*/ 19 w 44"/>
                <a:gd name="T13" fmla="*/ 48 h 68"/>
                <a:gd name="T14" fmla="*/ 13 w 44"/>
                <a:gd name="T15" fmla="*/ 45 h 68"/>
                <a:gd name="T16" fmla="*/ 13 w 44"/>
                <a:gd name="T17" fmla="*/ 40 h 68"/>
                <a:gd name="T18" fmla="*/ 9 w 44"/>
                <a:gd name="T19" fmla="*/ 36 h 68"/>
                <a:gd name="T20" fmla="*/ 9 w 44"/>
                <a:gd name="T21" fmla="*/ 31 h 68"/>
                <a:gd name="T22" fmla="*/ 6 w 44"/>
                <a:gd name="T23" fmla="*/ 26 h 68"/>
                <a:gd name="T24" fmla="*/ 6 w 44"/>
                <a:gd name="T25" fmla="*/ 23 h 68"/>
                <a:gd name="T26" fmla="*/ 9 w 44"/>
                <a:gd name="T27" fmla="*/ 18 h 68"/>
                <a:gd name="T28" fmla="*/ 13 w 44"/>
                <a:gd name="T29" fmla="*/ 15 h 68"/>
                <a:gd name="T30" fmla="*/ 13 w 44"/>
                <a:gd name="T31" fmla="*/ 10 h 68"/>
                <a:gd name="T32" fmla="*/ 16 w 44"/>
                <a:gd name="T33" fmla="*/ 6 h 68"/>
                <a:gd name="T34" fmla="*/ 22 w 44"/>
                <a:gd name="T35" fmla="*/ 1 h 68"/>
                <a:gd name="T36" fmla="*/ 16 w 44"/>
                <a:gd name="T37" fmla="*/ 0 h 68"/>
                <a:gd name="T38" fmla="*/ 9 w 44"/>
                <a:gd name="T39" fmla="*/ 5 h 68"/>
                <a:gd name="T40" fmla="*/ 6 w 44"/>
                <a:gd name="T41" fmla="*/ 8 h 68"/>
                <a:gd name="T42" fmla="*/ 3 w 44"/>
                <a:gd name="T43" fmla="*/ 13 h 68"/>
                <a:gd name="T44" fmla="*/ 3 w 44"/>
                <a:gd name="T45" fmla="*/ 18 h 68"/>
                <a:gd name="T46" fmla="*/ 0 w 44"/>
                <a:gd name="T47" fmla="*/ 23 h 68"/>
                <a:gd name="T48" fmla="*/ 0 w 44"/>
                <a:gd name="T49" fmla="*/ 26 h 68"/>
                <a:gd name="T50" fmla="*/ 0 w 44"/>
                <a:gd name="T51" fmla="*/ 31 h 68"/>
                <a:gd name="T52" fmla="*/ 3 w 44"/>
                <a:gd name="T53" fmla="*/ 36 h 68"/>
                <a:gd name="T54" fmla="*/ 3 w 44"/>
                <a:gd name="T55" fmla="*/ 41 h 68"/>
                <a:gd name="T56" fmla="*/ 6 w 44"/>
                <a:gd name="T57" fmla="*/ 46 h 68"/>
                <a:gd name="T58" fmla="*/ 13 w 44"/>
                <a:gd name="T59" fmla="*/ 50 h 68"/>
                <a:gd name="T60" fmla="*/ 16 w 44"/>
                <a:gd name="T61" fmla="*/ 55 h 68"/>
                <a:gd name="T62" fmla="*/ 22 w 44"/>
                <a:gd name="T63" fmla="*/ 58 h 68"/>
                <a:gd name="T64" fmla="*/ 25 w 44"/>
                <a:gd name="T65" fmla="*/ 61 h 68"/>
                <a:gd name="T66" fmla="*/ 35 w 44"/>
                <a:gd name="T67" fmla="*/ 65 h 68"/>
                <a:gd name="T68" fmla="*/ 41 w 44"/>
                <a:gd name="T69" fmla="*/ 68 h 68"/>
                <a:gd name="T70" fmla="*/ 44 w 44"/>
                <a:gd name="T71" fmla="*/ 68 h 68"/>
                <a:gd name="T72" fmla="*/ 41 w 44"/>
                <a:gd name="T73" fmla="*/ 68 h 68"/>
                <a:gd name="T74" fmla="*/ 44 w 44"/>
                <a:gd name="T75" fmla="*/ 68 h 68"/>
                <a:gd name="T76" fmla="*/ 44 w 44"/>
                <a:gd name="T77" fmla="*/ 68 h 68"/>
                <a:gd name="T78" fmla="*/ 44 w 44"/>
                <a:gd name="T7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" h="68">
                  <a:moveTo>
                    <a:pt x="44" y="65"/>
                  </a:moveTo>
                  <a:lnTo>
                    <a:pt x="44" y="65"/>
                  </a:lnTo>
                  <a:lnTo>
                    <a:pt x="38" y="63"/>
                  </a:lnTo>
                  <a:lnTo>
                    <a:pt x="31" y="60"/>
                  </a:lnTo>
                  <a:lnTo>
                    <a:pt x="25" y="56"/>
                  </a:lnTo>
                  <a:lnTo>
                    <a:pt x="22" y="51"/>
                  </a:lnTo>
                  <a:lnTo>
                    <a:pt x="19" y="48"/>
                  </a:lnTo>
                  <a:lnTo>
                    <a:pt x="13" y="45"/>
                  </a:lnTo>
                  <a:lnTo>
                    <a:pt x="13" y="40"/>
                  </a:lnTo>
                  <a:lnTo>
                    <a:pt x="9" y="36"/>
                  </a:lnTo>
                  <a:lnTo>
                    <a:pt x="9" y="31"/>
                  </a:lnTo>
                  <a:lnTo>
                    <a:pt x="6" y="26"/>
                  </a:lnTo>
                  <a:lnTo>
                    <a:pt x="6" y="23"/>
                  </a:lnTo>
                  <a:lnTo>
                    <a:pt x="9" y="18"/>
                  </a:lnTo>
                  <a:lnTo>
                    <a:pt x="13" y="15"/>
                  </a:lnTo>
                  <a:lnTo>
                    <a:pt x="13" y="10"/>
                  </a:lnTo>
                  <a:lnTo>
                    <a:pt x="16" y="6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5"/>
                  </a:lnTo>
                  <a:lnTo>
                    <a:pt x="6" y="8"/>
                  </a:lnTo>
                  <a:lnTo>
                    <a:pt x="3" y="13"/>
                  </a:lnTo>
                  <a:lnTo>
                    <a:pt x="3" y="18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0" y="31"/>
                  </a:lnTo>
                  <a:lnTo>
                    <a:pt x="3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3" y="50"/>
                  </a:lnTo>
                  <a:lnTo>
                    <a:pt x="16" y="55"/>
                  </a:lnTo>
                  <a:lnTo>
                    <a:pt x="22" y="58"/>
                  </a:lnTo>
                  <a:lnTo>
                    <a:pt x="25" y="61"/>
                  </a:lnTo>
                  <a:lnTo>
                    <a:pt x="35" y="65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4" y="68"/>
                  </a:lnTo>
                  <a:lnTo>
                    <a:pt x="44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76 w 683"/>
                <a:gd name="T1" fmla="*/ 4 h 84"/>
                <a:gd name="T2" fmla="*/ 680 w 683"/>
                <a:gd name="T3" fmla="*/ 0 h 84"/>
                <a:gd name="T4" fmla="*/ 0 w 683"/>
                <a:gd name="T5" fmla="*/ 81 h 84"/>
                <a:gd name="T6" fmla="*/ 0 w 683"/>
                <a:gd name="T7" fmla="*/ 84 h 84"/>
                <a:gd name="T8" fmla="*/ 680 w 683"/>
                <a:gd name="T9" fmla="*/ 4 h 84"/>
                <a:gd name="T10" fmla="*/ 683 w 683"/>
                <a:gd name="T11" fmla="*/ 2 h 84"/>
                <a:gd name="T12" fmla="*/ 680 w 683"/>
                <a:gd name="T13" fmla="*/ 4 h 84"/>
                <a:gd name="T14" fmla="*/ 683 w 683"/>
                <a:gd name="T15" fmla="*/ 4 h 84"/>
                <a:gd name="T16" fmla="*/ 683 w 683"/>
                <a:gd name="T17" fmla="*/ 2 h 84"/>
                <a:gd name="T18" fmla="*/ 676 w 683"/>
                <a:gd name="T19" fmla="*/ 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76" y="4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0" y="84"/>
                  </a:lnTo>
                  <a:lnTo>
                    <a:pt x="680" y="4"/>
                  </a:lnTo>
                  <a:lnTo>
                    <a:pt x="683" y="2"/>
                  </a:lnTo>
                  <a:lnTo>
                    <a:pt x="680" y="4"/>
                  </a:lnTo>
                  <a:lnTo>
                    <a:pt x="683" y="4"/>
                  </a:lnTo>
                  <a:lnTo>
                    <a:pt x="683" y="2"/>
                  </a:lnTo>
                  <a:lnTo>
                    <a:pt x="67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5121" y="603"/>
              <a:ext cx="35" cy="69"/>
            </a:xfrm>
            <a:custGeom>
              <a:avLst/>
              <a:gdLst>
                <a:gd name="T0" fmla="*/ 6 w 35"/>
                <a:gd name="T1" fmla="*/ 5 h 69"/>
                <a:gd name="T2" fmla="*/ 0 w 35"/>
                <a:gd name="T3" fmla="*/ 4 h 69"/>
                <a:gd name="T4" fmla="*/ 28 w 35"/>
                <a:gd name="T5" fmla="*/ 69 h 69"/>
                <a:gd name="T6" fmla="*/ 35 w 35"/>
                <a:gd name="T7" fmla="*/ 67 h 69"/>
                <a:gd name="T8" fmla="*/ 10 w 35"/>
                <a:gd name="T9" fmla="*/ 2 h 69"/>
                <a:gd name="T10" fmla="*/ 3 w 35"/>
                <a:gd name="T11" fmla="*/ 0 h 69"/>
                <a:gd name="T12" fmla="*/ 10 w 35"/>
                <a:gd name="T13" fmla="*/ 2 h 69"/>
                <a:gd name="T14" fmla="*/ 6 w 35"/>
                <a:gd name="T15" fmla="*/ 0 h 69"/>
                <a:gd name="T16" fmla="*/ 3 w 35"/>
                <a:gd name="T17" fmla="*/ 0 h 69"/>
                <a:gd name="T18" fmla="*/ 6 w 35"/>
                <a:gd name="T19" fmla="*/ 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69">
                  <a:moveTo>
                    <a:pt x="6" y="5"/>
                  </a:moveTo>
                  <a:lnTo>
                    <a:pt x="0" y="4"/>
                  </a:lnTo>
                  <a:lnTo>
                    <a:pt x="28" y="69"/>
                  </a:lnTo>
                  <a:lnTo>
                    <a:pt x="35" y="67"/>
                  </a:lnTo>
                  <a:lnTo>
                    <a:pt x="10" y="2"/>
                  </a:lnTo>
                  <a:lnTo>
                    <a:pt x="3" y="0"/>
                  </a:lnTo>
                  <a:lnTo>
                    <a:pt x="10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4445" y="603"/>
              <a:ext cx="682" cy="84"/>
            </a:xfrm>
            <a:custGeom>
              <a:avLst/>
              <a:gdLst>
                <a:gd name="T0" fmla="*/ 6 w 682"/>
                <a:gd name="T1" fmla="*/ 82 h 84"/>
                <a:gd name="T2" fmla="*/ 3 w 682"/>
                <a:gd name="T3" fmla="*/ 84 h 84"/>
                <a:gd name="T4" fmla="*/ 682 w 682"/>
                <a:gd name="T5" fmla="*/ 5 h 84"/>
                <a:gd name="T6" fmla="*/ 679 w 682"/>
                <a:gd name="T7" fmla="*/ 0 h 84"/>
                <a:gd name="T8" fmla="*/ 3 w 682"/>
                <a:gd name="T9" fmla="*/ 79 h 84"/>
                <a:gd name="T10" fmla="*/ 0 w 682"/>
                <a:gd name="T11" fmla="*/ 81 h 84"/>
                <a:gd name="T12" fmla="*/ 3 w 682"/>
                <a:gd name="T13" fmla="*/ 79 h 84"/>
                <a:gd name="T14" fmla="*/ 0 w 682"/>
                <a:gd name="T15" fmla="*/ 81 h 84"/>
                <a:gd name="T16" fmla="*/ 0 w 682"/>
                <a:gd name="T17" fmla="*/ 81 h 84"/>
                <a:gd name="T18" fmla="*/ 6 w 682"/>
                <a:gd name="T19" fmla="*/ 8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84">
                  <a:moveTo>
                    <a:pt x="6" y="82"/>
                  </a:moveTo>
                  <a:lnTo>
                    <a:pt x="3" y="84"/>
                  </a:lnTo>
                  <a:lnTo>
                    <a:pt x="682" y="5"/>
                  </a:lnTo>
                  <a:lnTo>
                    <a:pt x="679" y="0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6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4416" y="561"/>
              <a:ext cx="711" cy="124"/>
            </a:xfrm>
            <a:custGeom>
              <a:avLst/>
              <a:gdLst>
                <a:gd name="T0" fmla="*/ 32 w 711"/>
                <a:gd name="T1" fmla="*/ 124 h 124"/>
                <a:gd name="T2" fmla="*/ 19 w 711"/>
                <a:gd name="T3" fmla="*/ 119 h 124"/>
                <a:gd name="T4" fmla="*/ 10 w 711"/>
                <a:gd name="T5" fmla="*/ 114 h 124"/>
                <a:gd name="T6" fmla="*/ 7 w 711"/>
                <a:gd name="T7" fmla="*/ 107 h 124"/>
                <a:gd name="T8" fmla="*/ 0 w 711"/>
                <a:gd name="T9" fmla="*/ 101 h 124"/>
                <a:gd name="T10" fmla="*/ 0 w 711"/>
                <a:gd name="T11" fmla="*/ 94 h 124"/>
                <a:gd name="T12" fmla="*/ 3 w 711"/>
                <a:gd name="T13" fmla="*/ 89 h 124"/>
                <a:gd name="T14" fmla="*/ 7 w 711"/>
                <a:gd name="T15" fmla="*/ 84 h 124"/>
                <a:gd name="T16" fmla="*/ 13 w 711"/>
                <a:gd name="T17" fmla="*/ 81 h 124"/>
                <a:gd name="T18" fmla="*/ 692 w 711"/>
                <a:gd name="T19" fmla="*/ 0 h 124"/>
                <a:gd name="T20" fmla="*/ 711 w 711"/>
                <a:gd name="T21" fmla="*/ 46 h 124"/>
                <a:gd name="T22" fmla="*/ 32 w 711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1" h="124">
                  <a:moveTo>
                    <a:pt x="32" y="124"/>
                  </a:moveTo>
                  <a:lnTo>
                    <a:pt x="19" y="119"/>
                  </a:lnTo>
                  <a:lnTo>
                    <a:pt x="10" y="114"/>
                  </a:lnTo>
                  <a:lnTo>
                    <a:pt x="7" y="107"/>
                  </a:lnTo>
                  <a:lnTo>
                    <a:pt x="0" y="101"/>
                  </a:lnTo>
                  <a:lnTo>
                    <a:pt x="0" y="94"/>
                  </a:lnTo>
                  <a:lnTo>
                    <a:pt x="3" y="89"/>
                  </a:lnTo>
                  <a:lnTo>
                    <a:pt x="7" y="84"/>
                  </a:lnTo>
                  <a:lnTo>
                    <a:pt x="13" y="81"/>
                  </a:lnTo>
                  <a:lnTo>
                    <a:pt x="692" y="0"/>
                  </a:lnTo>
                  <a:lnTo>
                    <a:pt x="711" y="46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4413" y="638"/>
              <a:ext cx="38" cy="49"/>
            </a:xfrm>
            <a:custGeom>
              <a:avLst/>
              <a:gdLst>
                <a:gd name="T0" fmla="*/ 16 w 38"/>
                <a:gd name="T1" fmla="*/ 0 h 49"/>
                <a:gd name="T2" fmla="*/ 16 w 38"/>
                <a:gd name="T3" fmla="*/ 2 h 49"/>
                <a:gd name="T4" fmla="*/ 6 w 38"/>
                <a:gd name="T5" fmla="*/ 5 h 49"/>
                <a:gd name="T6" fmla="*/ 3 w 38"/>
                <a:gd name="T7" fmla="*/ 12 h 49"/>
                <a:gd name="T8" fmla="*/ 0 w 38"/>
                <a:gd name="T9" fmla="*/ 17 h 49"/>
                <a:gd name="T10" fmla="*/ 0 w 38"/>
                <a:gd name="T11" fmla="*/ 25 h 49"/>
                <a:gd name="T12" fmla="*/ 3 w 38"/>
                <a:gd name="T13" fmla="*/ 32 h 49"/>
                <a:gd name="T14" fmla="*/ 13 w 38"/>
                <a:gd name="T15" fmla="*/ 39 h 49"/>
                <a:gd name="T16" fmla="*/ 22 w 38"/>
                <a:gd name="T17" fmla="*/ 44 h 49"/>
                <a:gd name="T18" fmla="*/ 35 w 38"/>
                <a:gd name="T19" fmla="*/ 49 h 49"/>
                <a:gd name="T20" fmla="*/ 38 w 38"/>
                <a:gd name="T21" fmla="*/ 46 h 49"/>
                <a:gd name="T22" fmla="*/ 25 w 38"/>
                <a:gd name="T23" fmla="*/ 42 h 49"/>
                <a:gd name="T24" fmla="*/ 16 w 38"/>
                <a:gd name="T25" fmla="*/ 37 h 49"/>
                <a:gd name="T26" fmla="*/ 13 w 38"/>
                <a:gd name="T27" fmla="*/ 30 h 49"/>
                <a:gd name="T28" fmla="*/ 10 w 38"/>
                <a:gd name="T29" fmla="*/ 24 h 49"/>
                <a:gd name="T30" fmla="*/ 6 w 38"/>
                <a:gd name="T31" fmla="*/ 17 h 49"/>
                <a:gd name="T32" fmla="*/ 10 w 38"/>
                <a:gd name="T33" fmla="*/ 12 h 49"/>
                <a:gd name="T34" fmla="*/ 13 w 38"/>
                <a:gd name="T35" fmla="*/ 7 h 49"/>
                <a:gd name="T36" fmla="*/ 19 w 38"/>
                <a:gd name="T37" fmla="*/ 4 h 49"/>
                <a:gd name="T38" fmla="*/ 19 w 38"/>
                <a:gd name="T39" fmla="*/ 5 h 49"/>
                <a:gd name="T40" fmla="*/ 16 w 38"/>
                <a:gd name="T41" fmla="*/ 0 h 49"/>
                <a:gd name="T42" fmla="*/ 16 w 38"/>
                <a:gd name="T43" fmla="*/ 0 h 49"/>
                <a:gd name="T44" fmla="*/ 16 w 38"/>
                <a:gd name="T45" fmla="*/ 2 h 49"/>
                <a:gd name="T46" fmla="*/ 16 w 38"/>
                <a:gd name="T4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9">
                  <a:moveTo>
                    <a:pt x="16" y="0"/>
                  </a:moveTo>
                  <a:lnTo>
                    <a:pt x="16" y="2"/>
                  </a:lnTo>
                  <a:lnTo>
                    <a:pt x="6" y="5"/>
                  </a:lnTo>
                  <a:lnTo>
                    <a:pt x="3" y="12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" y="39"/>
                  </a:lnTo>
                  <a:lnTo>
                    <a:pt x="22" y="44"/>
                  </a:lnTo>
                  <a:lnTo>
                    <a:pt x="35" y="49"/>
                  </a:lnTo>
                  <a:lnTo>
                    <a:pt x="38" y="46"/>
                  </a:lnTo>
                  <a:lnTo>
                    <a:pt x="25" y="42"/>
                  </a:lnTo>
                  <a:lnTo>
                    <a:pt x="16" y="37"/>
                  </a:lnTo>
                  <a:lnTo>
                    <a:pt x="13" y="30"/>
                  </a:lnTo>
                  <a:lnTo>
                    <a:pt x="10" y="24"/>
                  </a:lnTo>
                  <a:lnTo>
                    <a:pt x="6" y="17"/>
                  </a:lnTo>
                  <a:lnTo>
                    <a:pt x="10" y="12"/>
                  </a:lnTo>
                  <a:lnTo>
                    <a:pt x="13" y="7"/>
                  </a:lnTo>
                  <a:lnTo>
                    <a:pt x="19" y="4"/>
                  </a:lnTo>
                  <a:lnTo>
                    <a:pt x="19" y="5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4429" y="560"/>
              <a:ext cx="683" cy="83"/>
            </a:xfrm>
            <a:custGeom>
              <a:avLst/>
              <a:gdLst>
                <a:gd name="T0" fmla="*/ 683 w 683"/>
                <a:gd name="T1" fmla="*/ 1 h 83"/>
                <a:gd name="T2" fmla="*/ 679 w 683"/>
                <a:gd name="T3" fmla="*/ 0 h 83"/>
                <a:gd name="T4" fmla="*/ 0 w 683"/>
                <a:gd name="T5" fmla="*/ 78 h 83"/>
                <a:gd name="T6" fmla="*/ 3 w 683"/>
                <a:gd name="T7" fmla="*/ 83 h 83"/>
                <a:gd name="T8" fmla="*/ 679 w 683"/>
                <a:gd name="T9" fmla="*/ 3 h 83"/>
                <a:gd name="T10" fmla="*/ 676 w 683"/>
                <a:gd name="T11" fmla="*/ 3 h 83"/>
                <a:gd name="T12" fmla="*/ 683 w 683"/>
                <a:gd name="T13" fmla="*/ 1 h 83"/>
                <a:gd name="T14" fmla="*/ 683 w 683"/>
                <a:gd name="T15" fmla="*/ 0 h 83"/>
                <a:gd name="T16" fmla="*/ 679 w 683"/>
                <a:gd name="T17" fmla="*/ 0 h 83"/>
                <a:gd name="T18" fmla="*/ 683 w 683"/>
                <a:gd name="T19" fmla="*/ 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3">
                  <a:moveTo>
                    <a:pt x="683" y="1"/>
                  </a:moveTo>
                  <a:lnTo>
                    <a:pt x="679" y="0"/>
                  </a:lnTo>
                  <a:lnTo>
                    <a:pt x="0" y="78"/>
                  </a:lnTo>
                  <a:lnTo>
                    <a:pt x="3" y="83"/>
                  </a:lnTo>
                  <a:lnTo>
                    <a:pt x="679" y="3"/>
                  </a:lnTo>
                  <a:lnTo>
                    <a:pt x="676" y="3"/>
                  </a:lnTo>
                  <a:lnTo>
                    <a:pt x="683" y="1"/>
                  </a:lnTo>
                  <a:lnTo>
                    <a:pt x="683" y="0"/>
                  </a:lnTo>
                  <a:lnTo>
                    <a:pt x="679" y="0"/>
                  </a:lnTo>
                  <a:lnTo>
                    <a:pt x="6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5105" y="561"/>
              <a:ext cx="26" cy="47"/>
            </a:xfrm>
            <a:custGeom>
              <a:avLst/>
              <a:gdLst>
                <a:gd name="T0" fmla="*/ 22 w 26"/>
                <a:gd name="T1" fmla="*/ 47 h 47"/>
                <a:gd name="T2" fmla="*/ 26 w 26"/>
                <a:gd name="T3" fmla="*/ 46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6 h 47"/>
                <a:gd name="T10" fmla="*/ 19 w 26"/>
                <a:gd name="T11" fmla="*/ 44 h 47"/>
                <a:gd name="T12" fmla="*/ 22 w 26"/>
                <a:gd name="T13" fmla="*/ 47 h 47"/>
                <a:gd name="T14" fmla="*/ 26 w 26"/>
                <a:gd name="T15" fmla="*/ 47 h 47"/>
                <a:gd name="T16" fmla="*/ 26 w 26"/>
                <a:gd name="T17" fmla="*/ 46 h 47"/>
                <a:gd name="T18" fmla="*/ 22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2" y="47"/>
                  </a:moveTo>
                  <a:lnTo>
                    <a:pt x="26" y="46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6"/>
                  </a:lnTo>
                  <a:lnTo>
                    <a:pt x="19" y="44"/>
                  </a:lnTo>
                  <a:lnTo>
                    <a:pt x="22" y="47"/>
                  </a:lnTo>
                  <a:lnTo>
                    <a:pt x="26" y="47"/>
                  </a:lnTo>
                  <a:lnTo>
                    <a:pt x="26" y="46"/>
                  </a:lnTo>
                  <a:lnTo>
                    <a:pt x="22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4448" y="605"/>
              <a:ext cx="679" cy="82"/>
            </a:xfrm>
            <a:custGeom>
              <a:avLst/>
              <a:gdLst>
                <a:gd name="T0" fmla="*/ 0 w 679"/>
                <a:gd name="T1" fmla="*/ 82 h 82"/>
                <a:gd name="T2" fmla="*/ 0 w 679"/>
                <a:gd name="T3" fmla="*/ 82 h 82"/>
                <a:gd name="T4" fmla="*/ 679 w 679"/>
                <a:gd name="T5" fmla="*/ 3 h 82"/>
                <a:gd name="T6" fmla="*/ 676 w 679"/>
                <a:gd name="T7" fmla="*/ 0 h 82"/>
                <a:gd name="T8" fmla="*/ 0 w 679"/>
                <a:gd name="T9" fmla="*/ 79 h 82"/>
                <a:gd name="T10" fmla="*/ 3 w 679"/>
                <a:gd name="T11" fmla="*/ 79 h 82"/>
                <a:gd name="T12" fmla="*/ 0 w 679"/>
                <a:gd name="T13" fmla="*/ 82 h 82"/>
                <a:gd name="T14" fmla="*/ 0 w 679"/>
                <a:gd name="T15" fmla="*/ 82 h 82"/>
                <a:gd name="T16" fmla="*/ 0 w 679"/>
                <a:gd name="T17" fmla="*/ 82 h 82"/>
                <a:gd name="T18" fmla="*/ 0 w 679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9" h="82">
                  <a:moveTo>
                    <a:pt x="0" y="82"/>
                  </a:moveTo>
                  <a:lnTo>
                    <a:pt x="0" y="82"/>
                  </a:lnTo>
                  <a:lnTo>
                    <a:pt x="679" y="3"/>
                  </a:lnTo>
                  <a:lnTo>
                    <a:pt x="676" y="0"/>
                  </a:lnTo>
                  <a:lnTo>
                    <a:pt x="0" y="79"/>
                  </a:lnTo>
                  <a:lnTo>
                    <a:pt x="3" y="79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4460" y="670"/>
              <a:ext cx="712" cy="124"/>
            </a:xfrm>
            <a:custGeom>
              <a:avLst/>
              <a:gdLst>
                <a:gd name="T0" fmla="*/ 32 w 712"/>
                <a:gd name="T1" fmla="*/ 124 h 124"/>
                <a:gd name="T2" fmla="*/ 19 w 712"/>
                <a:gd name="T3" fmla="*/ 121 h 124"/>
                <a:gd name="T4" fmla="*/ 10 w 712"/>
                <a:gd name="T5" fmla="*/ 116 h 124"/>
                <a:gd name="T6" fmla="*/ 4 w 712"/>
                <a:gd name="T7" fmla="*/ 111 h 124"/>
                <a:gd name="T8" fmla="*/ 0 w 712"/>
                <a:gd name="T9" fmla="*/ 104 h 124"/>
                <a:gd name="T10" fmla="*/ 0 w 712"/>
                <a:gd name="T11" fmla="*/ 99 h 124"/>
                <a:gd name="T12" fmla="*/ 4 w 712"/>
                <a:gd name="T13" fmla="*/ 92 h 124"/>
                <a:gd name="T14" fmla="*/ 7 w 712"/>
                <a:gd name="T15" fmla="*/ 85 h 124"/>
                <a:gd name="T16" fmla="*/ 13 w 712"/>
                <a:gd name="T17" fmla="*/ 80 h 124"/>
                <a:gd name="T18" fmla="*/ 693 w 712"/>
                <a:gd name="T19" fmla="*/ 0 h 124"/>
                <a:gd name="T20" fmla="*/ 712 w 712"/>
                <a:gd name="T21" fmla="*/ 45 h 124"/>
                <a:gd name="T22" fmla="*/ 32 w 712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2" h="124">
                  <a:moveTo>
                    <a:pt x="32" y="124"/>
                  </a:moveTo>
                  <a:lnTo>
                    <a:pt x="19" y="121"/>
                  </a:lnTo>
                  <a:lnTo>
                    <a:pt x="10" y="116"/>
                  </a:lnTo>
                  <a:lnTo>
                    <a:pt x="4" y="111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4" y="92"/>
                  </a:lnTo>
                  <a:lnTo>
                    <a:pt x="7" y="85"/>
                  </a:lnTo>
                  <a:lnTo>
                    <a:pt x="13" y="80"/>
                  </a:lnTo>
                  <a:lnTo>
                    <a:pt x="693" y="0"/>
                  </a:lnTo>
                  <a:lnTo>
                    <a:pt x="712" y="45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4457" y="749"/>
              <a:ext cx="38" cy="47"/>
            </a:xfrm>
            <a:custGeom>
              <a:avLst/>
              <a:gdLst>
                <a:gd name="T0" fmla="*/ 16 w 38"/>
                <a:gd name="T1" fmla="*/ 0 h 47"/>
                <a:gd name="T2" fmla="*/ 16 w 38"/>
                <a:gd name="T3" fmla="*/ 0 h 47"/>
                <a:gd name="T4" fmla="*/ 7 w 38"/>
                <a:gd name="T5" fmla="*/ 6 h 47"/>
                <a:gd name="T6" fmla="*/ 3 w 38"/>
                <a:gd name="T7" fmla="*/ 13 h 47"/>
                <a:gd name="T8" fmla="*/ 0 w 38"/>
                <a:gd name="T9" fmla="*/ 20 h 47"/>
                <a:gd name="T10" fmla="*/ 0 w 38"/>
                <a:gd name="T11" fmla="*/ 27 h 47"/>
                <a:gd name="T12" fmla="*/ 3 w 38"/>
                <a:gd name="T13" fmla="*/ 32 h 47"/>
                <a:gd name="T14" fmla="*/ 10 w 38"/>
                <a:gd name="T15" fmla="*/ 38 h 47"/>
                <a:gd name="T16" fmla="*/ 22 w 38"/>
                <a:gd name="T17" fmla="*/ 43 h 47"/>
                <a:gd name="T18" fmla="*/ 35 w 38"/>
                <a:gd name="T19" fmla="*/ 47 h 47"/>
                <a:gd name="T20" fmla="*/ 38 w 38"/>
                <a:gd name="T21" fmla="*/ 43 h 47"/>
                <a:gd name="T22" fmla="*/ 26 w 38"/>
                <a:gd name="T23" fmla="*/ 40 h 47"/>
                <a:gd name="T24" fmla="*/ 16 w 38"/>
                <a:gd name="T25" fmla="*/ 37 h 47"/>
                <a:gd name="T26" fmla="*/ 10 w 38"/>
                <a:gd name="T27" fmla="*/ 32 h 47"/>
                <a:gd name="T28" fmla="*/ 7 w 38"/>
                <a:gd name="T29" fmla="*/ 25 h 47"/>
                <a:gd name="T30" fmla="*/ 7 w 38"/>
                <a:gd name="T31" fmla="*/ 20 h 47"/>
                <a:gd name="T32" fmla="*/ 10 w 38"/>
                <a:gd name="T33" fmla="*/ 13 h 47"/>
                <a:gd name="T34" fmla="*/ 13 w 38"/>
                <a:gd name="T35" fmla="*/ 8 h 47"/>
                <a:gd name="T36" fmla="*/ 19 w 38"/>
                <a:gd name="T37" fmla="*/ 1 h 47"/>
                <a:gd name="T38" fmla="*/ 19 w 38"/>
                <a:gd name="T39" fmla="*/ 3 h 47"/>
                <a:gd name="T40" fmla="*/ 16 w 38"/>
                <a:gd name="T41" fmla="*/ 0 h 47"/>
                <a:gd name="T42" fmla="*/ 16 w 38"/>
                <a:gd name="T43" fmla="*/ 0 h 47"/>
                <a:gd name="T44" fmla="*/ 16 w 38"/>
                <a:gd name="T45" fmla="*/ 0 h 47"/>
                <a:gd name="T46" fmla="*/ 16 w 38"/>
                <a:gd name="T4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7">
                  <a:moveTo>
                    <a:pt x="16" y="0"/>
                  </a:moveTo>
                  <a:lnTo>
                    <a:pt x="16" y="0"/>
                  </a:lnTo>
                  <a:lnTo>
                    <a:pt x="7" y="6"/>
                  </a:lnTo>
                  <a:lnTo>
                    <a:pt x="3" y="13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3" y="32"/>
                  </a:lnTo>
                  <a:lnTo>
                    <a:pt x="10" y="38"/>
                  </a:lnTo>
                  <a:lnTo>
                    <a:pt x="22" y="43"/>
                  </a:lnTo>
                  <a:lnTo>
                    <a:pt x="35" y="47"/>
                  </a:lnTo>
                  <a:lnTo>
                    <a:pt x="38" y="43"/>
                  </a:lnTo>
                  <a:lnTo>
                    <a:pt x="26" y="40"/>
                  </a:lnTo>
                  <a:lnTo>
                    <a:pt x="16" y="37"/>
                  </a:lnTo>
                  <a:lnTo>
                    <a:pt x="10" y="32"/>
                  </a:lnTo>
                  <a:lnTo>
                    <a:pt x="7" y="25"/>
                  </a:lnTo>
                  <a:lnTo>
                    <a:pt x="7" y="20"/>
                  </a:lnTo>
                  <a:lnTo>
                    <a:pt x="10" y="13"/>
                  </a:lnTo>
                  <a:lnTo>
                    <a:pt x="13" y="8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83 w 683"/>
                <a:gd name="T1" fmla="*/ 2 h 84"/>
                <a:gd name="T2" fmla="*/ 680 w 683"/>
                <a:gd name="T3" fmla="*/ 0 h 84"/>
                <a:gd name="T4" fmla="*/ 0 w 683"/>
                <a:gd name="T5" fmla="*/ 81 h 84"/>
                <a:gd name="T6" fmla="*/ 3 w 683"/>
                <a:gd name="T7" fmla="*/ 84 h 84"/>
                <a:gd name="T8" fmla="*/ 680 w 683"/>
                <a:gd name="T9" fmla="*/ 6 h 84"/>
                <a:gd name="T10" fmla="*/ 676 w 683"/>
                <a:gd name="T11" fmla="*/ 4 h 84"/>
                <a:gd name="T12" fmla="*/ 683 w 683"/>
                <a:gd name="T13" fmla="*/ 2 h 84"/>
                <a:gd name="T14" fmla="*/ 683 w 683"/>
                <a:gd name="T15" fmla="*/ 0 h 84"/>
                <a:gd name="T16" fmla="*/ 680 w 683"/>
                <a:gd name="T17" fmla="*/ 0 h 84"/>
                <a:gd name="T18" fmla="*/ 683 w 683"/>
                <a:gd name="T19" fmla="*/ 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83" y="2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3" y="84"/>
                  </a:lnTo>
                  <a:lnTo>
                    <a:pt x="680" y="6"/>
                  </a:lnTo>
                  <a:lnTo>
                    <a:pt x="676" y="4"/>
                  </a:lnTo>
                  <a:lnTo>
                    <a:pt x="683" y="2"/>
                  </a:lnTo>
                  <a:lnTo>
                    <a:pt x="683" y="0"/>
                  </a:lnTo>
                  <a:lnTo>
                    <a:pt x="680" y="0"/>
                  </a:lnTo>
                  <a:lnTo>
                    <a:pt x="68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5149" y="670"/>
              <a:ext cx="26" cy="47"/>
            </a:xfrm>
            <a:custGeom>
              <a:avLst/>
              <a:gdLst>
                <a:gd name="T0" fmla="*/ 23 w 26"/>
                <a:gd name="T1" fmla="*/ 47 h 47"/>
                <a:gd name="T2" fmla="*/ 26 w 26"/>
                <a:gd name="T3" fmla="*/ 45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5 h 47"/>
                <a:gd name="T10" fmla="*/ 23 w 26"/>
                <a:gd name="T11" fmla="*/ 44 h 47"/>
                <a:gd name="T12" fmla="*/ 23 w 26"/>
                <a:gd name="T13" fmla="*/ 47 h 47"/>
                <a:gd name="T14" fmla="*/ 26 w 26"/>
                <a:gd name="T15" fmla="*/ 47 h 47"/>
                <a:gd name="T16" fmla="*/ 26 w 26"/>
                <a:gd name="T17" fmla="*/ 45 h 47"/>
                <a:gd name="T18" fmla="*/ 23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3" y="47"/>
                  </a:moveTo>
                  <a:lnTo>
                    <a:pt x="26" y="45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5"/>
                  </a:lnTo>
                  <a:lnTo>
                    <a:pt x="23" y="44"/>
                  </a:lnTo>
                  <a:lnTo>
                    <a:pt x="23" y="47"/>
                  </a:lnTo>
                  <a:lnTo>
                    <a:pt x="26" y="47"/>
                  </a:lnTo>
                  <a:lnTo>
                    <a:pt x="26" y="45"/>
                  </a:lnTo>
                  <a:lnTo>
                    <a:pt x="23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4" name="Freeform 30"/>
            <p:cNvSpPr>
              <a:spLocks/>
            </p:cNvSpPr>
            <p:nvPr/>
          </p:nvSpPr>
          <p:spPr bwMode="auto">
            <a:xfrm>
              <a:off x="4492" y="714"/>
              <a:ext cx="680" cy="82"/>
            </a:xfrm>
            <a:custGeom>
              <a:avLst/>
              <a:gdLst>
                <a:gd name="T0" fmla="*/ 0 w 680"/>
                <a:gd name="T1" fmla="*/ 82 h 82"/>
                <a:gd name="T2" fmla="*/ 3 w 680"/>
                <a:gd name="T3" fmla="*/ 82 h 82"/>
                <a:gd name="T4" fmla="*/ 680 w 680"/>
                <a:gd name="T5" fmla="*/ 3 h 82"/>
                <a:gd name="T6" fmla="*/ 680 w 680"/>
                <a:gd name="T7" fmla="*/ 0 h 82"/>
                <a:gd name="T8" fmla="*/ 0 w 680"/>
                <a:gd name="T9" fmla="*/ 78 h 82"/>
                <a:gd name="T10" fmla="*/ 3 w 680"/>
                <a:gd name="T11" fmla="*/ 78 h 82"/>
                <a:gd name="T12" fmla="*/ 0 w 680"/>
                <a:gd name="T13" fmla="*/ 82 h 82"/>
                <a:gd name="T14" fmla="*/ 0 w 680"/>
                <a:gd name="T15" fmla="*/ 82 h 82"/>
                <a:gd name="T16" fmla="*/ 3 w 680"/>
                <a:gd name="T17" fmla="*/ 82 h 82"/>
                <a:gd name="T18" fmla="*/ 0 w 680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0" h="82">
                  <a:moveTo>
                    <a:pt x="0" y="82"/>
                  </a:moveTo>
                  <a:lnTo>
                    <a:pt x="3" y="82"/>
                  </a:lnTo>
                  <a:lnTo>
                    <a:pt x="680" y="3"/>
                  </a:lnTo>
                  <a:lnTo>
                    <a:pt x="680" y="0"/>
                  </a:lnTo>
                  <a:lnTo>
                    <a:pt x="0" y="78"/>
                  </a:lnTo>
                  <a:lnTo>
                    <a:pt x="3" y="78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3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5108" y="545"/>
              <a:ext cx="181" cy="72"/>
            </a:xfrm>
            <a:custGeom>
              <a:avLst/>
              <a:gdLst>
                <a:gd name="T0" fmla="*/ 23 w 181"/>
                <a:gd name="T1" fmla="*/ 72 h 72"/>
                <a:gd name="T2" fmla="*/ 0 w 181"/>
                <a:gd name="T3" fmla="*/ 18 h 72"/>
                <a:gd name="T4" fmla="*/ 0 w 181"/>
                <a:gd name="T5" fmla="*/ 18 h 72"/>
                <a:gd name="T6" fmla="*/ 152 w 181"/>
                <a:gd name="T7" fmla="*/ 0 h 72"/>
                <a:gd name="T8" fmla="*/ 181 w 181"/>
                <a:gd name="T9" fmla="*/ 72 h 72"/>
                <a:gd name="T10" fmla="*/ 23 w 181"/>
                <a:gd name="T11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72">
                  <a:moveTo>
                    <a:pt x="23" y="72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52" y="0"/>
                  </a:lnTo>
                  <a:lnTo>
                    <a:pt x="181" y="72"/>
                  </a:lnTo>
                  <a:lnTo>
                    <a:pt x="23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5131" y="617"/>
              <a:ext cx="192" cy="100"/>
            </a:xfrm>
            <a:custGeom>
              <a:avLst/>
              <a:gdLst>
                <a:gd name="T0" fmla="*/ 0 w 192"/>
                <a:gd name="T1" fmla="*/ 0 h 100"/>
                <a:gd name="T2" fmla="*/ 41 w 192"/>
                <a:gd name="T3" fmla="*/ 100 h 100"/>
                <a:gd name="T4" fmla="*/ 192 w 192"/>
                <a:gd name="T5" fmla="*/ 82 h 100"/>
                <a:gd name="T6" fmla="*/ 158 w 192"/>
                <a:gd name="T7" fmla="*/ 0 h 100"/>
                <a:gd name="T8" fmla="*/ 0 w 192"/>
                <a:gd name="T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100">
                  <a:moveTo>
                    <a:pt x="0" y="0"/>
                  </a:moveTo>
                  <a:lnTo>
                    <a:pt x="41" y="100"/>
                  </a:lnTo>
                  <a:lnTo>
                    <a:pt x="192" y="82"/>
                  </a:lnTo>
                  <a:lnTo>
                    <a:pt x="1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5102" y="563"/>
              <a:ext cx="73" cy="156"/>
            </a:xfrm>
            <a:custGeom>
              <a:avLst/>
              <a:gdLst>
                <a:gd name="T0" fmla="*/ 66 w 73"/>
                <a:gd name="T1" fmla="*/ 152 h 156"/>
                <a:gd name="T2" fmla="*/ 73 w 73"/>
                <a:gd name="T3" fmla="*/ 154 h 156"/>
                <a:gd name="T4" fmla="*/ 10 w 73"/>
                <a:gd name="T5" fmla="*/ 0 h 156"/>
                <a:gd name="T6" fmla="*/ 0 w 73"/>
                <a:gd name="T7" fmla="*/ 0 h 156"/>
                <a:gd name="T8" fmla="*/ 66 w 73"/>
                <a:gd name="T9" fmla="*/ 154 h 156"/>
                <a:gd name="T10" fmla="*/ 70 w 73"/>
                <a:gd name="T11" fmla="*/ 156 h 156"/>
                <a:gd name="T12" fmla="*/ 66 w 73"/>
                <a:gd name="T13" fmla="*/ 154 h 156"/>
                <a:gd name="T14" fmla="*/ 66 w 73"/>
                <a:gd name="T15" fmla="*/ 156 h 156"/>
                <a:gd name="T16" fmla="*/ 70 w 73"/>
                <a:gd name="T17" fmla="*/ 156 h 156"/>
                <a:gd name="T18" fmla="*/ 66 w 73"/>
                <a:gd name="T19" fmla="*/ 15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66" y="152"/>
                  </a:moveTo>
                  <a:lnTo>
                    <a:pt x="73" y="15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66" y="154"/>
                  </a:lnTo>
                  <a:lnTo>
                    <a:pt x="70" y="156"/>
                  </a:lnTo>
                  <a:lnTo>
                    <a:pt x="66" y="154"/>
                  </a:lnTo>
                  <a:lnTo>
                    <a:pt x="66" y="156"/>
                  </a:lnTo>
                  <a:lnTo>
                    <a:pt x="70" y="156"/>
                  </a:lnTo>
                  <a:lnTo>
                    <a:pt x="66" y="1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5168" y="697"/>
              <a:ext cx="162" cy="22"/>
            </a:xfrm>
            <a:custGeom>
              <a:avLst/>
              <a:gdLst>
                <a:gd name="T0" fmla="*/ 152 w 162"/>
                <a:gd name="T1" fmla="*/ 2 h 22"/>
                <a:gd name="T2" fmla="*/ 155 w 162"/>
                <a:gd name="T3" fmla="*/ 0 h 22"/>
                <a:gd name="T4" fmla="*/ 0 w 162"/>
                <a:gd name="T5" fmla="*/ 18 h 22"/>
                <a:gd name="T6" fmla="*/ 4 w 162"/>
                <a:gd name="T7" fmla="*/ 22 h 22"/>
                <a:gd name="T8" fmla="*/ 158 w 162"/>
                <a:gd name="T9" fmla="*/ 3 h 22"/>
                <a:gd name="T10" fmla="*/ 158 w 162"/>
                <a:gd name="T11" fmla="*/ 2 h 22"/>
                <a:gd name="T12" fmla="*/ 158 w 162"/>
                <a:gd name="T13" fmla="*/ 3 h 22"/>
                <a:gd name="T14" fmla="*/ 162 w 162"/>
                <a:gd name="T15" fmla="*/ 3 h 22"/>
                <a:gd name="T16" fmla="*/ 158 w 162"/>
                <a:gd name="T17" fmla="*/ 2 h 22"/>
                <a:gd name="T18" fmla="*/ 152 w 162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22">
                  <a:moveTo>
                    <a:pt x="152" y="2"/>
                  </a:moveTo>
                  <a:lnTo>
                    <a:pt x="155" y="0"/>
                  </a:lnTo>
                  <a:lnTo>
                    <a:pt x="0" y="18"/>
                  </a:lnTo>
                  <a:lnTo>
                    <a:pt x="4" y="22"/>
                  </a:lnTo>
                  <a:lnTo>
                    <a:pt x="158" y="3"/>
                  </a:lnTo>
                  <a:lnTo>
                    <a:pt x="158" y="2"/>
                  </a:lnTo>
                  <a:lnTo>
                    <a:pt x="158" y="3"/>
                  </a:lnTo>
                  <a:lnTo>
                    <a:pt x="162" y="3"/>
                  </a:lnTo>
                  <a:lnTo>
                    <a:pt x="158" y="2"/>
                  </a:lnTo>
                  <a:lnTo>
                    <a:pt x="15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5257" y="543"/>
              <a:ext cx="69" cy="156"/>
            </a:xfrm>
            <a:custGeom>
              <a:avLst/>
              <a:gdLst>
                <a:gd name="T0" fmla="*/ 3 w 69"/>
                <a:gd name="T1" fmla="*/ 3 h 156"/>
                <a:gd name="T2" fmla="*/ 0 w 69"/>
                <a:gd name="T3" fmla="*/ 3 h 156"/>
                <a:gd name="T4" fmla="*/ 63 w 69"/>
                <a:gd name="T5" fmla="*/ 156 h 156"/>
                <a:gd name="T6" fmla="*/ 69 w 69"/>
                <a:gd name="T7" fmla="*/ 156 h 156"/>
                <a:gd name="T8" fmla="*/ 6 w 69"/>
                <a:gd name="T9" fmla="*/ 2 h 156"/>
                <a:gd name="T10" fmla="*/ 3 w 69"/>
                <a:gd name="T11" fmla="*/ 0 h 156"/>
                <a:gd name="T12" fmla="*/ 6 w 69"/>
                <a:gd name="T13" fmla="*/ 2 h 156"/>
                <a:gd name="T14" fmla="*/ 6 w 69"/>
                <a:gd name="T15" fmla="*/ 0 h 156"/>
                <a:gd name="T16" fmla="*/ 3 w 69"/>
                <a:gd name="T17" fmla="*/ 0 h 156"/>
                <a:gd name="T18" fmla="*/ 3 w 69"/>
                <a:gd name="T19" fmla="*/ 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156">
                  <a:moveTo>
                    <a:pt x="3" y="3"/>
                  </a:moveTo>
                  <a:lnTo>
                    <a:pt x="0" y="3"/>
                  </a:lnTo>
                  <a:lnTo>
                    <a:pt x="63" y="156"/>
                  </a:lnTo>
                  <a:lnTo>
                    <a:pt x="69" y="156"/>
                  </a:lnTo>
                  <a:lnTo>
                    <a:pt x="6" y="2"/>
                  </a:lnTo>
                  <a:lnTo>
                    <a:pt x="3" y="0"/>
                  </a:lnTo>
                  <a:lnTo>
                    <a:pt x="6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5102" y="543"/>
              <a:ext cx="158" cy="22"/>
            </a:xfrm>
            <a:custGeom>
              <a:avLst/>
              <a:gdLst>
                <a:gd name="T0" fmla="*/ 10 w 158"/>
                <a:gd name="T1" fmla="*/ 20 h 22"/>
                <a:gd name="T2" fmla="*/ 6 w 158"/>
                <a:gd name="T3" fmla="*/ 22 h 22"/>
                <a:gd name="T4" fmla="*/ 158 w 158"/>
                <a:gd name="T5" fmla="*/ 3 h 22"/>
                <a:gd name="T6" fmla="*/ 158 w 158"/>
                <a:gd name="T7" fmla="*/ 0 h 22"/>
                <a:gd name="T8" fmla="*/ 3 w 158"/>
                <a:gd name="T9" fmla="*/ 18 h 22"/>
                <a:gd name="T10" fmla="*/ 0 w 158"/>
                <a:gd name="T11" fmla="*/ 20 h 22"/>
                <a:gd name="T12" fmla="*/ 3 w 158"/>
                <a:gd name="T13" fmla="*/ 18 h 22"/>
                <a:gd name="T14" fmla="*/ 0 w 158"/>
                <a:gd name="T15" fmla="*/ 18 h 22"/>
                <a:gd name="T16" fmla="*/ 0 w 158"/>
                <a:gd name="T17" fmla="*/ 20 h 22"/>
                <a:gd name="T18" fmla="*/ 10 w 158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8" h="22">
                  <a:moveTo>
                    <a:pt x="10" y="20"/>
                  </a:moveTo>
                  <a:lnTo>
                    <a:pt x="6" y="22"/>
                  </a:lnTo>
                  <a:lnTo>
                    <a:pt x="158" y="3"/>
                  </a:lnTo>
                  <a:lnTo>
                    <a:pt x="158" y="0"/>
                  </a:lnTo>
                  <a:lnTo>
                    <a:pt x="3" y="18"/>
                  </a:lnTo>
                  <a:lnTo>
                    <a:pt x="0" y="20"/>
                  </a:lnTo>
                  <a:lnTo>
                    <a:pt x="3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5162" y="668"/>
              <a:ext cx="158" cy="47"/>
            </a:xfrm>
            <a:custGeom>
              <a:avLst/>
              <a:gdLst>
                <a:gd name="T0" fmla="*/ 0 w 158"/>
                <a:gd name="T1" fmla="*/ 19 h 47"/>
                <a:gd name="T2" fmla="*/ 13 w 158"/>
                <a:gd name="T3" fmla="*/ 47 h 47"/>
                <a:gd name="T4" fmla="*/ 158 w 158"/>
                <a:gd name="T5" fmla="*/ 31 h 47"/>
                <a:gd name="T6" fmla="*/ 145 w 158"/>
                <a:gd name="T7" fmla="*/ 0 h 47"/>
                <a:gd name="T8" fmla="*/ 0 w 158"/>
                <a:gd name="T9" fmla="*/ 19 h 47"/>
                <a:gd name="T10" fmla="*/ 0 w 158"/>
                <a:gd name="T11" fmla="*/ 1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47">
                  <a:moveTo>
                    <a:pt x="0" y="19"/>
                  </a:moveTo>
                  <a:lnTo>
                    <a:pt x="13" y="47"/>
                  </a:lnTo>
                  <a:lnTo>
                    <a:pt x="158" y="31"/>
                  </a:lnTo>
                  <a:lnTo>
                    <a:pt x="145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5159" y="687"/>
              <a:ext cx="19" cy="30"/>
            </a:xfrm>
            <a:custGeom>
              <a:avLst/>
              <a:gdLst>
                <a:gd name="T0" fmla="*/ 13 w 19"/>
                <a:gd name="T1" fmla="*/ 27 h 30"/>
                <a:gd name="T2" fmla="*/ 19 w 19"/>
                <a:gd name="T3" fmla="*/ 28 h 30"/>
                <a:gd name="T4" fmla="*/ 6 w 19"/>
                <a:gd name="T5" fmla="*/ 0 h 30"/>
                <a:gd name="T6" fmla="*/ 0 w 19"/>
                <a:gd name="T7" fmla="*/ 0 h 30"/>
                <a:gd name="T8" fmla="*/ 9 w 19"/>
                <a:gd name="T9" fmla="*/ 28 h 30"/>
                <a:gd name="T10" fmla="*/ 16 w 19"/>
                <a:gd name="T11" fmla="*/ 30 h 30"/>
                <a:gd name="T12" fmla="*/ 9 w 19"/>
                <a:gd name="T13" fmla="*/ 28 h 30"/>
                <a:gd name="T14" fmla="*/ 13 w 19"/>
                <a:gd name="T15" fmla="*/ 30 h 30"/>
                <a:gd name="T16" fmla="*/ 16 w 19"/>
                <a:gd name="T17" fmla="*/ 30 h 30"/>
                <a:gd name="T18" fmla="*/ 13 w 19"/>
                <a:gd name="T1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0">
                  <a:moveTo>
                    <a:pt x="13" y="27"/>
                  </a:moveTo>
                  <a:lnTo>
                    <a:pt x="19" y="28"/>
                  </a:lnTo>
                  <a:lnTo>
                    <a:pt x="6" y="0"/>
                  </a:lnTo>
                  <a:lnTo>
                    <a:pt x="0" y="0"/>
                  </a:lnTo>
                  <a:lnTo>
                    <a:pt x="9" y="28"/>
                  </a:lnTo>
                  <a:lnTo>
                    <a:pt x="16" y="30"/>
                  </a:lnTo>
                  <a:lnTo>
                    <a:pt x="9" y="28"/>
                  </a:lnTo>
                  <a:lnTo>
                    <a:pt x="13" y="30"/>
                  </a:lnTo>
                  <a:lnTo>
                    <a:pt x="16" y="30"/>
                  </a:lnTo>
                  <a:lnTo>
                    <a:pt x="13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5172" y="697"/>
              <a:ext cx="154" cy="20"/>
            </a:xfrm>
            <a:custGeom>
              <a:avLst/>
              <a:gdLst>
                <a:gd name="T0" fmla="*/ 145 w 154"/>
                <a:gd name="T1" fmla="*/ 2 h 20"/>
                <a:gd name="T2" fmla="*/ 148 w 154"/>
                <a:gd name="T3" fmla="*/ 0 h 20"/>
                <a:gd name="T4" fmla="*/ 0 w 154"/>
                <a:gd name="T5" fmla="*/ 17 h 20"/>
                <a:gd name="T6" fmla="*/ 3 w 154"/>
                <a:gd name="T7" fmla="*/ 20 h 20"/>
                <a:gd name="T8" fmla="*/ 148 w 154"/>
                <a:gd name="T9" fmla="*/ 3 h 20"/>
                <a:gd name="T10" fmla="*/ 151 w 154"/>
                <a:gd name="T11" fmla="*/ 0 h 20"/>
                <a:gd name="T12" fmla="*/ 148 w 154"/>
                <a:gd name="T13" fmla="*/ 3 h 20"/>
                <a:gd name="T14" fmla="*/ 154 w 154"/>
                <a:gd name="T15" fmla="*/ 2 h 20"/>
                <a:gd name="T16" fmla="*/ 151 w 154"/>
                <a:gd name="T17" fmla="*/ 0 h 20"/>
                <a:gd name="T18" fmla="*/ 145 w 154"/>
                <a:gd name="T19" fmla="*/ 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4" h="20">
                  <a:moveTo>
                    <a:pt x="145" y="2"/>
                  </a:moveTo>
                  <a:lnTo>
                    <a:pt x="148" y="0"/>
                  </a:lnTo>
                  <a:lnTo>
                    <a:pt x="0" y="17"/>
                  </a:lnTo>
                  <a:lnTo>
                    <a:pt x="3" y="20"/>
                  </a:lnTo>
                  <a:lnTo>
                    <a:pt x="148" y="3"/>
                  </a:lnTo>
                  <a:lnTo>
                    <a:pt x="151" y="0"/>
                  </a:lnTo>
                  <a:lnTo>
                    <a:pt x="148" y="3"/>
                  </a:lnTo>
                  <a:lnTo>
                    <a:pt x="154" y="2"/>
                  </a:lnTo>
                  <a:lnTo>
                    <a:pt x="151" y="0"/>
                  </a:lnTo>
                  <a:lnTo>
                    <a:pt x="14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5304" y="667"/>
              <a:ext cx="19" cy="32"/>
            </a:xfrm>
            <a:custGeom>
              <a:avLst/>
              <a:gdLst>
                <a:gd name="T0" fmla="*/ 7 w 19"/>
                <a:gd name="T1" fmla="*/ 5 h 32"/>
                <a:gd name="T2" fmla="*/ 0 w 19"/>
                <a:gd name="T3" fmla="*/ 3 h 32"/>
                <a:gd name="T4" fmla="*/ 13 w 19"/>
                <a:gd name="T5" fmla="*/ 32 h 32"/>
                <a:gd name="T6" fmla="*/ 19 w 19"/>
                <a:gd name="T7" fmla="*/ 30 h 32"/>
                <a:gd name="T8" fmla="*/ 10 w 19"/>
                <a:gd name="T9" fmla="*/ 1 h 32"/>
                <a:gd name="T10" fmla="*/ 3 w 19"/>
                <a:gd name="T11" fmla="*/ 0 h 32"/>
                <a:gd name="T12" fmla="*/ 10 w 19"/>
                <a:gd name="T13" fmla="*/ 1 h 32"/>
                <a:gd name="T14" fmla="*/ 7 w 19"/>
                <a:gd name="T15" fmla="*/ 0 h 32"/>
                <a:gd name="T16" fmla="*/ 3 w 19"/>
                <a:gd name="T17" fmla="*/ 0 h 32"/>
                <a:gd name="T18" fmla="*/ 7 w 19"/>
                <a:gd name="T19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2">
                  <a:moveTo>
                    <a:pt x="7" y="5"/>
                  </a:moveTo>
                  <a:lnTo>
                    <a:pt x="0" y="3"/>
                  </a:lnTo>
                  <a:lnTo>
                    <a:pt x="13" y="32"/>
                  </a:lnTo>
                  <a:lnTo>
                    <a:pt x="19" y="30"/>
                  </a:lnTo>
                  <a:lnTo>
                    <a:pt x="10" y="1"/>
                  </a:lnTo>
                  <a:lnTo>
                    <a:pt x="3" y="0"/>
                  </a:lnTo>
                  <a:lnTo>
                    <a:pt x="10" y="1"/>
                  </a:lnTo>
                  <a:lnTo>
                    <a:pt x="7" y="0"/>
                  </a:lnTo>
                  <a:lnTo>
                    <a:pt x="3" y="0"/>
                  </a:lnTo>
                  <a:lnTo>
                    <a:pt x="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5156" y="667"/>
              <a:ext cx="155" cy="22"/>
            </a:xfrm>
            <a:custGeom>
              <a:avLst/>
              <a:gdLst>
                <a:gd name="T0" fmla="*/ 9 w 155"/>
                <a:gd name="T1" fmla="*/ 20 h 22"/>
                <a:gd name="T2" fmla="*/ 6 w 155"/>
                <a:gd name="T3" fmla="*/ 22 h 22"/>
                <a:gd name="T4" fmla="*/ 155 w 155"/>
                <a:gd name="T5" fmla="*/ 5 h 22"/>
                <a:gd name="T6" fmla="*/ 151 w 155"/>
                <a:gd name="T7" fmla="*/ 0 h 22"/>
                <a:gd name="T8" fmla="*/ 6 w 155"/>
                <a:gd name="T9" fmla="*/ 18 h 22"/>
                <a:gd name="T10" fmla="*/ 3 w 155"/>
                <a:gd name="T11" fmla="*/ 20 h 22"/>
                <a:gd name="T12" fmla="*/ 6 w 155"/>
                <a:gd name="T13" fmla="*/ 18 h 22"/>
                <a:gd name="T14" fmla="*/ 0 w 155"/>
                <a:gd name="T15" fmla="*/ 18 h 22"/>
                <a:gd name="T16" fmla="*/ 3 w 155"/>
                <a:gd name="T17" fmla="*/ 20 h 22"/>
                <a:gd name="T18" fmla="*/ 9 w 155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22">
                  <a:moveTo>
                    <a:pt x="9" y="20"/>
                  </a:moveTo>
                  <a:lnTo>
                    <a:pt x="6" y="22"/>
                  </a:lnTo>
                  <a:lnTo>
                    <a:pt x="155" y="5"/>
                  </a:lnTo>
                  <a:lnTo>
                    <a:pt x="151" y="0"/>
                  </a:lnTo>
                  <a:lnTo>
                    <a:pt x="6" y="18"/>
                  </a:lnTo>
                  <a:lnTo>
                    <a:pt x="3" y="20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3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5260" y="530"/>
              <a:ext cx="209" cy="167"/>
            </a:xfrm>
            <a:custGeom>
              <a:avLst/>
              <a:gdLst>
                <a:gd name="T0" fmla="*/ 168 w 209"/>
                <a:gd name="T1" fmla="*/ 25 h 167"/>
                <a:gd name="T2" fmla="*/ 206 w 209"/>
                <a:gd name="T3" fmla="*/ 120 h 167"/>
                <a:gd name="T4" fmla="*/ 209 w 209"/>
                <a:gd name="T5" fmla="*/ 127 h 167"/>
                <a:gd name="T6" fmla="*/ 209 w 209"/>
                <a:gd name="T7" fmla="*/ 132 h 167"/>
                <a:gd name="T8" fmla="*/ 206 w 209"/>
                <a:gd name="T9" fmla="*/ 137 h 167"/>
                <a:gd name="T10" fmla="*/ 202 w 209"/>
                <a:gd name="T11" fmla="*/ 142 h 167"/>
                <a:gd name="T12" fmla="*/ 199 w 209"/>
                <a:gd name="T13" fmla="*/ 147 h 167"/>
                <a:gd name="T14" fmla="*/ 193 w 209"/>
                <a:gd name="T15" fmla="*/ 150 h 167"/>
                <a:gd name="T16" fmla="*/ 187 w 209"/>
                <a:gd name="T17" fmla="*/ 152 h 167"/>
                <a:gd name="T18" fmla="*/ 177 w 209"/>
                <a:gd name="T19" fmla="*/ 154 h 167"/>
                <a:gd name="T20" fmla="*/ 63 w 209"/>
                <a:gd name="T21" fmla="*/ 167 h 167"/>
                <a:gd name="T22" fmla="*/ 0 w 209"/>
                <a:gd name="T23" fmla="*/ 15 h 167"/>
                <a:gd name="T24" fmla="*/ 114 w 209"/>
                <a:gd name="T25" fmla="*/ 1 h 167"/>
                <a:gd name="T26" fmla="*/ 117 w 209"/>
                <a:gd name="T27" fmla="*/ 1 h 167"/>
                <a:gd name="T28" fmla="*/ 123 w 209"/>
                <a:gd name="T29" fmla="*/ 0 h 167"/>
                <a:gd name="T30" fmla="*/ 127 w 209"/>
                <a:gd name="T31" fmla="*/ 1 h 167"/>
                <a:gd name="T32" fmla="*/ 130 w 209"/>
                <a:gd name="T33" fmla="*/ 1 h 167"/>
                <a:gd name="T34" fmla="*/ 136 w 209"/>
                <a:gd name="T35" fmla="*/ 1 h 167"/>
                <a:gd name="T36" fmla="*/ 139 w 209"/>
                <a:gd name="T37" fmla="*/ 3 h 167"/>
                <a:gd name="T38" fmla="*/ 142 w 209"/>
                <a:gd name="T39" fmla="*/ 5 h 167"/>
                <a:gd name="T40" fmla="*/ 145 w 209"/>
                <a:gd name="T41" fmla="*/ 6 h 167"/>
                <a:gd name="T42" fmla="*/ 149 w 209"/>
                <a:gd name="T43" fmla="*/ 8 h 167"/>
                <a:gd name="T44" fmla="*/ 152 w 209"/>
                <a:gd name="T45" fmla="*/ 10 h 167"/>
                <a:gd name="T46" fmla="*/ 155 w 209"/>
                <a:gd name="T47" fmla="*/ 11 h 167"/>
                <a:gd name="T48" fmla="*/ 158 w 209"/>
                <a:gd name="T49" fmla="*/ 15 h 167"/>
                <a:gd name="T50" fmla="*/ 161 w 209"/>
                <a:gd name="T51" fmla="*/ 16 h 167"/>
                <a:gd name="T52" fmla="*/ 164 w 209"/>
                <a:gd name="T53" fmla="*/ 20 h 167"/>
                <a:gd name="T54" fmla="*/ 164 w 209"/>
                <a:gd name="T55" fmla="*/ 21 h 167"/>
                <a:gd name="T56" fmla="*/ 168 w 209"/>
                <a:gd name="T57" fmla="*/ 25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09" h="167">
                  <a:moveTo>
                    <a:pt x="168" y="25"/>
                  </a:moveTo>
                  <a:lnTo>
                    <a:pt x="206" y="120"/>
                  </a:lnTo>
                  <a:lnTo>
                    <a:pt x="209" y="127"/>
                  </a:lnTo>
                  <a:lnTo>
                    <a:pt x="209" y="132"/>
                  </a:lnTo>
                  <a:lnTo>
                    <a:pt x="206" y="137"/>
                  </a:lnTo>
                  <a:lnTo>
                    <a:pt x="202" y="142"/>
                  </a:lnTo>
                  <a:lnTo>
                    <a:pt x="199" y="147"/>
                  </a:lnTo>
                  <a:lnTo>
                    <a:pt x="193" y="150"/>
                  </a:lnTo>
                  <a:lnTo>
                    <a:pt x="187" y="152"/>
                  </a:lnTo>
                  <a:lnTo>
                    <a:pt x="177" y="154"/>
                  </a:lnTo>
                  <a:lnTo>
                    <a:pt x="63" y="167"/>
                  </a:lnTo>
                  <a:lnTo>
                    <a:pt x="0" y="15"/>
                  </a:lnTo>
                  <a:lnTo>
                    <a:pt x="114" y="1"/>
                  </a:lnTo>
                  <a:lnTo>
                    <a:pt x="117" y="1"/>
                  </a:lnTo>
                  <a:lnTo>
                    <a:pt x="123" y="0"/>
                  </a:lnTo>
                  <a:lnTo>
                    <a:pt x="127" y="1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9" y="3"/>
                  </a:lnTo>
                  <a:lnTo>
                    <a:pt x="142" y="5"/>
                  </a:lnTo>
                  <a:lnTo>
                    <a:pt x="145" y="6"/>
                  </a:lnTo>
                  <a:lnTo>
                    <a:pt x="149" y="8"/>
                  </a:lnTo>
                  <a:lnTo>
                    <a:pt x="152" y="10"/>
                  </a:lnTo>
                  <a:lnTo>
                    <a:pt x="155" y="11"/>
                  </a:lnTo>
                  <a:lnTo>
                    <a:pt x="158" y="15"/>
                  </a:lnTo>
                  <a:lnTo>
                    <a:pt x="161" y="16"/>
                  </a:lnTo>
                  <a:lnTo>
                    <a:pt x="164" y="20"/>
                  </a:lnTo>
                  <a:lnTo>
                    <a:pt x="164" y="21"/>
                  </a:lnTo>
                  <a:lnTo>
                    <a:pt x="168" y="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5424" y="555"/>
              <a:ext cx="45" cy="97"/>
            </a:xfrm>
            <a:custGeom>
              <a:avLst/>
              <a:gdLst>
                <a:gd name="T0" fmla="*/ 45 w 45"/>
                <a:gd name="T1" fmla="*/ 95 h 97"/>
                <a:gd name="T2" fmla="*/ 45 w 45"/>
                <a:gd name="T3" fmla="*/ 95 h 97"/>
                <a:gd name="T4" fmla="*/ 7 w 45"/>
                <a:gd name="T5" fmla="*/ 0 h 97"/>
                <a:gd name="T6" fmla="*/ 0 w 45"/>
                <a:gd name="T7" fmla="*/ 0 h 97"/>
                <a:gd name="T8" fmla="*/ 38 w 45"/>
                <a:gd name="T9" fmla="*/ 97 h 97"/>
                <a:gd name="T10" fmla="*/ 38 w 45"/>
                <a:gd name="T11" fmla="*/ 97 h 97"/>
                <a:gd name="T12" fmla="*/ 45 w 45"/>
                <a:gd name="T13" fmla="*/ 9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97">
                  <a:moveTo>
                    <a:pt x="45" y="95"/>
                  </a:moveTo>
                  <a:lnTo>
                    <a:pt x="45" y="95"/>
                  </a:lnTo>
                  <a:lnTo>
                    <a:pt x="7" y="0"/>
                  </a:lnTo>
                  <a:lnTo>
                    <a:pt x="0" y="0"/>
                  </a:lnTo>
                  <a:lnTo>
                    <a:pt x="38" y="97"/>
                  </a:lnTo>
                  <a:lnTo>
                    <a:pt x="38" y="97"/>
                  </a:lnTo>
                  <a:lnTo>
                    <a:pt x="45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5437" y="650"/>
              <a:ext cx="35" cy="37"/>
            </a:xfrm>
            <a:custGeom>
              <a:avLst/>
              <a:gdLst>
                <a:gd name="T0" fmla="*/ 0 w 35"/>
                <a:gd name="T1" fmla="*/ 37 h 37"/>
                <a:gd name="T2" fmla="*/ 0 w 35"/>
                <a:gd name="T3" fmla="*/ 37 h 37"/>
                <a:gd name="T4" fmla="*/ 10 w 35"/>
                <a:gd name="T5" fmla="*/ 34 h 37"/>
                <a:gd name="T6" fmla="*/ 16 w 35"/>
                <a:gd name="T7" fmla="*/ 32 h 37"/>
                <a:gd name="T8" fmla="*/ 25 w 35"/>
                <a:gd name="T9" fmla="*/ 29 h 37"/>
                <a:gd name="T10" fmla="*/ 29 w 35"/>
                <a:gd name="T11" fmla="*/ 24 h 37"/>
                <a:gd name="T12" fmla="*/ 32 w 35"/>
                <a:gd name="T13" fmla="*/ 18 h 37"/>
                <a:gd name="T14" fmla="*/ 35 w 35"/>
                <a:gd name="T15" fmla="*/ 12 h 37"/>
                <a:gd name="T16" fmla="*/ 35 w 35"/>
                <a:gd name="T17" fmla="*/ 7 h 37"/>
                <a:gd name="T18" fmla="*/ 32 w 35"/>
                <a:gd name="T19" fmla="*/ 0 h 37"/>
                <a:gd name="T20" fmla="*/ 25 w 35"/>
                <a:gd name="T21" fmla="*/ 2 h 37"/>
                <a:gd name="T22" fmla="*/ 29 w 35"/>
                <a:gd name="T23" fmla="*/ 7 h 37"/>
                <a:gd name="T24" fmla="*/ 29 w 35"/>
                <a:gd name="T25" fmla="*/ 12 h 37"/>
                <a:gd name="T26" fmla="*/ 25 w 35"/>
                <a:gd name="T27" fmla="*/ 17 h 37"/>
                <a:gd name="T28" fmla="*/ 22 w 35"/>
                <a:gd name="T29" fmla="*/ 22 h 37"/>
                <a:gd name="T30" fmla="*/ 19 w 35"/>
                <a:gd name="T31" fmla="*/ 25 h 37"/>
                <a:gd name="T32" fmla="*/ 13 w 35"/>
                <a:gd name="T33" fmla="*/ 29 h 37"/>
                <a:gd name="T34" fmla="*/ 6 w 35"/>
                <a:gd name="T35" fmla="*/ 30 h 37"/>
                <a:gd name="T36" fmla="*/ 0 w 35"/>
                <a:gd name="T37" fmla="*/ 32 h 37"/>
                <a:gd name="T38" fmla="*/ 0 w 35"/>
                <a:gd name="T39" fmla="*/ 32 h 37"/>
                <a:gd name="T40" fmla="*/ 0 w 35"/>
                <a:gd name="T4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" h="37">
                  <a:moveTo>
                    <a:pt x="0" y="37"/>
                  </a:moveTo>
                  <a:lnTo>
                    <a:pt x="0" y="37"/>
                  </a:lnTo>
                  <a:lnTo>
                    <a:pt x="10" y="34"/>
                  </a:lnTo>
                  <a:lnTo>
                    <a:pt x="16" y="32"/>
                  </a:lnTo>
                  <a:lnTo>
                    <a:pt x="25" y="29"/>
                  </a:lnTo>
                  <a:lnTo>
                    <a:pt x="29" y="24"/>
                  </a:lnTo>
                  <a:lnTo>
                    <a:pt x="32" y="18"/>
                  </a:lnTo>
                  <a:lnTo>
                    <a:pt x="35" y="12"/>
                  </a:lnTo>
                  <a:lnTo>
                    <a:pt x="35" y="7"/>
                  </a:lnTo>
                  <a:lnTo>
                    <a:pt x="32" y="0"/>
                  </a:lnTo>
                  <a:lnTo>
                    <a:pt x="25" y="2"/>
                  </a:lnTo>
                  <a:lnTo>
                    <a:pt x="29" y="7"/>
                  </a:lnTo>
                  <a:lnTo>
                    <a:pt x="29" y="12"/>
                  </a:lnTo>
                  <a:lnTo>
                    <a:pt x="25" y="17"/>
                  </a:lnTo>
                  <a:lnTo>
                    <a:pt x="22" y="22"/>
                  </a:lnTo>
                  <a:lnTo>
                    <a:pt x="19" y="25"/>
                  </a:lnTo>
                  <a:lnTo>
                    <a:pt x="13" y="29"/>
                  </a:lnTo>
                  <a:lnTo>
                    <a:pt x="6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5320" y="682"/>
              <a:ext cx="117" cy="18"/>
            </a:xfrm>
            <a:custGeom>
              <a:avLst/>
              <a:gdLst>
                <a:gd name="T0" fmla="*/ 0 w 117"/>
                <a:gd name="T1" fmla="*/ 15 h 18"/>
                <a:gd name="T2" fmla="*/ 6 w 117"/>
                <a:gd name="T3" fmla="*/ 17 h 18"/>
                <a:gd name="T4" fmla="*/ 117 w 117"/>
                <a:gd name="T5" fmla="*/ 5 h 18"/>
                <a:gd name="T6" fmla="*/ 117 w 117"/>
                <a:gd name="T7" fmla="*/ 0 h 18"/>
                <a:gd name="T8" fmla="*/ 3 w 117"/>
                <a:gd name="T9" fmla="*/ 13 h 18"/>
                <a:gd name="T10" fmla="*/ 10 w 117"/>
                <a:gd name="T11" fmla="*/ 15 h 18"/>
                <a:gd name="T12" fmla="*/ 0 w 117"/>
                <a:gd name="T13" fmla="*/ 15 h 18"/>
                <a:gd name="T14" fmla="*/ 3 w 117"/>
                <a:gd name="T15" fmla="*/ 18 h 18"/>
                <a:gd name="T16" fmla="*/ 6 w 117"/>
                <a:gd name="T17" fmla="*/ 17 h 18"/>
                <a:gd name="T18" fmla="*/ 0 w 117"/>
                <a:gd name="T19" fmla="*/ 1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7" h="18">
                  <a:moveTo>
                    <a:pt x="0" y="15"/>
                  </a:moveTo>
                  <a:lnTo>
                    <a:pt x="6" y="17"/>
                  </a:lnTo>
                  <a:lnTo>
                    <a:pt x="117" y="5"/>
                  </a:lnTo>
                  <a:lnTo>
                    <a:pt x="117" y="0"/>
                  </a:lnTo>
                  <a:lnTo>
                    <a:pt x="3" y="13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3" y="18"/>
                  </a:lnTo>
                  <a:lnTo>
                    <a:pt x="6" y="1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0" name="Freeform 46"/>
            <p:cNvSpPr>
              <a:spLocks/>
            </p:cNvSpPr>
            <p:nvPr/>
          </p:nvSpPr>
          <p:spPr bwMode="auto">
            <a:xfrm>
              <a:off x="5257" y="541"/>
              <a:ext cx="73" cy="156"/>
            </a:xfrm>
            <a:custGeom>
              <a:avLst/>
              <a:gdLst>
                <a:gd name="T0" fmla="*/ 3 w 73"/>
                <a:gd name="T1" fmla="*/ 0 h 156"/>
                <a:gd name="T2" fmla="*/ 0 w 73"/>
                <a:gd name="T3" fmla="*/ 4 h 156"/>
                <a:gd name="T4" fmla="*/ 63 w 73"/>
                <a:gd name="T5" fmla="*/ 156 h 156"/>
                <a:gd name="T6" fmla="*/ 73 w 73"/>
                <a:gd name="T7" fmla="*/ 156 h 156"/>
                <a:gd name="T8" fmla="*/ 9 w 73"/>
                <a:gd name="T9" fmla="*/ 2 h 156"/>
                <a:gd name="T10" fmla="*/ 6 w 73"/>
                <a:gd name="T11" fmla="*/ 5 h 156"/>
                <a:gd name="T12" fmla="*/ 3 w 73"/>
                <a:gd name="T13" fmla="*/ 0 h 156"/>
                <a:gd name="T14" fmla="*/ 0 w 73"/>
                <a:gd name="T15" fmla="*/ 2 h 156"/>
                <a:gd name="T16" fmla="*/ 0 w 73"/>
                <a:gd name="T17" fmla="*/ 4 h 156"/>
                <a:gd name="T18" fmla="*/ 3 w 73"/>
                <a:gd name="T1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3" y="0"/>
                  </a:moveTo>
                  <a:lnTo>
                    <a:pt x="0" y="4"/>
                  </a:lnTo>
                  <a:lnTo>
                    <a:pt x="63" y="156"/>
                  </a:lnTo>
                  <a:lnTo>
                    <a:pt x="73" y="156"/>
                  </a:lnTo>
                  <a:lnTo>
                    <a:pt x="9" y="2"/>
                  </a:lnTo>
                  <a:lnTo>
                    <a:pt x="6" y="5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1" name="Freeform 47"/>
            <p:cNvSpPr>
              <a:spLocks/>
            </p:cNvSpPr>
            <p:nvPr/>
          </p:nvSpPr>
          <p:spPr bwMode="auto">
            <a:xfrm>
              <a:off x="5260" y="530"/>
              <a:ext cx="114" cy="16"/>
            </a:xfrm>
            <a:custGeom>
              <a:avLst/>
              <a:gdLst>
                <a:gd name="T0" fmla="*/ 114 w 114"/>
                <a:gd name="T1" fmla="*/ 0 h 16"/>
                <a:gd name="T2" fmla="*/ 114 w 114"/>
                <a:gd name="T3" fmla="*/ 0 h 16"/>
                <a:gd name="T4" fmla="*/ 0 w 114"/>
                <a:gd name="T5" fmla="*/ 11 h 16"/>
                <a:gd name="T6" fmla="*/ 3 w 114"/>
                <a:gd name="T7" fmla="*/ 16 h 16"/>
                <a:gd name="T8" fmla="*/ 114 w 114"/>
                <a:gd name="T9" fmla="*/ 3 h 16"/>
                <a:gd name="T10" fmla="*/ 114 w 114"/>
                <a:gd name="T11" fmla="*/ 3 h 16"/>
                <a:gd name="T12" fmla="*/ 114 w 114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16">
                  <a:moveTo>
                    <a:pt x="114" y="0"/>
                  </a:moveTo>
                  <a:lnTo>
                    <a:pt x="114" y="0"/>
                  </a:lnTo>
                  <a:lnTo>
                    <a:pt x="0" y="11"/>
                  </a:lnTo>
                  <a:lnTo>
                    <a:pt x="3" y="16"/>
                  </a:lnTo>
                  <a:lnTo>
                    <a:pt x="114" y="3"/>
                  </a:lnTo>
                  <a:lnTo>
                    <a:pt x="114" y="3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5374" y="528"/>
              <a:ext cx="57" cy="27"/>
            </a:xfrm>
            <a:custGeom>
              <a:avLst/>
              <a:gdLst>
                <a:gd name="T0" fmla="*/ 57 w 57"/>
                <a:gd name="T1" fmla="*/ 27 h 27"/>
                <a:gd name="T2" fmla="*/ 57 w 57"/>
                <a:gd name="T3" fmla="*/ 27 h 27"/>
                <a:gd name="T4" fmla="*/ 54 w 57"/>
                <a:gd name="T5" fmla="*/ 23 h 27"/>
                <a:gd name="T6" fmla="*/ 54 w 57"/>
                <a:gd name="T7" fmla="*/ 20 h 27"/>
                <a:gd name="T8" fmla="*/ 50 w 57"/>
                <a:gd name="T9" fmla="*/ 17 h 27"/>
                <a:gd name="T10" fmla="*/ 47 w 57"/>
                <a:gd name="T11" fmla="*/ 15 h 27"/>
                <a:gd name="T12" fmla="*/ 44 w 57"/>
                <a:gd name="T13" fmla="*/ 13 h 27"/>
                <a:gd name="T14" fmla="*/ 41 w 57"/>
                <a:gd name="T15" fmla="*/ 10 h 27"/>
                <a:gd name="T16" fmla="*/ 38 w 57"/>
                <a:gd name="T17" fmla="*/ 8 h 27"/>
                <a:gd name="T18" fmla="*/ 35 w 57"/>
                <a:gd name="T19" fmla="*/ 7 h 27"/>
                <a:gd name="T20" fmla="*/ 31 w 57"/>
                <a:gd name="T21" fmla="*/ 5 h 27"/>
                <a:gd name="T22" fmla="*/ 25 w 57"/>
                <a:gd name="T23" fmla="*/ 3 h 27"/>
                <a:gd name="T24" fmla="*/ 22 w 57"/>
                <a:gd name="T25" fmla="*/ 2 h 27"/>
                <a:gd name="T26" fmla="*/ 19 w 57"/>
                <a:gd name="T27" fmla="*/ 2 h 27"/>
                <a:gd name="T28" fmla="*/ 13 w 57"/>
                <a:gd name="T29" fmla="*/ 2 h 27"/>
                <a:gd name="T30" fmla="*/ 9 w 57"/>
                <a:gd name="T31" fmla="*/ 0 h 27"/>
                <a:gd name="T32" fmla="*/ 3 w 57"/>
                <a:gd name="T33" fmla="*/ 0 h 27"/>
                <a:gd name="T34" fmla="*/ 0 w 57"/>
                <a:gd name="T35" fmla="*/ 2 h 27"/>
                <a:gd name="T36" fmla="*/ 0 w 57"/>
                <a:gd name="T37" fmla="*/ 5 h 27"/>
                <a:gd name="T38" fmla="*/ 3 w 57"/>
                <a:gd name="T39" fmla="*/ 5 h 27"/>
                <a:gd name="T40" fmla="*/ 9 w 57"/>
                <a:gd name="T41" fmla="*/ 5 h 27"/>
                <a:gd name="T42" fmla="*/ 13 w 57"/>
                <a:gd name="T43" fmla="*/ 5 h 27"/>
                <a:gd name="T44" fmla="*/ 16 w 57"/>
                <a:gd name="T45" fmla="*/ 5 h 27"/>
                <a:gd name="T46" fmla="*/ 19 w 57"/>
                <a:gd name="T47" fmla="*/ 5 h 27"/>
                <a:gd name="T48" fmla="*/ 22 w 57"/>
                <a:gd name="T49" fmla="*/ 7 h 27"/>
                <a:gd name="T50" fmla="*/ 25 w 57"/>
                <a:gd name="T51" fmla="*/ 8 h 27"/>
                <a:gd name="T52" fmla="*/ 31 w 57"/>
                <a:gd name="T53" fmla="*/ 10 h 27"/>
                <a:gd name="T54" fmla="*/ 35 w 57"/>
                <a:gd name="T55" fmla="*/ 12 h 27"/>
                <a:gd name="T56" fmla="*/ 38 w 57"/>
                <a:gd name="T57" fmla="*/ 13 h 27"/>
                <a:gd name="T58" fmla="*/ 38 w 57"/>
                <a:gd name="T59" fmla="*/ 15 h 27"/>
                <a:gd name="T60" fmla="*/ 41 w 57"/>
                <a:gd name="T61" fmla="*/ 17 h 27"/>
                <a:gd name="T62" fmla="*/ 44 w 57"/>
                <a:gd name="T63" fmla="*/ 18 h 27"/>
                <a:gd name="T64" fmla="*/ 47 w 57"/>
                <a:gd name="T65" fmla="*/ 22 h 27"/>
                <a:gd name="T66" fmla="*/ 47 w 57"/>
                <a:gd name="T67" fmla="*/ 23 h 27"/>
                <a:gd name="T68" fmla="*/ 50 w 57"/>
                <a:gd name="T69" fmla="*/ 27 h 27"/>
                <a:gd name="T70" fmla="*/ 50 w 57"/>
                <a:gd name="T71" fmla="*/ 27 h 27"/>
                <a:gd name="T72" fmla="*/ 57 w 57"/>
                <a:gd name="T7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7" h="27">
                  <a:moveTo>
                    <a:pt x="57" y="27"/>
                  </a:moveTo>
                  <a:lnTo>
                    <a:pt x="57" y="27"/>
                  </a:lnTo>
                  <a:lnTo>
                    <a:pt x="54" y="23"/>
                  </a:lnTo>
                  <a:lnTo>
                    <a:pt x="54" y="20"/>
                  </a:lnTo>
                  <a:lnTo>
                    <a:pt x="50" y="17"/>
                  </a:lnTo>
                  <a:lnTo>
                    <a:pt x="47" y="15"/>
                  </a:lnTo>
                  <a:lnTo>
                    <a:pt x="44" y="13"/>
                  </a:lnTo>
                  <a:lnTo>
                    <a:pt x="41" y="10"/>
                  </a:lnTo>
                  <a:lnTo>
                    <a:pt x="38" y="8"/>
                  </a:lnTo>
                  <a:lnTo>
                    <a:pt x="35" y="7"/>
                  </a:lnTo>
                  <a:lnTo>
                    <a:pt x="31" y="5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3" y="2"/>
                  </a:lnTo>
                  <a:lnTo>
                    <a:pt x="9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9" y="5"/>
                  </a:lnTo>
                  <a:lnTo>
                    <a:pt x="13" y="5"/>
                  </a:lnTo>
                  <a:lnTo>
                    <a:pt x="16" y="5"/>
                  </a:lnTo>
                  <a:lnTo>
                    <a:pt x="19" y="5"/>
                  </a:lnTo>
                  <a:lnTo>
                    <a:pt x="22" y="7"/>
                  </a:lnTo>
                  <a:lnTo>
                    <a:pt x="25" y="8"/>
                  </a:lnTo>
                  <a:lnTo>
                    <a:pt x="31" y="10"/>
                  </a:lnTo>
                  <a:lnTo>
                    <a:pt x="35" y="12"/>
                  </a:lnTo>
                  <a:lnTo>
                    <a:pt x="38" y="13"/>
                  </a:lnTo>
                  <a:lnTo>
                    <a:pt x="38" y="15"/>
                  </a:lnTo>
                  <a:lnTo>
                    <a:pt x="41" y="17"/>
                  </a:lnTo>
                  <a:lnTo>
                    <a:pt x="44" y="18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50" y="27"/>
                  </a:lnTo>
                  <a:lnTo>
                    <a:pt x="50" y="27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5311" y="633"/>
              <a:ext cx="158" cy="64"/>
            </a:xfrm>
            <a:custGeom>
              <a:avLst/>
              <a:gdLst>
                <a:gd name="T0" fmla="*/ 0 w 158"/>
                <a:gd name="T1" fmla="*/ 35 h 64"/>
                <a:gd name="T2" fmla="*/ 113 w 158"/>
                <a:gd name="T3" fmla="*/ 22 h 64"/>
                <a:gd name="T4" fmla="*/ 120 w 158"/>
                <a:gd name="T5" fmla="*/ 22 h 64"/>
                <a:gd name="T6" fmla="*/ 126 w 158"/>
                <a:gd name="T7" fmla="*/ 20 h 64"/>
                <a:gd name="T8" fmla="*/ 132 w 158"/>
                <a:gd name="T9" fmla="*/ 17 h 64"/>
                <a:gd name="T10" fmla="*/ 139 w 158"/>
                <a:gd name="T11" fmla="*/ 15 h 64"/>
                <a:gd name="T12" fmla="*/ 142 w 158"/>
                <a:gd name="T13" fmla="*/ 12 h 64"/>
                <a:gd name="T14" fmla="*/ 145 w 158"/>
                <a:gd name="T15" fmla="*/ 9 h 64"/>
                <a:gd name="T16" fmla="*/ 148 w 158"/>
                <a:gd name="T17" fmla="*/ 4 h 64"/>
                <a:gd name="T18" fmla="*/ 148 w 158"/>
                <a:gd name="T19" fmla="*/ 0 h 64"/>
                <a:gd name="T20" fmla="*/ 155 w 158"/>
                <a:gd name="T21" fmla="*/ 19 h 64"/>
                <a:gd name="T22" fmla="*/ 158 w 158"/>
                <a:gd name="T23" fmla="*/ 22 h 64"/>
                <a:gd name="T24" fmla="*/ 158 w 158"/>
                <a:gd name="T25" fmla="*/ 25 h 64"/>
                <a:gd name="T26" fmla="*/ 158 w 158"/>
                <a:gd name="T27" fmla="*/ 29 h 64"/>
                <a:gd name="T28" fmla="*/ 155 w 158"/>
                <a:gd name="T29" fmla="*/ 32 h 64"/>
                <a:gd name="T30" fmla="*/ 155 w 158"/>
                <a:gd name="T31" fmla="*/ 34 h 64"/>
                <a:gd name="T32" fmla="*/ 151 w 158"/>
                <a:gd name="T33" fmla="*/ 37 h 64"/>
                <a:gd name="T34" fmla="*/ 151 w 158"/>
                <a:gd name="T35" fmla="*/ 39 h 64"/>
                <a:gd name="T36" fmla="*/ 148 w 158"/>
                <a:gd name="T37" fmla="*/ 41 h 64"/>
                <a:gd name="T38" fmla="*/ 145 w 158"/>
                <a:gd name="T39" fmla="*/ 44 h 64"/>
                <a:gd name="T40" fmla="*/ 142 w 158"/>
                <a:gd name="T41" fmla="*/ 46 h 64"/>
                <a:gd name="T42" fmla="*/ 139 w 158"/>
                <a:gd name="T43" fmla="*/ 47 h 64"/>
                <a:gd name="T44" fmla="*/ 136 w 158"/>
                <a:gd name="T45" fmla="*/ 49 h 64"/>
                <a:gd name="T46" fmla="*/ 132 w 158"/>
                <a:gd name="T47" fmla="*/ 49 h 64"/>
                <a:gd name="T48" fmla="*/ 126 w 158"/>
                <a:gd name="T49" fmla="*/ 51 h 64"/>
                <a:gd name="T50" fmla="*/ 123 w 158"/>
                <a:gd name="T51" fmla="*/ 51 h 64"/>
                <a:gd name="T52" fmla="*/ 117 w 158"/>
                <a:gd name="T53" fmla="*/ 52 h 64"/>
                <a:gd name="T54" fmla="*/ 12 w 158"/>
                <a:gd name="T55" fmla="*/ 64 h 64"/>
                <a:gd name="T56" fmla="*/ 0 w 158"/>
                <a:gd name="T57" fmla="*/ 35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8" h="64">
                  <a:moveTo>
                    <a:pt x="0" y="35"/>
                  </a:moveTo>
                  <a:lnTo>
                    <a:pt x="113" y="22"/>
                  </a:lnTo>
                  <a:lnTo>
                    <a:pt x="120" y="22"/>
                  </a:lnTo>
                  <a:lnTo>
                    <a:pt x="126" y="20"/>
                  </a:lnTo>
                  <a:lnTo>
                    <a:pt x="132" y="17"/>
                  </a:lnTo>
                  <a:lnTo>
                    <a:pt x="139" y="15"/>
                  </a:lnTo>
                  <a:lnTo>
                    <a:pt x="142" y="12"/>
                  </a:lnTo>
                  <a:lnTo>
                    <a:pt x="145" y="9"/>
                  </a:lnTo>
                  <a:lnTo>
                    <a:pt x="148" y="4"/>
                  </a:lnTo>
                  <a:lnTo>
                    <a:pt x="148" y="0"/>
                  </a:lnTo>
                  <a:lnTo>
                    <a:pt x="155" y="19"/>
                  </a:lnTo>
                  <a:lnTo>
                    <a:pt x="158" y="22"/>
                  </a:lnTo>
                  <a:lnTo>
                    <a:pt x="158" y="25"/>
                  </a:lnTo>
                  <a:lnTo>
                    <a:pt x="158" y="29"/>
                  </a:lnTo>
                  <a:lnTo>
                    <a:pt x="155" y="32"/>
                  </a:lnTo>
                  <a:lnTo>
                    <a:pt x="155" y="34"/>
                  </a:lnTo>
                  <a:lnTo>
                    <a:pt x="151" y="37"/>
                  </a:lnTo>
                  <a:lnTo>
                    <a:pt x="151" y="39"/>
                  </a:lnTo>
                  <a:lnTo>
                    <a:pt x="148" y="41"/>
                  </a:lnTo>
                  <a:lnTo>
                    <a:pt x="145" y="44"/>
                  </a:lnTo>
                  <a:lnTo>
                    <a:pt x="142" y="46"/>
                  </a:lnTo>
                  <a:lnTo>
                    <a:pt x="139" y="47"/>
                  </a:lnTo>
                  <a:lnTo>
                    <a:pt x="136" y="49"/>
                  </a:lnTo>
                  <a:lnTo>
                    <a:pt x="132" y="49"/>
                  </a:lnTo>
                  <a:lnTo>
                    <a:pt x="126" y="51"/>
                  </a:lnTo>
                  <a:lnTo>
                    <a:pt x="123" y="51"/>
                  </a:lnTo>
                  <a:lnTo>
                    <a:pt x="117" y="52"/>
                  </a:lnTo>
                  <a:lnTo>
                    <a:pt x="12" y="64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5437" y="603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4 h 55"/>
                <a:gd name="T4" fmla="*/ 16 w 38"/>
                <a:gd name="T5" fmla="*/ 0 h 55"/>
                <a:gd name="T6" fmla="*/ 0 w 38"/>
                <a:gd name="T7" fmla="*/ 0 h 55"/>
                <a:gd name="T8" fmla="*/ 22 w 38"/>
                <a:gd name="T9" fmla="*/ 55 h 55"/>
                <a:gd name="T10" fmla="*/ 22 w 38"/>
                <a:gd name="T11" fmla="*/ 54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22" y="55"/>
                  </a:lnTo>
                  <a:lnTo>
                    <a:pt x="22" y="54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5437" y="657"/>
              <a:ext cx="38" cy="32"/>
            </a:xfrm>
            <a:custGeom>
              <a:avLst/>
              <a:gdLst>
                <a:gd name="T0" fmla="*/ 6 w 38"/>
                <a:gd name="T1" fmla="*/ 32 h 32"/>
                <a:gd name="T2" fmla="*/ 10 w 38"/>
                <a:gd name="T3" fmla="*/ 32 h 32"/>
                <a:gd name="T4" fmla="*/ 13 w 38"/>
                <a:gd name="T5" fmla="*/ 30 h 32"/>
                <a:gd name="T6" fmla="*/ 19 w 38"/>
                <a:gd name="T7" fmla="*/ 27 h 32"/>
                <a:gd name="T8" fmla="*/ 25 w 38"/>
                <a:gd name="T9" fmla="*/ 23 h 32"/>
                <a:gd name="T10" fmla="*/ 29 w 38"/>
                <a:gd name="T11" fmla="*/ 20 h 32"/>
                <a:gd name="T12" fmla="*/ 32 w 38"/>
                <a:gd name="T13" fmla="*/ 17 h 32"/>
                <a:gd name="T14" fmla="*/ 35 w 38"/>
                <a:gd name="T15" fmla="*/ 11 h 32"/>
                <a:gd name="T16" fmla="*/ 35 w 38"/>
                <a:gd name="T17" fmla="*/ 6 h 32"/>
                <a:gd name="T18" fmla="*/ 38 w 38"/>
                <a:gd name="T19" fmla="*/ 1 h 32"/>
                <a:gd name="T20" fmla="*/ 22 w 38"/>
                <a:gd name="T21" fmla="*/ 0 h 32"/>
                <a:gd name="T22" fmla="*/ 22 w 38"/>
                <a:gd name="T23" fmla="*/ 5 h 32"/>
                <a:gd name="T24" fmla="*/ 19 w 38"/>
                <a:gd name="T25" fmla="*/ 10 h 32"/>
                <a:gd name="T26" fmla="*/ 16 w 38"/>
                <a:gd name="T27" fmla="*/ 13 h 32"/>
                <a:gd name="T28" fmla="*/ 16 w 38"/>
                <a:gd name="T29" fmla="*/ 17 h 32"/>
                <a:gd name="T30" fmla="*/ 13 w 38"/>
                <a:gd name="T31" fmla="*/ 20 h 32"/>
                <a:gd name="T32" fmla="*/ 10 w 38"/>
                <a:gd name="T33" fmla="*/ 22 h 32"/>
                <a:gd name="T34" fmla="*/ 6 w 38"/>
                <a:gd name="T35" fmla="*/ 23 h 32"/>
                <a:gd name="T36" fmla="*/ 0 w 38"/>
                <a:gd name="T37" fmla="*/ 25 h 32"/>
                <a:gd name="T38" fmla="*/ 3 w 38"/>
                <a:gd name="T39" fmla="*/ 23 h 32"/>
                <a:gd name="T40" fmla="*/ 6 w 38"/>
                <a:gd name="T4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32">
                  <a:moveTo>
                    <a:pt x="6" y="32"/>
                  </a:moveTo>
                  <a:lnTo>
                    <a:pt x="10" y="32"/>
                  </a:lnTo>
                  <a:lnTo>
                    <a:pt x="13" y="30"/>
                  </a:lnTo>
                  <a:lnTo>
                    <a:pt x="19" y="27"/>
                  </a:lnTo>
                  <a:lnTo>
                    <a:pt x="25" y="23"/>
                  </a:lnTo>
                  <a:lnTo>
                    <a:pt x="29" y="20"/>
                  </a:lnTo>
                  <a:lnTo>
                    <a:pt x="32" y="17"/>
                  </a:lnTo>
                  <a:lnTo>
                    <a:pt x="35" y="11"/>
                  </a:lnTo>
                  <a:lnTo>
                    <a:pt x="35" y="6"/>
                  </a:lnTo>
                  <a:lnTo>
                    <a:pt x="38" y="1"/>
                  </a:lnTo>
                  <a:lnTo>
                    <a:pt x="22" y="0"/>
                  </a:lnTo>
                  <a:lnTo>
                    <a:pt x="22" y="5"/>
                  </a:lnTo>
                  <a:lnTo>
                    <a:pt x="19" y="10"/>
                  </a:lnTo>
                  <a:lnTo>
                    <a:pt x="16" y="13"/>
                  </a:lnTo>
                  <a:lnTo>
                    <a:pt x="16" y="17"/>
                  </a:lnTo>
                  <a:lnTo>
                    <a:pt x="13" y="20"/>
                  </a:lnTo>
                  <a:lnTo>
                    <a:pt x="10" y="22"/>
                  </a:lnTo>
                  <a:lnTo>
                    <a:pt x="6" y="23"/>
                  </a:lnTo>
                  <a:lnTo>
                    <a:pt x="0" y="25"/>
                  </a:lnTo>
                  <a:lnTo>
                    <a:pt x="3" y="23"/>
                  </a:lnTo>
                  <a:lnTo>
                    <a:pt x="6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4492" y="680"/>
              <a:ext cx="951" cy="119"/>
            </a:xfrm>
            <a:custGeom>
              <a:avLst/>
              <a:gdLst>
                <a:gd name="T0" fmla="*/ 0 w 951"/>
                <a:gd name="T1" fmla="*/ 119 h 119"/>
                <a:gd name="T2" fmla="*/ 3 w 951"/>
                <a:gd name="T3" fmla="*/ 119 h 119"/>
                <a:gd name="T4" fmla="*/ 951 w 951"/>
                <a:gd name="T5" fmla="*/ 9 h 119"/>
                <a:gd name="T6" fmla="*/ 948 w 951"/>
                <a:gd name="T7" fmla="*/ 0 h 119"/>
                <a:gd name="T8" fmla="*/ 0 w 951"/>
                <a:gd name="T9" fmla="*/ 111 h 119"/>
                <a:gd name="T10" fmla="*/ 3 w 951"/>
                <a:gd name="T11" fmla="*/ 111 h 119"/>
                <a:gd name="T12" fmla="*/ 0 w 951"/>
                <a:gd name="T13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0" y="119"/>
                  </a:moveTo>
                  <a:lnTo>
                    <a:pt x="3" y="119"/>
                  </a:lnTo>
                  <a:lnTo>
                    <a:pt x="951" y="9"/>
                  </a:lnTo>
                  <a:lnTo>
                    <a:pt x="948" y="0"/>
                  </a:lnTo>
                  <a:lnTo>
                    <a:pt x="0" y="111"/>
                  </a:lnTo>
                  <a:lnTo>
                    <a:pt x="3" y="11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4211" y="749"/>
              <a:ext cx="284" cy="50"/>
            </a:xfrm>
            <a:custGeom>
              <a:avLst/>
              <a:gdLst>
                <a:gd name="T0" fmla="*/ 0 w 284"/>
                <a:gd name="T1" fmla="*/ 8 h 50"/>
                <a:gd name="T2" fmla="*/ 0 w 284"/>
                <a:gd name="T3" fmla="*/ 8 h 50"/>
                <a:gd name="T4" fmla="*/ 281 w 284"/>
                <a:gd name="T5" fmla="*/ 50 h 50"/>
                <a:gd name="T6" fmla="*/ 284 w 284"/>
                <a:gd name="T7" fmla="*/ 42 h 50"/>
                <a:gd name="T8" fmla="*/ 3 w 284"/>
                <a:gd name="T9" fmla="*/ 0 h 50"/>
                <a:gd name="T10" fmla="*/ 3 w 284"/>
                <a:gd name="T11" fmla="*/ 0 h 50"/>
                <a:gd name="T12" fmla="*/ 0 w 284"/>
                <a:gd name="T13" fmla="*/ 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50">
                  <a:moveTo>
                    <a:pt x="0" y="8"/>
                  </a:moveTo>
                  <a:lnTo>
                    <a:pt x="0" y="8"/>
                  </a:lnTo>
                  <a:lnTo>
                    <a:pt x="281" y="50"/>
                  </a:lnTo>
                  <a:lnTo>
                    <a:pt x="284" y="42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4195" y="747"/>
              <a:ext cx="19" cy="10"/>
            </a:xfrm>
            <a:custGeom>
              <a:avLst/>
              <a:gdLst>
                <a:gd name="T0" fmla="*/ 0 w 19"/>
                <a:gd name="T1" fmla="*/ 2 h 10"/>
                <a:gd name="T2" fmla="*/ 0 w 19"/>
                <a:gd name="T3" fmla="*/ 2 h 10"/>
                <a:gd name="T4" fmla="*/ 0 w 19"/>
                <a:gd name="T5" fmla="*/ 3 h 10"/>
                <a:gd name="T6" fmla="*/ 3 w 19"/>
                <a:gd name="T7" fmla="*/ 3 h 10"/>
                <a:gd name="T8" fmla="*/ 3 w 19"/>
                <a:gd name="T9" fmla="*/ 5 h 10"/>
                <a:gd name="T10" fmla="*/ 6 w 19"/>
                <a:gd name="T11" fmla="*/ 7 h 10"/>
                <a:gd name="T12" fmla="*/ 6 w 19"/>
                <a:gd name="T13" fmla="*/ 7 h 10"/>
                <a:gd name="T14" fmla="*/ 9 w 19"/>
                <a:gd name="T15" fmla="*/ 8 h 10"/>
                <a:gd name="T16" fmla="*/ 13 w 19"/>
                <a:gd name="T17" fmla="*/ 8 h 10"/>
                <a:gd name="T18" fmla="*/ 16 w 19"/>
                <a:gd name="T19" fmla="*/ 10 h 10"/>
                <a:gd name="T20" fmla="*/ 19 w 19"/>
                <a:gd name="T21" fmla="*/ 2 h 10"/>
                <a:gd name="T22" fmla="*/ 19 w 19"/>
                <a:gd name="T23" fmla="*/ 2 h 10"/>
                <a:gd name="T24" fmla="*/ 16 w 19"/>
                <a:gd name="T25" fmla="*/ 2 h 10"/>
                <a:gd name="T26" fmla="*/ 16 w 19"/>
                <a:gd name="T27" fmla="*/ 2 h 10"/>
                <a:gd name="T28" fmla="*/ 16 w 19"/>
                <a:gd name="T29" fmla="*/ 0 h 10"/>
                <a:gd name="T30" fmla="*/ 16 w 19"/>
                <a:gd name="T31" fmla="*/ 0 h 10"/>
                <a:gd name="T32" fmla="*/ 16 w 19"/>
                <a:gd name="T33" fmla="*/ 0 h 10"/>
                <a:gd name="T34" fmla="*/ 16 w 19"/>
                <a:gd name="T35" fmla="*/ 0 h 10"/>
                <a:gd name="T36" fmla="*/ 16 w 19"/>
                <a:gd name="T37" fmla="*/ 0 h 10"/>
                <a:gd name="T38" fmla="*/ 16 w 19"/>
                <a:gd name="T39" fmla="*/ 0 h 10"/>
                <a:gd name="T40" fmla="*/ 0 w 19"/>
                <a:gd name="T41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" h="10">
                  <a:moveTo>
                    <a:pt x="0" y="2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6" y="7"/>
                  </a:lnTo>
                  <a:lnTo>
                    <a:pt x="6" y="7"/>
                  </a:lnTo>
                  <a:lnTo>
                    <a:pt x="9" y="8"/>
                  </a:lnTo>
                  <a:lnTo>
                    <a:pt x="13" y="8"/>
                  </a:lnTo>
                  <a:lnTo>
                    <a:pt x="16" y="10"/>
                  </a:lnTo>
                  <a:lnTo>
                    <a:pt x="19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4195" y="737"/>
              <a:ext cx="19" cy="12"/>
            </a:xfrm>
            <a:custGeom>
              <a:avLst/>
              <a:gdLst>
                <a:gd name="T0" fmla="*/ 6 w 19"/>
                <a:gd name="T1" fmla="*/ 0 h 12"/>
                <a:gd name="T2" fmla="*/ 6 w 19"/>
                <a:gd name="T3" fmla="*/ 2 h 12"/>
                <a:gd name="T4" fmla="*/ 3 w 19"/>
                <a:gd name="T5" fmla="*/ 3 h 12"/>
                <a:gd name="T6" fmla="*/ 0 w 19"/>
                <a:gd name="T7" fmla="*/ 7 h 12"/>
                <a:gd name="T8" fmla="*/ 0 w 19"/>
                <a:gd name="T9" fmla="*/ 8 h 12"/>
                <a:gd name="T10" fmla="*/ 0 w 19"/>
                <a:gd name="T11" fmla="*/ 12 h 12"/>
                <a:gd name="T12" fmla="*/ 16 w 19"/>
                <a:gd name="T13" fmla="*/ 10 h 12"/>
                <a:gd name="T14" fmla="*/ 13 w 19"/>
                <a:gd name="T15" fmla="*/ 10 h 12"/>
                <a:gd name="T16" fmla="*/ 16 w 19"/>
                <a:gd name="T17" fmla="*/ 8 h 12"/>
                <a:gd name="T18" fmla="*/ 16 w 19"/>
                <a:gd name="T19" fmla="*/ 8 h 12"/>
                <a:gd name="T20" fmla="*/ 19 w 19"/>
                <a:gd name="T21" fmla="*/ 7 h 12"/>
                <a:gd name="T22" fmla="*/ 16 w 19"/>
                <a:gd name="T23" fmla="*/ 7 h 12"/>
                <a:gd name="T24" fmla="*/ 6 w 19"/>
                <a:gd name="T25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" h="12">
                  <a:moveTo>
                    <a:pt x="6" y="0"/>
                  </a:moveTo>
                  <a:lnTo>
                    <a:pt x="6" y="2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9" y="7"/>
                  </a:lnTo>
                  <a:lnTo>
                    <a:pt x="16" y="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4201" y="637"/>
              <a:ext cx="234" cy="107"/>
            </a:xfrm>
            <a:custGeom>
              <a:avLst/>
              <a:gdLst>
                <a:gd name="T0" fmla="*/ 228 w 234"/>
                <a:gd name="T1" fmla="*/ 0 h 107"/>
                <a:gd name="T2" fmla="*/ 225 w 234"/>
                <a:gd name="T3" fmla="*/ 1 h 107"/>
                <a:gd name="T4" fmla="*/ 0 w 234"/>
                <a:gd name="T5" fmla="*/ 100 h 107"/>
                <a:gd name="T6" fmla="*/ 10 w 234"/>
                <a:gd name="T7" fmla="*/ 107 h 107"/>
                <a:gd name="T8" fmla="*/ 234 w 234"/>
                <a:gd name="T9" fmla="*/ 6 h 107"/>
                <a:gd name="T10" fmla="*/ 231 w 234"/>
                <a:gd name="T11" fmla="*/ 8 h 107"/>
                <a:gd name="T12" fmla="*/ 228 w 234"/>
                <a:gd name="T1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4" h="107">
                  <a:moveTo>
                    <a:pt x="228" y="0"/>
                  </a:moveTo>
                  <a:lnTo>
                    <a:pt x="225" y="1"/>
                  </a:lnTo>
                  <a:lnTo>
                    <a:pt x="0" y="100"/>
                  </a:lnTo>
                  <a:lnTo>
                    <a:pt x="10" y="107"/>
                  </a:lnTo>
                  <a:lnTo>
                    <a:pt x="234" y="6"/>
                  </a:lnTo>
                  <a:lnTo>
                    <a:pt x="231" y="8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4429" y="526"/>
              <a:ext cx="951" cy="119"/>
            </a:xfrm>
            <a:custGeom>
              <a:avLst/>
              <a:gdLst>
                <a:gd name="T0" fmla="*/ 948 w 951"/>
                <a:gd name="T1" fmla="*/ 0 h 119"/>
                <a:gd name="T2" fmla="*/ 948 w 951"/>
                <a:gd name="T3" fmla="*/ 0 h 119"/>
                <a:gd name="T4" fmla="*/ 0 w 951"/>
                <a:gd name="T5" fmla="*/ 111 h 119"/>
                <a:gd name="T6" fmla="*/ 3 w 951"/>
                <a:gd name="T7" fmla="*/ 119 h 119"/>
                <a:gd name="T8" fmla="*/ 951 w 951"/>
                <a:gd name="T9" fmla="*/ 9 h 119"/>
                <a:gd name="T10" fmla="*/ 948 w 951"/>
                <a:gd name="T11" fmla="*/ 9 h 119"/>
                <a:gd name="T12" fmla="*/ 948 w 951"/>
                <a:gd name="T1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948" y="0"/>
                  </a:moveTo>
                  <a:lnTo>
                    <a:pt x="948" y="0"/>
                  </a:lnTo>
                  <a:lnTo>
                    <a:pt x="0" y="111"/>
                  </a:lnTo>
                  <a:lnTo>
                    <a:pt x="3" y="119"/>
                  </a:lnTo>
                  <a:lnTo>
                    <a:pt x="951" y="9"/>
                  </a:lnTo>
                  <a:lnTo>
                    <a:pt x="948" y="9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5377" y="526"/>
              <a:ext cx="54" cy="25"/>
            </a:xfrm>
            <a:custGeom>
              <a:avLst/>
              <a:gdLst>
                <a:gd name="T0" fmla="*/ 54 w 54"/>
                <a:gd name="T1" fmla="*/ 22 h 25"/>
                <a:gd name="T2" fmla="*/ 51 w 54"/>
                <a:gd name="T3" fmla="*/ 20 h 25"/>
                <a:gd name="T4" fmla="*/ 51 w 54"/>
                <a:gd name="T5" fmla="*/ 19 h 25"/>
                <a:gd name="T6" fmla="*/ 47 w 54"/>
                <a:gd name="T7" fmla="*/ 15 h 25"/>
                <a:gd name="T8" fmla="*/ 44 w 54"/>
                <a:gd name="T9" fmla="*/ 14 h 25"/>
                <a:gd name="T10" fmla="*/ 41 w 54"/>
                <a:gd name="T11" fmla="*/ 12 h 25"/>
                <a:gd name="T12" fmla="*/ 38 w 54"/>
                <a:gd name="T13" fmla="*/ 10 h 25"/>
                <a:gd name="T14" fmla="*/ 35 w 54"/>
                <a:gd name="T15" fmla="*/ 9 h 25"/>
                <a:gd name="T16" fmla="*/ 32 w 54"/>
                <a:gd name="T17" fmla="*/ 7 h 25"/>
                <a:gd name="T18" fmla="*/ 28 w 54"/>
                <a:gd name="T19" fmla="*/ 5 h 25"/>
                <a:gd name="T20" fmla="*/ 25 w 54"/>
                <a:gd name="T21" fmla="*/ 5 h 25"/>
                <a:gd name="T22" fmla="*/ 22 w 54"/>
                <a:gd name="T23" fmla="*/ 4 h 25"/>
                <a:gd name="T24" fmla="*/ 19 w 54"/>
                <a:gd name="T25" fmla="*/ 4 h 25"/>
                <a:gd name="T26" fmla="*/ 16 w 54"/>
                <a:gd name="T27" fmla="*/ 2 h 25"/>
                <a:gd name="T28" fmla="*/ 10 w 54"/>
                <a:gd name="T29" fmla="*/ 2 h 25"/>
                <a:gd name="T30" fmla="*/ 10 w 54"/>
                <a:gd name="T31" fmla="*/ 2 h 25"/>
                <a:gd name="T32" fmla="*/ 3 w 54"/>
                <a:gd name="T33" fmla="*/ 2 h 25"/>
                <a:gd name="T34" fmla="*/ 0 w 54"/>
                <a:gd name="T35" fmla="*/ 0 h 25"/>
                <a:gd name="T36" fmla="*/ 0 w 54"/>
                <a:gd name="T37" fmla="*/ 9 h 25"/>
                <a:gd name="T38" fmla="*/ 3 w 54"/>
                <a:gd name="T39" fmla="*/ 9 h 25"/>
                <a:gd name="T40" fmla="*/ 6 w 54"/>
                <a:gd name="T41" fmla="*/ 9 h 25"/>
                <a:gd name="T42" fmla="*/ 6 w 54"/>
                <a:gd name="T43" fmla="*/ 9 h 25"/>
                <a:gd name="T44" fmla="*/ 10 w 54"/>
                <a:gd name="T45" fmla="*/ 10 h 25"/>
                <a:gd name="T46" fmla="*/ 13 w 54"/>
                <a:gd name="T47" fmla="*/ 10 h 25"/>
                <a:gd name="T48" fmla="*/ 16 w 54"/>
                <a:gd name="T49" fmla="*/ 10 h 25"/>
                <a:gd name="T50" fmla="*/ 16 w 54"/>
                <a:gd name="T51" fmla="*/ 12 h 25"/>
                <a:gd name="T52" fmla="*/ 19 w 54"/>
                <a:gd name="T53" fmla="*/ 12 h 25"/>
                <a:gd name="T54" fmla="*/ 22 w 54"/>
                <a:gd name="T55" fmla="*/ 14 h 25"/>
                <a:gd name="T56" fmla="*/ 25 w 54"/>
                <a:gd name="T57" fmla="*/ 14 h 25"/>
                <a:gd name="T58" fmla="*/ 25 w 54"/>
                <a:gd name="T59" fmla="*/ 15 h 25"/>
                <a:gd name="T60" fmla="*/ 28 w 54"/>
                <a:gd name="T61" fmla="*/ 17 h 25"/>
                <a:gd name="T62" fmla="*/ 32 w 54"/>
                <a:gd name="T63" fmla="*/ 19 h 25"/>
                <a:gd name="T64" fmla="*/ 35 w 54"/>
                <a:gd name="T65" fmla="*/ 20 h 25"/>
                <a:gd name="T66" fmla="*/ 38 w 54"/>
                <a:gd name="T67" fmla="*/ 22 h 25"/>
                <a:gd name="T68" fmla="*/ 41 w 54"/>
                <a:gd name="T69" fmla="*/ 25 h 25"/>
                <a:gd name="T70" fmla="*/ 38 w 54"/>
                <a:gd name="T71" fmla="*/ 24 h 25"/>
                <a:gd name="T72" fmla="*/ 54 w 54"/>
                <a:gd name="T73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4" h="25">
                  <a:moveTo>
                    <a:pt x="54" y="22"/>
                  </a:moveTo>
                  <a:lnTo>
                    <a:pt x="51" y="20"/>
                  </a:lnTo>
                  <a:lnTo>
                    <a:pt x="51" y="19"/>
                  </a:lnTo>
                  <a:lnTo>
                    <a:pt x="47" y="15"/>
                  </a:lnTo>
                  <a:lnTo>
                    <a:pt x="44" y="14"/>
                  </a:lnTo>
                  <a:lnTo>
                    <a:pt x="41" y="12"/>
                  </a:lnTo>
                  <a:lnTo>
                    <a:pt x="38" y="10"/>
                  </a:lnTo>
                  <a:lnTo>
                    <a:pt x="35" y="9"/>
                  </a:lnTo>
                  <a:lnTo>
                    <a:pt x="32" y="7"/>
                  </a:lnTo>
                  <a:lnTo>
                    <a:pt x="28" y="5"/>
                  </a:lnTo>
                  <a:lnTo>
                    <a:pt x="25" y="5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6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9"/>
                  </a:lnTo>
                  <a:lnTo>
                    <a:pt x="3" y="9"/>
                  </a:lnTo>
                  <a:lnTo>
                    <a:pt x="6" y="9"/>
                  </a:lnTo>
                  <a:lnTo>
                    <a:pt x="6" y="9"/>
                  </a:lnTo>
                  <a:lnTo>
                    <a:pt x="10" y="10"/>
                  </a:lnTo>
                  <a:lnTo>
                    <a:pt x="13" y="10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4"/>
                  </a:lnTo>
                  <a:lnTo>
                    <a:pt x="25" y="14"/>
                  </a:lnTo>
                  <a:lnTo>
                    <a:pt x="25" y="15"/>
                  </a:lnTo>
                  <a:lnTo>
                    <a:pt x="28" y="17"/>
                  </a:lnTo>
                  <a:lnTo>
                    <a:pt x="32" y="19"/>
                  </a:lnTo>
                  <a:lnTo>
                    <a:pt x="35" y="20"/>
                  </a:lnTo>
                  <a:lnTo>
                    <a:pt x="38" y="22"/>
                  </a:lnTo>
                  <a:lnTo>
                    <a:pt x="41" y="25"/>
                  </a:lnTo>
                  <a:lnTo>
                    <a:pt x="38" y="24"/>
                  </a:lnTo>
                  <a:lnTo>
                    <a:pt x="5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5415" y="548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5 h 55"/>
                <a:gd name="T4" fmla="*/ 16 w 38"/>
                <a:gd name="T5" fmla="*/ 0 h 55"/>
                <a:gd name="T6" fmla="*/ 0 w 38"/>
                <a:gd name="T7" fmla="*/ 2 h 55"/>
                <a:gd name="T8" fmla="*/ 22 w 38"/>
                <a:gd name="T9" fmla="*/ 55 h 55"/>
                <a:gd name="T10" fmla="*/ 22 w 38"/>
                <a:gd name="T11" fmla="*/ 55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5"/>
                  </a:lnTo>
                  <a:lnTo>
                    <a:pt x="16" y="0"/>
                  </a:lnTo>
                  <a:lnTo>
                    <a:pt x="0" y="2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64" name="مربع نص 63"/>
          <p:cNvSpPr txBox="1"/>
          <p:nvPr/>
        </p:nvSpPr>
        <p:spPr>
          <a:xfrm>
            <a:off x="6529094" y="414284"/>
            <a:ext cx="2190087" cy="73866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الهدف : </a:t>
            </a:r>
            <a:r>
              <a:rPr lang="ar-SA" sz="2400" b="1" dirty="0">
                <a:solidFill>
                  <a:srgbClr val="7030A0"/>
                </a:solidFill>
              </a:rPr>
              <a:t>حكم الزكاة </a:t>
            </a:r>
            <a:endParaRPr lang="en-US" sz="2400" dirty="0">
              <a:solidFill>
                <a:srgbClr val="7030A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6416581" y="2831719"/>
            <a:ext cx="16313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B050"/>
                </a:solidFill>
              </a:rPr>
              <a:t>حكم الزكاة : 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4184332" y="2845430"/>
            <a:ext cx="223224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واجبة </a:t>
            </a:r>
          </a:p>
        </p:txBody>
      </p:sp>
      <p:sp>
        <p:nvSpPr>
          <p:cNvPr id="65" name="مستطيل مستدير الزوايا 64"/>
          <p:cNvSpPr/>
          <p:nvPr/>
        </p:nvSpPr>
        <p:spPr>
          <a:xfrm flipH="1">
            <a:off x="1363674" y="3707903"/>
            <a:ext cx="7277515" cy="12888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4414492" y="3659761"/>
            <a:ext cx="400417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والدليل على وجوب الزكاة :</a:t>
            </a:r>
          </a:p>
          <a:p>
            <a:r>
              <a:rPr lang="ar-SA" sz="2400" b="1" dirty="0">
                <a:solidFill>
                  <a:srgbClr val="00B050"/>
                </a:solidFill>
              </a:rPr>
              <a:t> </a:t>
            </a:r>
          </a:p>
          <a:p>
            <a:r>
              <a:rPr lang="ar-SA" sz="2400" b="1" dirty="0">
                <a:solidFill>
                  <a:srgbClr val="00B050"/>
                </a:solidFill>
              </a:rPr>
              <a:t>قوله تعالى :  </a:t>
            </a:r>
          </a:p>
        </p:txBody>
      </p:sp>
      <p:sp>
        <p:nvSpPr>
          <p:cNvPr id="66" name="مربع نص 65"/>
          <p:cNvSpPr txBox="1"/>
          <p:nvPr/>
        </p:nvSpPr>
        <p:spPr>
          <a:xfrm>
            <a:off x="1830555" y="4386409"/>
            <a:ext cx="53285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( وَأَقِيمُوا الصَّلَاةَ وَآتُوا الزَّكَاةَ وَارْكَعُوا</a:t>
            </a:r>
            <a:r>
              <a:rPr lang="ar-SA" sz="2400" dirty="0"/>
              <a:t> مَعَ </a:t>
            </a:r>
            <a:r>
              <a:rPr lang="ar-SA" sz="2400" b="1" dirty="0"/>
              <a:t>الرَّاكِعِينَ</a:t>
            </a:r>
            <a:r>
              <a:rPr lang="ar-SA" sz="2400" dirty="0"/>
              <a:t> )</a:t>
            </a:r>
            <a:endParaRPr lang="ar-SA" sz="2400" b="1" dirty="0"/>
          </a:p>
        </p:txBody>
      </p:sp>
      <p:sp>
        <p:nvSpPr>
          <p:cNvPr id="2" name="مستطيل مستدير الزوايا 66">
            <a:extLst>
              <a:ext uri="{FF2B5EF4-FFF2-40B4-BE49-F238E27FC236}">
                <a16:creationId xmlns:a16="http://schemas.microsoft.com/office/drawing/2014/main" id="{7BC62AD1-A19B-DAF6-E3CB-56E577CDE2A5}"/>
              </a:ext>
            </a:extLst>
          </p:cNvPr>
          <p:cNvSpPr/>
          <p:nvPr/>
        </p:nvSpPr>
        <p:spPr>
          <a:xfrm flipH="1">
            <a:off x="107504" y="321874"/>
            <a:ext cx="3074796" cy="202700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rgbClr val="FF0000"/>
                </a:solidFill>
              </a:rPr>
              <a:t>أهداف الدرس 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1- تعريف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2- حكم الزكاة والدليل على وجوبها.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3- متى فرضت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4ـ الحكمة من مشروعية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5ـ شروط وجوب الزكاة .</a:t>
            </a:r>
          </a:p>
        </p:txBody>
      </p:sp>
    </p:spTree>
    <p:extLst>
      <p:ext uri="{BB962C8B-B14F-4D97-AF65-F5344CB8AC3E}">
        <p14:creationId xmlns:p14="http://schemas.microsoft.com/office/powerpoint/2010/main" val="15512317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5" grpId="0" animBg="1"/>
      <p:bldP spid="6" grpId="0"/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 flipH="1">
            <a:off x="2094585" y="2565527"/>
            <a:ext cx="6636158" cy="221683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rgbClr val="C00000"/>
              </a:solidFill>
            </a:endParaRPr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891250" y="498403"/>
            <a:ext cx="3975497" cy="935038"/>
            <a:chOff x="2245" y="210"/>
            <a:chExt cx="3230" cy="589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245" y="210"/>
              <a:ext cx="3230" cy="589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2327" y="735"/>
              <a:ext cx="1849" cy="15"/>
            </a:xfrm>
            <a:custGeom>
              <a:avLst/>
              <a:gdLst>
                <a:gd name="T0" fmla="*/ 0 w 1849"/>
                <a:gd name="T1" fmla="*/ 15 h 15"/>
                <a:gd name="T2" fmla="*/ 0 w 1849"/>
                <a:gd name="T3" fmla="*/ 15 h 15"/>
                <a:gd name="T4" fmla="*/ 1849 w 1849"/>
                <a:gd name="T5" fmla="*/ 15 h 15"/>
                <a:gd name="T6" fmla="*/ 1849 w 1849"/>
                <a:gd name="T7" fmla="*/ 0 h 15"/>
                <a:gd name="T8" fmla="*/ 0 w 1849"/>
                <a:gd name="T9" fmla="*/ 0 h 15"/>
                <a:gd name="T10" fmla="*/ 0 w 1849"/>
                <a:gd name="T11" fmla="*/ 0 h 15"/>
                <a:gd name="T12" fmla="*/ 0 w 1849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9" h="15">
                  <a:moveTo>
                    <a:pt x="0" y="15"/>
                  </a:moveTo>
                  <a:lnTo>
                    <a:pt x="0" y="15"/>
                  </a:lnTo>
                  <a:lnTo>
                    <a:pt x="1849" y="15"/>
                  </a:lnTo>
                  <a:lnTo>
                    <a:pt x="184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2245" y="709"/>
              <a:ext cx="82" cy="41"/>
            </a:xfrm>
            <a:custGeom>
              <a:avLst/>
              <a:gdLst>
                <a:gd name="T0" fmla="*/ 0 w 82"/>
                <a:gd name="T1" fmla="*/ 0 h 41"/>
                <a:gd name="T2" fmla="*/ 0 w 82"/>
                <a:gd name="T3" fmla="*/ 0 h 41"/>
                <a:gd name="T4" fmla="*/ 0 w 82"/>
                <a:gd name="T5" fmla="*/ 3 h 41"/>
                <a:gd name="T6" fmla="*/ 3 w 82"/>
                <a:gd name="T7" fmla="*/ 8 h 41"/>
                <a:gd name="T8" fmla="*/ 3 w 82"/>
                <a:gd name="T9" fmla="*/ 11 h 41"/>
                <a:gd name="T10" fmla="*/ 6 w 82"/>
                <a:gd name="T11" fmla="*/ 16 h 41"/>
                <a:gd name="T12" fmla="*/ 9 w 82"/>
                <a:gd name="T13" fmla="*/ 20 h 41"/>
                <a:gd name="T14" fmla="*/ 16 w 82"/>
                <a:gd name="T15" fmla="*/ 23 h 41"/>
                <a:gd name="T16" fmla="*/ 19 w 82"/>
                <a:gd name="T17" fmla="*/ 26 h 41"/>
                <a:gd name="T18" fmla="*/ 25 w 82"/>
                <a:gd name="T19" fmla="*/ 30 h 41"/>
                <a:gd name="T20" fmla="*/ 28 w 82"/>
                <a:gd name="T21" fmla="*/ 31 h 41"/>
                <a:gd name="T22" fmla="*/ 35 w 82"/>
                <a:gd name="T23" fmla="*/ 35 h 41"/>
                <a:gd name="T24" fmla="*/ 44 w 82"/>
                <a:gd name="T25" fmla="*/ 36 h 41"/>
                <a:gd name="T26" fmla="*/ 51 w 82"/>
                <a:gd name="T27" fmla="*/ 38 h 41"/>
                <a:gd name="T28" fmla="*/ 57 w 82"/>
                <a:gd name="T29" fmla="*/ 40 h 41"/>
                <a:gd name="T30" fmla="*/ 66 w 82"/>
                <a:gd name="T31" fmla="*/ 41 h 41"/>
                <a:gd name="T32" fmla="*/ 73 w 82"/>
                <a:gd name="T33" fmla="*/ 41 h 41"/>
                <a:gd name="T34" fmla="*/ 82 w 82"/>
                <a:gd name="T35" fmla="*/ 41 h 41"/>
                <a:gd name="T36" fmla="*/ 82 w 82"/>
                <a:gd name="T37" fmla="*/ 26 h 41"/>
                <a:gd name="T38" fmla="*/ 76 w 82"/>
                <a:gd name="T39" fmla="*/ 26 h 41"/>
                <a:gd name="T40" fmla="*/ 73 w 82"/>
                <a:gd name="T41" fmla="*/ 26 h 41"/>
                <a:gd name="T42" fmla="*/ 66 w 82"/>
                <a:gd name="T43" fmla="*/ 25 h 41"/>
                <a:gd name="T44" fmla="*/ 63 w 82"/>
                <a:gd name="T45" fmla="*/ 25 h 41"/>
                <a:gd name="T46" fmla="*/ 57 w 82"/>
                <a:gd name="T47" fmla="*/ 23 h 41"/>
                <a:gd name="T48" fmla="*/ 54 w 82"/>
                <a:gd name="T49" fmla="*/ 21 h 41"/>
                <a:gd name="T50" fmla="*/ 47 w 82"/>
                <a:gd name="T51" fmla="*/ 20 h 41"/>
                <a:gd name="T52" fmla="*/ 44 w 82"/>
                <a:gd name="T53" fmla="*/ 18 h 41"/>
                <a:gd name="T54" fmla="*/ 41 w 82"/>
                <a:gd name="T55" fmla="*/ 16 h 41"/>
                <a:gd name="T56" fmla="*/ 38 w 82"/>
                <a:gd name="T57" fmla="*/ 15 h 41"/>
                <a:gd name="T58" fmla="*/ 35 w 82"/>
                <a:gd name="T59" fmla="*/ 11 h 41"/>
                <a:gd name="T60" fmla="*/ 35 w 82"/>
                <a:gd name="T61" fmla="*/ 10 h 41"/>
                <a:gd name="T62" fmla="*/ 32 w 82"/>
                <a:gd name="T63" fmla="*/ 6 h 41"/>
                <a:gd name="T64" fmla="*/ 32 w 82"/>
                <a:gd name="T65" fmla="*/ 5 h 41"/>
                <a:gd name="T66" fmla="*/ 28 w 82"/>
                <a:gd name="T67" fmla="*/ 1 h 41"/>
                <a:gd name="T68" fmla="*/ 28 w 82"/>
                <a:gd name="T69" fmla="*/ 0 h 41"/>
                <a:gd name="T70" fmla="*/ 28 w 82"/>
                <a:gd name="T71" fmla="*/ 0 h 41"/>
                <a:gd name="T72" fmla="*/ 0 w 82"/>
                <a:gd name="T7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3" y="8"/>
                  </a:lnTo>
                  <a:lnTo>
                    <a:pt x="3" y="11"/>
                  </a:lnTo>
                  <a:lnTo>
                    <a:pt x="6" y="16"/>
                  </a:lnTo>
                  <a:lnTo>
                    <a:pt x="9" y="20"/>
                  </a:lnTo>
                  <a:lnTo>
                    <a:pt x="16" y="23"/>
                  </a:lnTo>
                  <a:lnTo>
                    <a:pt x="19" y="26"/>
                  </a:lnTo>
                  <a:lnTo>
                    <a:pt x="25" y="30"/>
                  </a:lnTo>
                  <a:lnTo>
                    <a:pt x="28" y="31"/>
                  </a:lnTo>
                  <a:lnTo>
                    <a:pt x="35" y="35"/>
                  </a:lnTo>
                  <a:lnTo>
                    <a:pt x="44" y="36"/>
                  </a:lnTo>
                  <a:lnTo>
                    <a:pt x="51" y="38"/>
                  </a:lnTo>
                  <a:lnTo>
                    <a:pt x="57" y="40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2" y="41"/>
                  </a:lnTo>
                  <a:lnTo>
                    <a:pt x="82" y="26"/>
                  </a:lnTo>
                  <a:lnTo>
                    <a:pt x="76" y="26"/>
                  </a:lnTo>
                  <a:lnTo>
                    <a:pt x="73" y="26"/>
                  </a:lnTo>
                  <a:lnTo>
                    <a:pt x="66" y="25"/>
                  </a:lnTo>
                  <a:lnTo>
                    <a:pt x="63" y="25"/>
                  </a:lnTo>
                  <a:lnTo>
                    <a:pt x="57" y="23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4" y="18"/>
                  </a:lnTo>
                  <a:lnTo>
                    <a:pt x="41" y="16"/>
                  </a:lnTo>
                  <a:lnTo>
                    <a:pt x="38" y="15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28" y="1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2245" y="254"/>
              <a:ext cx="28" cy="455"/>
            </a:xfrm>
            <a:custGeom>
              <a:avLst/>
              <a:gdLst>
                <a:gd name="T0" fmla="*/ 0 w 28"/>
                <a:gd name="T1" fmla="*/ 0 h 455"/>
                <a:gd name="T2" fmla="*/ 0 w 28"/>
                <a:gd name="T3" fmla="*/ 0 h 455"/>
                <a:gd name="T4" fmla="*/ 0 w 28"/>
                <a:gd name="T5" fmla="*/ 455 h 455"/>
                <a:gd name="T6" fmla="*/ 28 w 28"/>
                <a:gd name="T7" fmla="*/ 455 h 455"/>
                <a:gd name="T8" fmla="*/ 28 w 28"/>
                <a:gd name="T9" fmla="*/ 0 h 455"/>
                <a:gd name="T10" fmla="*/ 28 w 28"/>
                <a:gd name="T11" fmla="*/ 0 h 455"/>
                <a:gd name="T12" fmla="*/ 0 w 28"/>
                <a:gd name="T13" fmla="*/ 0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455">
                  <a:moveTo>
                    <a:pt x="0" y="0"/>
                  </a:moveTo>
                  <a:lnTo>
                    <a:pt x="0" y="0"/>
                  </a:lnTo>
                  <a:lnTo>
                    <a:pt x="0" y="455"/>
                  </a:lnTo>
                  <a:lnTo>
                    <a:pt x="28" y="455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2245" y="210"/>
              <a:ext cx="82" cy="44"/>
            </a:xfrm>
            <a:custGeom>
              <a:avLst/>
              <a:gdLst>
                <a:gd name="T0" fmla="*/ 82 w 82"/>
                <a:gd name="T1" fmla="*/ 0 h 44"/>
                <a:gd name="T2" fmla="*/ 82 w 82"/>
                <a:gd name="T3" fmla="*/ 0 h 44"/>
                <a:gd name="T4" fmla="*/ 73 w 82"/>
                <a:gd name="T5" fmla="*/ 0 h 44"/>
                <a:gd name="T6" fmla="*/ 66 w 82"/>
                <a:gd name="T7" fmla="*/ 2 h 44"/>
                <a:gd name="T8" fmla="*/ 57 w 82"/>
                <a:gd name="T9" fmla="*/ 2 h 44"/>
                <a:gd name="T10" fmla="*/ 51 w 82"/>
                <a:gd name="T11" fmla="*/ 3 h 44"/>
                <a:gd name="T12" fmla="*/ 44 w 82"/>
                <a:gd name="T13" fmla="*/ 5 h 44"/>
                <a:gd name="T14" fmla="*/ 35 w 82"/>
                <a:gd name="T15" fmla="*/ 7 h 44"/>
                <a:gd name="T16" fmla="*/ 28 w 82"/>
                <a:gd name="T17" fmla="*/ 10 h 44"/>
                <a:gd name="T18" fmla="*/ 25 w 82"/>
                <a:gd name="T19" fmla="*/ 13 h 44"/>
                <a:gd name="T20" fmla="*/ 19 w 82"/>
                <a:gd name="T21" fmla="*/ 15 h 44"/>
                <a:gd name="T22" fmla="*/ 13 w 82"/>
                <a:gd name="T23" fmla="*/ 18 h 44"/>
                <a:gd name="T24" fmla="*/ 9 w 82"/>
                <a:gd name="T25" fmla="*/ 23 h 44"/>
                <a:gd name="T26" fmla="*/ 6 w 82"/>
                <a:gd name="T27" fmla="*/ 27 h 44"/>
                <a:gd name="T28" fmla="*/ 3 w 82"/>
                <a:gd name="T29" fmla="*/ 30 h 44"/>
                <a:gd name="T30" fmla="*/ 3 w 82"/>
                <a:gd name="T31" fmla="*/ 35 h 44"/>
                <a:gd name="T32" fmla="*/ 0 w 82"/>
                <a:gd name="T33" fmla="*/ 38 h 44"/>
                <a:gd name="T34" fmla="*/ 0 w 82"/>
                <a:gd name="T35" fmla="*/ 44 h 44"/>
                <a:gd name="T36" fmla="*/ 28 w 82"/>
                <a:gd name="T37" fmla="*/ 44 h 44"/>
                <a:gd name="T38" fmla="*/ 28 w 82"/>
                <a:gd name="T39" fmla="*/ 40 h 44"/>
                <a:gd name="T40" fmla="*/ 32 w 82"/>
                <a:gd name="T41" fmla="*/ 38 h 44"/>
                <a:gd name="T42" fmla="*/ 32 w 82"/>
                <a:gd name="T43" fmla="*/ 35 h 44"/>
                <a:gd name="T44" fmla="*/ 35 w 82"/>
                <a:gd name="T45" fmla="*/ 32 h 44"/>
                <a:gd name="T46" fmla="*/ 35 w 82"/>
                <a:gd name="T47" fmla="*/ 30 h 44"/>
                <a:gd name="T48" fmla="*/ 38 w 82"/>
                <a:gd name="T49" fmla="*/ 28 h 44"/>
                <a:gd name="T50" fmla="*/ 41 w 82"/>
                <a:gd name="T51" fmla="*/ 25 h 44"/>
                <a:gd name="T52" fmla="*/ 44 w 82"/>
                <a:gd name="T53" fmla="*/ 23 h 44"/>
                <a:gd name="T54" fmla="*/ 47 w 82"/>
                <a:gd name="T55" fmla="*/ 22 h 44"/>
                <a:gd name="T56" fmla="*/ 54 w 82"/>
                <a:gd name="T57" fmla="*/ 20 h 44"/>
                <a:gd name="T58" fmla="*/ 57 w 82"/>
                <a:gd name="T59" fmla="*/ 18 h 44"/>
                <a:gd name="T60" fmla="*/ 60 w 82"/>
                <a:gd name="T61" fmla="*/ 18 h 44"/>
                <a:gd name="T62" fmla="*/ 66 w 82"/>
                <a:gd name="T63" fmla="*/ 17 h 44"/>
                <a:gd name="T64" fmla="*/ 73 w 82"/>
                <a:gd name="T65" fmla="*/ 17 h 44"/>
                <a:gd name="T66" fmla="*/ 76 w 82"/>
                <a:gd name="T67" fmla="*/ 15 h 44"/>
                <a:gd name="T68" fmla="*/ 82 w 82"/>
                <a:gd name="T69" fmla="*/ 15 h 44"/>
                <a:gd name="T70" fmla="*/ 82 w 82"/>
                <a:gd name="T71" fmla="*/ 15 h 44"/>
                <a:gd name="T72" fmla="*/ 82 w 82"/>
                <a:gd name="T7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0"/>
                  </a:moveTo>
                  <a:lnTo>
                    <a:pt x="82" y="0"/>
                  </a:lnTo>
                  <a:lnTo>
                    <a:pt x="73" y="0"/>
                  </a:lnTo>
                  <a:lnTo>
                    <a:pt x="66" y="2"/>
                  </a:lnTo>
                  <a:lnTo>
                    <a:pt x="57" y="2"/>
                  </a:lnTo>
                  <a:lnTo>
                    <a:pt x="51" y="3"/>
                  </a:lnTo>
                  <a:lnTo>
                    <a:pt x="44" y="5"/>
                  </a:lnTo>
                  <a:lnTo>
                    <a:pt x="35" y="7"/>
                  </a:lnTo>
                  <a:lnTo>
                    <a:pt x="28" y="10"/>
                  </a:lnTo>
                  <a:lnTo>
                    <a:pt x="25" y="13"/>
                  </a:lnTo>
                  <a:lnTo>
                    <a:pt x="19" y="15"/>
                  </a:lnTo>
                  <a:lnTo>
                    <a:pt x="13" y="18"/>
                  </a:lnTo>
                  <a:lnTo>
                    <a:pt x="9" y="23"/>
                  </a:lnTo>
                  <a:lnTo>
                    <a:pt x="6" y="27"/>
                  </a:lnTo>
                  <a:lnTo>
                    <a:pt x="3" y="30"/>
                  </a:lnTo>
                  <a:lnTo>
                    <a:pt x="3" y="35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28" y="44"/>
                  </a:lnTo>
                  <a:lnTo>
                    <a:pt x="28" y="40"/>
                  </a:lnTo>
                  <a:lnTo>
                    <a:pt x="32" y="38"/>
                  </a:lnTo>
                  <a:lnTo>
                    <a:pt x="32" y="35"/>
                  </a:lnTo>
                  <a:lnTo>
                    <a:pt x="35" y="32"/>
                  </a:lnTo>
                  <a:lnTo>
                    <a:pt x="35" y="30"/>
                  </a:lnTo>
                  <a:lnTo>
                    <a:pt x="38" y="28"/>
                  </a:lnTo>
                  <a:lnTo>
                    <a:pt x="41" y="25"/>
                  </a:lnTo>
                  <a:lnTo>
                    <a:pt x="44" y="23"/>
                  </a:lnTo>
                  <a:lnTo>
                    <a:pt x="47" y="22"/>
                  </a:lnTo>
                  <a:lnTo>
                    <a:pt x="54" y="20"/>
                  </a:lnTo>
                  <a:lnTo>
                    <a:pt x="57" y="18"/>
                  </a:lnTo>
                  <a:lnTo>
                    <a:pt x="60" y="18"/>
                  </a:lnTo>
                  <a:lnTo>
                    <a:pt x="66" y="17"/>
                  </a:lnTo>
                  <a:lnTo>
                    <a:pt x="73" y="17"/>
                  </a:lnTo>
                  <a:lnTo>
                    <a:pt x="76" y="15"/>
                  </a:lnTo>
                  <a:lnTo>
                    <a:pt x="82" y="15"/>
                  </a:lnTo>
                  <a:lnTo>
                    <a:pt x="82" y="15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2327" y="210"/>
              <a:ext cx="2962" cy="15"/>
            </a:xfrm>
            <a:custGeom>
              <a:avLst/>
              <a:gdLst>
                <a:gd name="T0" fmla="*/ 2962 w 2962"/>
                <a:gd name="T1" fmla="*/ 0 h 15"/>
                <a:gd name="T2" fmla="*/ 2962 w 2962"/>
                <a:gd name="T3" fmla="*/ 0 h 15"/>
                <a:gd name="T4" fmla="*/ 0 w 2962"/>
                <a:gd name="T5" fmla="*/ 0 h 15"/>
                <a:gd name="T6" fmla="*/ 0 w 2962"/>
                <a:gd name="T7" fmla="*/ 15 h 15"/>
                <a:gd name="T8" fmla="*/ 2962 w 2962"/>
                <a:gd name="T9" fmla="*/ 15 h 15"/>
                <a:gd name="T10" fmla="*/ 2962 w 2962"/>
                <a:gd name="T11" fmla="*/ 15 h 15"/>
                <a:gd name="T12" fmla="*/ 2962 w 2962"/>
                <a:gd name="T1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2" h="15">
                  <a:moveTo>
                    <a:pt x="2962" y="0"/>
                  </a:moveTo>
                  <a:lnTo>
                    <a:pt x="2962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2962" y="15"/>
                  </a:lnTo>
                  <a:lnTo>
                    <a:pt x="2962" y="15"/>
                  </a:lnTo>
                  <a:lnTo>
                    <a:pt x="296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5289" y="210"/>
              <a:ext cx="82" cy="44"/>
            </a:xfrm>
            <a:custGeom>
              <a:avLst/>
              <a:gdLst>
                <a:gd name="T0" fmla="*/ 82 w 82"/>
                <a:gd name="T1" fmla="*/ 44 h 44"/>
                <a:gd name="T2" fmla="*/ 82 w 82"/>
                <a:gd name="T3" fmla="*/ 44 h 44"/>
                <a:gd name="T4" fmla="*/ 82 w 82"/>
                <a:gd name="T5" fmla="*/ 38 h 44"/>
                <a:gd name="T6" fmla="*/ 82 w 82"/>
                <a:gd name="T7" fmla="*/ 35 h 44"/>
                <a:gd name="T8" fmla="*/ 79 w 82"/>
                <a:gd name="T9" fmla="*/ 30 h 44"/>
                <a:gd name="T10" fmla="*/ 75 w 82"/>
                <a:gd name="T11" fmla="*/ 27 h 44"/>
                <a:gd name="T12" fmla="*/ 72 w 82"/>
                <a:gd name="T13" fmla="*/ 23 h 44"/>
                <a:gd name="T14" fmla="*/ 69 w 82"/>
                <a:gd name="T15" fmla="*/ 18 h 44"/>
                <a:gd name="T16" fmla="*/ 63 w 82"/>
                <a:gd name="T17" fmla="*/ 15 h 44"/>
                <a:gd name="T18" fmla="*/ 56 w 82"/>
                <a:gd name="T19" fmla="*/ 13 h 44"/>
                <a:gd name="T20" fmla="*/ 53 w 82"/>
                <a:gd name="T21" fmla="*/ 10 h 44"/>
                <a:gd name="T22" fmla="*/ 47 w 82"/>
                <a:gd name="T23" fmla="*/ 7 h 44"/>
                <a:gd name="T24" fmla="*/ 37 w 82"/>
                <a:gd name="T25" fmla="*/ 5 h 44"/>
                <a:gd name="T26" fmla="*/ 31 w 82"/>
                <a:gd name="T27" fmla="*/ 3 h 44"/>
                <a:gd name="T28" fmla="*/ 25 w 82"/>
                <a:gd name="T29" fmla="*/ 2 h 44"/>
                <a:gd name="T30" fmla="*/ 15 w 82"/>
                <a:gd name="T31" fmla="*/ 2 h 44"/>
                <a:gd name="T32" fmla="*/ 9 w 82"/>
                <a:gd name="T33" fmla="*/ 0 h 44"/>
                <a:gd name="T34" fmla="*/ 0 w 82"/>
                <a:gd name="T35" fmla="*/ 0 h 44"/>
                <a:gd name="T36" fmla="*/ 0 w 82"/>
                <a:gd name="T37" fmla="*/ 15 h 44"/>
                <a:gd name="T38" fmla="*/ 6 w 82"/>
                <a:gd name="T39" fmla="*/ 15 h 44"/>
                <a:gd name="T40" fmla="*/ 9 w 82"/>
                <a:gd name="T41" fmla="*/ 17 h 44"/>
                <a:gd name="T42" fmla="*/ 15 w 82"/>
                <a:gd name="T43" fmla="*/ 17 h 44"/>
                <a:gd name="T44" fmla="*/ 22 w 82"/>
                <a:gd name="T45" fmla="*/ 18 h 44"/>
                <a:gd name="T46" fmla="*/ 25 w 82"/>
                <a:gd name="T47" fmla="*/ 18 h 44"/>
                <a:gd name="T48" fmla="*/ 28 w 82"/>
                <a:gd name="T49" fmla="*/ 20 h 44"/>
                <a:gd name="T50" fmla="*/ 34 w 82"/>
                <a:gd name="T51" fmla="*/ 22 h 44"/>
                <a:gd name="T52" fmla="*/ 37 w 82"/>
                <a:gd name="T53" fmla="*/ 23 h 44"/>
                <a:gd name="T54" fmla="*/ 41 w 82"/>
                <a:gd name="T55" fmla="*/ 25 h 44"/>
                <a:gd name="T56" fmla="*/ 44 w 82"/>
                <a:gd name="T57" fmla="*/ 28 h 44"/>
                <a:gd name="T58" fmla="*/ 47 w 82"/>
                <a:gd name="T59" fmla="*/ 30 h 44"/>
                <a:gd name="T60" fmla="*/ 47 w 82"/>
                <a:gd name="T61" fmla="*/ 32 h 44"/>
                <a:gd name="T62" fmla="*/ 50 w 82"/>
                <a:gd name="T63" fmla="*/ 35 h 44"/>
                <a:gd name="T64" fmla="*/ 50 w 82"/>
                <a:gd name="T65" fmla="*/ 38 h 44"/>
                <a:gd name="T66" fmla="*/ 53 w 82"/>
                <a:gd name="T67" fmla="*/ 40 h 44"/>
                <a:gd name="T68" fmla="*/ 53 w 82"/>
                <a:gd name="T69" fmla="*/ 44 h 44"/>
                <a:gd name="T70" fmla="*/ 53 w 82"/>
                <a:gd name="T71" fmla="*/ 44 h 44"/>
                <a:gd name="T72" fmla="*/ 82 w 82"/>
                <a:gd name="T7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44"/>
                  </a:moveTo>
                  <a:lnTo>
                    <a:pt x="82" y="44"/>
                  </a:lnTo>
                  <a:lnTo>
                    <a:pt x="82" y="38"/>
                  </a:lnTo>
                  <a:lnTo>
                    <a:pt x="82" y="35"/>
                  </a:lnTo>
                  <a:lnTo>
                    <a:pt x="79" y="30"/>
                  </a:lnTo>
                  <a:lnTo>
                    <a:pt x="75" y="27"/>
                  </a:lnTo>
                  <a:lnTo>
                    <a:pt x="72" y="23"/>
                  </a:lnTo>
                  <a:lnTo>
                    <a:pt x="69" y="18"/>
                  </a:lnTo>
                  <a:lnTo>
                    <a:pt x="63" y="15"/>
                  </a:lnTo>
                  <a:lnTo>
                    <a:pt x="56" y="13"/>
                  </a:lnTo>
                  <a:lnTo>
                    <a:pt x="53" y="10"/>
                  </a:lnTo>
                  <a:lnTo>
                    <a:pt x="47" y="7"/>
                  </a:lnTo>
                  <a:lnTo>
                    <a:pt x="37" y="5"/>
                  </a:lnTo>
                  <a:lnTo>
                    <a:pt x="31" y="3"/>
                  </a:lnTo>
                  <a:lnTo>
                    <a:pt x="25" y="2"/>
                  </a:lnTo>
                  <a:lnTo>
                    <a:pt x="15" y="2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9" y="17"/>
                  </a:lnTo>
                  <a:lnTo>
                    <a:pt x="15" y="17"/>
                  </a:lnTo>
                  <a:lnTo>
                    <a:pt x="22" y="18"/>
                  </a:lnTo>
                  <a:lnTo>
                    <a:pt x="25" y="18"/>
                  </a:lnTo>
                  <a:lnTo>
                    <a:pt x="28" y="20"/>
                  </a:lnTo>
                  <a:lnTo>
                    <a:pt x="34" y="22"/>
                  </a:lnTo>
                  <a:lnTo>
                    <a:pt x="37" y="23"/>
                  </a:lnTo>
                  <a:lnTo>
                    <a:pt x="41" y="25"/>
                  </a:lnTo>
                  <a:lnTo>
                    <a:pt x="44" y="28"/>
                  </a:lnTo>
                  <a:lnTo>
                    <a:pt x="47" y="30"/>
                  </a:lnTo>
                  <a:lnTo>
                    <a:pt x="47" y="32"/>
                  </a:lnTo>
                  <a:lnTo>
                    <a:pt x="50" y="35"/>
                  </a:lnTo>
                  <a:lnTo>
                    <a:pt x="50" y="38"/>
                  </a:lnTo>
                  <a:lnTo>
                    <a:pt x="53" y="40"/>
                  </a:lnTo>
                  <a:lnTo>
                    <a:pt x="53" y="44"/>
                  </a:lnTo>
                  <a:lnTo>
                    <a:pt x="53" y="44"/>
                  </a:lnTo>
                  <a:lnTo>
                    <a:pt x="82" y="4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5342" y="254"/>
              <a:ext cx="29" cy="455"/>
            </a:xfrm>
            <a:custGeom>
              <a:avLst/>
              <a:gdLst>
                <a:gd name="T0" fmla="*/ 29 w 29"/>
                <a:gd name="T1" fmla="*/ 455 h 455"/>
                <a:gd name="T2" fmla="*/ 29 w 29"/>
                <a:gd name="T3" fmla="*/ 455 h 455"/>
                <a:gd name="T4" fmla="*/ 29 w 29"/>
                <a:gd name="T5" fmla="*/ 0 h 455"/>
                <a:gd name="T6" fmla="*/ 0 w 29"/>
                <a:gd name="T7" fmla="*/ 0 h 455"/>
                <a:gd name="T8" fmla="*/ 0 w 29"/>
                <a:gd name="T9" fmla="*/ 455 h 455"/>
                <a:gd name="T10" fmla="*/ 0 w 29"/>
                <a:gd name="T11" fmla="*/ 455 h 455"/>
                <a:gd name="T12" fmla="*/ 29 w 29"/>
                <a:gd name="T13" fmla="*/ 455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455">
                  <a:moveTo>
                    <a:pt x="29" y="455"/>
                  </a:moveTo>
                  <a:lnTo>
                    <a:pt x="29" y="45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455"/>
                  </a:lnTo>
                  <a:lnTo>
                    <a:pt x="0" y="455"/>
                  </a:lnTo>
                  <a:lnTo>
                    <a:pt x="29" y="45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5289" y="709"/>
              <a:ext cx="82" cy="41"/>
            </a:xfrm>
            <a:custGeom>
              <a:avLst/>
              <a:gdLst>
                <a:gd name="T0" fmla="*/ 0 w 82"/>
                <a:gd name="T1" fmla="*/ 41 h 41"/>
                <a:gd name="T2" fmla="*/ 0 w 82"/>
                <a:gd name="T3" fmla="*/ 41 h 41"/>
                <a:gd name="T4" fmla="*/ 9 w 82"/>
                <a:gd name="T5" fmla="*/ 41 h 41"/>
                <a:gd name="T6" fmla="*/ 15 w 82"/>
                <a:gd name="T7" fmla="*/ 41 h 41"/>
                <a:gd name="T8" fmla="*/ 25 w 82"/>
                <a:gd name="T9" fmla="*/ 40 h 41"/>
                <a:gd name="T10" fmla="*/ 31 w 82"/>
                <a:gd name="T11" fmla="*/ 38 h 41"/>
                <a:gd name="T12" fmla="*/ 37 w 82"/>
                <a:gd name="T13" fmla="*/ 36 h 41"/>
                <a:gd name="T14" fmla="*/ 47 w 82"/>
                <a:gd name="T15" fmla="*/ 35 h 41"/>
                <a:gd name="T16" fmla="*/ 53 w 82"/>
                <a:gd name="T17" fmla="*/ 31 h 41"/>
                <a:gd name="T18" fmla="*/ 56 w 82"/>
                <a:gd name="T19" fmla="*/ 30 h 41"/>
                <a:gd name="T20" fmla="*/ 63 w 82"/>
                <a:gd name="T21" fmla="*/ 26 h 41"/>
                <a:gd name="T22" fmla="*/ 69 w 82"/>
                <a:gd name="T23" fmla="*/ 23 h 41"/>
                <a:gd name="T24" fmla="*/ 72 w 82"/>
                <a:gd name="T25" fmla="*/ 20 h 41"/>
                <a:gd name="T26" fmla="*/ 75 w 82"/>
                <a:gd name="T27" fmla="*/ 16 h 41"/>
                <a:gd name="T28" fmla="*/ 79 w 82"/>
                <a:gd name="T29" fmla="*/ 11 h 41"/>
                <a:gd name="T30" fmla="*/ 82 w 82"/>
                <a:gd name="T31" fmla="*/ 8 h 41"/>
                <a:gd name="T32" fmla="*/ 82 w 82"/>
                <a:gd name="T33" fmla="*/ 3 h 41"/>
                <a:gd name="T34" fmla="*/ 82 w 82"/>
                <a:gd name="T35" fmla="*/ 0 h 41"/>
                <a:gd name="T36" fmla="*/ 53 w 82"/>
                <a:gd name="T37" fmla="*/ 0 h 41"/>
                <a:gd name="T38" fmla="*/ 53 w 82"/>
                <a:gd name="T39" fmla="*/ 1 h 41"/>
                <a:gd name="T40" fmla="*/ 50 w 82"/>
                <a:gd name="T41" fmla="*/ 5 h 41"/>
                <a:gd name="T42" fmla="*/ 50 w 82"/>
                <a:gd name="T43" fmla="*/ 6 h 41"/>
                <a:gd name="T44" fmla="*/ 47 w 82"/>
                <a:gd name="T45" fmla="*/ 10 h 41"/>
                <a:gd name="T46" fmla="*/ 47 w 82"/>
                <a:gd name="T47" fmla="*/ 11 h 41"/>
                <a:gd name="T48" fmla="*/ 44 w 82"/>
                <a:gd name="T49" fmla="*/ 15 h 41"/>
                <a:gd name="T50" fmla="*/ 41 w 82"/>
                <a:gd name="T51" fmla="*/ 16 h 41"/>
                <a:gd name="T52" fmla="*/ 37 w 82"/>
                <a:gd name="T53" fmla="*/ 18 h 41"/>
                <a:gd name="T54" fmla="*/ 34 w 82"/>
                <a:gd name="T55" fmla="*/ 20 h 41"/>
                <a:gd name="T56" fmla="*/ 28 w 82"/>
                <a:gd name="T57" fmla="*/ 21 h 41"/>
                <a:gd name="T58" fmla="*/ 25 w 82"/>
                <a:gd name="T59" fmla="*/ 23 h 41"/>
                <a:gd name="T60" fmla="*/ 22 w 82"/>
                <a:gd name="T61" fmla="*/ 25 h 41"/>
                <a:gd name="T62" fmla="*/ 15 w 82"/>
                <a:gd name="T63" fmla="*/ 25 h 41"/>
                <a:gd name="T64" fmla="*/ 9 w 82"/>
                <a:gd name="T65" fmla="*/ 26 h 41"/>
                <a:gd name="T66" fmla="*/ 6 w 82"/>
                <a:gd name="T67" fmla="*/ 26 h 41"/>
                <a:gd name="T68" fmla="*/ 0 w 82"/>
                <a:gd name="T69" fmla="*/ 26 h 41"/>
                <a:gd name="T70" fmla="*/ 0 w 82"/>
                <a:gd name="T71" fmla="*/ 26 h 41"/>
                <a:gd name="T72" fmla="*/ 0 w 82"/>
                <a:gd name="T73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41"/>
                  </a:moveTo>
                  <a:lnTo>
                    <a:pt x="0" y="41"/>
                  </a:lnTo>
                  <a:lnTo>
                    <a:pt x="9" y="41"/>
                  </a:lnTo>
                  <a:lnTo>
                    <a:pt x="15" y="41"/>
                  </a:lnTo>
                  <a:lnTo>
                    <a:pt x="25" y="40"/>
                  </a:lnTo>
                  <a:lnTo>
                    <a:pt x="31" y="38"/>
                  </a:lnTo>
                  <a:lnTo>
                    <a:pt x="37" y="36"/>
                  </a:lnTo>
                  <a:lnTo>
                    <a:pt x="47" y="35"/>
                  </a:lnTo>
                  <a:lnTo>
                    <a:pt x="53" y="31"/>
                  </a:lnTo>
                  <a:lnTo>
                    <a:pt x="56" y="30"/>
                  </a:lnTo>
                  <a:lnTo>
                    <a:pt x="63" y="26"/>
                  </a:lnTo>
                  <a:lnTo>
                    <a:pt x="69" y="23"/>
                  </a:lnTo>
                  <a:lnTo>
                    <a:pt x="72" y="20"/>
                  </a:lnTo>
                  <a:lnTo>
                    <a:pt x="75" y="16"/>
                  </a:lnTo>
                  <a:lnTo>
                    <a:pt x="79" y="11"/>
                  </a:lnTo>
                  <a:lnTo>
                    <a:pt x="82" y="8"/>
                  </a:lnTo>
                  <a:lnTo>
                    <a:pt x="82" y="3"/>
                  </a:lnTo>
                  <a:lnTo>
                    <a:pt x="82" y="0"/>
                  </a:lnTo>
                  <a:lnTo>
                    <a:pt x="53" y="0"/>
                  </a:lnTo>
                  <a:lnTo>
                    <a:pt x="53" y="1"/>
                  </a:lnTo>
                  <a:lnTo>
                    <a:pt x="50" y="5"/>
                  </a:lnTo>
                  <a:lnTo>
                    <a:pt x="50" y="6"/>
                  </a:lnTo>
                  <a:lnTo>
                    <a:pt x="47" y="10"/>
                  </a:lnTo>
                  <a:lnTo>
                    <a:pt x="47" y="11"/>
                  </a:lnTo>
                  <a:lnTo>
                    <a:pt x="44" y="15"/>
                  </a:lnTo>
                  <a:lnTo>
                    <a:pt x="41" y="16"/>
                  </a:lnTo>
                  <a:lnTo>
                    <a:pt x="37" y="18"/>
                  </a:lnTo>
                  <a:lnTo>
                    <a:pt x="34" y="20"/>
                  </a:lnTo>
                  <a:lnTo>
                    <a:pt x="28" y="21"/>
                  </a:lnTo>
                  <a:lnTo>
                    <a:pt x="25" y="23"/>
                  </a:lnTo>
                  <a:lnTo>
                    <a:pt x="22" y="25"/>
                  </a:lnTo>
                  <a:lnTo>
                    <a:pt x="15" y="25"/>
                  </a:lnTo>
                  <a:lnTo>
                    <a:pt x="9" y="26"/>
                  </a:lnTo>
                  <a:lnTo>
                    <a:pt x="6" y="26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5077" y="735"/>
              <a:ext cx="212" cy="15"/>
            </a:xfrm>
            <a:custGeom>
              <a:avLst/>
              <a:gdLst>
                <a:gd name="T0" fmla="*/ 0 w 212"/>
                <a:gd name="T1" fmla="*/ 9 h 15"/>
                <a:gd name="T2" fmla="*/ 0 w 212"/>
                <a:gd name="T3" fmla="*/ 15 h 15"/>
                <a:gd name="T4" fmla="*/ 212 w 212"/>
                <a:gd name="T5" fmla="*/ 15 h 15"/>
                <a:gd name="T6" fmla="*/ 212 w 212"/>
                <a:gd name="T7" fmla="*/ 0 h 15"/>
                <a:gd name="T8" fmla="*/ 0 w 212"/>
                <a:gd name="T9" fmla="*/ 0 h 15"/>
                <a:gd name="T10" fmla="*/ 0 w 212"/>
                <a:gd name="T11" fmla="*/ 9 h 15"/>
                <a:gd name="T12" fmla="*/ 0 w 212"/>
                <a:gd name="T13" fmla="*/ 9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" h="15">
                  <a:moveTo>
                    <a:pt x="0" y="9"/>
                  </a:moveTo>
                  <a:lnTo>
                    <a:pt x="0" y="15"/>
                  </a:lnTo>
                  <a:lnTo>
                    <a:pt x="212" y="15"/>
                  </a:lnTo>
                  <a:lnTo>
                    <a:pt x="21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4201" y="715"/>
              <a:ext cx="83" cy="49"/>
            </a:xfrm>
            <a:custGeom>
              <a:avLst/>
              <a:gdLst>
                <a:gd name="T0" fmla="*/ 73 w 83"/>
                <a:gd name="T1" fmla="*/ 24 h 49"/>
                <a:gd name="T2" fmla="*/ 83 w 83"/>
                <a:gd name="T3" fmla="*/ 49 h 49"/>
                <a:gd name="T4" fmla="*/ 13 w 83"/>
                <a:gd name="T5" fmla="*/ 39 h 49"/>
                <a:gd name="T6" fmla="*/ 10 w 83"/>
                <a:gd name="T7" fmla="*/ 39 h 49"/>
                <a:gd name="T8" fmla="*/ 10 w 83"/>
                <a:gd name="T9" fmla="*/ 37 h 49"/>
                <a:gd name="T10" fmla="*/ 7 w 83"/>
                <a:gd name="T11" fmla="*/ 37 h 49"/>
                <a:gd name="T12" fmla="*/ 7 w 83"/>
                <a:gd name="T13" fmla="*/ 35 h 49"/>
                <a:gd name="T14" fmla="*/ 3 w 83"/>
                <a:gd name="T15" fmla="*/ 35 h 49"/>
                <a:gd name="T16" fmla="*/ 3 w 83"/>
                <a:gd name="T17" fmla="*/ 34 h 49"/>
                <a:gd name="T18" fmla="*/ 0 w 83"/>
                <a:gd name="T19" fmla="*/ 34 h 49"/>
                <a:gd name="T20" fmla="*/ 0 w 83"/>
                <a:gd name="T21" fmla="*/ 32 h 49"/>
                <a:gd name="T22" fmla="*/ 0 w 83"/>
                <a:gd name="T23" fmla="*/ 30 h 49"/>
                <a:gd name="T24" fmla="*/ 3 w 83"/>
                <a:gd name="T25" fmla="*/ 29 h 49"/>
                <a:gd name="T26" fmla="*/ 3 w 83"/>
                <a:gd name="T27" fmla="*/ 27 h 49"/>
                <a:gd name="T28" fmla="*/ 7 w 83"/>
                <a:gd name="T29" fmla="*/ 25 h 49"/>
                <a:gd name="T30" fmla="*/ 64 w 83"/>
                <a:gd name="T31" fmla="*/ 0 h 49"/>
                <a:gd name="T32" fmla="*/ 73 w 83"/>
                <a:gd name="T33" fmla="*/ 24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49">
                  <a:moveTo>
                    <a:pt x="73" y="24"/>
                  </a:moveTo>
                  <a:lnTo>
                    <a:pt x="83" y="49"/>
                  </a:lnTo>
                  <a:lnTo>
                    <a:pt x="13" y="39"/>
                  </a:lnTo>
                  <a:lnTo>
                    <a:pt x="10" y="39"/>
                  </a:lnTo>
                  <a:lnTo>
                    <a:pt x="10" y="37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3" y="35"/>
                  </a:lnTo>
                  <a:lnTo>
                    <a:pt x="3" y="34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3" y="29"/>
                  </a:lnTo>
                  <a:lnTo>
                    <a:pt x="3" y="27"/>
                  </a:lnTo>
                  <a:lnTo>
                    <a:pt x="7" y="25"/>
                  </a:lnTo>
                  <a:lnTo>
                    <a:pt x="64" y="0"/>
                  </a:lnTo>
                  <a:lnTo>
                    <a:pt x="73" y="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4265" y="642"/>
              <a:ext cx="224" cy="152"/>
            </a:xfrm>
            <a:custGeom>
              <a:avLst/>
              <a:gdLst>
                <a:gd name="T0" fmla="*/ 19 w 224"/>
                <a:gd name="T1" fmla="*/ 122 h 152"/>
                <a:gd name="T2" fmla="*/ 224 w 224"/>
                <a:gd name="T3" fmla="*/ 152 h 152"/>
                <a:gd name="T4" fmla="*/ 221 w 224"/>
                <a:gd name="T5" fmla="*/ 77 h 152"/>
                <a:gd name="T6" fmla="*/ 161 w 224"/>
                <a:gd name="T7" fmla="*/ 0 h 152"/>
                <a:gd name="T8" fmla="*/ 0 w 224"/>
                <a:gd name="T9" fmla="*/ 73 h 152"/>
                <a:gd name="T10" fmla="*/ 19 w 224"/>
                <a:gd name="T11" fmla="*/ 12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" h="152">
                  <a:moveTo>
                    <a:pt x="19" y="122"/>
                  </a:moveTo>
                  <a:lnTo>
                    <a:pt x="224" y="152"/>
                  </a:lnTo>
                  <a:lnTo>
                    <a:pt x="221" y="77"/>
                  </a:lnTo>
                  <a:lnTo>
                    <a:pt x="161" y="0"/>
                  </a:lnTo>
                  <a:lnTo>
                    <a:pt x="0" y="73"/>
                  </a:lnTo>
                  <a:lnTo>
                    <a:pt x="19" y="1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4432" y="605"/>
              <a:ext cx="721" cy="145"/>
            </a:xfrm>
            <a:custGeom>
              <a:avLst/>
              <a:gdLst>
                <a:gd name="T0" fmla="*/ 16 w 721"/>
                <a:gd name="T1" fmla="*/ 80 h 145"/>
                <a:gd name="T2" fmla="*/ 10 w 721"/>
                <a:gd name="T3" fmla="*/ 84 h 145"/>
                <a:gd name="T4" fmla="*/ 6 w 721"/>
                <a:gd name="T5" fmla="*/ 89 h 145"/>
                <a:gd name="T6" fmla="*/ 3 w 721"/>
                <a:gd name="T7" fmla="*/ 92 h 145"/>
                <a:gd name="T8" fmla="*/ 3 w 721"/>
                <a:gd name="T9" fmla="*/ 97 h 145"/>
                <a:gd name="T10" fmla="*/ 0 w 721"/>
                <a:gd name="T11" fmla="*/ 102 h 145"/>
                <a:gd name="T12" fmla="*/ 0 w 721"/>
                <a:gd name="T13" fmla="*/ 105 h 145"/>
                <a:gd name="T14" fmla="*/ 0 w 721"/>
                <a:gd name="T15" fmla="*/ 110 h 145"/>
                <a:gd name="T16" fmla="*/ 3 w 721"/>
                <a:gd name="T17" fmla="*/ 115 h 145"/>
                <a:gd name="T18" fmla="*/ 3 w 721"/>
                <a:gd name="T19" fmla="*/ 120 h 145"/>
                <a:gd name="T20" fmla="*/ 6 w 721"/>
                <a:gd name="T21" fmla="*/ 124 h 145"/>
                <a:gd name="T22" fmla="*/ 13 w 721"/>
                <a:gd name="T23" fmla="*/ 129 h 145"/>
                <a:gd name="T24" fmla="*/ 16 w 721"/>
                <a:gd name="T25" fmla="*/ 132 h 145"/>
                <a:gd name="T26" fmla="*/ 22 w 721"/>
                <a:gd name="T27" fmla="*/ 135 h 145"/>
                <a:gd name="T28" fmla="*/ 25 w 721"/>
                <a:gd name="T29" fmla="*/ 140 h 145"/>
                <a:gd name="T30" fmla="*/ 32 w 721"/>
                <a:gd name="T31" fmla="*/ 142 h 145"/>
                <a:gd name="T32" fmla="*/ 41 w 721"/>
                <a:gd name="T33" fmla="*/ 145 h 145"/>
                <a:gd name="T34" fmla="*/ 721 w 721"/>
                <a:gd name="T35" fmla="*/ 65 h 145"/>
                <a:gd name="T36" fmla="*/ 692 w 721"/>
                <a:gd name="T37" fmla="*/ 0 h 145"/>
                <a:gd name="T38" fmla="*/ 16 w 721"/>
                <a:gd name="T39" fmla="*/ 8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21" h="145">
                  <a:moveTo>
                    <a:pt x="16" y="80"/>
                  </a:moveTo>
                  <a:lnTo>
                    <a:pt x="10" y="84"/>
                  </a:lnTo>
                  <a:lnTo>
                    <a:pt x="6" y="89"/>
                  </a:lnTo>
                  <a:lnTo>
                    <a:pt x="3" y="92"/>
                  </a:lnTo>
                  <a:lnTo>
                    <a:pt x="3" y="97"/>
                  </a:lnTo>
                  <a:lnTo>
                    <a:pt x="0" y="102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3" y="115"/>
                  </a:lnTo>
                  <a:lnTo>
                    <a:pt x="3" y="120"/>
                  </a:lnTo>
                  <a:lnTo>
                    <a:pt x="6" y="124"/>
                  </a:lnTo>
                  <a:lnTo>
                    <a:pt x="13" y="129"/>
                  </a:lnTo>
                  <a:lnTo>
                    <a:pt x="16" y="132"/>
                  </a:lnTo>
                  <a:lnTo>
                    <a:pt x="22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41" y="145"/>
                  </a:lnTo>
                  <a:lnTo>
                    <a:pt x="721" y="65"/>
                  </a:lnTo>
                  <a:lnTo>
                    <a:pt x="692" y="0"/>
                  </a:lnTo>
                  <a:lnTo>
                    <a:pt x="16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4429" y="684"/>
              <a:ext cx="44" cy="68"/>
            </a:xfrm>
            <a:custGeom>
              <a:avLst/>
              <a:gdLst>
                <a:gd name="T0" fmla="*/ 44 w 44"/>
                <a:gd name="T1" fmla="*/ 65 h 68"/>
                <a:gd name="T2" fmla="*/ 44 w 44"/>
                <a:gd name="T3" fmla="*/ 65 h 68"/>
                <a:gd name="T4" fmla="*/ 38 w 44"/>
                <a:gd name="T5" fmla="*/ 63 h 68"/>
                <a:gd name="T6" fmla="*/ 31 w 44"/>
                <a:gd name="T7" fmla="*/ 60 h 68"/>
                <a:gd name="T8" fmla="*/ 25 w 44"/>
                <a:gd name="T9" fmla="*/ 56 h 68"/>
                <a:gd name="T10" fmla="*/ 22 w 44"/>
                <a:gd name="T11" fmla="*/ 51 h 68"/>
                <a:gd name="T12" fmla="*/ 19 w 44"/>
                <a:gd name="T13" fmla="*/ 48 h 68"/>
                <a:gd name="T14" fmla="*/ 13 w 44"/>
                <a:gd name="T15" fmla="*/ 45 h 68"/>
                <a:gd name="T16" fmla="*/ 13 w 44"/>
                <a:gd name="T17" fmla="*/ 40 h 68"/>
                <a:gd name="T18" fmla="*/ 9 w 44"/>
                <a:gd name="T19" fmla="*/ 36 h 68"/>
                <a:gd name="T20" fmla="*/ 9 w 44"/>
                <a:gd name="T21" fmla="*/ 31 h 68"/>
                <a:gd name="T22" fmla="*/ 6 w 44"/>
                <a:gd name="T23" fmla="*/ 26 h 68"/>
                <a:gd name="T24" fmla="*/ 6 w 44"/>
                <a:gd name="T25" fmla="*/ 23 h 68"/>
                <a:gd name="T26" fmla="*/ 9 w 44"/>
                <a:gd name="T27" fmla="*/ 18 h 68"/>
                <a:gd name="T28" fmla="*/ 13 w 44"/>
                <a:gd name="T29" fmla="*/ 15 h 68"/>
                <a:gd name="T30" fmla="*/ 13 w 44"/>
                <a:gd name="T31" fmla="*/ 10 h 68"/>
                <a:gd name="T32" fmla="*/ 16 w 44"/>
                <a:gd name="T33" fmla="*/ 6 h 68"/>
                <a:gd name="T34" fmla="*/ 22 w 44"/>
                <a:gd name="T35" fmla="*/ 1 h 68"/>
                <a:gd name="T36" fmla="*/ 16 w 44"/>
                <a:gd name="T37" fmla="*/ 0 h 68"/>
                <a:gd name="T38" fmla="*/ 9 w 44"/>
                <a:gd name="T39" fmla="*/ 5 h 68"/>
                <a:gd name="T40" fmla="*/ 6 w 44"/>
                <a:gd name="T41" fmla="*/ 8 h 68"/>
                <a:gd name="T42" fmla="*/ 3 w 44"/>
                <a:gd name="T43" fmla="*/ 13 h 68"/>
                <a:gd name="T44" fmla="*/ 3 w 44"/>
                <a:gd name="T45" fmla="*/ 18 h 68"/>
                <a:gd name="T46" fmla="*/ 0 w 44"/>
                <a:gd name="T47" fmla="*/ 23 h 68"/>
                <a:gd name="T48" fmla="*/ 0 w 44"/>
                <a:gd name="T49" fmla="*/ 26 h 68"/>
                <a:gd name="T50" fmla="*/ 0 w 44"/>
                <a:gd name="T51" fmla="*/ 31 h 68"/>
                <a:gd name="T52" fmla="*/ 3 w 44"/>
                <a:gd name="T53" fmla="*/ 36 h 68"/>
                <a:gd name="T54" fmla="*/ 3 w 44"/>
                <a:gd name="T55" fmla="*/ 41 h 68"/>
                <a:gd name="T56" fmla="*/ 6 w 44"/>
                <a:gd name="T57" fmla="*/ 46 h 68"/>
                <a:gd name="T58" fmla="*/ 13 w 44"/>
                <a:gd name="T59" fmla="*/ 50 h 68"/>
                <a:gd name="T60" fmla="*/ 16 w 44"/>
                <a:gd name="T61" fmla="*/ 55 h 68"/>
                <a:gd name="T62" fmla="*/ 22 w 44"/>
                <a:gd name="T63" fmla="*/ 58 h 68"/>
                <a:gd name="T64" fmla="*/ 25 w 44"/>
                <a:gd name="T65" fmla="*/ 61 h 68"/>
                <a:gd name="T66" fmla="*/ 35 w 44"/>
                <a:gd name="T67" fmla="*/ 65 h 68"/>
                <a:gd name="T68" fmla="*/ 41 w 44"/>
                <a:gd name="T69" fmla="*/ 68 h 68"/>
                <a:gd name="T70" fmla="*/ 44 w 44"/>
                <a:gd name="T71" fmla="*/ 68 h 68"/>
                <a:gd name="T72" fmla="*/ 41 w 44"/>
                <a:gd name="T73" fmla="*/ 68 h 68"/>
                <a:gd name="T74" fmla="*/ 44 w 44"/>
                <a:gd name="T75" fmla="*/ 68 h 68"/>
                <a:gd name="T76" fmla="*/ 44 w 44"/>
                <a:gd name="T77" fmla="*/ 68 h 68"/>
                <a:gd name="T78" fmla="*/ 44 w 44"/>
                <a:gd name="T7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" h="68">
                  <a:moveTo>
                    <a:pt x="44" y="65"/>
                  </a:moveTo>
                  <a:lnTo>
                    <a:pt x="44" y="65"/>
                  </a:lnTo>
                  <a:lnTo>
                    <a:pt x="38" y="63"/>
                  </a:lnTo>
                  <a:lnTo>
                    <a:pt x="31" y="60"/>
                  </a:lnTo>
                  <a:lnTo>
                    <a:pt x="25" y="56"/>
                  </a:lnTo>
                  <a:lnTo>
                    <a:pt x="22" y="51"/>
                  </a:lnTo>
                  <a:lnTo>
                    <a:pt x="19" y="48"/>
                  </a:lnTo>
                  <a:lnTo>
                    <a:pt x="13" y="45"/>
                  </a:lnTo>
                  <a:lnTo>
                    <a:pt x="13" y="40"/>
                  </a:lnTo>
                  <a:lnTo>
                    <a:pt x="9" y="36"/>
                  </a:lnTo>
                  <a:lnTo>
                    <a:pt x="9" y="31"/>
                  </a:lnTo>
                  <a:lnTo>
                    <a:pt x="6" y="26"/>
                  </a:lnTo>
                  <a:lnTo>
                    <a:pt x="6" y="23"/>
                  </a:lnTo>
                  <a:lnTo>
                    <a:pt x="9" y="18"/>
                  </a:lnTo>
                  <a:lnTo>
                    <a:pt x="13" y="15"/>
                  </a:lnTo>
                  <a:lnTo>
                    <a:pt x="13" y="10"/>
                  </a:lnTo>
                  <a:lnTo>
                    <a:pt x="16" y="6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5"/>
                  </a:lnTo>
                  <a:lnTo>
                    <a:pt x="6" y="8"/>
                  </a:lnTo>
                  <a:lnTo>
                    <a:pt x="3" y="13"/>
                  </a:lnTo>
                  <a:lnTo>
                    <a:pt x="3" y="18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0" y="31"/>
                  </a:lnTo>
                  <a:lnTo>
                    <a:pt x="3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3" y="50"/>
                  </a:lnTo>
                  <a:lnTo>
                    <a:pt x="16" y="55"/>
                  </a:lnTo>
                  <a:lnTo>
                    <a:pt x="22" y="58"/>
                  </a:lnTo>
                  <a:lnTo>
                    <a:pt x="25" y="61"/>
                  </a:lnTo>
                  <a:lnTo>
                    <a:pt x="35" y="65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4" y="68"/>
                  </a:lnTo>
                  <a:lnTo>
                    <a:pt x="44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76 w 683"/>
                <a:gd name="T1" fmla="*/ 4 h 84"/>
                <a:gd name="T2" fmla="*/ 680 w 683"/>
                <a:gd name="T3" fmla="*/ 0 h 84"/>
                <a:gd name="T4" fmla="*/ 0 w 683"/>
                <a:gd name="T5" fmla="*/ 81 h 84"/>
                <a:gd name="T6" fmla="*/ 0 w 683"/>
                <a:gd name="T7" fmla="*/ 84 h 84"/>
                <a:gd name="T8" fmla="*/ 680 w 683"/>
                <a:gd name="T9" fmla="*/ 4 h 84"/>
                <a:gd name="T10" fmla="*/ 683 w 683"/>
                <a:gd name="T11" fmla="*/ 2 h 84"/>
                <a:gd name="T12" fmla="*/ 680 w 683"/>
                <a:gd name="T13" fmla="*/ 4 h 84"/>
                <a:gd name="T14" fmla="*/ 683 w 683"/>
                <a:gd name="T15" fmla="*/ 4 h 84"/>
                <a:gd name="T16" fmla="*/ 683 w 683"/>
                <a:gd name="T17" fmla="*/ 2 h 84"/>
                <a:gd name="T18" fmla="*/ 676 w 683"/>
                <a:gd name="T19" fmla="*/ 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76" y="4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0" y="84"/>
                  </a:lnTo>
                  <a:lnTo>
                    <a:pt x="680" y="4"/>
                  </a:lnTo>
                  <a:lnTo>
                    <a:pt x="683" y="2"/>
                  </a:lnTo>
                  <a:lnTo>
                    <a:pt x="680" y="4"/>
                  </a:lnTo>
                  <a:lnTo>
                    <a:pt x="683" y="4"/>
                  </a:lnTo>
                  <a:lnTo>
                    <a:pt x="683" y="2"/>
                  </a:lnTo>
                  <a:lnTo>
                    <a:pt x="67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5121" y="603"/>
              <a:ext cx="35" cy="69"/>
            </a:xfrm>
            <a:custGeom>
              <a:avLst/>
              <a:gdLst>
                <a:gd name="T0" fmla="*/ 6 w 35"/>
                <a:gd name="T1" fmla="*/ 5 h 69"/>
                <a:gd name="T2" fmla="*/ 0 w 35"/>
                <a:gd name="T3" fmla="*/ 4 h 69"/>
                <a:gd name="T4" fmla="*/ 28 w 35"/>
                <a:gd name="T5" fmla="*/ 69 h 69"/>
                <a:gd name="T6" fmla="*/ 35 w 35"/>
                <a:gd name="T7" fmla="*/ 67 h 69"/>
                <a:gd name="T8" fmla="*/ 10 w 35"/>
                <a:gd name="T9" fmla="*/ 2 h 69"/>
                <a:gd name="T10" fmla="*/ 3 w 35"/>
                <a:gd name="T11" fmla="*/ 0 h 69"/>
                <a:gd name="T12" fmla="*/ 10 w 35"/>
                <a:gd name="T13" fmla="*/ 2 h 69"/>
                <a:gd name="T14" fmla="*/ 6 w 35"/>
                <a:gd name="T15" fmla="*/ 0 h 69"/>
                <a:gd name="T16" fmla="*/ 3 w 35"/>
                <a:gd name="T17" fmla="*/ 0 h 69"/>
                <a:gd name="T18" fmla="*/ 6 w 35"/>
                <a:gd name="T19" fmla="*/ 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69">
                  <a:moveTo>
                    <a:pt x="6" y="5"/>
                  </a:moveTo>
                  <a:lnTo>
                    <a:pt x="0" y="4"/>
                  </a:lnTo>
                  <a:lnTo>
                    <a:pt x="28" y="69"/>
                  </a:lnTo>
                  <a:lnTo>
                    <a:pt x="35" y="67"/>
                  </a:lnTo>
                  <a:lnTo>
                    <a:pt x="10" y="2"/>
                  </a:lnTo>
                  <a:lnTo>
                    <a:pt x="3" y="0"/>
                  </a:lnTo>
                  <a:lnTo>
                    <a:pt x="10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4445" y="603"/>
              <a:ext cx="682" cy="84"/>
            </a:xfrm>
            <a:custGeom>
              <a:avLst/>
              <a:gdLst>
                <a:gd name="T0" fmla="*/ 6 w 682"/>
                <a:gd name="T1" fmla="*/ 82 h 84"/>
                <a:gd name="T2" fmla="*/ 3 w 682"/>
                <a:gd name="T3" fmla="*/ 84 h 84"/>
                <a:gd name="T4" fmla="*/ 682 w 682"/>
                <a:gd name="T5" fmla="*/ 5 h 84"/>
                <a:gd name="T6" fmla="*/ 679 w 682"/>
                <a:gd name="T7" fmla="*/ 0 h 84"/>
                <a:gd name="T8" fmla="*/ 3 w 682"/>
                <a:gd name="T9" fmla="*/ 79 h 84"/>
                <a:gd name="T10" fmla="*/ 0 w 682"/>
                <a:gd name="T11" fmla="*/ 81 h 84"/>
                <a:gd name="T12" fmla="*/ 3 w 682"/>
                <a:gd name="T13" fmla="*/ 79 h 84"/>
                <a:gd name="T14" fmla="*/ 0 w 682"/>
                <a:gd name="T15" fmla="*/ 81 h 84"/>
                <a:gd name="T16" fmla="*/ 0 w 682"/>
                <a:gd name="T17" fmla="*/ 81 h 84"/>
                <a:gd name="T18" fmla="*/ 6 w 682"/>
                <a:gd name="T19" fmla="*/ 8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84">
                  <a:moveTo>
                    <a:pt x="6" y="82"/>
                  </a:moveTo>
                  <a:lnTo>
                    <a:pt x="3" y="84"/>
                  </a:lnTo>
                  <a:lnTo>
                    <a:pt x="682" y="5"/>
                  </a:lnTo>
                  <a:lnTo>
                    <a:pt x="679" y="0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6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4416" y="561"/>
              <a:ext cx="711" cy="124"/>
            </a:xfrm>
            <a:custGeom>
              <a:avLst/>
              <a:gdLst>
                <a:gd name="T0" fmla="*/ 32 w 711"/>
                <a:gd name="T1" fmla="*/ 124 h 124"/>
                <a:gd name="T2" fmla="*/ 19 w 711"/>
                <a:gd name="T3" fmla="*/ 119 h 124"/>
                <a:gd name="T4" fmla="*/ 10 w 711"/>
                <a:gd name="T5" fmla="*/ 114 h 124"/>
                <a:gd name="T6" fmla="*/ 7 w 711"/>
                <a:gd name="T7" fmla="*/ 107 h 124"/>
                <a:gd name="T8" fmla="*/ 0 w 711"/>
                <a:gd name="T9" fmla="*/ 101 h 124"/>
                <a:gd name="T10" fmla="*/ 0 w 711"/>
                <a:gd name="T11" fmla="*/ 94 h 124"/>
                <a:gd name="T12" fmla="*/ 3 w 711"/>
                <a:gd name="T13" fmla="*/ 89 h 124"/>
                <a:gd name="T14" fmla="*/ 7 w 711"/>
                <a:gd name="T15" fmla="*/ 84 h 124"/>
                <a:gd name="T16" fmla="*/ 13 w 711"/>
                <a:gd name="T17" fmla="*/ 81 h 124"/>
                <a:gd name="T18" fmla="*/ 692 w 711"/>
                <a:gd name="T19" fmla="*/ 0 h 124"/>
                <a:gd name="T20" fmla="*/ 711 w 711"/>
                <a:gd name="T21" fmla="*/ 46 h 124"/>
                <a:gd name="T22" fmla="*/ 32 w 711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1" h="124">
                  <a:moveTo>
                    <a:pt x="32" y="124"/>
                  </a:moveTo>
                  <a:lnTo>
                    <a:pt x="19" y="119"/>
                  </a:lnTo>
                  <a:lnTo>
                    <a:pt x="10" y="114"/>
                  </a:lnTo>
                  <a:lnTo>
                    <a:pt x="7" y="107"/>
                  </a:lnTo>
                  <a:lnTo>
                    <a:pt x="0" y="101"/>
                  </a:lnTo>
                  <a:lnTo>
                    <a:pt x="0" y="94"/>
                  </a:lnTo>
                  <a:lnTo>
                    <a:pt x="3" y="89"/>
                  </a:lnTo>
                  <a:lnTo>
                    <a:pt x="7" y="84"/>
                  </a:lnTo>
                  <a:lnTo>
                    <a:pt x="13" y="81"/>
                  </a:lnTo>
                  <a:lnTo>
                    <a:pt x="692" y="0"/>
                  </a:lnTo>
                  <a:lnTo>
                    <a:pt x="711" y="46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4413" y="638"/>
              <a:ext cx="38" cy="49"/>
            </a:xfrm>
            <a:custGeom>
              <a:avLst/>
              <a:gdLst>
                <a:gd name="T0" fmla="*/ 16 w 38"/>
                <a:gd name="T1" fmla="*/ 0 h 49"/>
                <a:gd name="T2" fmla="*/ 16 w 38"/>
                <a:gd name="T3" fmla="*/ 2 h 49"/>
                <a:gd name="T4" fmla="*/ 6 w 38"/>
                <a:gd name="T5" fmla="*/ 5 h 49"/>
                <a:gd name="T6" fmla="*/ 3 w 38"/>
                <a:gd name="T7" fmla="*/ 12 h 49"/>
                <a:gd name="T8" fmla="*/ 0 w 38"/>
                <a:gd name="T9" fmla="*/ 17 h 49"/>
                <a:gd name="T10" fmla="*/ 0 w 38"/>
                <a:gd name="T11" fmla="*/ 25 h 49"/>
                <a:gd name="T12" fmla="*/ 3 w 38"/>
                <a:gd name="T13" fmla="*/ 32 h 49"/>
                <a:gd name="T14" fmla="*/ 13 w 38"/>
                <a:gd name="T15" fmla="*/ 39 h 49"/>
                <a:gd name="T16" fmla="*/ 22 w 38"/>
                <a:gd name="T17" fmla="*/ 44 h 49"/>
                <a:gd name="T18" fmla="*/ 35 w 38"/>
                <a:gd name="T19" fmla="*/ 49 h 49"/>
                <a:gd name="T20" fmla="*/ 38 w 38"/>
                <a:gd name="T21" fmla="*/ 46 h 49"/>
                <a:gd name="T22" fmla="*/ 25 w 38"/>
                <a:gd name="T23" fmla="*/ 42 h 49"/>
                <a:gd name="T24" fmla="*/ 16 w 38"/>
                <a:gd name="T25" fmla="*/ 37 h 49"/>
                <a:gd name="T26" fmla="*/ 13 w 38"/>
                <a:gd name="T27" fmla="*/ 30 h 49"/>
                <a:gd name="T28" fmla="*/ 10 w 38"/>
                <a:gd name="T29" fmla="*/ 24 h 49"/>
                <a:gd name="T30" fmla="*/ 6 w 38"/>
                <a:gd name="T31" fmla="*/ 17 h 49"/>
                <a:gd name="T32" fmla="*/ 10 w 38"/>
                <a:gd name="T33" fmla="*/ 12 h 49"/>
                <a:gd name="T34" fmla="*/ 13 w 38"/>
                <a:gd name="T35" fmla="*/ 7 h 49"/>
                <a:gd name="T36" fmla="*/ 19 w 38"/>
                <a:gd name="T37" fmla="*/ 4 h 49"/>
                <a:gd name="T38" fmla="*/ 19 w 38"/>
                <a:gd name="T39" fmla="*/ 5 h 49"/>
                <a:gd name="T40" fmla="*/ 16 w 38"/>
                <a:gd name="T41" fmla="*/ 0 h 49"/>
                <a:gd name="T42" fmla="*/ 16 w 38"/>
                <a:gd name="T43" fmla="*/ 0 h 49"/>
                <a:gd name="T44" fmla="*/ 16 w 38"/>
                <a:gd name="T45" fmla="*/ 2 h 49"/>
                <a:gd name="T46" fmla="*/ 16 w 38"/>
                <a:gd name="T4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9">
                  <a:moveTo>
                    <a:pt x="16" y="0"/>
                  </a:moveTo>
                  <a:lnTo>
                    <a:pt x="16" y="2"/>
                  </a:lnTo>
                  <a:lnTo>
                    <a:pt x="6" y="5"/>
                  </a:lnTo>
                  <a:lnTo>
                    <a:pt x="3" y="12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" y="39"/>
                  </a:lnTo>
                  <a:lnTo>
                    <a:pt x="22" y="44"/>
                  </a:lnTo>
                  <a:lnTo>
                    <a:pt x="35" y="49"/>
                  </a:lnTo>
                  <a:lnTo>
                    <a:pt x="38" y="46"/>
                  </a:lnTo>
                  <a:lnTo>
                    <a:pt x="25" y="42"/>
                  </a:lnTo>
                  <a:lnTo>
                    <a:pt x="16" y="37"/>
                  </a:lnTo>
                  <a:lnTo>
                    <a:pt x="13" y="30"/>
                  </a:lnTo>
                  <a:lnTo>
                    <a:pt x="10" y="24"/>
                  </a:lnTo>
                  <a:lnTo>
                    <a:pt x="6" y="17"/>
                  </a:lnTo>
                  <a:lnTo>
                    <a:pt x="10" y="12"/>
                  </a:lnTo>
                  <a:lnTo>
                    <a:pt x="13" y="7"/>
                  </a:lnTo>
                  <a:lnTo>
                    <a:pt x="19" y="4"/>
                  </a:lnTo>
                  <a:lnTo>
                    <a:pt x="19" y="5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4429" y="560"/>
              <a:ext cx="683" cy="83"/>
            </a:xfrm>
            <a:custGeom>
              <a:avLst/>
              <a:gdLst>
                <a:gd name="T0" fmla="*/ 683 w 683"/>
                <a:gd name="T1" fmla="*/ 1 h 83"/>
                <a:gd name="T2" fmla="*/ 679 w 683"/>
                <a:gd name="T3" fmla="*/ 0 h 83"/>
                <a:gd name="T4" fmla="*/ 0 w 683"/>
                <a:gd name="T5" fmla="*/ 78 h 83"/>
                <a:gd name="T6" fmla="*/ 3 w 683"/>
                <a:gd name="T7" fmla="*/ 83 h 83"/>
                <a:gd name="T8" fmla="*/ 679 w 683"/>
                <a:gd name="T9" fmla="*/ 3 h 83"/>
                <a:gd name="T10" fmla="*/ 676 w 683"/>
                <a:gd name="T11" fmla="*/ 3 h 83"/>
                <a:gd name="T12" fmla="*/ 683 w 683"/>
                <a:gd name="T13" fmla="*/ 1 h 83"/>
                <a:gd name="T14" fmla="*/ 683 w 683"/>
                <a:gd name="T15" fmla="*/ 0 h 83"/>
                <a:gd name="T16" fmla="*/ 679 w 683"/>
                <a:gd name="T17" fmla="*/ 0 h 83"/>
                <a:gd name="T18" fmla="*/ 683 w 683"/>
                <a:gd name="T19" fmla="*/ 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3">
                  <a:moveTo>
                    <a:pt x="683" y="1"/>
                  </a:moveTo>
                  <a:lnTo>
                    <a:pt x="679" y="0"/>
                  </a:lnTo>
                  <a:lnTo>
                    <a:pt x="0" y="78"/>
                  </a:lnTo>
                  <a:lnTo>
                    <a:pt x="3" y="83"/>
                  </a:lnTo>
                  <a:lnTo>
                    <a:pt x="679" y="3"/>
                  </a:lnTo>
                  <a:lnTo>
                    <a:pt x="676" y="3"/>
                  </a:lnTo>
                  <a:lnTo>
                    <a:pt x="683" y="1"/>
                  </a:lnTo>
                  <a:lnTo>
                    <a:pt x="683" y="0"/>
                  </a:lnTo>
                  <a:lnTo>
                    <a:pt x="679" y="0"/>
                  </a:lnTo>
                  <a:lnTo>
                    <a:pt x="6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5105" y="561"/>
              <a:ext cx="26" cy="47"/>
            </a:xfrm>
            <a:custGeom>
              <a:avLst/>
              <a:gdLst>
                <a:gd name="T0" fmla="*/ 22 w 26"/>
                <a:gd name="T1" fmla="*/ 47 h 47"/>
                <a:gd name="T2" fmla="*/ 26 w 26"/>
                <a:gd name="T3" fmla="*/ 46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6 h 47"/>
                <a:gd name="T10" fmla="*/ 19 w 26"/>
                <a:gd name="T11" fmla="*/ 44 h 47"/>
                <a:gd name="T12" fmla="*/ 22 w 26"/>
                <a:gd name="T13" fmla="*/ 47 h 47"/>
                <a:gd name="T14" fmla="*/ 26 w 26"/>
                <a:gd name="T15" fmla="*/ 47 h 47"/>
                <a:gd name="T16" fmla="*/ 26 w 26"/>
                <a:gd name="T17" fmla="*/ 46 h 47"/>
                <a:gd name="T18" fmla="*/ 22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2" y="47"/>
                  </a:moveTo>
                  <a:lnTo>
                    <a:pt x="26" y="46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6"/>
                  </a:lnTo>
                  <a:lnTo>
                    <a:pt x="19" y="44"/>
                  </a:lnTo>
                  <a:lnTo>
                    <a:pt x="22" y="47"/>
                  </a:lnTo>
                  <a:lnTo>
                    <a:pt x="26" y="47"/>
                  </a:lnTo>
                  <a:lnTo>
                    <a:pt x="26" y="46"/>
                  </a:lnTo>
                  <a:lnTo>
                    <a:pt x="22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4448" y="605"/>
              <a:ext cx="679" cy="82"/>
            </a:xfrm>
            <a:custGeom>
              <a:avLst/>
              <a:gdLst>
                <a:gd name="T0" fmla="*/ 0 w 679"/>
                <a:gd name="T1" fmla="*/ 82 h 82"/>
                <a:gd name="T2" fmla="*/ 0 w 679"/>
                <a:gd name="T3" fmla="*/ 82 h 82"/>
                <a:gd name="T4" fmla="*/ 679 w 679"/>
                <a:gd name="T5" fmla="*/ 3 h 82"/>
                <a:gd name="T6" fmla="*/ 676 w 679"/>
                <a:gd name="T7" fmla="*/ 0 h 82"/>
                <a:gd name="T8" fmla="*/ 0 w 679"/>
                <a:gd name="T9" fmla="*/ 79 h 82"/>
                <a:gd name="T10" fmla="*/ 3 w 679"/>
                <a:gd name="T11" fmla="*/ 79 h 82"/>
                <a:gd name="T12" fmla="*/ 0 w 679"/>
                <a:gd name="T13" fmla="*/ 82 h 82"/>
                <a:gd name="T14" fmla="*/ 0 w 679"/>
                <a:gd name="T15" fmla="*/ 82 h 82"/>
                <a:gd name="T16" fmla="*/ 0 w 679"/>
                <a:gd name="T17" fmla="*/ 82 h 82"/>
                <a:gd name="T18" fmla="*/ 0 w 679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9" h="82">
                  <a:moveTo>
                    <a:pt x="0" y="82"/>
                  </a:moveTo>
                  <a:lnTo>
                    <a:pt x="0" y="82"/>
                  </a:lnTo>
                  <a:lnTo>
                    <a:pt x="679" y="3"/>
                  </a:lnTo>
                  <a:lnTo>
                    <a:pt x="676" y="0"/>
                  </a:lnTo>
                  <a:lnTo>
                    <a:pt x="0" y="79"/>
                  </a:lnTo>
                  <a:lnTo>
                    <a:pt x="3" y="79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4460" y="670"/>
              <a:ext cx="712" cy="124"/>
            </a:xfrm>
            <a:custGeom>
              <a:avLst/>
              <a:gdLst>
                <a:gd name="T0" fmla="*/ 32 w 712"/>
                <a:gd name="T1" fmla="*/ 124 h 124"/>
                <a:gd name="T2" fmla="*/ 19 w 712"/>
                <a:gd name="T3" fmla="*/ 121 h 124"/>
                <a:gd name="T4" fmla="*/ 10 w 712"/>
                <a:gd name="T5" fmla="*/ 116 h 124"/>
                <a:gd name="T6" fmla="*/ 4 w 712"/>
                <a:gd name="T7" fmla="*/ 111 h 124"/>
                <a:gd name="T8" fmla="*/ 0 w 712"/>
                <a:gd name="T9" fmla="*/ 104 h 124"/>
                <a:gd name="T10" fmla="*/ 0 w 712"/>
                <a:gd name="T11" fmla="*/ 99 h 124"/>
                <a:gd name="T12" fmla="*/ 4 w 712"/>
                <a:gd name="T13" fmla="*/ 92 h 124"/>
                <a:gd name="T14" fmla="*/ 7 w 712"/>
                <a:gd name="T15" fmla="*/ 85 h 124"/>
                <a:gd name="T16" fmla="*/ 13 w 712"/>
                <a:gd name="T17" fmla="*/ 80 h 124"/>
                <a:gd name="T18" fmla="*/ 693 w 712"/>
                <a:gd name="T19" fmla="*/ 0 h 124"/>
                <a:gd name="T20" fmla="*/ 712 w 712"/>
                <a:gd name="T21" fmla="*/ 45 h 124"/>
                <a:gd name="T22" fmla="*/ 32 w 712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2" h="124">
                  <a:moveTo>
                    <a:pt x="32" y="124"/>
                  </a:moveTo>
                  <a:lnTo>
                    <a:pt x="19" y="121"/>
                  </a:lnTo>
                  <a:lnTo>
                    <a:pt x="10" y="116"/>
                  </a:lnTo>
                  <a:lnTo>
                    <a:pt x="4" y="111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4" y="92"/>
                  </a:lnTo>
                  <a:lnTo>
                    <a:pt x="7" y="85"/>
                  </a:lnTo>
                  <a:lnTo>
                    <a:pt x="13" y="80"/>
                  </a:lnTo>
                  <a:lnTo>
                    <a:pt x="693" y="0"/>
                  </a:lnTo>
                  <a:lnTo>
                    <a:pt x="712" y="45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4457" y="749"/>
              <a:ext cx="38" cy="47"/>
            </a:xfrm>
            <a:custGeom>
              <a:avLst/>
              <a:gdLst>
                <a:gd name="T0" fmla="*/ 16 w 38"/>
                <a:gd name="T1" fmla="*/ 0 h 47"/>
                <a:gd name="T2" fmla="*/ 16 w 38"/>
                <a:gd name="T3" fmla="*/ 0 h 47"/>
                <a:gd name="T4" fmla="*/ 7 w 38"/>
                <a:gd name="T5" fmla="*/ 6 h 47"/>
                <a:gd name="T6" fmla="*/ 3 w 38"/>
                <a:gd name="T7" fmla="*/ 13 h 47"/>
                <a:gd name="T8" fmla="*/ 0 w 38"/>
                <a:gd name="T9" fmla="*/ 20 h 47"/>
                <a:gd name="T10" fmla="*/ 0 w 38"/>
                <a:gd name="T11" fmla="*/ 27 h 47"/>
                <a:gd name="T12" fmla="*/ 3 w 38"/>
                <a:gd name="T13" fmla="*/ 32 h 47"/>
                <a:gd name="T14" fmla="*/ 10 w 38"/>
                <a:gd name="T15" fmla="*/ 38 h 47"/>
                <a:gd name="T16" fmla="*/ 22 w 38"/>
                <a:gd name="T17" fmla="*/ 43 h 47"/>
                <a:gd name="T18" fmla="*/ 35 w 38"/>
                <a:gd name="T19" fmla="*/ 47 h 47"/>
                <a:gd name="T20" fmla="*/ 38 w 38"/>
                <a:gd name="T21" fmla="*/ 43 h 47"/>
                <a:gd name="T22" fmla="*/ 26 w 38"/>
                <a:gd name="T23" fmla="*/ 40 h 47"/>
                <a:gd name="T24" fmla="*/ 16 w 38"/>
                <a:gd name="T25" fmla="*/ 37 h 47"/>
                <a:gd name="T26" fmla="*/ 10 w 38"/>
                <a:gd name="T27" fmla="*/ 32 h 47"/>
                <a:gd name="T28" fmla="*/ 7 w 38"/>
                <a:gd name="T29" fmla="*/ 25 h 47"/>
                <a:gd name="T30" fmla="*/ 7 w 38"/>
                <a:gd name="T31" fmla="*/ 20 h 47"/>
                <a:gd name="T32" fmla="*/ 10 w 38"/>
                <a:gd name="T33" fmla="*/ 13 h 47"/>
                <a:gd name="T34" fmla="*/ 13 w 38"/>
                <a:gd name="T35" fmla="*/ 8 h 47"/>
                <a:gd name="T36" fmla="*/ 19 w 38"/>
                <a:gd name="T37" fmla="*/ 1 h 47"/>
                <a:gd name="T38" fmla="*/ 19 w 38"/>
                <a:gd name="T39" fmla="*/ 3 h 47"/>
                <a:gd name="T40" fmla="*/ 16 w 38"/>
                <a:gd name="T41" fmla="*/ 0 h 47"/>
                <a:gd name="T42" fmla="*/ 16 w 38"/>
                <a:gd name="T43" fmla="*/ 0 h 47"/>
                <a:gd name="T44" fmla="*/ 16 w 38"/>
                <a:gd name="T45" fmla="*/ 0 h 47"/>
                <a:gd name="T46" fmla="*/ 16 w 38"/>
                <a:gd name="T4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7">
                  <a:moveTo>
                    <a:pt x="16" y="0"/>
                  </a:moveTo>
                  <a:lnTo>
                    <a:pt x="16" y="0"/>
                  </a:lnTo>
                  <a:lnTo>
                    <a:pt x="7" y="6"/>
                  </a:lnTo>
                  <a:lnTo>
                    <a:pt x="3" y="13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3" y="32"/>
                  </a:lnTo>
                  <a:lnTo>
                    <a:pt x="10" y="38"/>
                  </a:lnTo>
                  <a:lnTo>
                    <a:pt x="22" y="43"/>
                  </a:lnTo>
                  <a:lnTo>
                    <a:pt x="35" y="47"/>
                  </a:lnTo>
                  <a:lnTo>
                    <a:pt x="38" y="43"/>
                  </a:lnTo>
                  <a:lnTo>
                    <a:pt x="26" y="40"/>
                  </a:lnTo>
                  <a:lnTo>
                    <a:pt x="16" y="37"/>
                  </a:lnTo>
                  <a:lnTo>
                    <a:pt x="10" y="32"/>
                  </a:lnTo>
                  <a:lnTo>
                    <a:pt x="7" y="25"/>
                  </a:lnTo>
                  <a:lnTo>
                    <a:pt x="7" y="20"/>
                  </a:lnTo>
                  <a:lnTo>
                    <a:pt x="10" y="13"/>
                  </a:lnTo>
                  <a:lnTo>
                    <a:pt x="13" y="8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83 w 683"/>
                <a:gd name="T1" fmla="*/ 2 h 84"/>
                <a:gd name="T2" fmla="*/ 680 w 683"/>
                <a:gd name="T3" fmla="*/ 0 h 84"/>
                <a:gd name="T4" fmla="*/ 0 w 683"/>
                <a:gd name="T5" fmla="*/ 81 h 84"/>
                <a:gd name="T6" fmla="*/ 3 w 683"/>
                <a:gd name="T7" fmla="*/ 84 h 84"/>
                <a:gd name="T8" fmla="*/ 680 w 683"/>
                <a:gd name="T9" fmla="*/ 6 h 84"/>
                <a:gd name="T10" fmla="*/ 676 w 683"/>
                <a:gd name="T11" fmla="*/ 4 h 84"/>
                <a:gd name="T12" fmla="*/ 683 w 683"/>
                <a:gd name="T13" fmla="*/ 2 h 84"/>
                <a:gd name="T14" fmla="*/ 683 w 683"/>
                <a:gd name="T15" fmla="*/ 0 h 84"/>
                <a:gd name="T16" fmla="*/ 680 w 683"/>
                <a:gd name="T17" fmla="*/ 0 h 84"/>
                <a:gd name="T18" fmla="*/ 683 w 683"/>
                <a:gd name="T19" fmla="*/ 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83" y="2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3" y="84"/>
                  </a:lnTo>
                  <a:lnTo>
                    <a:pt x="680" y="6"/>
                  </a:lnTo>
                  <a:lnTo>
                    <a:pt x="676" y="4"/>
                  </a:lnTo>
                  <a:lnTo>
                    <a:pt x="683" y="2"/>
                  </a:lnTo>
                  <a:lnTo>
                    <a:pt x="683" y="0"/>
                  </a:lnTo>
                  <a:lnTo>
                    <a:pt x="680" y="0"/>
                  </a:lnTo>
                  <a:lnTo>
                    <a:pt x="68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5149" y="670"/>
              <a:ext cx="26" cy="47"/>
            </a:xfrm>
            <a:custGeom>
              <a:avLst/>
              <a:gdLst>
                <a:gd name="T0" fmla="*/ 23 w 26"/>
                <a:gd name="T1" fmla="*/ 47 h 47"/>
                <a:gd name="T2" fmla="*/ 26 w 26"/>
                <a:gd name="T3" fmla="*/ 45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5 h 47"/>
                <a:gd name="T10" fmla="*/ 23 w 26"/>
                <a:gd name="T11" fmla="*/ 44 h 47"/>
                <a:gd name="T12" fmla="*/ 23 w 26"/>
                <a:gd name="T13" fmla="*/ 47 h 47"/>
                <a:gd name="T14" fmla="*/ 26 w 26"/>
                <a:gd name="T15" fmla="*/ 47 h 47"/>
                <a:gd name="T16" fmla="*/ 26 w 26"/>
                <a:gd name="T17" fmla="*/ 45 h 47"/>
                <a:gd name="T18" fmla="*/ 23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3" y="47"/>
                  </a:moveTo>
                  <a:lnTo>
                    <a:pt x="26" y="45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5"/>
                  </a:lnTo>
                  <a:lnTo>
                    <a:pt x="23" y="44"/>
                  </a:lnTo>
                  <a:lnTo>
                    <a:pt x="23" y="47"/>
                  </a:lnTo>
                  <a:lnTo>
                    <a:pt x="26" y="47"/>
                  </a:lnTo>
                  <a:lnTo>
                    <a:pt x="26" y="45"/>
                  </a:lnTo>
                  <a:lnTo>
                    <a:pt x="23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4" name="Freeform 30"/>
            <p:cNvSpPr>
              <a:spLocks/>
            </p:cNvSpPr>
            <p:nvPr/>
          </p:nvSpPr>
          <p:spPr bwMode="auto">
            <a:xfrm>
              <a:off x="4492" y="714"/>
              <a:ext cx="680" cy="82"/>
            </a:xfrm>
            <a:custGeom>
              <a:avLst/>
              <a:gdLst>
                <a:gd name="T0" fmla="*/ 0 w 680"/>
                <a:gd name="T1" fmla="*/ 82 h 82"/>
                <a:gd name="T2" fmla="*/ 3 w 680"/>
                <a:gd name="T3" fmla="*/ 82 h 82"/>
                <a:gd name="T4" fmla="*/ 680 w 680"/>
                <a:gd name="T5" fmla="*/ 3 h 82"/>
                <a:gd name="T6" fmla="*/ 680 w 680"/>
                <a:gd name="T7" fmla="*/ 0 h 82"/>
                <a:gd name="T8" fmla="*/ 0 w 680"/>
                <a:gd name="T9" fmla="*/ 78 h 82"/>
                <a:gd name="T10" fmla="*/ 3 w 680"/>
                <a:gd name="T11" fmla="*/ 78 h 82"/>
                <a:gd name="T12" fmla="*/ 0 w 680"/>
                <a:gd name="T13" fmla="*/ 82 h 82"/>
                <a:gd name="T14" fmla="*/ 0 w 680"/>
                <a:gd name="T15" fmla="*/ 82 h 82"/>
                <a:gd name="T16" fmla="*/ 3 w 680"/>
                <a:gd name="T17" fmla="*/ 82 h 82"/>
                <a:gd name="T18" fmla="*/ 0 w 680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0" h="82">
                  <a:moveTo>
                    <a:pt x="0" y="82"/>
                  </a:moveTo>
                  <a:lnTo>
                    <a:pt x="3" y="82"/>
                  </a:lnTo>
                  <a:lnTo>
                    <a:pt x="680" y="3"/>
                  </a:lnTo>
                  <a:lnTo>
                    <a:pt x="680" y="0"/>
                  </a:lnTo>
                  <a:lnTo>
                    <a:pt x="0" y="78"/>
                  </a:lnTo>
                  <a:lnTo>
                    <a:pt x="3" y="78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3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5108" y="545"/>
              <a:ext cx="181" cy="72"/>
            </a:xfrm>
            <a:custGeom>
              <a:avLst/>
              <a:gdLst>
                <a:gd name="T0" fmla="*/ 23 w 181"/>
                <a:gd name="T1" fmla="*/ 72 h 72"/>
                <a:gd name="T2" fmla="*/ 0 w 181"/>
                <a:gd name="T3" fmla="*/ 18 h 72"/>
                <a:gd name="T4" fmla="*/ 0 w 181"/>
                <a:gd name="T5" fmla="*/ 18 h 72"/>
                <a:gd name="T6" fmla="*/ 152 w 181"/>
                <a:gd name="T7" fmla="*/ 0 h 72"/>
                <a:gd name="T8" fmla="*/ 181 w 181"/>
                <a:gd name="T9" fmla="*/ 72 h 72"/>
                <a:gd name="T10" fmla="*/ 23 w 181"/>
                <a:gd name="T11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72">
                  <a:moveTo>
                    <a:pt x="23" y="72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52" y="0"/>
                  </a:lnTo>
                  <a:lnTo>
                    <a:pt x="181" y="72"/>
                  </a:lnTo>
                  <a:lnTo>
                    <a:pt x="23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5131" y="617"/>
              <a:ext cx="192" cy="100"/>
            </a:xfrm>
            <a:custGeom>
              <a:avLst/>
              <a:gdLst>
                <a:gd name="T0" fmla="*/ 0 w 192"/>
                <a:gd name="T1" fmla="*/ 0 h 100"/>
                <a:gd name="T2" fmla="*/ 41 w 192"/>
                <a:gd name="T3" fmla="*/ 100 h 100"/>
                <a:gd name="T4" fmla="*/ 192 w 192"/>
                <a:gd name="T5" fmla="*/ 82 h 100"/>
                <a:gd name="T6" fmla="*/ 158 w 192"/>
                <a:gd name="T7" fmla="*/ 0 h 100"/>
                <a:gd name="T8" fmla="*/ 0 w 192"/>
                <a:gd name="T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100">
                  <a:moveTo>
                    <a:pt x="0" y="0"/>
                  </a:moveTo>
                  <a:lnTo>
                    <a:pt x="41" y="100"/>
                  </a:lnTo>
                  <a:lnTo>
                    <a:pt x="192" y="82"/>
                  </a:lnTo>
                  <a:lnTo>
                    <a:pt x="1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5102" y="563"/>
              <a:ext cx="73" cy="156"/>
            </a:xfrm>
            <a:custGeom>
              <a:avLst/>
              <a:gdLst>
                <a:gd name="T0" fmla="*/ 66 w 73"/>
                <a:gd name="T1" fmla="*/ 152 h 156"/>
                <a:gd name="T2" fmla="*/ 73 w 73"/>
                <a:gd name="T3" fmla="*/ 154 h 156"/>
                <a:gd name="T4" fmla="*/ 10 w 73"/>
                <a:gd name="T5" fmla="*/ 0 h 156"/>
                <a:gd name="T6" fmla="*/ 0 w 73"/>
                <a:gd name="T7" fmla="*/ 0 h 156"/>
                <a:gd name="T8" fmla="*/ 66 w 73"/>
                <a:gd name="T9" fmla="*/ 154 h 156"/>
                <a:gd name="T10" fmla="*/ 70 w 73"/>
                <a:gd name="T11" fmla="*/ 156 h 156"/>
                <a:gd name="T12" fmla="*/ 66 w 73"/>
                <a:gd name="T13" fmla="*/ 154 h 156"/>
                <a:gd name="T14" fmla="*/ 66 w 73"/>
                <a:gd name="T15" fmla="*/ 156 h 156"/>
                <a:gd name="T16" fmla="*/ 70 w 73"/>
                <a:gd name="T17" fmla="*/ 156 h 156"/>
                <a:gd name="T18" fmla="*/ 66 w 73"/>
                <a:gd name="T19" fmla="*/ 15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66" y="152"/>
                  </a:moveTo>
                  <a:lnTo>
                    <a:pt x="73" y="15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66" y="154"/>
                  </a:lnTo>
                  <a:lnTo>
                    <a:pt x="70" y="156"/>
                  </a:lnTo>
                  <a:lnTo>
                    <a:pt x="66" y="154"/>
                  </a:lnTo>
                  <a:lnTo>
                    <a:pt x="66" y="156"/>
                  </a:lnTo>
                  <a:lnTo>
                    <a:pt x="70" y="156"/>
                  </a:lnTo>
                  <a:lnTo>
                    <a:pt x="66" y="1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5168" y="697"/>
              <a:ext cx="162" cy="22"/>
            </a:xfrm>
            <a:custGeom>
              <a:avLst/>
              <a:gdLst>
                <a:gd name="T0" fmla="*/ 152 w 162"/>
                <a:gd name="T1" fmla="*/ 2 h 22"/>
                <a:gd name="T2" fmla="*/ 155 w 162"/>
                <a:gd name="T3" fmla="*/ 0 h 22"/>
                <a:gd name="T4" fmla="*/ 0 w 162"/>
                <a:gd name="T5" fmla="*/ 18 h 22"/>
                <a:gd name="T6" fmla="*/ 4 w 162"/>
                <a:gd name="T7" fmla="*/ 22 h 22"/>
                <a:gd name="T8" fmla="*/ 158 w 162"/>
                <a:gd name="T9" fmla="*/ 3 h 22"/>
                <a:gd name="T10" fmla="*/ 158 w 162"/>
                <a:gd name="T11" fmla="*/ 2 h 22"/>
                <a:gd name="T12" fmla="*/ 158 w 162"/>
                <a:gd name="T13" fmla="*/ 3 h 22"/>
                <a:gd name="T14" fmla="*/ 162 w 162"/>
                <a:gd name="T15" fmla="*/ 3 h 22"/>
                <a:gd name="T16" fmla="*/ 158 w 162"/>
                <a:gd name="T17" fmla="*/ 2 h 22"/>
                <a:gd name="T18" fmla="*/ 152 w 162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22">
                  <a:moveTo>
                    <a:pt x="152" y="2"/>
                  </a:moveTo>
                  <a:lnTo>
                    <a:pt x="155" y="0"/>
                  </a:lnTo>
                  <a:lnTo>
                    <a:pt x="0" y="18"/>
                  </a:lnTo>
                  <a:lnTo>
                    <a:pt x="4" y="22"/>
                  </a:lnTo>
                  <a:lnTo>
                    <a:pt x="158" y="3"/>
                  </a:lnTo>
                  <a:lnTo>
                    <a:pt x="158" y="2"/>
                  </a:lnTo>
                  <a:lnTo>
                    <a:pt x="158" y="3"/>
                  </a:lnTo>
                  <a:lnTo>
                    <a:pt x="162" y="3"/>
                  </a:lnTo>
                  <a:lnTo>
                    <a:pt x="158" y="2"/>
                  </a:lnTo>
                  <a:lnTo>
                    <a:pt x="15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5257" y="543"/>
              <a:ext cx="69" cy="156"/>
            </a:xfrm>
            <a:custGeom>
              <a:avLst/>
              <a:gdLst>
                <a:gd name="T0" fmla="*/ 3 w 69"/>
                <a:gd name="T1" fmla="*/ 3 h 156"/>
                <a:gd name="T2" fmla="*/ 0 w 69"/>
                <a:gd name="T3" fmla="*/ 3 h 156"/>
                <a:gd name="T4" fmla="*/ 63 w 69"/>
                <a:gd name="T5" fmla="*/ 156 h 156"/>
                <a:gd name="T6" fmla="*/ 69 w 69"/>
                <a:gd name="T7" fmla="*/ 156 h 156"/>
                <a:gd name="T8" fmla="*/ 6 w 69"/>
                <a:gd name="T9" fmla="*/ 2 h 156"/>
                <a:gd name="T10" fmla="*/ 3 w 69"/>
                <a:gd name="T11" fmla="*/ 0 h 156"/>
                <a:gd name="T12" fmla="*/ 6 w 69"/>
                <a:gd name="T13" fmla="*/ 2 h 156"/>
                <a:gd name="T14" fmla="*/ 6 w 69"/>
                <a:gd name="T15" fmla="*/ 0 h 156"/>
                <a:gd name="T16" fmla="*/ 3 w 69"/>
                <a:gd name="T17" fmla="*/ 0 h 156"/>
                <a:gd name="T18" fmla="*/ 3 w 69"/>
                <a:gd name="T19" fmla="*/ 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156">
                  <a:moveTo>
                    <a:pt x="3" y="3"/>
                  </a:moveTo>
                  <a:lnTo>
                    <a:pt x="0" y="3"/>
                  </a:lnTo>
                  <a:lnTo>
                    <a:pt x="63" y="156"/>
                  </a:lnTo>
                  <a:lnTo>
                    <a:pt x="69" y="156"/>
                  </a:lnTo>
                  <a:lnTo>
                    <a:pt x="6" y="2"/>
                  </a:lnTo>
                  <a:lnTo>
                    <a:pt x="3" y="0"/>
                  </a:lnTo>
                  <a:lnTo>
                    <a:pt x="6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5102" y="543"/>
              <a:ext cx="158" cy="22"/>
            </a:xfrm>
            <a:custGeom>
              <a:avLst/>
              <a:gdLst>
                <a:gd name="T0" fmla="*/ 10 w 158"/>
                <a:gd name="T1" fmla="*/ 20 h 22"/>
                <a:gd name="T2" fmla="*/ 6 w 158"/>
                <a:gd name="T3" fmla="*/ 22 h 22"/>
                <a:gd name="T4" fmla="*/ 158 w 158"/>
                <a:gd name="T5" fmla="*/ 3 h 22"/>
                <a:gd name="T6" fmla="*/ 158 w 158"/>
                <a:gd name="T7" fmla="*/ 0 h 22"/>
                <a:gd name="T8" fmla="*/ 3 w 158"/>
                <a:gd name="T9" fmla="*/ 18 h 22"/>
                <a:gd name="T10" fmla="*/ 0 w 158"/>
                <a:gd name="T11" fmla="*/ 20 h 22"/>
                <a:gd name="T12" fmla="*/ 3 w 158"/>
                <a:gd name="T13" fmla="*/ 18 h 22"/>
                <a:gd name="T14" fmla="*/ 0 w 158"/>
                <a:gd name="T15" fmla="*/ 18 h 22"/>
                <a:gd name="T16" fmla="*/ 0 w 158"/>
                <a:gd name="T17" fmla="*/ 20 h 22"/>
                <a:gd name="T18" fmla="*/ 10 w 158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8" h="22">
                  <a:moveTo>
                    <a:pt x="10" y="20"/>
                  </a:moveTo>
                  <a:lnTo>
                    <a:pt x="6" y="22"/>
                  </a:lnTo>
                  <a:lnTo>
                    <a:pt x="158" y="3"/>
                  </a:lnTo>
                  <a:lnTo>
                    <a:pt x="158" y="0"/>
                  </a:lnTo>
                  <a:lnTo>
                    <a:pt x="3" y="18"/>
                  </a:lnTo>
                  <a:lnTo>
                    <a:pt x="0" y="20"/>
                  </a:lnTo>
                  <a:lnTo>
                    <a:pt x="3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5162" y="668"/>
              <a:ext cx="158" cy="47"/>
            </a:xfrm>
            <a:custGeom>
              <a:avLst/>
              <a:gdLst>
                <a:gd name="T0" fmla="*/ 0 w 158"/>
                <a:gd name="T1" fmla="*/ 19 h 47"/>
                <a:gd name="T2" fmla="*/ 13 w 158"/>
                <a:gd name="T3" fmla="*/ 47 h 47"/>
                <a:gd name="T4" fmla="*/ 158 w 158"/>
                <a:gd name="T5" fmla="*/ 31 h 47"/>
                <a:gd name="T6" fmla="*/ 145 w 158"/>
                <a:gd name="T7" fmla="*/ 0 h 47"/>
                <a:gd name="T8" fmla="*/ 0 w 158"/>
                <a:gd name="T9" fmla="*/ 19 h 47"/>
                <a:gd name="T10" fmla="*/ 0 w 158"/>
                <a:gd name="T11" fmla="*/ 1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47">
                  <a:moveTo>
                    <a:pt x="0" y="19"/>
                  </a:moveTo>
                  <a:lnTo>
                    <a:pt x="13" y="47"/>
                  </a:lnTo>
                  <a:lnTo>
                    <a:pt x="158" y="31"/>
                  </a:lnTo>
                  <a:lnTo>
                    <a:pt x="145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5159" y="687"/>
              <a:ext cx="19" cy="30"/>
            </a:xfrm>
            <a:custGeom>
              <a:avLst/>
              <a:gdLst>
                <a:gd name="T0" fmla="*/ 13 w 19"/>
                <a:gd name="T1" fmla="*/ 27 h 30"/>
                <a:gd name="T2" fmla="*/ 19 w 19"/>
                <a:gd name="T3" fmla="*/ 28 h 30"/>
                <a:gd name="T4" fmla="*/ 6 w 19"/>
                <a:gd name="T5" fmla="*/ 0 h 30"/>
                <a:gd name="T6" fmla="*/ 0 w 19"/>
                <a:gd name="T7" fmla="*/ 0 h 30"/>
                <a:gd name="T8" fmla="*/ 9 w 19"/>
                <a:gd name="T9" fmla="*/ 28 h 30"/>
                <a:gd name="T10" fmla="*/ 16 w 19"/>
                <a:gd name="T11" fmla="*/ 30 h 30"/>
                <a:gd name="T12" fmla="*/ 9 w 19"/>
                <a:gd name="T13" fmla="*/ 28 h 30"/>
                <a:gd name="T14" fmla="*/ 13 w 19"/>
                <a:gd name="T15" fmla="*/ 30 h 30"/>
                <a:gd name="T16" fmla="*/ 16 w 19"/>
                <a:gd name="T17" fmla="*/ 30 h 30"/>
                <a:gd name="T18" fmla="*/ 13 w 19"/>
                <a:gd name="T1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0">
                  <a:moveTo>
                    <a:pt x="13" y="27"/>
                  </a:moveTo>
                  <a:lnTo>
                    <a:pt x="19" y="28"/>
                  </a:lnTo>
                  <a:lnTo>
                    <a:pt x="6" y="0"/>
                  </a:lnTo>
                  <a:lnTo>
                    <a:pt x="0" y="0"/>
                  </a:lnTo>
                  <a:lnTo>
                    <a:pt x="9" y="28"/>
                  </a:lnTo>
                  <a:lnTo>
                    <a:pt x="16" y="30"/>
                  </a:lnTo>
                  <a:lnTo>
                    <a:pt x="9" y="28"/>
                  </a:lnTo>
                  <a:lnTo>
                    <a:pt x="13" y="30"/>
                  </a:lnTo>
                  <a:lnTo>
                    <a:pt x="16" y="30"/>
                  </a:lnTo>
                  <a:lnTo>
                    <a:pt x="13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5172" y="697"/>
              <a:ext cx="154" cy="20"/>
            </a:xfrm>
            <a:custGeom>
              <a:avLst/>
              <a:gdLst>
                <a:gd name="T0" fmla="*/ 145 w 154"/>
                <a:gd name="T1" fmla="*/ 2 h 20"/>
                <a:gd name="T2" fmla="*/ 148 w 154"/>
                <a:gd name="T3" fmla="*/ 0 h 20"/>
                <a:gd name="T4" fmla="*/ 0 w 154"/>
                <a:gd name="T5" fmla="*/ 17 h 20"/>
                <a:gd name="T6" fmla="*/ 3 w 154"/>
                <a:gd name="T7" fmla="*/ 20 h 20"/>
                <a:gd name="T8" fmla="*/ 148 w 154"/>
                <a:gd name="T9" fmla="*/ 3 h 20"/>
                <a:gd name="T10" fmla="*/ 151 w 154"/>
                <a:gd name="T11" fmla="*/ 0 h 20"/>
                <a:gd name="T12" fmla="*/ 148 w 154"/>
                <a:gd name="T13" fmla="*/ 3 h 20"/>
                <a:gd name="T14" fmla="*/ 154 w 154"/>
                <a:gd name="T15" fmla="*/ 2 h 20"/>
                <a:gd name="T16" fmla="*/ 151 w 154"/>
                <a:gd name="T17" fmla="*/ 0 h 20"/>
                <a:gd name="T18" fmla="*/ 145 w 154"/>
                <a:gd name="T19" fmla="*/ 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4" h="20">
                  <a:moveTo>
                    <a:pt x="145" y="2"/>
                  </a:moveTo>
                  <a:lnTo>
                    <a:pt x="148" y="0"/>
                  </a:lnTo>
                  <a:lnTo>
                    <a:pt x="0" y="17"/>
                  </a:lnTo>
                  <a:lnTo>
                    <a:pt x="3" y="20"/>
                  </a:lnTo>
                  <a:lnTo>
                    <a:pt x="148" y="3"/>
                  </a:lnTo>
                  <a:lnTo>
                    <a:pt x="151" y="0"/>
                  </a:lnTo>
                  <a:lnTo>
                    <a:pt x="148" y="3"/>
                  </a:lnTo>
                  <a:lnTo>
                    <a:pt x="154" y="2"/>
                  </a:lnTo>
                  <a:lnTo>
                    <a:pt x="151" y="0"/>
                  </a:lnTo>
                  <a:lnTo>
                    <a:pt x="14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5304" y="667"/>
              <a:ext cx="19" cy="32"/>
            </a:xfrm>
            <a:custGeom>
              <a:avLst/>
              <a:gdLst>
                <a:gd name="T0" fmla="*/ 7 w 19"/>
                <a:gd name="T1" fmla="*/ 5 h 32"/>
                <a:gd name="T2" fmla="*/ 0 w 19"/>
                <a:gd name="T3" fmla="*/ 3 h 32"/>
                <a:gd name="T4" fmla="*/ 13 w 19"/>
                <a:gd name="T5" fmla="*/ 32 h 32"/>
                <a:gd name="T6" fmla="*/ 19 w 19"/>
                <a:gd name="T7" fmla="*/ 30 h 32"/>
                <a:gd name="T8" fmla="*/ 10 w 19"/>
                <a:gd name="T9" fmla="*/ 1 h 32"/>
                <a:gd name="T10" fmla="*/ 3 w 19"/>
                <a:gd name="T11" fmla="*/ 0 h 32"/>
                <a:gd name="T12" fmla="*/ 10 w 19"/>
                <a:gd name="T13" fmla="*/ 1 h 32"/>
                <a:gd name="T14" fmla="*/ 7 w 19"/>
                <a:gd name="T15" fmla="*/ 0 h 32"/>
                <a:gd name="T16" fmla="*/ 3 w 19"/>
                <a:gd name="T17" fmla="*/ 0 h 32"/>
                <a:gd name="T18" fmla="*/ 7 w 19"/>
                <a:gd name="T19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2">
                  <a:moveTo>
                    <a:pt x="7" y="5"/>
                  </a:moveTo>
                  <a:lnTo>
                    <a:pt x="0" y="3"/>
                  </a:lnTo>
                  <a:lnTo>
                    <a:pt x="13" y="32"/>
                  </a:lnTo>
                  <a:lnTo>
                    <a:pt x="19" y="30"/>
                  </a:lnTo>
                  <a:lnTo>
                    <a:pt x="10" y="1"/>
                  </a:lnTo>
                  <a:lnTo>
                    <a:pt x="3" y="0"/>
                  </a:lnTo>
                  <a:lnTo>
                    <a:pt x="10" y="1"/>
                  </a:lnTo>
                  <a:lnTo>
                    <a:pt x="7" y="0"/>
                  </a:lnTo>
                  <a:lnTo>
                    <a:pt x="3" y="0"/>
                  </a:lnTo>
                  <a:lnTo>
                    <a:pt x="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5156" y="667"/>
              <a:ext cx="155" cy="22"/>
            </a:xfrm>
            <a:custGeom>
              <a:avLst/>
              <a:gdLst>
                <a:gd name="T0" fmla="*/ 9 w 155"/>
                <a:gd name="T1" fmla="*/ 20 h 22"/>
                <a:gd name="T2" fmla="*/ 6 w 155"/>
                <a:gd name="T3" fmla="*/ 22 h 22"/>
                <a:gd name="T4" fmla="*/ 155 w 155"/>
                <a:gd name="T5" fmla="*/ 5 h 22"/>
                <a:gd name="T6" fmla="*/ 151 w 155"/>
                <a:gd name="T7" fmla="*/ 0 h 22"/>
                <a:gd name="T8" fmla="*/ 6 w 155"/>
                <a:gd name="T9" fmla="*/ 18 h 22"/>
                <a:gd name="T10" fmla="*/ 3 w 155"/>
                <a:gd name="T11" fmla="*/ 20 h 22"/>
                <a:gd name="T12" fmla="*/ 6 w 155"/>
                <a:gd name="T13" fmla="*/ 18 h 22"/>
                <a:gd name="T14" fmla="*/ 0 w 155"/>
                <a:gd name="T15" fmla="*/ 18 h 22"/>
                <a:gd name="T16" fmla="*/ 3 w 155"/>
                <a:gd name="T17" fmla="*/ 20 h 22"/>
                <a:gd name="T18" fmla="*/ 9 w 155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22">
                  <a:moveTo>
                    <a:pt x="9" y="20"/>
                  </a:moveTo>
                  <a:lnTo>
                    <a:pt x="6" y="22"/>
                  </a:lnTo>
                  <a:lnTo>
                    <a:pt x="155" y="5"/>
                  </a:lnTo>
                  <a:lnTo>
                    <a:pt x="151" y="0"/>
                  </a:lnTo>
                  <a:lnTo>
                    <a:pt x="6" y="18"/>
                  </a:lnTo>
                  <a:lnTo>
                    <a:pt x="3" y="20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3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5260" y="530"/>
              <a:ext cx="209" cy="167"/>
            </a:xfrm>
            <a:custGeom>
              <a:avLst/>
              <a:gdLst>
                <a:gd name="T0" fmla="*/ 168 w 209"/>
                <a:gd name="T1" fmla="*/ 25 h 167"/>
                <a:gd name="T2" fmla="*/ 206 w 209"/>
                <a:gd name="T3" fmla="*/ 120 h 167"/>
                <a:gd name="T4" fmla="*/ 209 w 209"/>
                <a:gd name="T5" fmla="*/ 127 h 167"/>
                <a:gd name="T6" fmla="*/ 209 w 209"/>
                <a:gd name="T7" fmla="*/ 132 h 167"/>
                <a:gd name="T8" fmla="*/ 206 w 209"/>
                <a:gd name="T9" fmla="*/ 137 h 167"/>
                <a:gd name="T10" fmla="*/ 202 w 209"/>
                <a:gd name="T11" fmla="*/ 142 h 167"/>
                <a:gd name="T12" fmla="*/ 199 w 209"/>
                <a:gd name="T13" fmla="*/ 147 h 167"/>
                <a:gd name="T14" fmla="*/ 193 w 209"/>
                <a:gd name="T15" fmla="*/ 150 h 167"/>
                <a:gd name="T16" fmla="*/ 187 w 209"/>
                <a:gd name="T17" fmla="*/ 152 h 167"/>
                <a:gd name="T18" fmla="*/ 177 w 209"/>
                <a:gd name="T19" fmla="*/ 154 h 167"/>
                <a:gd name="T20" fmla="*/ 63 w 209"/>
                <a:gd name="T21" fmla="*/ 167 h 167"/>
                <a:gd name="T22" fmla="*/ 0 w 209"/>
                <a:gd name="T23" fmla="*/ 15 h 167"/>
                <a:gd name="T24" fmla="*/ 114 w 209"/>
                <a:gd name="T25" fmla="*/ 1 h 167"/>
                <a:gd name="T26" fmla="*/ 117 w 209"/>
                <a:gd name="T27" fmla="*/ 1 h 167"/>
                <a:gd name="T28" fmla="*/ 123 w 209"/>
                <a:gd name="T29" fmla="*/ 0 h 167"/>
                <a:gd name="T30" fmla="*/ 127 w 209"/>
                <a:gd name="T31" fmla="*/ 1 h 167"/>
                <a:gd name="T32" fmla="*/ 130 w 209"/>
                <a:gd name="T33" fmla="*/ 1 h 167"/>
                <a:gd name="T34" fmla="*/ 136 w 209"/>
                <a:gd name="T35" fmla="*/ 1 h 167"/>
                <a:gd name="T36" fmla="*/ 139 w 209"/>
                <a:gd name="T37" fmla="*/ 3 h 167"/>
                <a:gd name="T38" fmla="*/ 142 w 209"/>
                <a:gd name="T39" fmla="*/ 5 h 167"/>
                <a:gd name="T40" fmla="*/ 145 w 209"/>
                <a:gd name="T41" fmla="*/ 6 h 167"/>
                <a:gd name="T42" fmla="*/ 149 w 209"/>
                <a:gd name="T43" fmla="*/ 8 h 167"/>
                <a:gd name="T44" fmla="*/ 152 w 209"/>
                <a:gd name="T45" fmla="*/ 10 h 167"/>
                <a:gd name="T46" fmla="*/ 155 w 209"/>
                <a:gd name="T47" fmla="*/ 11 h 167"/>
                <a:gd name="T48" fmla="*/ 158 w 209"/>
                <a:gd name="T49" fmla="*/ 15 h 167"/>
                <a:gd name="T50" fmla="*/ 161 w 209"/>
                <a:gd name="T51" fmla="*/ 16 h 167"/>
                <a:gd name="T52" fmla="*/ 164 w 209"/>
                <a:gd name="T53" fmla="*/ 20 h 167"/>
                <a:gd name="T54" fmla="*/ 164 w 209"/>
                <a:gd name="T55" fmla="*/ 21 h 167"/>
                <a:gd name="T56" fmla="*/ 168 w 209"/>
                <a:gd name="T57" fmla="*/ 25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09" h="167">
                  <a:moveTo>
                    <a:pt x="168" y="25"/>
                  </a:moveTo>
                  <a:lnTo>
                    <a:pt x="206" y="120"/>
                  </a:lnTo>
                  <a:lnTo>
                    <a:pt x="209" y="127"/>
                  </a:lnTo>
                  <a:lnTo>
                    <a:pt x="209" y="132"/>
                  </a:lnTo>
                  <a:lnTo>
                    <a:pt x="206" y="137"/>
                  </a:lnTo>
                  <a:lnTo>
                    <a:pt x="202" y="142"/>
                  </a:lnTo>
                  <a:lnTo>
                    <a:pt x="199" y="147"/>
                  </a:lnTo>
                  <a:lnTo>
                    <a:pt x="193" y="150"/>
                  </a:lnTo>
                  <a:lnTo>
                    <a:pt x="187" y="152"/>
                  </a:lnTo>
                  <a:lnTo>
                    <a:pt x="177" y="154"/>
                  </a:lnTo>
                  <a:lnTo>
                    <a:pt x="63" y="167"/>
                  </a:lnTo>
                  <a:lnTo>
                    <a:pt x="0" y="15"/>
                  </a:lnTo>
                  <a:lnTo>
                    <a:pt x="114" y="1"/>
                  </a:lnTo>
                  <a:lnTo>
                    <a:pt x="117" y="1"/>
                  </a:lnTo>
                  <a:lnTo>
                    <a:pt x="123" y="0"/>
                  </a:lnTo>
                  <a:lnTo>
                    <a:pt x="127" y="1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9" y="3"/>
                  </a:lnTo>
                  <a:lnTo>
                    <a:pt x="142" y="5"/>
                  </a:lnTo>
                  <a:lnTo>
                    <a:pt x="145" y="6"/>
                  </a:lnTo>
                  <a:lnTo>
                    <a:pt x="149" y="8"/>
                  </a:lnTo>
                  <a:lnTo>
                    <a:pt x="152" y="10"/>
                  </a:lnTo>
                  <a:lnTo>
                    <a:pt x="155" y="11"/>
                  </a:lnTo>
                  <a:lnTo>
                    <a:pt x="158" y="15"/>
                  </a:lnTo>
                  <a:lnTo>
                    <a:pt x="161" y="16"/>
                  </a:lnTo>
                  <a:lnTo>
                    <a:pt x="164" y="20"/>
                  </a:lnTo>
                  <a:lnTo>
                    <a:pt x="164" y="21"/>
                  </a:lnTo>
                  <a:lnTo>
                    <a:pt x="168" y="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5424" y="555"/>
              <a:ext cx="45" cy="97"/>
            </a:xfrm>
            <a:custGeom>
              <a:avLst/>
              <a:gdLst>
                <a:gd name="T0" fmla="*/ 45 w 45"/>
                <a:gd name="T1" fmla="*/ 95 h 97"/>
                <a:gd name="T2" fmla="*/ 45 w 45"/>
                <a:gd name="T3" fmla="*/ 95 h 97"/>
                <a:gd name="T4" fmla="*/ 7 w 45"/>
                <a:gd name="T5" fmla="*/ 0 h 97"/>
                <a:gd name="T6" fmla="*/ 0 w 45"/>
                <a:gd name="T7" fmla="*/ 0 h 97"/>
                <a:gd name="T8" fmla="*/ 38 w 45"/>
                <a:gd name="T9" fmla="*/ 97 h 97"/>
                <a:gd name="T10" fmla="*/ 38 w 45"/>
                <a:gd name="T11" fmla="*/ 97 h 97"/>
                <a:gd name="T12" fmla="*/ 45 w 45"/>
                <a:gd name="T13" fmla="*/ 9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97">
                  <a:moveTo>
                    <a:pt x="45" y="95"/>
                  </a:moveTo>
                  <a:lnTo>
                    <a:pt x="45" y="95"/>
                  </a:lnTo>
                  <a:lnTo>
                    <a:pt x="7" y="0"/>
                  </a:lnTo>
                  <a:lnTo>
                    <a:pt x="0" y="0"/>
                  </a:lnTo>
                  <a:lnTo>
                    <a:pt x="38" y="97"/>
                  </a:lnTo>
                  <a:lnTo>
                    <a:pt x="38" y="97"/>
                  </a:lnTo>
                  <a:lnTo>
                    <a:pt x="45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5437" y="650"/>
              <a:ext cx="35" cy="37"/>
            </a:xfrm>
            <a:custGeom>
              <a:avLst/>
              <a:gdLst>
                <a:gd name="T0" fmla="*/ 0 w 35"/>
                <a:gd name="T1" fmla="*/ 37 h 37"/>
                <a:gd name="T2" fmla="*/ 0 w 35"/>
                <a:gd name="T3" fmla="*/ 37 h 37"/>
                <a:gd name="T4" fmla="*/ 10 w 35"/>
                <a:gd name="T5" fmla="*/ 34 h 37"/>
                <a:gd name="T6" fmla="*/ 16 w 35"/>
                <a:gd name="T7" fmla="*/ 32 h 37"/>
                <a:gd name="T8" fmla="*/ 25 w 35"/>
                <a:gd name="T9" fmla="*/ 29 h 37"/>
                <a:gd name="T10" fmla="*/ 29 w 35"/>
                <a:gd name="T11" fmla="*/ 24 h 37"/>
                <a:gd name="T12" fmla="*/ 32 w 35"/>
                <a:gd name="T13" fmla="*/ 18 h 37"/>
                <a:gd name="T14" fmla="*/ 35 w 35"/>
                <a:gd name="T15" fmla="*/ 12 h 37"/>
                <a:gd name="T16" fmla="*/ 35 w 35"/>
                <a:gd name="T17" fmla="*/ 7 h 37"/>
                <a:gd name="T18" fmla="*/ 32 w 35"/>
                <a:gd name="T19" fmla="*/ 0 h 37"/>
                <a:gd name="T20" fmla="*/ 25 w 35"/>
                <a:gd name="T21" fmla="*/ 2 h 37"/>
                <a:gd name="T22" fmla="*/ 29 w 35"/>
                <a:gd name="T23" fmla="*/ 7 h 37"/>
                <a:gd name="T24" fmla="*/ 29 w 35"/>
                <a:gd name="T25" fmla="*/ 12 h 37"/>
                <a:gd name="T26" fmla="*/ 25 w 35"/>
                <a:gd name="T27" fmla="*/ 17 h 37"/>
                <a:gd name="T28" fmla="*/ 22 w 35"/>
                <a:gd name="T29" fmla="*/ 22 h 37"/>
                <a:gd name="T30" fmla="*/ 19 w 35"/>
                <a:gd name="T31" fmla="*/ 25 h 37"/>
                <a:gd name="T32" fmla="*/ 13 w 35"/>
                <a:gd name="T33" fmla="*/ 29 h 37"/>
                <a:gd name="T34" fmla="*/ 6 w 35"/>
                <a:gd name="T35" fmla="*/ 30 h 37"/>
                <a:gd name="T36" fmla="*/ 0 w 35"/>
                <a:gd name="T37" fmla="*/ 32 h 37"/>
                <a:gd name="T38" fmla="*/ 0 w 35"/>
                <a:gd name="T39" fmla="*/ 32 h 37"/>
                <a:gd name="T40" fmla="*/ 0 w 35"/>
                <a:gd name="T4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" h="37">
                  <a:moveTo>
                    <a:pt x="0" y="37"/>
                  </a:moveTo>
                  <a:lnTo>
                    <a:pt x="0" y="37"/>
                  </a:lnTo>
                  <a:lnTo>
                    <a:pt x="10" y="34"/>
                  </a:lnTo>
                  <a:lnTo>
                    <a:pt x="16" y="32"/>
                  </a:lnTo>
                  <a:lnTo>
                    <a:pt x="25" y="29"/>
                  </a:lnTo>
                  <a:lnTo>
                    <a:pt x="29" y="24"/>
                  </a:lnTo>
                  <a:lnTo>
                    <a:pt x="32" y="18"/>
                  </a:lnTo>
                  <a:lnTo>
                    <a:pt x="35" y="12"/>
                  </a:lnTo>
                  <a:lnTo>
                    <a:pt x="35" y="7"/>
                  </a:lnTo>
                  <a:lnTo>
                    <a:pt x="32" y="0"/>
                  </a:lnTo>
                  <a:lnTo>
                    <a:pt x="25" y="2"/>
                  </a:lnTo>
                  <a:lnTo>
                    <a:pt x="29" y="7"/>
                  </a:lnTo>
                  <a:lnTo>
                    <a:pt x="29" y="12"/>
                  </a:lnTo>
                  <a:lnTo>
                    <a:pt x="25" y="17"/>
                  </a:lnTo>
                  <a:lnTo>
                    <a:pt x="22" y="22"/>
                  </a:lnTo>
                  <a:lnTo>
                    <a:pt x="19" y="25"/>
                  </a:lnTo>
                  <a:lnTo>
                    <a:pt x="13" y="29"/>
                  </a:lnTo>
                  <a:lnTo>
                    <a:pt x="6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5320" y="682"/>
              <a:ext cx="117" cy="18"/>
            </a:xfrm>
            <a:custGeom>
              <a:avLst/>
              <a:gdLst>
                <a:gd name="T0" fmla="*/ 0 w 117"/>
                <a:gd name="T1" fmla="*/ 15 h 18"/>
                <a:gd name="T2" fmla="*/ 6 w 117"/>
                <a:gd name="T3" fmla="*/ 17 h 18"/>
                <a:gd name="T4" fmla="*/ 117 w 117"/>
                <a:gd name="T5" fmla="*/ 5 h 18"/>
                <a:gd name="T6" fmla="*/ 117 w 117"/>
                <a:gd name="T7" fmla="*/ 0 h 18"/>
                <a:gd name="T8" fmla="*/ 3 w 117"/>
                <a:gd name="T9" fmla="*/ 13 h 18"/>
                <a:gd name="T10" fmla="*/ 10 w 117"/>
                <a:gd name="T11" fmla="*/ 15 h 18"/>
                <a:gd name="T12" fmla="*/ 0 w 117"/>
                <a:gd name="T13" fmla="*/ 15 h 18"/>
                <a:gd name="T14" fmla="*/ 3 w 117"/>
                <a:gd name="T15" fmla="*/ 18 h 18"/>
                <a:gd name="T16" fmla="*/ 6 w 117"/>
                <a:gd name="T17" fmla="*/ 17 h 18"/>
                <a:gd name="T18" fmla="*/ 0 w 117"/>
                <a:gd name="T19" fmla="*/ 1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7" h="18">
                  <a:moveTo>
                    <a:pt x="0" y="15"/>
                  </a:moveTo>
                  <a:lnTo>
                    <a:pt x="6" y="17"/>
                  </a:lnTo>
                  <a:lnTo>
                    <a:pt x="117" y="5"/>
                  </a:lnTo>
                  <a:lnTo>
                    <a:pt x="117" y="0"/>
                  </a:lnTo>
                  <a:lnTo>
                    <a:pt x="3" y="13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3" y="18"/>
                  </a:lnTo>
                  <a:lnTo>
                    <a:pt x="6" y="1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0" name="Freeform 46"/>
            <p:cNvSpPr>
              <a:spLocks/>
            </p:cNvSpPr>
            <p:nvPr/>
          </p:nvSpPr>
          <p:spPr bwMode="auto">
            <a:xfrm>
              <a:off x="5257" y="541"/>
              <a:ext cx="73" cy="156"/>
            </a:xfrm>
            <a:custGeom>
              <a:avLst/>
              <a:gdLst>
                <a:gd name="T0" fmla="*/ 3 w 73"/>
                <a:gd name="T1" fmla="*/ 0 h 156"/>
                <a:gd name="T2" fmla="*/ 0 w 73"/>
                <a:gd name="T3" fmla="*/ 4 h 156"/>
                <a:gd name="T4" fmla="*/ 63 w 73"/>
                <a:gd name="T5" fmla="*/ 156 h 156"/>
                <a:gd name="T6" fmla="*/ 73 w 73"/>
                <a:gd name="T7" fmla="*/ 156 h 156"/>
                <a:gd name="T8" fmla="*/ 9 w 73"/>
                <a:gd name="T9" fmla="*/ 2 h 156"/>
                <a:gd name="T10" fmla="*/ 6 w 73"/>
                <a:gd name="T11" fmla="*/ 5 h 156"/>
                <a:gd name="T12" fmla="*/ 3 w 73"/>
                <a:gd name="T13" fmla="*/ 0 h 156"/>
                <a:gd name="T14" fmla="*/ 0 w 73"/>
                <a:gd name="T15" fmla="*/ 2 h 156"/>
                <a:gd name="T16" fmla="*/ 0 w 73"/>
                <a:gd name="T17" fmla="*/ 4 h 156"/>
                <a:gd name="T18" fmla="*/ 3 w 73"/>
                <a:gd name="T1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3" y="0"/>
                  </a:moveTo>
                  <a:lnTo>
                    <a:pt x="0" y="4"/>
                  </a:lnTo>
                  <a:lnTo>
                    <a:pt x="63" y="156"/>
                  </a:lnTo>
                  <a:lnTo>
                    <a:pt x="73" y="156"/>
                  </a:lnTo>
                  <a:lnTo>
                    <a:pt x="9" y="2"/>
                  </a:lnTo>
                  <a:lnTo>
                    <a:pt x="6" y="5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1" name="Freeform 47"/>
            <p:cNvSpPr>
              <a:spLocks/>
            </p:cNvSpPr>
            <p:nvPr/>
          </p:nvSpPr>
          <p:spPr bwMode="auto">
            <a:xfrm>
              <a:off x="5260" y="530"/>
              <a:ext cx="114" cy="16"/>
            </a:xfrm>
            <a:custGeom>
              <a:avLst/>
              <a:gdLst>
                <a:gd name="T0" fmla="*/ 114 w 114"/>
                <a:gd name="T1" fmla="*/ 0 h 16"/>
                <a:gd name="T2" fmla="*/ 114 w 114"/>
                <a:gd name="T3" fmla="*/ 0 h 16"/>
                <a:gd name="T4" fmla="*/ 0 w 114"/>
                <a:gd name="T5" fmla="*/ 11 h 16"/>
                <a:gd name="T6" fmla="*/ 3 w 114"/>
                <a:gd name="T7" fmla="*/ 16 h 16"/>
                <a:gd name="T8" fmla="*/ 114 w 114"/>
                <a:gd name="T9" fmla="*/ 3 h 16"/>
                <a:gd name="T10" fmla="*/ 114 w 114"/>
                <a:gd name="T11" fmla="*/ 3 h 16"/>
                <a:gd name="T12" fmla="*/ 114 w 114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16">
                  <a:moveTo>
                    <a:pt x="114" y="0"/>
                  </a:moveTo>
                  <a:lnTo>
                    <a:pt x="114" y="0"/>
                  </a:lnTo>
                  <a:lnTo>
                    <a:pt x="0" y="11"/>
                  </a:lnTo>
                  <a:lnTo>
                    <a:pt x="3" y="16"/>
                  </a:lnTo>
                  <a:lnTo>
                    <a:pt x="114" y="3"/>
                  </a:lnTo>
                  <a:lnTo>
                    <a:pt x="114" y="3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5374" y="528"/>
              <a:ext cx="57" cy="27"/>
            </a:xfrm>
            <a:custGeom>
              <a:avLst/>
              <a:gdLst>
                <a:gd name="T0" fmla="*/ 57 w 57"/>
                <a:gd name="T1" fmla="*/ 27 h 27"/>
                <a:gd name="T2" fmla="*/ 57 w 57"/>
                <a:gd name="T3" fmla="*/ 27 h 27"/>
                <a:gd name="T4" fmla="*/ 54 w 57"/>
                <a:gd name="T5" fmla="*/ 23 h 27"/>
                <a:gd name="T6" fmla="*/ 54 w 57"/>
                <a:gd name="T7" fmla="*/ 20 h 27"/>
                <a:gd name="T8" fmla="*/ 50 w 57"/>
                <a:gd name="T9" fmla="*/ 17 h 27"/>
                <a:gd name="T10" fmla="*/ 47 w 57"/>
                <a:gd name="T11" fmla="*/ 15 h 27"/>
                <a:gd name="T12" fmla="*/ 44 w 57"/>
                <a:gd name="T13" fmla="*/ 13 h 27"/>
                <a:gd name="T14" fmla="*/ 41 w 57"/>
                <a:gd name="T15" fmla="*/ 10 h 27"/>
                <a:gd name="T16" fmla="*/ 38 w 57"/>
                <a:gd name="T17" fmla="*/ 8 h 27"/>
                <a:gd name="T18" fmla="*/ 35 w 57"/>
                <a:gd name="T19" fmla="*/ 7 h 27"/>
                <a:gd name="T20" fmla="*/ 31 w 57"/>
                <a:gd name="T21" fmla="*/ 5 h 27"/>
                <a:gd name="T22" fmla="*/ 25 w 57"/>
                <a:gd name="T23" fmla="*/ 3 h 27"/>
                <a:gd name="T24" fmla="*/ 22 w 57"/>
                <a:gd name="T25" fmla="*/ 2 h 27"/>
                <a:gd name="T26" fmla="*/ 19 w 57"/>
                <a:gd name="T27" fmla="*/ 2 h 27"/>
                <a:gd name="T28" fmla="*/ 13 w 57"/>
                <a:gd name="T29" fmla="*/ 2 h 27"/>
                <a:gd name="T30" fmla="*/ 9 w 57"/>
                <a:gd name="T31" fmla="*/ 0 h 27"/>
                <a:gd name="T32" fmla="*/ 3 w 57"/>
                <a:gd name="T33" fmla="*/ 0 h 27"/>
                <a:gd name="T34" fmla="*/ 0 w 57"/>
                <a:gd name="T35" fmla="*/ 2 h 27"/>
                <a:gd name="T36" fmla="*/ 0 w 57"/>
                <a:gd name="T37" fmla="*/ 5 h 27"/>
                <a:gd name="T38" fmla="*/ 3 w 57"/>
                <a:gd name="T39" fmla="*/ 5 h 27"/>
                <a:gd name="T40" fmla="*/ 9 w 57"/>
                <a:gd name="T41" fmla="*/ 5 h 27"/>
                <a:gd name="T42" fmla="*/ 13 w 57"/>
                <a:gd name="T43" fmla="*/ 5 h 27"/>
                <a:gd name="T44" fmla="*/ 16 w 57"/>
                <a:gd name="T45" fmla="*/ 5 h 27"/>
                <a:gd name="T46" fmla="*/ 19 w 57"/>
                <a:gd name="T47" fmla="*/ 5 h 27"/>
                <a:gd name="T48" fmla="*/ 22 w 57"/>
                <a:gd name="T49" fmla="*/ 7 h 27"/>
                <a:gd name="T50" fmla="*/ 25 w 57"/>
                <a:gd name="T51" fmla="*/ 8 h 27"/>
                <a:gd name="T52" fmla="*/ 31 w 57"/>
                <a:gd name="T53" fmla="*/ 10 h 27"/>
                <a:gd name="T54" fmla="*/ 35 w 57"/>
                <a:gd name="T55" fmla="*/ 12 h 27"/>
                <a:gd name="T56" fmla="*/ 38 w 57"/>
                <a:gd name="T57" fmla="*/ 13 h 27"/>
                <a:gd name="T58" fmla="*/ 38 w 57"/>
                <a:gd name="T59" fmla="*/ 15 h 27"/>
                <a:gd name="T60" fmla="*/ 41 w 57"/>
                <a:gd name="T61" fmla="*/ 17 h 27"/>
                <a:gd name="T62" fmla="*/ 44 w 57"/>
                <a:gd name="T63" fmla="*/ 18 h 27"/>
                <a:gd name="T64" fmla="*/ 47 w 57"/>
                <a:gd name="T65" fmla="*/ 22 h 27"/>
                <a:gd name="T66" fmla="*/ 47 w 57"/>
                <a:gd name="T67" fmla="*/ 23 h 27"/>
                <a:gd name="T68" fmla="*/ 50 w 57"/>
                <a:gd name="T69" fmla="*/ 27 h 27"/>
                <a:gd name="T70" fmla="*/ 50 w 57"/>
                <a:gd name="T71" fmla="*/ 27 h 27"/>
                <a:gd name="T72" fmla="*/ 57 w 57"/>
                <a:gd name="T7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7" h="27">
                  <a:moveTo>
                    <a:pt x="57" y="27"/>
                  </a:moveTo>
                  <a:lnTo>
                    <a:pt x="57" y="27"/>
                  </a:lnTo>
                  <a:lnTo>
                    <a:pt x="54" y="23"/>
                  </a:lnTo>
                  <a:lnTo>
                    <a:pt x="54" y="20"/>
                  </a:lnTo>
                  <a:lnTo>
                    <a:pt x="50" y="17"/>
                  </a:lnTo>
                  <a:lnTo>
                    <a:pt x="47" y="15"/>
                  </a:lnTo>
                  <a:lnTo>
                    <a:pt x="44" y="13"/>
                  </a:lnTo>
                  <a:lnTo>
                    <a:pt x="41" y="10"/>
                  </a:lnTo>
                  <a:lnTo>
                    <a:pt x="38" y="8"/>
                  </a:lnTo>
                  <a:lnTo>
                    <a:pt x="35" y="7"/>
                  </a:lnTo>
                  <a:lnTo>
                    <a:pt x="31" y="5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3" y="2"/>
                  </a:lnTo>
                  <a:lnTo>
                    <a:pt x="9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9" y="5"/>
                  </a:lnTo>
                  <a:lnTo>
                    <a:pt x="13" y="5"/>
                  </a:lnTo>
                  <a:lnTo>
                    <a:pt x="16" y="5"/>
                  </a:lnTo>
                  <a:lnTo>
                    <a:pt x="19" y="5"/>
                  </a:lnTo>
                  <a:lnTo>
                    <a:pt x="22" y="7"/>
                  </a:lnTo>
                  <a:lnTo>
                    <a:pt x="25" y="8"/>
                  </a:lnTo>
                  <a:lnTo>
                    <a:pt x="31" y="10"/>
                  </a:lnTo>
                  <a:lnTo>
                    <a:pt x="35" y="12"/>
                  </a:lnTo>
                  <a:lnTo>
                    <a:pt x="38" y="13"/>
                  </a:lnTo>
                  <a:lnTo>
                    <a:pt x="38" y="15"/>
                  </a:lnTo>
                  <a:lnTo>
                    <a:pt x="41" y="17"/>
                  </a:lnTo>
                  <a:lnTo>
                    <a:pt x="44" y="18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50" y="27"/>
                  </a:lnTo>
                  <a:lnTo>
                    <a:pt x="50" y="27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5311" y="633"/>
              <a:ext cx="158" cy="64"/>
            </a:xfrm>
            <a:custGeom>
              <a:avLst/>
              <a:gdLst>
                <a:gd name="T0" fmla="*/ 0 w 158"/>
                <a:gd name="T1" fmla="*/ 35 h 64"/>
                <a:gd name="T2" fmla="*/ 113 w 158"/>
                <a:gd name="T3" fmla="*/ 22 h 64"/>
                <a:gd name="T4" fmla="*/ 120 w 158"/>
                <a:gd name="T5" fmla="*/ 22 h 64"/>
                <a:gd name="T6" fmla="*/ 126 w 158"/>
                <a:gd name="T7" fmla="*/ 20 h 64"/>
                <a:gd name="T8" fmla="*/ 132 w 158"/>
                <a:gd name="T9" fmla="*/ 17 h 64"/>
                <a:gd name="T10" fmla="*/ 139 w 158"/>
                <a:gd name="T11" fmla="*/ 15 h 64"/>
                <a:gd name="T12" fmla="*/ 142 w 158"/>
                <a:gd name="T13" fmla="*/ 12 h 64"/>
                <a:gd name="T14" fmla="*/ 145 w 158"/>
                <a:gd name="T15" fmla="*/ 9 h 64"/>
                <a:gd name="T16" fmla="*/ 148 w 158"/>
                <a:gd name="T17" fmla="*/ 4 h 64"/>
                <a:gd name="T18" fmla="*/ 148 w 158"/>
                <a:gd name="T19" fmla="*/ 0 h 64"/>
                <a:gd name="T20" fmla="*/ 155 w 158"/>
                <a:gd name="T21" fmla="*/ 19 h 64"/>
                <a:gd name="T22" fmla="*/ 158 w 158"/>
                <a:gd name="T23" fmla="*/ 22 h 64"/>
                <a:gd name="T24" fmla="*/ 158 w 158"/>
                <a:gd name="T25" fmla="*/ 25 h 64"/>
                <a:gd name="T26" fmla="*/ 158 w 158"/>
                <a:gd name="T27" fmla="*/ 29 h 64"/>
                <a:gd name="T28" fmla="*/ 155 w 158"/>
                <a:gd name="T29" fmla="*/ 32 h 64"/>
                <a:gd name="T30" fmla="*/ 155 w 158"/>
                <a:gd name="T31" fmla="*/ 34 h 64"/>
                <a:gd name="T32" fmla="*/ 151 w 158"/>
                <a:gd name="T33" fmla="*/ 37 h 64"/>
                <a:gd name="T34" fmla="*/ 151 w 158"/>
                <a:gd name="T35" fmla="*/ 39 h 64"/>
                <a:gd name="T36" fmla="*/ 148 w 158"/>
                <a:gd name="T37" fmla="*/ 41 h 64"/>
                <a:gd name="T38" fmla="*/ 145 w 158"/>
                <a:gd name="T39" fmla="*/ 44 h 64"/>
                <a:gd name="T40" fmla="*/ 142 w 158"/>
                <a:gd name="T41" fmla="*/ 46 h 64"/>
                <a:gd name="T42" fmla="*/ 139 w 158"/>
                <a:gd name="T43" fmla="*/ 47 h 64"/>
                <a:gd name="T44" fmla="*/ 136 w 158"/>
                <a:gd name="T45" fmla="*/ 49 h 64"/>
                <a:gd name="T46" fmla="*/ 132 w 158"/>
                <a:gd name="T47" fmla="*/ 49 h 64"/>
                <a:gd name="T48" fmla="*/ 126 w 158"/>
                <a:gd name="T49" fmla="*/ 51 h 64"/>
                <a:gd name="T50" fmla="*/ 123 w 158"/>
                <a:gd name="T51" fmla="*/ 51 h 64"/>
                <a:gd name="T52" fmla="*/ 117 w 158"/>
                <a:gd name="T53" fmla="*/ 52 h 64"/>
                <a:gd name="T54" fmla="*/ 12 w 158"/>
                <a:gd name="T55" fmla="*/ 64 h 64"/>
                <a:gd name="T56" fmla="*/ 0 w 158"/>
                <a:gd name="T57" fmla="*/ 35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8" h="64">
                  <a:moveTo>
                    <a:pt x="0" y="35"/>
                  </a:moveTo>
                  <a:lnTo>
                    <a:pt x="113" y="22"/>
                  </a:lnTo>
                  <a:lnTo>
                    <a:pt x="120" y="22"/>
                  </a:lnTo>
                  <a:lnTo>
                    <a:pt x="126" y="20"/>
                  </a:lnTo>
                  <a:lnTo>
                    <a:pt x="132" y="17"/>
                  </a:lnTo>
                  <a:lnTo>
                    <a:pt x="139" y="15"/>
                  </a:lnTo>
                  <a:lnTo>
                    <a:pt x="142" y="12"/>
                  </a:lnTo>
                  <a:lnTo>
                    <a:pt x="145" y="9"/>
                  </a:lnTo>
                  <a:lnTo>
                    <a:pt x="148" y="4"/>
                  </a:lnTo>
                  <a:lnTo>
                    <a:pt x="148" y="0"/>
                  </a:lnTo>
                  <a:lnTo>
                    <a:pt x="155" y="19"/>
                  </a:lnTo>
                  <a:lnTo>
                    <a:pt x="158" y="22"/>
                  </a:lnTo>
                  <a:lnTo>
                    <a:pt x="158" y="25"/>
                  </a:lnTo>
                  <a:lnTo>
                    <a:pt x="158" y="29"/>
                  </a:lnTo>
                  <a:lnTo>
                    <a:pt x="155" y="32"/>
                  </a:lnTo>
                  <a:lnTo>
                    <a:pt x="155" y="34"/>
                  </a:lnTo>
                  <a:lnTo>
                    <a:pt x="151" y="37"/>
                  </a:lnTo>
                  <a:lnTo>
                    <a:pt x="151" y="39"/>
                  </a:lnTo>
                  <a:lnTo>
                    <a:pt x="148" y="41"/>
                  </a:lnTo>
                  <a:lnTo>
                    <a:pt x="145" y="44"/>
                  </a:lnTo>
                  <a:lnTo>
                    <a:pt x="142" y="46"/>
                  </a:lnTo>
                  <a:lnTo>
                    <a:pt x="139" y="47"/>
                  </a:lnTo>
                  <a:lnTo>
                    <a:pt x="136" y="49"/>
                  </a:lnTo>
                  <a:lnTo>
                    <a:pt x="132" y="49"/>
                  </a:lnTo>
                  <a:lnTo>
                    <a:pt x="126" y="51"/>
                  </a:lnTo>
                  <a:lnTo>
                    <a:pt x="123" y="51"/>
                  </a:lnTo>
                  <a:lnTo>
                    <a:pt x="117" y="52"/>
                  </a:lnTo>
                  <a:lnTo>
                    <a:pt x="12" y="64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5437" y="603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4 h 55"/>
                <a:gd name="T4" fmla="*/ 16 w 38"/>
                <a:gd name="T5" fmla="*/ 0 h 55"/>
                <a:gd name="T6" fmla="*/ 0 w 38"/>
                <a:gd name="T7" fmla="*/ 0 h 55"/>
                <a:gd name="T8" fmla="*/ 22 w 38"/>
                <a:gd name="T9" fmla="*/ 55 h 55"/>
                <a:gd name="T10" fmla="*/ 22 w 38"/>
                <a:gd name="T11" fmla="*/ 54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22" y="55"/>
                  </a:lnTo>
                  <a:lnTo>
                    <a:pt x="22" y="54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5437" y="657"/>
              <a:ext cx="38" cy="32"/>
            </a:xfrm>
            <a:custGeom>
              <a:avLst/>
              <a:gdLst>
                <a:gd name="T0" fmla="*/ 6 w 38"/>
                <a:gd name="T1" fmla="*/ 32 h 32"/>
                <a:gd name="T2" fmla="*/ 10 w 38"/>
                <a:gd name="T3" fmla="*/ 32 h 32"/>
                <a:gd name="T4" fmla="*/ 13 w 38"/>
                <a:gd name="T5" fmla="*/ 30 h 32"/>
                <a:gd name="T6" fmla="*/ 19 w 38"/>
                <a:gd name="T7" fmla="*/ 27 h 32"/>
                <a:gd name="T8" fmla="*/ 25 w 38"/>
                <a:gd name="T9" fmla="*/ 23 h 32"/>
                <a:gd name="T10" fmla="*/ 29 w 38"/>
                <a:gd name="T11" fmla="*/ 20 h 32"/>
                <a:gd name="T12" fmla="*/ 32 w 38"/>
                <a:gd name="T13" fmla="*/ 17 h 32"/>
                <a:gd name="T14" fmla="*/ 35 w 38"/>
                <a:gd name="T15" fmla="*/ 11 h 32"/>
                <a:gd name="T16" fmla="*/ 35 w 38"/>
                <a:gd name="T17" fmla="*/ 6 h 32"/>
                <a:gd name="T18" fmla="*/ 38 w 38"/>
                <a:gd name="T19" fmla="*/ 1 h 32"/>
                <a:gd name="T20" fmla="*/ 22 w 38"/>
                <a:gd name="T21" fmla="*/ 0 h 32"/>
                <a:gd name="T22" fmla="*/ 22 w 38"/>
                <a:gd name="T23" fmla="*/ 5 h 32"/>
                <a:gd name="T24" fmla="*/ 19 w 38"/>
                <a:gd name="T25" fmla="*/ 10 h 32"/>
                <a:gd name="T26" fmla="*/ 16 w 38"/>
                <a:gd name="T27" fmla="*/ 13 h 32"/>
                <a:gd name="T28" fmla="*/ 16 w 38"/>
                <a:gd name="T29" fmla="*/ 17 h 32"/>
                <a:gd name="T30" fmla="*/ 13 w 38"/>
                <a:gd name="T31" fmla="*/ 20 h 32"/>
                <a:gd name="T32" fmla="*/ 10 w 38"/>
                <a:gd name="T33" fmla="*/ 22 h 32"/>
                <a:gd name="T34" fmla="*/ 6 w 38"/>
                <a:gd name="T35" fmla="*/ 23 h 32"/>
                <a:gd name="T36" fmla="*/ 0 w 38"/>
                <a:gd name="T37" fmla="*/ 25 h 32"/>
                <a:gd name="T38" fmla="*/ 3 w 38"/>
                <a:gd name="T39" fmla="*/ 23 h 32"/>
                <a:gd name="T40" fmla="*/ 6 w 38"/>
                <a:gd name="T4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32">
                  <a:moveTo>
                    <a:pt x="6" y="32"/>
                  </a:moveTo>
                  <a:lnTo>
                    <a:pt x="10" y="32"/>
                  </a:lnTo>
                  <a:lnTo>
                    <a:pt x="13" y="30"/>
                  </a:lnTo>
                  <a:lnTo>
                    <a:pt x="19" y="27"/>
                  </a:lnTo>
                  <a:lnTo>
                    <a:pt x="25" y="23"/>
                  </a:lnTo>
                  <a:lnTo>
                    <a:pt x="29" y="20"/>
                  </a:lnTo>
                  <a:lnTo>
                    <a:pt x="32" y="17"/>
                  </a:lnTo>
                  <a:lnTo>
                    <a:pt x="35" y="11"/>
                  </a:lnTo>
                  <a:lnTo>
                    <a:pt x="35" y="6"/>
                  </a:lnTo>
                  <a:lnTo>
                    <a:pt x="38" y="1"/>
                  </a:lnTo>
                  <a:lnTo>
                    <a:pt x="22" y="0"/>
                  </a:lnTo>
                  <a:lnTo>
                    <a:pt x="22" y="5"/>
                  </a:lnTo>
                  <a:lnTo>
                    <a:pt x="19" y="10"/>
                  </a:lnTo>
                  <a:lnTo>
                    <a:pt x="16" y="13"/>
                  </a:lnTo>
                  <a:lnTo>
                    <a:pt x="16" y="17"/>
                  </a:lnTo>
                  <a:lnTo>
                    <a:pt x="13" y="20"/>
                  </a:lnTo>
                  <a:lnTo>
                    <a:pt x="10" y="22"/>
                  </a:lnTo>
                  <a:lnTo>
                    <a:pt x="6" y="23"/>
                  </a:lnTo>
                  <a:lnTo>
                    <a:pt x="0" y="25"/>
                  </a:lnTo>
                  <a:lnTo>
                    <a:pt x="3" y="23"/>
                  </a:lnTo>
                  <a:lnTo>
                    <a:pt x="6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4492" y="680"/>
              <a:ext cx="951" cy="119"/>
            </a:xfrm>
            <a:custGeom>
              <a:avLst/>
              <a:gdLst>
                <a:gd name="T0" fmla="*/ 0 w 951"/>
                <a:gd name="T1" fmla="*/ 119 h 119"/>
                <a:gd name="T2" fmla="*/ 3 w 951"/>
                <a:gd name="T3" fmla="*/ 119 h 119"/>
                <a:gd name="T4" fmla="*/ 951 w 951"/>
                <a:gd name="T5" fmla="*/ 9 h 119"/>
                <a:gd name="T6" fmla="*/ 948 w 951"/>
                <a:gd name="T7" fmla="*/ 0 h 119"/>
                <a:gd name="T8" fmla="*/ 0 w 951"/>
                <a:gd name="T9" fmla="*/ 111 h 119"/>
                <a:gd name="T10" fmla="*/ 3 w 951"/>
                <a:gd name="T11" fmla="*/ 111 h 119"/>
                <a:gd name="T12" fmla="*/ 0 w 951"/>
                <a:gd name="T13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0" y="119"/>
                  </a:moveTo>
                  <a:lnTo>
                    <a:pt x="3" y="119"/>
                  </a:lnTo>
                  <a:lnTo>
                    <a:pt x="951" y="9"/>
                  </a:lnTo>
                  <a:lnTo>
                    <a:pt x="948" y="0"/>
                  </a:lnTo>
                  <a:lnTo>
                    <a:pt x="0" y="111"/>
                  </a:lnTo>
                  <a:lnTo>
                    <a:pt x="3" y="11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4211" y="749"/>
              <a:ext cx="284" cy="50"/>
            </a:xfrm>
            <a:custGeom>
              <a:avLst/>
              <a:gdLst>
                <a:gd name="T0" fmla="*/ 0 w 284"/>
                <a:gd name="T1" fmla="*/ 8 h 50"/>
                <a:gd name="T2" fmla="*/ 0 w 284"/>
                <a:gd name="T3" fmla="*/ 8 h 50"/>
                <a:gd name="T4" fmla="*/ 281 w 284"/>
                <a:gd name="T5" fmla="*/ 50 h 50"/>
                <a:gd name="T6" fmla="*/ 284 w 284"/>
                <a:gd name="T7" fmla="*/ 42 h 50"/>
                <a:gd name="T8" fmla="*/ 3 w 284"/>
                <a:gd name="T9" fmla="*/ 0 h 50"/>
                <a:gd name="T10" fmla="*/ 3 w 284"/>
                <a:gd name="T11" fmla="*/ 0 h 50"/>
                <a:gd name="T12" fmla="*/ 0 w 284"/>
                <a:gd name="T13" fmla="*/ 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50">
                  <a:moveTo>
                    <a:pt x="0" y="8"/>
                  </a:moveTo>
                  <a:lnTo>
                    <a:pt x="0" y="8"/>
                  </a:lnTo>
                  <a:lnTo>
                    <a:pt x="281" y="50"/>
                  </a:lnTo>
                  <a:lnTo>
                    <a:pt x="284" y="42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4195" y="747"/>
              <a:ext cx="19" cy="10"/>
            </a:xfrm>
            <a:custGeom>
              <a:avLst/>
              <a:gdLst>
                <a:gd name="T0" fmla="*/ 0 w 19"/>
                <a:gd name="T1" fmla="*/ 2 h 10"/>
                <a:gd name="T2" fmla="*/ 0 w 19"/>
                <a:gd name="T3" fmla="*/ 2 h 10"/>
                <a:gd name="T4" fmla="*/ 0 w 19"/>
                <a:gd name="T5" fmla="*/ 3 h 10"/>
                <a:gd name="T6" fmla="*/ 3 w 19"/>
                <a:gd name="T7" fmla="*/ 3 h 10"/>
                <a:gd name="T8" fmla="*/ 3 w 19"/>
                <a:gd name="T9" fmla="*/ 5 h 10"/>
                <a:gd name="T10" fmla="*/ 6 w 19"/>
                <a:gd name="T11" fmla="*/ 7 h 10"/>
                <a:gd name="T12" fmla="*/ 6 w 19"/>
                <a:gd name="T13" fmla="*/ 7 h 10"/>
                <a:gd name="T14" fmla="*/ 9 w 19"/>
                <a:gd name="T15" fmla="*/ 8 h 10"/>
                <a:gd name="T16" fmla="*/ 13 w 19"/>
                <a:gd name="T17" fmla="*/ 8 h 10"/>
                <a:gd name="T18" fmla="*/ 16 w 19"/>
                <a:gd name="T19" fmla="*/ 10 h 10"/>
                <a:gd name="T20" fmla="*/ 19 w 19"/>
                <a:gd name="T21" fmla="*/ 2 h 10"/>
                <a:gd name="T22" fmla="*/ 19 w 19"/>
                <a:gd name="T23" fmla="*/ 2 h 10"/>
                <a:gd name="T24" fmla="*/ 16 w 19"/>
                <a:gd name="T25" fmla="*/ 2 h 10"/>
                <a:gd name="T26" fmla="*/ 16 w 19"/>
                <a:gd name="T27" fmla="*/ 2 h 10"/>
                <a:gd name="T28" fmla="*/ 16 w 19"/>
                <a:gd name="T29" fmla="*/ 0 h 10"/>
                <a:gd name="T30" fmla="*/ 16 w 19"/>
                <a:gd name="T31" fmla="*/ 0 h 10"/>
                <a:gd name="T32" fmla="*/ 16 w 19"/>
                <a:gd name="T33" fmla="*/ 0 h 10"/>
                <a:gd name="T34" fmla="*/ 16 w 19"/>
                <a:gd name="T35" fmla="*/ 0 h 10"/>
                <a:gd name="T36" fmla="*/ 16 w 19"/>
                <a:gd name="T37" fmla="*/ 0 h 10"/>
                <a:gd name="T38" fmla="*/ 16 w 19"/>
                <a:gd name="T39" fmla="*/ 0 h 10"/>
                <a:gd name="T40" fmla="*/ 0 w 19"/>
                <a:gd name="T41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" h="10">
                  <a:moveTo>
                    <a:pt x="0" y="2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6" y="7"/>
                  </a:lnTo>
                  <a:lnTo>
                    <a:pt x="6" y="7"/>
                  </a:lnTo>
                  <a:lnTo>
                    <a:pt x="9" y="8"/>
                  </a:lnTo>
                  <a:lnTo>
                    <a:pt x="13" y="8"/>
                  </a:lnTo>
                  <a:lnTo>
                    <a:pt x="16" y="10"/>
                  </a:lnTo>
                  <a:lnTo>
                    <a:pt x="19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4195" y="737"/>
              <a:ext cx="19" cy="12"/>
            </a:xfrm>
            <a:custGeom>
              <a:avLst/>
              <a:gdLst>
                <a:gd name="T0" fmla="*/ 6 w 19"/>
                <a:gd name="T1" fmla="*/ 0 h 12"/>
                <a:gd name="T2" fmla="*/ 6 w 19"/>
                <a:gd name="T3" fmla="*/ 2 h 12"/>
                <a:gd name="T4" fmla="*/ 3 w 19"/>
                <a:gd name="T5" fmla="*/ 3 h 12"/>
                <a:gd name="T6" fmla="*/ 0 w 19"/>
                <a:gd name="T7" fmla="*/ 7 h 12"/>
                <a:gd name="T8" fmla="*/ 0 w 19"/>
                <a:gd name="T9" fmla="*/ 8 h 12"/>
                <a:gd name="T10" fmla="*/ 0 w 19"/>
                <a:gd name="T11" fmla="*/ 12 h 12"/>
                <a:gd name="T12" fmla="*/ 16 w 19"/>
                <a:gd name="T13" fmla="*/ 10 h 12"/>
                <a:gd name="T14" fmla="*/ 13 w 19"/>
                <a:gd name="T15" fmla="*/ 10 h 12"/>
                <a:gd name="T16" fmla="*/ 16 w 19"/>
                <a:gd name="T17" fmla="*/ 8 h 12"/>
                <a:gd name="T18" fmla="*/ 16 w 19"/>
                <a:gd name="T19" fmla="*/ 8 h 12"/>
                <a:gd name="T20" fmla="*/ 19 w 19"/>
                <a:gd name="T21" fmla="*/ 7 h 12"/>
                <a:gd name="T22" fmla="*/ 16 w 19"/>
                <a:gd name="T23" fmla="*/ 7 h 12"/>
                <a:gd name="T24" fmla="*/ 6 w 19"/>
                <a:gd name="T25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" h="12">
                  <a:moveTo>
                    <a:pt x="6" y="0"/>
                  </a:moveTo>
                  <a:lnTo>
                    <a:pt x="6" y="2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9" y="7"/>
                  </a:lnTo>
                  <a:lnTo>
                    <a:pt x="16" y="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4201" y="637"/>
              <a:ext cx="234" cy="107"/>
            </a:xfrm>
            <a:custGeom>
              <a:avLst/>
              <a:gdLst>
                <a:gd name="T0" fmla="*/ 228 w 234"/>
                <a:gd name="T1" fmla="*/ 0 h 107"/>
                <a:gd name="T2" fmla="*/ 225 w 234"/>
                <a:gd name="T3" fmla="*/ 1 h 107"/>
                <a:gd name="T4" fmla="*/ 0 w 234"/>
                <a:gd name="T5" fmla="*/ 100 h 107"/>
                <a:gd name="T6" fmla="*/ 10 w 234"/>
                <a:gd name="T7" fmla="*/ 107 h 107"/>
                <a:gd name="T8" fmla="*/ 234 w 234"/>
                <a:gd name="T9" fmla="*/ 6 h 107"/>
                <a:gd name="T10" fmla="*/ 231 w 234"/>
                <a:gd name="T11" fmla="*/ 8 h 107"/>
                <a:gd name="T12" fmla="*/ 228 w 234"/>
                <a:gd name="T1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4" h="107">
                  <a:moveTo>
                    <a:pt x="228" y="0"/>
                  </a:moveTo>
                  <a:lnTo>
                    <a:pt x="225" y="1"/>
                  </a:lnTo>
                  <a:lnTo>
                    <a:pt x="0" y="100"/>
                  </a:lnTo>
                  <a:lnTo>
                    <a:pt x="10" y="107"/>
                  </a:lnTo>
                  <a:lnTo>
                    <a:pt x="234" y="6"/>
                  </a:lnTo>
                  <a:lnTo>
                    <a:pt x="231" y="8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4429" y="526"/>
              <a:ext cx="951" cy="119"/>
            </a:xfrm>
            <a:custGeom>
              <a:avLst/>
              <a:gdLst>
                <a:gd name="T0" fmla="*/ 948 w 951"/>
                <a:gd name="T1" fmla="*/ 0 h 119"/>
                <a:gd name="T2" fmla="*/ 948 w 951"/>
                <a:gd name="T3" fmla="*/ 0 h 119"/>
                <a:gd name="T4" fmla="*/ 0 w 951"/>
                <a:gd name="T5" fmla="*/ 111 h 119"/>
                <a:gd name="T6" fmla="*/ 3 w 951"/>
                <a:gd name="T7" fmla="*/ 119 h 119"/>
                <a:gd name="T8" fmla="*/ 951 w 951"/>
                <a:gd name="T9" fmla="*/ 9 h 119"/>
                <a:gd name="T10" fmla="*/ 948 w 951"/>
                <a:gd name="T11" fmla="*/ 9 h 119"/>
                <a:gd name="T12" fmla="*/ 948 w 951"/>
                <a:gd name="T1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948" y="0"/>
                  </a:moveTo>
                  <a:lnTo>
                    <a:pt x="948" y="0"/>
                  </a:lnTo>
                  <a:lnTo>
                    <a:pt x="0" y="111"/>
                  </a:lnTo>
                  <a:lnTo>
                    <a:pt x="3" y="119"/>
                  </a:lnTo>
                  <a:lnTo>
                    <a:pt x="951" y="9"/>
                  </a:lnTo>
                  <a:lnTo>
                    <a:pt x="948" y="9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5377" y="526"/>
              <a:ext cx="54" cy="25"/>
            </a:xfrm>
            <a:custGeom>
              <a:avLst/>
              <a:gdLst>
                <a:gd name="T0" fmla="*/ 54 w 54"/>
                <a:gd name="T1" fmla="*/ 22 h 25"/>
                <a:gd name="T2" fmla="*/ 51 w 54"/>
                <a:gd name="T3" fmla="*/ 20 h 25"/>
                <a:gd name="T4" fmla="*/ 51 w 54"/>
                <a:gd name="T5" fmla="*/ 19 h 25"/>
                <a:gd name="T6" fmla="*/ 47 w 54"/>
                <a:gd name="T7" fmla="*/ 15 h 25"/>
                <a:gd name="T8" fmla="*/ 44 w 54"/>
                <a:gd name="T9" fmla="*/ 14 h 25"/>
                <a:gd name="T10" fmla="*/ 41 w 54"/>
                <a:gd name="T11" fmla="*/ 12 h 25"/>
                <a:gd name="T12" fmla="*/ 38 w 54"/>
                <a:gd name="T13" fmla="*/ 10 h 25"/>
                <a:gd name="T14" fmla="*/ 35 w 54"/>
                <a:gd name="T15" fmla="*/ 9 h 25"/>
                <a:gd name="T16" fmla="*/ 32 w 54"/>
                <a:gd name="T17" fmla="*/ 7 h 25"/>
                <a:gd name="T18" fmla="*/ 28 w 54"/>
                <a:gd name="T19" fmla="*/ 5 h 25"/>
                <a:gd name="T20" fmla="*/ 25 w 54"/>
                <a:gd name="T21" fmla="*/ 5 h 25"/>
                <a:gd name="T22" fmla="*/ 22 w 54"/>
                <a:gd name="T23" fmla="*/ 4 h 25"/>
                <a:gd name="T24" fmla="*/ 19 w 54"/>
                <a:gd name="T25" fmla="*/ 4 h 25"/>
                <a:gd name="T26" fmla="*/ 16 w 54"/>
                <a:gd name="T27" fmla="*/ 2 h 25"/>
                <a:gd name="T28" fmla="*/ 10 w 54"/>
                <a:gd name="T29" fmla="*/ 2 h 25"/>
                <a:gd name="T30" fmla="*/ 10 w 54"/>
                <a:gd name="T31" fmla="*/ 2 h 25"/>
                <a:gd name="T32" fmla="*/ 3 w 54"/>
                <a:gd name="T33" fmla="*/ 2 h 25"/>
                <a:gd name="T34" fmla="*/ 0 w 54"/>
                <a:gd name="T35" fmla="*/ 0 h 25"/>
                <a:gd name="T36" fmla="*/ 0 w 54"/>
                <a:gd name="T37" fmla="*/ 9 h 25"/>
                <a:gd name="T38" fmla="*/ 3 w 54"/>
                <a:gd name="T39" fmla="*/ 9 h 25"/>
                <a:gd name="T40" fmla="*/ 6 w 54"/>
                <a:gd name="T41" fmla="*/ 9 h 25"/>
                <a:gd name="T42" fmla="*/ 6 w 54"/>
                <a:gd name="T43" fmla="*/ 9 h 25"/>
                <a:gd name="T44" fmla="*/ 10 w 54"/>
                <a:gd name="T45" fmla="*/ 10 h 25"/>
                <a:gd name="T46" fmla="*/ 13 w 54"/>
                <a:gd name="T47" fmla="*/ 10 h 25"/>
                <a:gd name="T48" fmla="*/ 16 w 54"/>
                <a:gd name="T49" fmla="*/ 10 h 25"/>
                <a:gd name="T50" fmla="*/ 16 w 54"/>
                <a:gd name="T51" fmla="*/ 12 h 25"/>
                <a:gd name="T52" fmla="*/ 19 w 54"/>
                <a:gd name="T53" fmla="*/ 12 h 25"/>
                <a:gd name="T54" fmla="*/ 22 w 54"/>
                <a:gd name="T55" fmla="*/ 14 h 25"/>
                <a:gd name="T56" fmla="*/ 25 w 54"/>
                <a:gd name="T57" fmla="*/ 14 h 25"/>
                <a:gd name="T58" fmla="*/ 25 w 54"/>
                <a:gd name="T59" fmla="*/ 15 h 25"/>
                <a:gd name="T60" fmla="*/ 28 w 54"/>
                <a:gd name="T61" fmla="*/ 17 h 25"/>
                <a:gd name="T62" fmla="*/ 32 w 54"/>
                <a:gd name="T63" fmla="*/ 19 h 25"/>
                <a:gd name="T64" fmla="*/ 35 w 54"/>
                <a:gd name="T65" fmla="*/ 20 h 25"/>
                <a:gd name="T66" fmla="*/ 38 w 54"/>
                <a:gd name="T67" fmla="*/ 22 h 25"/>
                <a:gd name="T68" fmla="*/ 41 w 54"/>
                <a:gd name="T69" fmla="*/ 25 h 25"/>
                <a:gd name="T70" fmla="*/ 38 w 54"/>
                <a:gd name="T71" fmla="*/ 24 h 25"/>
                <a:gd name="T72" fmla="*/ 54 w 54"/>
                <a:gd name="T73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4" h="25">
                  <a:moveTo>
                    <a:pt x="54" y="22"/>
                  </a:moveTo>
                  <a:lnTo>
                    <a:pt x="51" y="20"/>
                  </a:lnTo>
                  <a:lnTo>
                    <a:pt x="51" y="19"/>
                  </a:lnTo>
                  <a:lnTo>
                    <a:pt x="47" y="15"/>
                  </a:lnTo>
                  <a:lnTo>
                    <a:pt x="44" y="14"/>
                  </a:lnTo>
                  <a:lnTo>
                    <a:pt x="41" y="12"/>
                  </a:lnTo>
                  <a:lnTo>
                    <a:pt x="38" y="10"/>
                  </a:lnTo>
                  <a:lnTo>
                    <a:pt x="35" y="9"/>
                  </a:lnTo>
                  <a:lnTo>
                    <a:pt x="32" y="7"/>
                  </a:lnTo>
                  <a:lnTo>
                    <a:pt x="28" y="5"/>
                  </a:lnTo>
                  <a:lnTo>
                    <a:pt x="25" y="5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6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9"/>
                  </a:lnTo>
                  <a:lnTo>
                    <a:pt x="3" y="9"/>
                  </a:lnTo>
                  <a:lnTo>
                    <a:pt x="6" y="9"/>
                  </a:lnTo>
                  <a:lnTo>
                    <a:pt x="6" y="9"/>
                  </a:lnTo>
                  <a:lnTo>
                    <a:pt x="10" y="10"/>
                  </a:lnTo>
                  <a:lnTo>
                    <a:pt x="13" y="10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4"/>
                  </a:lnTo>
                  <a:lnTo>
                    <a:pt x="25" y="14"/>
                  </a:lnTo>
                  <a:lnTo>
                    <a:pt x="25" y="15"/>
                  </a:lnTo>
                  <a:lnTo>
                    <a:pt x="28" y="17"/>
                  </a:lnTo>
                  <a:lnTo>
                    <a:pt x="32" y="19"/>
                  </a:lnTo>
                  <a:lnTo>
                    <a:pt x="35" y="20"/>
                  </a:lnTo>
                  <a:lnTo>
                    <a:pt x="38" y="22"/>
                  </a:lnTo>
                  <a:lnTo>
                    <a:pt x="41" y="25"/>
                  </a:lnTo>
                  <a:lnTo>
                    <a:pt x="38" y="24"/>
                  </a:lnTo>
                  <a:lnTo>
                    <a:pt x="5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5415" y="548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5 h 55"/>
                <a:gd name="T4" fmla="*/ 16 w 38"/>
                <a:gd name="T5" fmla="*/ 0 h 55"/>
                <a:gd name="T6" fmla="*/ 0 w 38"/>
                <a:gd name="T7" fmla="*/ 2 h 55"/>
                <a:gd name="T8" fmla="*/ 22 w 38"/>
                <a:gd name="T9" fmla="*/ 55 h 55"/>
                <a:gd name="T10" fmla="*/ 22 w 38"/>
                <a:gd name="T11" fmla="*/ 55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5"/>
                  </a:lnTo>
                  <a:lnTo>
                    <a:pt x="16" y="0"/>
                  </a:lnTo>
                  <a:lnTo>
                    <a:pt x="0" y="2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64" name="مربع نص 63"/>
          <p:cNvSpPr txBox="1"/>
          <p:nvPr/>
        </p:nvSpPr>
        <p:spPr>
          <a:xfrm>
            <a:off x="5208927" y="646498"/>
            <a:ext cx="3453254" cy="73866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الهدف : </a:t>
            </a:r>
            <a:r>
              <a:rPr lang="ar-SA" sz="2400" b="1" dirty="0">
                <a:solidFill>
                  <a:srgbClr val="7030A0"/>
                </a:solidFill>
              </a:rPr>
              <a:t>مكانة الزكاة في الإسلام </a:t>
            </a:r>
            <a:endParaRPr lang="en-US" sz="2400" dirty="0">
              <a:solidFill>
                <a:srgbClr val="7030A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2812563" y="3383959"/>
            <a:ext cx="50611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/>
              <a:t>ـ الركن الثالث من أركان الإسلام  </a:t>
            </a:r>
          </a:p>
        </p:txBody>
      </p:sp>
      <p:sp>
        <p:nvSpPr>
          <p:cNvPr id="65" name="مستطيل مستدير الزوايا 64"/>
          <p:cNvSpPr/>
          <p:nvPr/>
        </p:nvSpPr>
        <p:spPr>
          <a:xfrm flipH="1">
            <a:off x="2192117" y="5071286"/>
            <a:ext cx="6033620" cy="86529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>
                <a:solidFill>
                  <a:srgbClr val="C00000"/>
                </a:solidFill>
              </a:rPr>
              <a:t>        حل النشاط  : صـ 117ـــــ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752414" y="3934494"/>
            <a:ext cx="517569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 </a:t>
            </a:r>
            <a:r>
              <a:rPr lang="ar-SA" sz="3200" b="1" dirty="0"/>
              <a:t>ـ وهي قرينة الصلاة في القرآن </a:t>
            </a:r>
          </a:p>
        </p:txBody>
      </p:sp>
      <p:sp>
        <p:nvSpPr>
          <p:cNvPr id="66" name="مربع نص 65"/>
          <p:cNvSpPr txBox="1"/>
          <p:nvPr/>
        </p:nvSpPr>
        <p:spPr>
          <a:xfrm>
            <a:off x="2793592" y="2713334"/>
            <a:ext cx="53285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00B050"/>
                </a:solidFill>
              </a:rPr>
              <a:t>مكانة الزكاة في الإسلام </a:t>
            </a:r>
            <a:r>
              <a:rPr lang="ar-SA" sz="2800" b="1" dirty="0">
                <a:solidFill>
                  <a:srgbClr val="00B050"/>
                </a:solidFill>
              </a:rPr>
              <a:t>: </a:t>
            </a:r>
          </a:p>
        </p:txBody>
      </p:sp>
      <p:sp>
        <p:nvSpPr>
          <p:cNvPr id="2" name="مستطيل مستدير الزوايا 66">
            <a:extLst>
              <a:ext uri="{FF2B5EF4-FFF2-40B4-BE49-F238E27FC236}">
                <a16:creationId xmlns:a16="http://schemas.microsoft.com/office/drawing/2014/main" id="{97AFDC48-8B0E-18AA-1E06-83DCE79C6D73}"/>
              </a:ext>
            </a:extLst>
          </p:cNvPr>
          <p:cNvSpPr/>
          <p:nvPr/>
        </p:nvSpPr>
        <p:spPr>
          <a:xfrm flipH="1">
            <a:off x="107504" y="321874"/>
            <a:ext cx="3074796" cy="202700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rgbClr val="FF0000"/>
                </a:solidFill>
              </a:rPr>
              <a:t>أهداف الدرس 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1- تعريف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2- حكم الزكاة والدليل على وجوبها.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3- متى فرضت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4ـ الحكمة من مشروعية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5ـ شروط وجوب الزكاة .</a:t>
            </a:r>
          </a:p>
        </p:txBody>
      </p:sp>
    </p:spTree>
    <p:extLst>
      <p:ext uri="{BB962C8B-B14F-4D97-AF65-F5344CB8AC3E}">
        <p14:creationId xmlns:p14="http://schemas.microsoft.com/office/powerpoint/2010/main" val="42520345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 flipH="1">
            <a:off x="970452" y="2924944"/>
            <a:ext cx="7661800" cy="23762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rgbClr val="C00000"/>
              </a:solidFill>
            </a:endParaRPr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891250" y="498403"/>
            <a:ext cx="3975497" cy="935038"/>
            <a:chOff x="2245" y="210"/>
            <a:chExt cx="3230" cy="589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245" y="210"/>
              <a:ext cx="3230" cy="589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2327" y="735"/>
              <a:ext cx="1849" cy="15"/>
            </a:xfrm>
            <a:custGeom>
              <a:avLst/>
              <a:gdLst>
                <a:gd name="T0" fmla="*/ 0 w 1849"/>
                <a:gd name="T1" fmla="*/ 15 h 15"/>
                <a:gd name="T2" fmla="*/ 0 w 1849"/>
                <a:gd name="T3" fmla="*/ 15 h 15"/>
                <a:gd name="T4" fmla="*/ 1849 w 1849"/>
                <a:gd name="T5" fmla="*/ 15 h 15"/>
                <a:gd name="T6" fmla="*/ 1849 w 1849"/>
                <a:gd name="T7" fmla="*/ 0 h 15"/>
                <a:gd name="T8" fmla="*/ 0 w 1849"/>
                <a:gd name="T9" fmla="*/ 0 h 15"/>
                <a:gd name="T10" fmla="*/ 0 w 1849"/>
                <a:gd name="T11" fmla="*/ 0 h 15"/>
                <a:gd name="T12" fmla="*/ 0 w 1849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9" h="15">
                  <a:moveTo>
                    <a:pt x="0" y="15"/>
                  </a:moveTo>
                  <a:lnTo>
                    <a:pt x="0" y="15"/>
                  </a:lnTo>
                  <a:lnTo>
                    <a:pt x="1849" y="15"/>
                  </a:lnTo>
                  <a:lnTo>
                    <a:pt x="184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2245" y="709"/>
              <a:ext cx="82" cy="41"/>
            </a:xfrm>
            <a:custGeom>
              <a:avLst/>
              <a:gdLst>
                <a:gd name="T0" fmla="*/ 0 w 82"/>
                <a:gd name="T1" fmla="*/ 0 h 41"/>
                <a:gd name="T2" fmla="*/ 0 w 82"/>
                <a:gd name="T3" fmla="*/ 0 h 41"/>
                <a:gd name="T4" fmla="*/ 0 w 82"/>
                <a:gd name="T5" fmla="*/ 3 h 41"/>
                <a:gd name="T6" fmla="*/ 3 w 82"/>
                <a:gd name="T7" fmla="*/ 8 h 41"/>
                <a:gd name="T8" fmla="*/ 3 w 82"/>
                <a:gd name="T9" fmla="*/ 11 h 41"/>
                <a:gd name="T10" fmla="*/ 6 w 82"/>
                <a:gd name="T11" fmla="*/ 16 h 41"/>
                <a:gd name="T12" fmla="*/ 9 w 82"/>
                <a:gd name="T13" fmla="*/ 20 h 41"/>
                <a:gd name="T14" fmla="*/ 16 w 82"/>
                <a:gd name="T15" fmla="*/ 23 h 41"/>
                <a:gd name="T16" fmla="*/ 19 w 82"/>
                <a:gd name="T17" fmla="*/ 26 h 41"/>
                <a:gd name="T18" fmla="*/ 25 w 82"/>
                <a:gd name="T19" fmla="*/ 30 h 41"/>
                <a:gd name="T20" fmla="*/ 28 w 82"/>
                <a:gd name="T21" fmla="*/ 31 h 41"/>
                <a:gd name="T22" fmla="*/ 35 w 82"/>
                <a:gd name="T23" fmla="*/ 35 h 41"/>
                <a:gd name="T24" fmla="*/ 44 w 82"/>
                <a:gd name="T25" fmla="*/ 36 h 41"/>
                <a:gd name="T26" fmla="*/ 51 w 82"/>
                <a:gd name="T27" fmla="*/ 38 h 41"/>
                <a:gd name="T28" fmla="*/ 57 w 82"/>
                <a:gd name="T29" fmla="*/ 40 h 41"/>
                <a:gd name="T30" fmla="*/ 66 w 82"/>
                <a:gd name="T31" fmla="*/ 41 h 41"/>
                <a:gd name="T32" fmla="*/ 73 w 82"/>
                <a:gd name="T33" fmla="*/ 41 h 41"/>
                <a:gd name="T34" fmla="*/ 82 w 82"/>
                <a:gd name="T35" fmla="*/ 41 h 41"/>
                <a:gd name="T36" fmla="*/ 82 w 82"/>
                <a:gd name="T37" fmla="*/ 26 h 41"/>
                <a:gd name="T38" fmla="*/ 76 w 82"/>
                <a:gd name="T39" fmla="*/ 26 h 41"/>
                <a:gd name="T40" fmla="*/ 73 w 82"/>
                <a:gd name="T41" fmla="*/ 26 h 41"/>
                <a:gd name="T42" fmla="*/ 66 w 82"/>
                <a:gd name="T43" fmla="*/ 25 h 41"/>
                <a:gd name="T44" fmla="*/ 63 w 82"/>
                <a:gd name="T45" fmla="*/ 25 h 41"/>
                <a:gd name="T46" fmla="*/ 57 w 82"/>
                <a:gd name="T47" fmla="*/ 23 h 41"/>
                <a:gd name="T48" fmla="*/ 54 w 82"/>
                <a:gd name="T49" fmla="*/ 21 h 41"/>
                <a:gd name="T50" fmla="*/ 47 w 82"/>
                <a:gd name="T51" fmla="*/ 20 h 41"/>
                <a:gd name="T52" fmla="*/ 44 w 82"/>
                <a:gd name="T53" fmla="*/ 18 h 41"/>
                <a:gd name="T54" fmla="*/ 41 w 82"/>
                <a:gd name="T55" fmla="*/ 16 h 41"/>
                <a:gd name="T56" fmla="*/ 38 w 82"/>
                <a:gd name="T57" fmla="*/ 15 h 41"/>
                <a:gd name="T58" fmla="*/ 35 w 82"/>
                <a:gd name="T59" fmla="*/ 11 h 41"/>
                <a:gd name="T60" fmla="*/ 35 w 82"/>
                <a:gd name="T61" fmla="*/ 10 h 41"/>
                <a:gd name="T62" fmla="*/ 32 w 82"/>
                <a:gd name="T63" fmla="*/ 6 h 41"/>
                <a:gd name="T64" fmla="*/ 32 w 82"/>
                <a:gd name="T65" fmla="*/ 5 h 41"/>
                <a:gd name="T66" fmla="*/ 28 w 82"/>
                <a:gd name="T67" fmla="*/ 1 h 41"/>
                <a:gd name="T68" fmla="*/ 28 w 82"/>
                <a:gd name="T69" fmla="*/ 0 h 41"/>
                <a:gd name="T70" fmla="*/ 28 w 82"/>
                <a:gd name="T71" fmla="*/ 0 h 41"/>
                <a:gd name="T72" fmla="*/ 0 w 82"/>
                <a:gd name="T7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3" y="8"/>
                  </a:lnTo>
                  <a:lnTo>
                    <a:pt x="3" y="11"/>
                  </a:lnTo>
                  <a:lnTo>
                    <a:pt x="6" y="16"/>
                  </a:lnTo>
                  <a:lnTo>
                    <a:pt x="9" y="20"/>
                  </a:lnTo>
                  <a:lnTo>
                    <a:pt x="16" y="23"/>
                  </a:lnTo>
                  <a:lnTo>
                    <a:pt x="19" y="26"/>
                  </a:lnTo>
                  <a:lnTo>
                    <a:pt x="25" y="30"/>
                  </a:lnTo>
                  <a:lnTo>
                    <a:pt x="28" y="31"/>
                  </a:lnTo>
                  <a:lnTo>
                    <a:pt x="35" y="35"/>
                  </a:lnTo>
                  <a:lnTo>
                    <a:pt x="44" y="36"/>
                  </a:lnTo>
                  <a:lnTo>
                    <a:pt x="51" y="38"/>
                  </a:lnTo>
                  <a:lnTo>
                    <a:pt x="57" y="40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2" y="41"/>
                  </a:lnTo>
                  <a:lnTo>
                    <a:pt x="82" y="26"/>
                  </a:lnTo>
                  <a:lnTo>
                    <a:pt x="76" y="26"/>
                  </a:lnTo>
                  <a:lnTo>
                    <a:pt x="73" y="26"/>
                  </a:lnTo>
                  <a:lnTo>
                    <a:pt x="66" y="25"/>
                  </a:lnTo>
                  <a:lnTo>
                    <a:pt x="63" y="25"/>
                  </a:lnTo>
                  <a:lnTo>
                    <a:pt x="57" y="23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4" y="18"/>
                  </a:lnTo>
                  <a:lnTo>
                    <a:pt x="41" y="16"/>
                  </a:lnTo>
                  <a:lnTo>
                    <a:pt x="38" y="15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28" y="1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2245" y="254"/>
              <a:ext cx="28" cy="455"/>
            </a:xfrm>
            <a:custGeom>
              <a:avLst/>
              <a:gdLst>
                <a:gd name="T0" fmla="*/ 0 w 28"/>
                <a:gd name="T1" fmla="*/ 0 h 455"/>
                <a:gd name="T2" fmla="*/ 0 w 28"/>
                <a:gd name="T3" fmla="*/ 0 h 455"/>
                <a:gd name="T4" fmla="*/ 0 w 28"/>
                <a:gd name="T5" fmla="*/ 455 h 455"/>
                <a:gd name="T6" fmla="*/ 28 w 28"/>
                <a:gd name="T7" fmla="*/ 455 h 455"/>
                <a:gd name="T8" fmla="*/ 28 w 28"/>
                <a:gd name="T9" fmla="*/ 0 h 455"/>
                <a:gd name="T10" fmla="*/ 28 w 28"/>
                <a:gd name="T11" fmla="*/ 0 h 455"/>
                <a:gd name="T12" fmla="*/ 0 w 28"/>
                <a:gd name="T13" fmla="*/ 0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455">
                  <a:moveTo>
                    <a:pt x="0" y="0"/>
                  </a:moveTo>
                  <a:lnTo>
                    <a:pt x="0" y="0"/>
                  </a:lnTo>
                  <a:lnTo>
                    <a:pt x="0" y="455"/>
                  </a:lnTo>
                  <a:lnTo>
                    <a:pt x="28" y="455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2245" y="210"/>
              <a:ext cx="82" cy="44"/>
            </a:xfrm>
            <a:custGeom>
              <a:avLst/>
              <a:gdLst>
                <a:gd name="T0" fmla="*/ 82 w 82"/>
                <a:gd name="T1" fmla="*/ 0 h 44"/>
                <a:gd name="T2" fmla="*/ 82 w 82"/>
                <a:gd name="T3" fmla="*/ 0 h 44"/>
                <a:gd name="T4" fmla="*/ 73 w 82"/>
                <a:gd name="T5" fmla="*/ 0 h 44"/>
                <a:gd name="T6" fmla="*/ 66 w 82"/>
                <a:gd name="T7" fmla="*/ 2 h 44"/>
                <a:gd name="T8" fmla="*/ 57 w 82"/>
                <a:gd name="T9" fmla="*/ 2 h 44"/>
                <a:gd name="T10" fmla="*/ 51 w 82"/>
                <a:gd name="T11" fmla="*/ 3 h 44"/>
                <a:gd name="T12" fmla="*/ 44 w 82"/>
                <a:gd name="T13" fmla="*/ 5 h 44"/>
                <a:gd name="T14" fmla="*/ 35 w 82"/>
                <a:gd name="T15" fmla="*/ 7 h 44"/>
                <a:gd name="T16" fmla="*/ 28 w 82"/>
                <a:gd name="T17" fmla="*/ 10 h 44"/>
                <a:gd name="T18" fmla="*/ 25 w 82"/>
                <a:gd name="T19" fmla="*/ 13 h 44"/>
                <a:gd name="T20" fmla="*/ 19 w 82"/>
                <a:gd name="T21" fmla="*/ 15 h 44"/>
                <a:gd name="T22" fmla="*/ 13 w 82"/>
                <a:gd name="T23" fmla="*/ 18 h 44"/>
                <a:gd name="T24" fmla="*/ 9 w 82"/>
                <a:gd name="T25" fmla="*/ 23 h 44"/>
                <a:gd name="T26" fmla="*/ 6 w 82"/>
                <a:gd name="T27" fmla="*/ 27 h 44"/>
                <a:gd name="T28" fmla="*/ 3 w 82"/>
                <a:gd name="T29" fmla="*/ 30 h 44"/>
                <a:gd name="T30" fmla="*/ 3 w 82"/>
                <a:gd name="T31" fmla="*/ 35 h 44"/>
                <a:gd name="T32" fmla="*/ 0 w 82"/>
                <a:gd name="T33" fmla="*/ 38 h 44"/>
                <a:gd name="T34" fmla="*/ 0 w 82"/>
                <a:gd name="T35" fmla="*/ 44 h 44"/>
                <a:gd name="T36" fmla="*/ 28 w 82"/>
                <a:gd name="T37" fmla="*/ 44 h 44"/>
                <a:gd name="T38" fmla="*/ 28 w 82"/>
                <a:gd name="T39" fmla="*/ 40 h 44"/>
                <a:gd name="T40" fmla="*/ 32 w 82"/>
                <a:gd name="T41" fmla="*/ 38 h 44"/>
                <a:gd name="T42" fmla="*/ 32 w 82"/>
                <a:gd name="T43" fmla="*/ 35 h 44"/>
                <a:gd name="T44" fmla="*/ 35 w 82"/>
                <a:gd name="T45" fmla="*/ 32 h 44"/>
                <a:gd name="T46" fmla="*/ 35 w 82"/>
                <a:gd name="T47" fmla="*/ 30 h 44"/>
                <a:gd name="T48" fmla="*/ 38 w 82"/>
                <a:gd name="T49" fmla="*/ 28 h 44"/>
                <a:gd name="T50" fmla="*/ 41 w 82"/>
                <a:gd name="T51" fmla="*/ 25 h 44"/>
                <a:gd name="T52" fmla="*/ 44 w 82"/>
                <a:gd name="T53" fmla="*/ 23 h 44"/>
                <a:gd name="T54" fmla="*/ 47 w 82"/>
                <a:gd name="T55" fmla="*/ 22 h 44"/>
                <a:gd name="T56" fmla="*/ 54 w 82"/>
                <a:gd name="T57" fmla="*/ 20 h 44"/>
                <a:gd name="T58" fmla="*/ 57 w 82"/>
                <a:gd name="T59" fmla="*/ 18 h 44"/>
                <a:gd name="T60" fmla="*/ 60 w 82"/>
                <a:gd name="T61" fmla="*/ 18 h 44"/>
                <a:gd name="T62" fmla="*/ 66 w 82"/>
                <a:gd name="T63" fmla="*/ 17 h 44"/>
                <a:gd name="T64" fmla="*/ 73 w 82"/>
                <a:gd name="T65" fmla="*/ 17 h 44"/>
                <a:gd name="T66" fmla="*/ 76 w 82"/>
                <a:gd name="T67" fmla="*/ 15 h 44"/>
                <a:gd name="T68" fmla="*/ 82 w 82"/>
                <a:gd name="T69" fmla="*/ 15 h 44"/>
                <a:gd name="T70" fmla="*/ 82 w 82"/>
                <a:gd name="T71" fmla="*/ 15 h 44"/>
                <a:gd name="T72" fmla="*/ 82 w 82"/>
                <a:gd name="T7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0"/>
                  </a:moveTo>
                  <a:lnTo>
                    <a:pt x="82" y="0"/>
                  </a:lnTo>
                  <a:lnTo>
                    <a:pt x="73" y="0"/>
                  </a:lnTo>
                  <a:lnTo>
                    <a:pt x="66" y="2"/>
                  </a:lnTo>
                  <a:lnTo>
                    <a:pt x="57" y="2"/>
                  </a:lnTo>
                  <a:lnTo>
                    <a:pt x="51" y="3"/>
                  </a:lnTo>
                  <a:lnTo>
                    <a:pt x="44" y="5"/>
                  </a:lnTo>
                  <a:lnTo>
                    <a:pt x="35" y="7"/>
                  </a:lnTo>
                  <a:lnTo>
                    <a:pt x="28" y="10"/>
                  </a:lnTo>
                  <a:lnTo>
                    <a:pt x="25" y="13"/>
                  </a:lnTo>
                  <a:lnTo>
                    <a:pt x="19" y="15"/>
                  </a:lnTo>
                  <a:lnTo>
                    <a:pt x="13" y="18"/>
                  </a:lnTo>
                  <a:lnTo>
                    <a:pt x="9" y="23"/>
                  </a:lnTo>
                  <a:lnTo>
                    <a:pt x="6" y="27"/>
                  </a:lnTo>
                  <a:lnTo>
                    <a:pt x="3" y="30"/>
                  </a:lnTo>
                  <a:lnTo>
                    <a:pt x="3" y="35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28" y="44"/>
                  </a:lnTo>
                  <a:lnTo>
                    <a:pt x="28" y="40"/>
                  </a:lnTo>
                  <a:lnTo>
                    <a:pt x="32" y="38"/>
                  </a:lnTo>
                  <a:lnTo>
                    <a:pt x="32" y="35"/>
                  </a:lnTo>
                  <a:lnTo>
                    <a:pt x="35" y="32"/>
                  </a:lnTo>
                  <a:lnTo>
                    <a:pt x="35" y="30"/>
                  </a:lnTo>
                  <a:lnTo>
                    <a:pt x="38" y="28"/>
                  </a:lnTo>
                  <a:lnTo>
                    <a:pt x="41" y="25"/>
                  </a:lnTo>
                  <a:lnTo>
                    <a:pt x="44" y="23"/>
                  </a:lnTo>
                  <a:lnTo>
                    <a:pt x="47" y="22"/>
                  </a:lnTo>
                  <a:lnTo>
                    <a:pt x="54" y="20"/>
                  </a:lnTo>
                  <a:lnTo>
                    <a:pt x="57" y="18"/>
                  </a:lnTo>
                  <a:lnTo>
                    <a:pt x="60" y="18"/>
                  </a:lnTo>
                  <a:lnTo>
                    <a:pt x="66" y="17"/>
                  </a:lnTo>
                  <a:lnTo>
                    <a:pt x="73" y="17"/>
                  </a:lnTo>
                  <a:lnTo>
                    <a:pt x="76" y="15"/>
                  </a:lnTo>
                  <a:lnTo>
                    <a:pt x="82" y="15"/>
                  </a:lnTo>
                  <a:lnTo>
                    <a:pt x="82" y="15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2327" y="210"/>
              <a:ext cx="2962" cy="15"/>
            </a:xfrm>
            <a:custGeom>
              <a:avLst/>
              <a:gdLst>
                <a:gd name="T0" fmla="*/ 2962 w 2962"/>
                <a:gd name="T1" fmla="*/ 0 h 15"/>
                <a:gd name="T2" fmla="*/ 2962 w 2962"/>
                <a:gd name="T3" fmla="*/ 0 h 15"/>
                <a:gd name="T4" fmla="*/ 0 w 2962"/>
                <a:gd name="T5" fmla="*/ 0 h 15"/>
                <a:gd name="T6" fmla="*/ 0 w 2962"/>
                <a:gd name="T7" fmla="*/ 15 h 15"/>
                <a:gd name="T8" fmla="*/ 2962 w 2962"/>
                <a:gd name="T9" fmla="*/ 15 h 15"/>
                <a:gd name="T10" fmla="*/ 2962 w 2962"/>
                <a:gd name="T11" fmla="*/ 15 h 15"/>
                <a:gd name="T12" fmla="*/ 2962 w 2962"/>
                <a:gd name="T1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2" h="15">
                  <a:moveTo>
                    <a:pt x="2962" y="0"/>
                  </a:moveTo>
                  <a:lnTo>
                    <a:pt x="2962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2962" y="15"/>
                  </a:lnTo>
                  <a:lnTo>
                    <a:pt x="2962" y="15"/>
                  </a:lnTo>
                  <a:lnTo>
                    <a:pt x="2962" y="0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5289" y="210"/>
              <a:ext cx="82" cy="44"/>
            </a:xfrm>
            <a:custGeom>
              <a:avLst/>
              <a:gdLst>
                <a:gd name="T0" fmla="*/ 82 w 82"/>
                <a:gd name="T1" fmla="*/ 44 h 44"/>
                <a:gd name="T2" fmla="*/ 82 w 82"/>
                <a:gd name="T3" fmla="*/ 44 h 44"/>
                <a:gd name="T4" fmla="*/ 82 w 82"/>
                <a:gd name="T5" fmla="*/ 38 h 44"/>
                <a:gd name="T6" fmla="*/ 82 w 82"/>
                <a:gd name="T7" fmla="*/ 35 h 44"/>
                <a:gd name="T8" fmla="*/ 79 w 82"/>
                <a:gd name="T9" fmla="*/ 30 h 44"/>
                <a:gd name="T10" fmla="*/ 75 w 82"/>
                <a:gd name="T11" fmla="*/ 27 h 44"/>
                <a:gd name="T12" fmla="*/ 72 w 82"/>
                <a:gd name="T13" fmla="*/ 23 h 44"/>
                <a:gd name="T14" fmla="*/ 69 w 82"/>
                <a:gd name="T15" fmla="*/ 18 h 44"/>
                <a:gd name="T16" fmla="*/ 63 w 82"/>
                <a:gd name="T17" fmla="*/ 15 h 44"/>
                <a:gd name="T18" fmla="*/ 56 w 82"/>
                <a:gd name="T19" fmla="*/ 13 h 44"/>
                <a:gd name="T20" fmla="*/ 53 w 82"/>
                <a:gd name="T21" fmla="*/ 10 h 44"/>
                <a:gd name="T22" fmla="*/ 47 w 82"/>
                <a:gd name="T23" fmla="*/ 7 h 44"/>
                <a:gd name="T24" fmla="*/ 37 w 82"/>
                <a:gd name="T25" fmla="*/ 5 h 44"/>
                <a:gd name="T26" fmla="*/ 31 w 82"/>
                <a:gd name="T27" fmla="*/ 3 h 44"/>
                <a:gd name="T28" fmla="*/ 25 w 82"/>
                <a:gd name="T29" fmla="*/ 2 h 44"/>
                <a:gd name="T30" fmla="*/ 15 w 82"/>
                <a:gd name="T31" fmla="*/ 2 h 44"/>
                <a:gd name="T32" fmla="*/ 9 w 82"/>
                <a:gd name="T33" fmla="*/ 0 h 44"/>
                <a:gd name="T34" fmla="*/ 0 w 82"/>
                <a:gd name="T35" fmla="*/ 0 h 44"/>
                <a:gd name="T36" fmla="*/ 0 w 82"/>
                <a:gd name="T37" fmla="*/ 15 h 44"/>
                <a:gd name="T38" fmla="*/ 6 w 82"/>
                <a:gd name="T39" fmla="*/ 15 h 44"/>
                <a:gd name="T40" fmla="*/ 9 w 82"/>
                <a:gd name="T41" fmla="*/ 17 h 44"/>
                <a:gd name="T42" fmla="*/ 15 w 82"/>
                <a:gd name="T43" fmla="*/ 17 h 44"/>
                <a:gd name="T44" fmla="*/ 22 w 82"/>
                <a:gd name="T45" fmla="*/ 18 h 44"/>
                <a:gd name="T46" fmla="*/ 25 w 82"/>
                <a:gd name="T47" fmla="*/ 18 h 44"/>
                <a:gd name="T48" fmla="*/ 28 w 82"/>
                <a:gd name="T49" fmla="*/ 20 h 44"/>
                <a:gd name="T50" fmla="*/ 34 w 82"/>
                <a:gd name="T51" fmla="*/ 22 h 44"/>
                <a:gd name="T52" fmla="*/ 37 w 82"/>
                <a:gd name="T53" fmla="*/ 23 h 44"/>
                <a:gd name="T54" fmla="*/ 41 w 82"/>
                <a:gd name="T55" fmla="*/ 25 h 44"/>
                <a:gd name="T56" fmla="*/ 44 w 82"/>
                <a:gd name="T57" fmla="*/ 28 h 44"/>
                <a:gd name="T58" fmla="*/ 47 w 82"/>
                <a:gd name="T59" fmla="*/ 30 h 44"/>
                <a:gd name="T60" fmla="*/ 47 w 82"/>
                <a:gd name="T61" fmla="*/ 32 h 44"/>
                <a:gd name="T62" fmla="*/ 50 w 82"/>
                <a:gd name="T63" fmla="*/ 35 h 44"/>
                <a:gd name="T64" fmla="*/ 50 w 82"/>
                <a:gd name="T65" fmla="*/ 38 h 44"/>
                <a:gd name="T66" fmla="*/ 53 w 82"/>
                <a:gd name="T67" fmla="*/ 40 h 44"/>
                <a:gd name="T68" fmla="*/ 53 w 82"/>
                <a:gd name="T69" fmla="*/ 44 h 44"/>
                <a:gd name="T70" fmla="*/ 53 w 82"/>
                <a:gd name="T71" fmla="*/ 44 h 44"/>
                <a:gd name="T72" fmla="*/ 82 w 82"/>
                <a:gd name="T7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4">
                  <a:moveTo>
                    <a:pt x="82" y="44"/>
                  </a:moveTo>
                  <a:lnTo>
                    <a:pt x="82" y="44"/>
                  </a:lnTo>
                  <a:lnTo>
                    <a:pt x="82" y="38"/>
                  </a:lnTo>
                  <a:lnTo>
                    <a:pt x="82" y="35"/>
                  </a:lnTo>
                  <a:lnTo>
                    <a:pt x="79" y="30"/>
                  </a:lnTo>
                  <a:lnTo>
                    <a:pt x="75" y="27"/>
                  </a:lnTo>
                  <a:lnTo>
                    <a:pt x="72" y="23"/>
                  </a:lnTo>
                  <a:lnTo>
                    <a:pt x="69" y="18"/>
                  </a:lnTo>
                  <a:lnTo>
                    <a:pt x="63" y="15"/>
                  </a:lnTo>
                  <a:lnTo>
                    <a:pt x="56" y="13"/>
                  </a:lnTo>
                  <a:lnTo>
                    <a:pt x="53" y="10"/>
                  </a:lnTo>
                  <a:lnTo>
                    <a:pt x="47" y="7"/>
                  </a:lnTo>
                  <a:lnTo>
                    <a:pt x="37" y="5"/>
                  </a:lnTo>
                  <a:lnTo>
                    <a:pt x="31" y="3"/>
                  </a:lnTo>
                  <a:lnTo>
                    <a:pt x="25" y="2"/>
                  </a:lnTo>
                  <a:lnTo>
                    <a:pt x="15" y="2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9" y="17"/>
                  </a:lnTo>
                  <a:lnTo>
                    <a:pt x="15" y="17"/>
                  </a:lnTo>
                  <a:lnTo>
                    <a:pt x="22" y="18"/>
                  </a:lnTo>
                  <a:lnTo>
                    <a:pt x="25" y="18"/>
                  </a:lnTo>
                  <a:lnTo>
                    <a:pt x="28" y="20"/>
                  </a:lnTo>
                  <a:lnTo>
                    <a:pt x="34" y="22"/>
                  </a:lnTo>
                  <a:lnTo>
                    <a:pt x="37" y="23"/>
                  </a:lnTo>
                  <a:lnTo>
                    <a:pt x="41" y="25"/>
                  </a:lnTo>
                  <a:lnTo>
                    <a:pt x="44" y="28"/>
                  </a:lnTo>
                  <a:lnTo>
                    <a:pt x="47" y="30"/>
                  </a:lnTo>
                  <a:lnTo>
                    <a:pt x="47" y="32"/>
                  </a:lnTo>
                  <a:lnTo>
                    <a:pt x="50" y="35"/>
                  </a:lnTo>
                  <a:lnTo>
                    <a:pt x="50" y="38"/>
                  </a:lnTo>
                  <a:lnTo>
                    <a:pt x="53" y="40"/>
                  </a:lnTo>
                  <a:lnTo>
                    <a:pt x="53" y="44"/>
                  </a:lnTo>
                  <a:lnTo>
                    <a:pt x="53" y="44"/>
                  </a:lnTo>
                  <a:lnTo>
                    <a:pt x="82" y="4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5342" y="254"/>
              <a:ext cx="29" cy="455"/>
            </a:xfrm>
            <a:custGeom>
              <a:avLst/>
              <a:gdLst>
                <a:gd name="T0" fmla="*/ 29 w 29"/>
                <a:gd name="T1" fmla="*/ 455 h 455"/>
                <a:gd name="T2" fmla="*/ 29 w 29"/>
                <a:gd name="T3" fmla="*/ 455 h 455"/>
                <a:gd name="T4" fmla="*/ 29 w 29"/>
                <a:gd name="T5" fmla="*/ 0 h 455"/>
                <a:gd name="T6" fmla="*/ 0 w 29"/>
                <a:gd name="T7" fmla="*/ 0 h 455"/>
                <a:gd name="T8" fmla="*/ 0 w 29"/>
                <a:gd name="T9" fmla="*/ 455 h 455"/>
                <a:gd name="T10" fmla="*/ 0 w 29"/>
                <a:gd name="T11" fmla="*/ 455 h 455"/>
                <a:gd name="T12" fmla="*/ 29 w 29"/>
                <a:gd name="T13" fmla="*/ 455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455">
                  <a:moveTo>
                    <a:pt x="29" y="455"/>
                  </a:moveTo>
                  <a:lnTo>
                    <a:pt x="29" y="45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455"/>
                  </a:lnTo>
                  <a:lnTo>
                    <a:pt x="0" y="455"/>
                  </a:lnTo>
                  <a:lnTo>
                    <a:pt x="29" y="45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5289" y="709"/>
              <a:ext cx="82" cy="41"/>
            </a:xfrm>
            <a:custGeom>
              <a:avLst/>
              <a:gdLst>
                <a:gd name="T0" fmla="*/ 0 w 82"/>
                <a:gd name="T1" fmla="*/ 41 h 41"/>
                <a:gd name="T2" fmla="*/ 0 w 82"/>
                <a:gd name="T3" fmla="*/ 41 h 41"/>
                <a:gd name="T4" fmla="*/ 9 w 82"/>
                <a:gd name="T5" fmla="*/ 41 h 41"/>
                <a:gd name="T6" fmla="*/ 15 w 82"/>
                <a:gd name="T7" fmla="*/ 41 h 41"/>
                <a:gd name="T8" fmla="*/ 25 w 82"/>
                <a:gd name="T9" fmla="*/ 40 h 41"/>
                <a:gd name="T10" fmla="*/ 31 w 82"/>
                <a:gd name="T11" fmla="*/ 38 h 41"/>
                <a:gd name="T12" fmla="*/ 37 w 82"/>
                <a:gd name="T13" fmla="*/ 36 h 41"/>
                <a:gd name="T14" fmla="*/ 47 w 82"/>
                <a:gd name="T15" fmla="*/ 35 h 41"/>
                <a:gd name="T16" fmla="*/ 53 w 82"/>
                <a:gd name="T17" fmla="*/ 31 h 41"/>
                <a:gd name="T18" fmla="*/ 56 w 82"/>
                <a:gd name="T19" fmla="*/ 30 h 41"/>
                <a:gd name="T20" fmla="*/ 63 w 82"/>
                <a:gd name="T21" fmla="*/ 26 h 41"/>
                <a:gd name="T22" fmla="*/ 69 w 82"/>
                <a:gd name="T23" fmla="*/ 23 h 41"/>
                <a:gd name="T24" fmla="*/ 72 w 82"/>
                <a:gd name="T25" fmla="*/ 20 h 41"/>
                <a:gd name="T26" fmla="*/ 75 w 82"/>
                <a:gd name="T27" fmla="*/ 16 h 41"/>
                <a:gd name="T28" fmla="*/ 79 w 82"/>
                <a:gd name="T29" fmla="*/ 11 h 41"/>
                <a:gd name="T30" fmla="*/ 82 w 82"/>
                <a:gd name="T31" fmla="*/ 8 h 41"/>
                <a:gd name="T32" fmla="*/ 82 w 82"/>
                <a:gd name="T33" fmla="*/ 3 h 41"/>
                <a:gd name="T34" fmla="*/ 82 w 82"/>
                <a:gd name="T35" fmla="*/ 0 h 41"/>
                <a:gd name="T36" fmla="*/ 53 w 82"/>
                <a:gd name="T37" fmla="*/ 0 h 41"/>
                <a:gd name="T38" fmla="*/ 53 w 82"/>
                <a:gd name="T39" fmla="*/ 1 h 41"/>
                <a:gd name="T40" fmla="*/ 50 w 82"/>
                <a:gd name="T41" fmla="*/ 5 h 41"/>
                <a:gd name="T42" fmla="*/ 50 w 82"/>
                <a:gd name="T43" fmla="*/ 6 h 41"/>
                <a:gd name="T44" fmla="*/ 47 w 82"/>
                <a:gd name="T45" fmla="*/ 10 h 41"/>
                <a:gd name="T46" fmla="*/ 47 w 82"/>
                <a:gd name="T47" fmla="*/ 11 h 41"/>
                <a:gd name="T48" fmla="*/ 44 w 82"/>
                <a:gd name="T49" fmla="*/ 15 h 41"/>
                <a:gd name="T50" fmla="*/ 41 w 82"/>
                <a:gd name="T51" fmla="*/ 16 h 41"/>
                <a:gd name="T52" fmla="*/ 37 w 82"/>
                <a:gd name="T53" fmla="*/ 18 h 41"/>
                <a:gd name="T54" fmla="*/ 34 w 82"/>
                <a:gd name="T55" fmla="*/ 20 h 41"/>
                <a:gd name="T56" fmla="*/ 28 w 82"/>
                <a:gd name="T57" fmla="*/ 21 h 41"/>
                <a:gd name="T58" fmla="*/ 25 w 82"/>
                <a:gd name="T59" fmla="*/ 23 h 41"/>
                <a:gd name="T60" fmla="*/ 22 w 82"/>
                <a:gd name="T61" fmla="*/ 25 h 41"/>
                <a:gd name="T62" fmla="*/ 15 w 82"/>
                <a:gd name="T63" fmla="*/ 25 h 41"/>
                <a:gd name="T64" fmla="*/ 9 w 82"/>
                <a:gd name="T65" fmla="*/ 26 h 41"/>
                <a:gd name="T66" fmla="*/ 6 w 82"/>
                <a:gd name="T67" fmla="*/ 26 h 41"/>
                <a:gd name="T68" fmla="*/ 0 w 82"/>
                <a:gd name="T69" fmla="*/ 26 h 41"/>
                <a:gd name="T70" fmla="*/ 0 w 82"/>
                <a:gd name="T71" fmla="*/ 26 h 41"/>
                <a:gd name="T72" fmla="*/ 0 w 82"/>
                <a:gd name="T73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41">
                  <a:moveTo>
                    <a:pt x="0" y="41"/>
                  </a:moveTo>
                  <a:lnTo>
                    <a:pt x="0" y="41"/>
                  </a:lnTo>
                  <a:lnTo>
                    <a:pt x="9" y="41"/>
                  </a:lnTo>
                  <a:lnTo>
                    <a:pt x="15" y="41"/>
                  </a:lnTo>
                  <a:lnTo>
                    <a:pt x="25" y="40"/>
                  </a:lnTo>
                  <a:lnTo>
                    <a:pt x="31" y="38"/>
                  </a:lnTo>
                  <a:lnTo>
                    <a:pt x="37" y="36"/>
                  </a:lnTo>
                  <a:lnTo>
                    <a:pt x="47" y="35"/>
                  </a:lnTo>
                  <a:lnTo>
                    <a:pt x="53" y="31"/>
                  </a:lnTo>
                  <a:lnTo>
                    <a:pt x="56" y="30"/>
                  </a:lnTo>
                  <a:lnTo>
                    <a:pt x="63" y="26"/>
                  </a:lnTo>
                  <a:lnTo>
                    <a:pt x="69" y="23"/>
                  </a:lnTo>
                  <a:lnTo>
                    <a:pt x="72" y="20"/>
                  </a:lnTo>
                  <a:lnTo>
                    <a:pt x="75" y="16"/>
                  </a:lnTo>
                  <a:lnTo>
                    <a:pt x="79" y="11"/>
                  </a:lnTo>
                  <a:lnTo>
                    <a:pt x="82" y="8"/>
                  </a:lnTo>
                  <a:lnTo>
                    <a:pt x="82" y="3"/>
                  </a:lnTo>
                  <a:lnTo>
                    <a:pt x="82" y="0"/>
                  </a:lnTo>
                  <a:lnTo>
                    <a:pt x="53" y="0"/>
                  </a:lnTo>
                  <a:lnTo>
                    <a:pt x="53" y="1"/>
                  </a:lnTo>
                  <a:lnTo>
                    <a:pt x="50" y="5"/>
                  </a:lnTo>
                  <a:lnTo>
                    <a:pt x="50" y="6"/>
                  </a:lnTo>
                  <a:lnTo>
                    <a:pt x="47" y="10"/>
                  </a:lnTo>
                  <a:lnTo>
                    <a:pt x="47" y="11"/>
                  </a:lnTo>
                  <a:lnTo>
                    <a:pt x="44" y="15"/>
                  </a:lnTo>
                  <a:lnTo>
                    <a:pt x="41" y="16"/>
                  </a:lnTo>
                  <a:lnTo>
                    <a:pt x="37" y="18"/>
                  </a:lnTo>
                  <a:lnTo>
                    <a:pt x="34" y="20"/>
                  </a:lnTo>
                  <a:lnTo>
                    <a:pt x="28" y="21"/>
                  </a:lnTo>
                  <a:lnTo>
                    <a:pt x="25" y="23"/>
                  </a:lnTo>
                  <a:lnTo>
                    <a:pt x="22" y="25"/>
                  </a:lnTo>
                  <a:lnTo>
                    <a:pt x="15" y="25"/>
                  </a:lnTo>
                  <a:lnTo>
                    <a:pt x="9" y="26"/>
                  </a:lnTo>
                  <a:lnTo>
                    <a:pt x="6" y="26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5077" y="735"/>
              <a:ext cx="212" cy="15"/>
            </a:xfrm>
            <a:custGeom>
              <a:avLst/>
              <a:gdLst>
                <a:gd name="T0" fmla="*/ 0 w 212"/>
                <a:gd name="T1" fmla="*/ 9 h 15"/>
                <a:gd name="T2" fmla="*/ 0 w 212"/>
                <a:gd name="T3" fmla="*/ 15 h 15"/>
                <a:gd name="T4" fmla="*/ 212 w 212"/>
                <a:gd name="T5" fmla="*/ 15 h 15"/>
                <a:gd name="T6" fmla="*/ 212 w 212"/>
                <a:gd name="T7" fmla="*/ 0 h 15"/>
                <a:gd name="T8" fmla="*/ 0 w 212"/>
                <a:gd name="T9" fmla="*/ 0 h 15"/>
                <a:gd name="T10" fmla="*/ 0 w 212"/>
                <a:gd name="T11" fmla="*/ 9 h 15"/>
                <a:gd name="T12" fmla="*/ 0 w 212"/>
                <a:gd name="T13" fmla="*/ 9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" h="15">
                  <a:moveTo>
                    <a:pt x="0" y="9"/>
                  </a:moveTo>
                  <a:lnTo>
                    <a:pt x="0" y="15"/>
                  </a:lnTo>
                  <a:lnTo>
                    <a:pt x="212" y="15"/>
                  </a:lnTo>
                  <a:lnTo>
                    <a:pt x="21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4201" y="715"/>
              <a:ext cx="83" cy="49"/>
            </a:xfrm>
            <a:custGeom>
              <a:avLst/>
              <a:gdLst>
                <a:gd name="T0" fmla="*/ 73 w 83"/>
                <a:gd name="T1" fmla="*/ 24 h 49"/>
                <a:gd name="T2" fmla="*/ 83 w 83"/>
                <a:gd name="T3" fmla="*/ 49 h 49"/>
                <a:gd name="T4" fmla="*/ 13 w 83"/>
                <a:gd name="T5" fmla="*/ 39 h 49"/>
                <a:gd name="T6" fmla="*/ 10 w 83"/>
                <a:gd name="T7" fmla="*/ 39 h 49"/>
                <a:gd name="T8" fmla="*/ 10 w 83"/>
                <a:gd name="T9" fmla="*/ 37 h 49"/>
                <a:gd name="T10" fmla="*/ 7 w 83"/>
                <a:gd name="T11" fmla="*/ 37 h 49"/>
                <a:gd name="T12" fmla="*/ 7 w 83"/>
                <a:gd name="T13" fmla="*/ 35 h 49"/>
                <a:gd name="T14" fmla="*/ 3 w 83"/>
                <a:gd name="T15" fmla="*/ 35 h 49"/>
                <a:gd name="T16" fmla="*/ 3 w 83"/>
                <a:gd name="T17" fmla="*/ 34 h 49"/>
                <a:gd name="T18" fmla="*/ 0 w 83"/>
                <a:gd name="T19" fmla="*/ 34 h 49"/>
                <a:gd name="T20" fmla="*/ 0 w 83"/>
                <a:gd name="T21" fmla="*/ 32 h 49"/>
                <a:gd name="T22" fmla="*/ 0 w 83"/>
                <a:gd name="T23" fmla="*/ 30 h 49"/>
                <a:gd name="T24" fmla="*/ 3 w 83"/>
                <a:gd name="T25" fmla="*/ 29 h 49"/>
                <a:gd name="T26" fmla="*/ 3 w 83"/>
                <a:gd name="T27" fmla="*/ 27 h 49"/>
                <a:gd name="T28" fmla="*/ 7 w 83"/>
                <a:gd name="T29" fmla="*/ 25 h 49"/>
                <a:gd name="T30" fmla="*/ 64 w 83"/>
                <a:gd name="T31" fmla="*/ 0 h 49"/>
                <a:gd name="T32" fmla="*/ 73 w 83"/>
                <a:gd name="T33" fmla="*/ 24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49">
                  <a:moveTo>
                    <a:pt x="73" y="24"/>
                  </a:moveTo>
                  <a:lnTo>
                    <a:pt x="83" y="49"/>
                  </a:lnTo>
                  <a:lnTo>
                    <a:pt x="13" y="39"/>
                  </a:lnTo>
                  <a:lnTo>
                    <a:pt x="10" y="39"/>
                  </a:lnTo>
                  <a:lnTo>
                    <a:pt x="10" y="37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3" y="35"/>
                  </a:lnTo>
                  <a:lnTo>
                    <a:pt x="3" y="34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3" y="29"/>
                  </a:lnTo>
                  <a:lnTo>
                    <a:pt x="3" y="27"/>
                  </a:lnTo>
                  <a:lnTo>
                    <a:pt x="7" y="25"/>
                  </a:lnTo>
                  <a:lnTo>
                    <a:pt x="64" y="0"/>
                  </a:lnTo>
                  <a:lnTo>
                    <a:pt x="73" y="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4265" y="642"/>
              <a:ext cx="224" cy="152"/>
            </a:xfrm>
            <a:custGeom>
              <a:avLst/>
              <a:gdLst>
                <a:gd name="T0" fmla="*/ 19 w 224"/>
                <a:gd name="T1" fmla="*/ 122 h 152"/>
                <a:gd name="T2" fmla="*/ 224 w 224"/>
                <a:gd name="T3" fmla="*/ 152 h 152"/>
                <a:gd name="T4" fmla="*/ 221 w 224"/>
                <a:gd name="T5" fmla="*/ 77 h 152"/>
                <a:gd name="T6" fmla="*/ 161 w 224"/>
                <a:gd name="T7" fmla="*/ 0 h 152"/>
                <a:gd name="T8" fmla="*/ 0 w 224"/>
                <a:gd name="T9" fmla="*/ 73 h 152"/>
                <a:gd name="T10" fmla="*/ 19 w 224"/>
                <a:gd name="T11" fmla="*/ 12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" h="152">
                  <a:moveTo>
                    <a:pt x="19" y="122"/>
                  </a:moveTo>
                  <a:lnTo>
                    <a:pt x="224" y="152"/>
                  </a:lnTo>
                  <a:lnTo>
                    <a:pt x="221" y="77"/>
                  </a:lnTo>
                  <a:lnTo>
                    <a:pt x="161" y="0"/>
                  </a:lnTo>
                  <a:lnTo>
                    <a:pt x="0" y="73"/>
                  </a:lnTo>
                  <a:lnTo>
                    <a:pt x="19" y="1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4432" y="605"/>
              <a:ext cx="721" cy="145"/>
            </a:xfrm>
            <a:custGeom>
              <a:avLst/>
              <a:gdLst>
                <a:gd name="T0" fmla="*/ 16 w 721"/>
                <a:gd name="T1" fmla="*/ 80 h 145"/>
                <a:gd name="T2" fmla="*/ 10 w 721"/>
                <a:gd name="T3" fmla="*/ 84 h 145"/>
                <a:gd name="T4" fmla="*/ 6 w 721"/>
                <a:gd name="T5" fmla="*/ 89 h 145"/>
                <a:gd name="T6" fmla="*/ 3 w 721"/>
                <a:gd name="T7" fmla="*/ 92 h 145"/>
                <a:gd name="T8" fmla="*/ 3 w 721"/>
                <a:gd name="T9" fmla="*/ 97 h 145"/>
                <a:gd name="T10" fmla="*/ 0 w 721"/>
                <a:gd name="T11" fmla="*/ 102 h 145"/>
                <a:gd name="T12" fmla="*/ 0 w 721"/>
                <a:gd name="T13" fmla="*/ 105 h 145"/>
                <a:gd name="T14" fmla="*/ 0 w 721"/>
                <a:gd name="T15" fmla="*/ 110 h 145"/>
                <a:gd name="T16" fmla="*/ 3 w 721"/>
                <a:gd name="T17" fmla="*/ 115 h 145"/>
                <a:gd name="T18" fmla="*/ 3 w 721"/>
                <a:gd name="T19" fmla="*/ 120 h 145"/>
                <a:gd name="T20" fmla="*/ 6 w 721"/>
                <a:gd name="T21" fmla="*/ 124 h 145"/>
                <a:gd name="T22" fmla="*/ 13 w 721"/>
                <a:gd name="T23" fmla="*/ 129 h 145"/>
                <a:gd name="T24" fmla="*/ 16 w 721"/>
                <a:gd name="T25" fmla="*/ 132 h 145"/>
                <a:gd name="T26" fmla="*/ 22 w 721"/>
                <a:gd name="T27" fmla="*/ 135 h 145"/>
                <a:gd name="T28" fmla="*/ 25 w 721"/>
                <a:gd name="T29" fmla="*/ 140 h 145"/>
                <a:gd name="T30" fmla="*/ 32 w 721"/>
                <a:gd name="T31" fmla="*/ 142 h 145"/>
                <a:gd name="T32" fmla="*/ 41 w 721"/>
                <a:gd name="T33" fmla="*/ 145 h 145"/>
                <a:gd name="T34" fmla="*/ 721 w 721"/>
                <a:gd name="T35" fmla="*/ 65 h 145"/>
                <a:gd name="T36" fmla="*/ 692 w 721"/>
                <a:gd name="T37" fmla="*/ 0 h 145"/>
                <a:gd name="T38" fmla="*/ 16 w 721"/>
                <a:gd name="T39" fmla="*/ 8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21" h="145">
                  <a:moveTo>
                    <a:pt x="16" y="80"/>
                  </a:moveTo>
                  <a:lnTo>
                    <a:pt x="10" y="84"/>
                  </a:lnTo>
                  <a:lnTo>
                    <a:pt x="6" y="89"/>
                  </a:lnTo>
                  <a:lnTo>
                    <a:pt x="3" y="92"/>
                  </a:lnTo>
                  <a:lnTo>
                    <a:pt x="3" y="97"/>
                  </a:lnTo>
                  <a:lnTo>
                    <a:pt x="0" y="102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3" y="115"/>
                  </a:lnTo>
                  <a:lnTo>
                    <a:pt x="3" y="120"/>
                  </a:lnTo>
                  <a:lnTo>
                    <a:pt x="6" y="124"/>
                  </a:lnTo>
                  <a:lnTo>
                    <a:pt x="13" y="129"/>
                  </a:lnTo>
                  <a:lnTo>
                    <a:pt x="16" y="132"/>
                  </a:lnTo>
                  <a:lnTo>
                    <a:pt x="22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41" y="145"/>
                  </a:lnTo>
                  <a:lnTo>
                    <a:pt x="721" y="65"/>
                  </a:lnTo>
                  <a:lnTo>
                    <a:pt x="692" y="0"/>
                  </a:lnTo>
                  <a:lnTo>
                    <a:pt x="16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4429" y="684"/>
              <a:ext cx="44" cy="68"/>
            </a:xfrm>
            <a:custGeom>
              <a:avLst/>
              <a:gdLst>
                <a:gd name="T0" fmla="*/ 44 w 44"/>
                <a:gd name="T1" fmla="*/ 65 h 68"/>
                <a:gd name="T2" fmla="*/ 44 w 44"/>
                <a:gd name="T3" fmla="*/ 65 h 68"/>
                <a:gd name="T4" fmla="*/ 38 w 44"/>
                <a:gd name="T5" fmla="*/ 63 h 68"/>
                <a:gd name="T6" fmla="*/ 31 w 44"/>
                <a:gd name="T7" fmla="*/ 60 h 68"/>
                <a:gd name="T8" fmla="*/ 25 w 44"/>
                <a:gd name="T9" fmla="*/ 56 h 68"/>
                <a:gd name="T10" fmla="*/ 22 w 44"/>
                <a:gd name="T11" fmla="*/ 51 h 68"/>
                <a:gd name="T12" fmla="*/ 19 w 44"/>
                <a:gd name="T13" fmla="*/ 48 h 68"/>
                <a:gd name="T14" fmla="*/ 13 w 44"/>
                <a:gd name="T15" fmla="*/ 45 h 68"/>
                <a:gd name="T16" fmla="*/ 13 w 44"/>
                <a:gd name="T17" fmla="*/ 40 h 68"/>
                <a:gd name="T18" fmla="*/ 9 w 44"/>
                <a:gd name="T19" fmla="*/ 36 h 68"/>
                <a:gd name="T20" fmla="*/ 9 w 44"/>
                <a:gd name="T21" fmla="*/ 31 h 68"/>
                <a:gd name="T22" fmla="*/ 6 w 44"/>
                <a:gd name="T23" fmla="*/ 26 h 68"/>
                <a:gd name="T24" fmla="*/ 6 w 44"/>
                <a:gd name="T25" fmla="*/ 23 h 68"/>
                <a:gd name="T26" fmla="*/ 9 w 44"/>
                <a:gd name="T27" fmla="*/ 18 h 68"/>
                <a:gd name="T28" fmla="*/ 13 w 44"/>
                <a:gd name="T29" fmla="*/ 15 h 68"/>
                <a:gd name="T30" fmla="*/ 13 w 44"/>
                <a:gd name="T31" fmla="*/ 10 h 68"/>
                <a:gd name="T32" fmla="*/ 16 w 44"/>
                <a:gd name="T33" fmla="*/ 6 h 68"/>
                <a:gd name="T34" fmla="*/ 22 w 44"/>
                <a:gd name="T35" fmla="*/ 1 h 68"/>
                <a:gd name="T36" fmla="*/ 16 w 44"/>
                <a:gd name="T37" fmla="*/ 0 h 68"/>
                <a:gd name="T38" fmla="*/ 9 w 44"/>
                <a:gd name="T39" fmla="*/ 5 h 68"/>
                <a:gd name="T40" fmla="*/ 6 w 44"/>
                <a:gd name="T41" fmla="*/ 8 h 68"/>
                <a:gd name="T42" fmla="*/ 3 w 44"/>
                <a:gd name="T43" fmla="*/ 13 h 68"/>
                <a:gd name="T44" fmla="*/ 3 w 44"/>
                <a:gd name="T45" fmla="*/ 18 h 68"/>
                <a:gd name="T46" fmla="*/ 0 w 44"/>
                <a:gd name="T47" fmla="*/ 23 h 68"/>
                <a:gd name="T48" fmla="*/ 0 w 44"/>
                <a:gd name="T49" fmla="*/ 26 h 68"/>
                <a:gd name="T50" fmla="*/ 0 w 44"/>
                <a:gd name="T51" fmla="*/ 31 h 68"/>
                <a:gd name="T52" fmla="*/ 3 w 44"/>
                <a:gd name="T53" fmla="*/ 36 h 68"/>
                <a:gd name="T54" fmla="*/ 3 w 44"/>
                <a:gd name="T55" fmla="*/ 41 h 68"/>
                <a:gd name="T56" fmla="*/ 6 w 44"/>
                <a:gd name="T57" fmla="*/ 46 h 68"/>
                <a:gd name="T58" fmla="*/ 13 w 44"/>
                <a:gd name="T59" fmla="*/ 50 h 68"/>
                <a:gd name="T60" fmla="*/ 16 w 44"/>
                <a:gd name="T61" fmla="*/ 55 h 68"/>
                <a:gd name="T62" fmla="*/ 22 w 44"/>
                <a:gd name="T63" fmla="*/ 58 h 68"/>
                <a:gd name="T64" fmla="*/ 25 w 44"/>
                <a:gd name="T65" fmla="*/ 61 h 68"/>
                <a:gd name="T66" fmla="*/ 35 w 44"/>
                <a:gd name="T67" fmla="*/ 65 h 68"/>
                <a:gd name="T68" fmla="*/ 41 w 44"/>
                <a:gd name="T69" fmla="*/ 68 h 68"/>
                <a:gd name="T70" fmla="*/ 44 w 44"/>
                <a:gd name="T71" fmla="*/ 68 h 68"/>
                <a:gd name="T72" fmla="*/ 41 w 44"/>
                <a:gd name="T73" fmla="*/ 68 h 68"/>
                <a:gd name="T74" fmla="*/ 44 w 44"/>
                <a:gd name="T75" fmla="*/ 68 h 68"/>
                <a:gd name="T76" fmla="*/ 44 w 44"/>
                <a:gd name="T77" fmla="*/ 68 h 68"/>
                <a:gd name="T78" fmla="*/ 44 w 44"/>
                <a:gd name="T7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" h="68">
                  <a:moveTo>
                    <a:pt x="44" y="65"/>
                  </a:moveTo>
                  <a:lnTo>
                    <a:pt x="44" y="65"/>
                  </a:lnTo>
                  <a:lnTo>
                    <a:pt x="38" y="63"/>
                  </a:lnTo>
                  <a:lnTo>
                    <a:pt x="31" y="60"/>
                  </a:lnTo>
                  <a:lnTo>
                    <a:pt x="25" y="56"/>
                  </a:lnTo>
                  <a:lnTo>
                    <a:pt x="22" y="51"/>
                  </a:lnTo>
                  <a:lnTo>
                    <a:pt x="19" y="48"/>
                  </a:lnTo>
                  <a:lnTo>
                    <a:pt x="13" y="45"/>
                  </a:lnTo>
                  <a:lnTo>
                    <a:pt x="13" y="40"/>
                  </a:lnTo>
                  <a:lnTo>
                    <a:pt x="9" y="36"/>
                  </a:lnTo>
                  <a:lnTo>
                    <a:pt x="9" y="31"/>
                  </a:lnTo>
                  <a:lnTo>
                    <a:pt x="6" y="26"/>
                  </a:lnTo>
                  <a:lnTo>
                    <a:pt x="6" y="23"/>
                  </a:lnTo>
                  <a:lnTo>
                    <a:pt x="9" y="18"/>
                  </a:lnTo>
                  <a:lnTo>
                    <a:pt x="13" y="15"/>
                  </a:lnTo>
                  <a:lnTo>
                    <a:pt x="13" y="10"/>
                  </a:lnTo>
                  <a:lnTo>
                    <a:pt x="16" y="6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9" y="5"/>
                  </a:lnTo>
                  <a:lnTo>
                    <a:pt x="6" y="8"/>
                  </a:lnTo>
                  <a:lnTo>
                    <a:pt x="3" y="13"/>
                  </a:lnTo>
                  <a:lnTo>
                    <a:pt x="3" y="18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0" y="31"/>
                  </a:lnTo>
                  <a:lnTo>
                    <a:pt x="3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3" y="50"/>
                  </a:lnTo>
                  <a:lnTo>
                    <a:pt x="16" y="55"/>
                  </a:lnTo>
                  <a:lnTo>
                    <a:pt x="22" y="58"/>
                  </a:lnTo>
                  <a:lnTo>
                    <a:pt x="25" y="61"/>
                  </a:lnTo>
                  <a:lnTo>
                    <a:pt x="35" y="65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1" y="68"/>
                  </a:lnTo>
                  <a:lnTo>
                    <a:pt x="44" y="68"/>
                  </a:lnTo>
                  <a:lnTo>
                    <a:pt x="44" y="68"/>
                  </a:lnTo>
                  <a:lnTo>
                    <a:pt x="44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76 w 683"/>
                <a:gd name="T1" fmla="*/ 4 h 84"/>
                <a:gd name="T2" fmla="*/ 680 w 683"/>
                <a:gd name="T3" fmla="*/ 0 h 84"/>
                <a:gd name="T4" fmla="*/ 0 w 683"/>
                <a:gd name="T5" fmla="*/ 81 h 84"/>
                <a:gd name="T6" fmla="*/ 0 w 683"/>
                <a:gd name="T7" fmla="*/ 84 h 84"/>
                <a:gd name="T8" fmla="*/ 680 w 683"/>
                <a:gd name="T9" fmla="*/ 4 h 84"/>
                <a:gd name="T10" fmla="*/ 683 w 683"/>
                <a:gd name="T11" fmla="*/ 2 h 84"/>
                <a:gd name="T12" fmla="*/ 680 w 683"/>
                <a:gd name="T13" fmla="*/ 4 h 84"/>
                <a:gd name="T14" fmla="*/ 683 w 683"/>
                <a:gd name="T15" fmla="*/ 4 h 84"/>
                <a:gd name="T16" fmla="*/ 683 w 683"/>
                <a:gd name="T17" fmla="*/ 2 h 84"/>
                <a:gd name="T18" fmla="*/ 676 w 683"/>
                <a:gd name="T19" fmla="*/ 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76" y="4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0" y="84"/>
                  </a:lnTo>
                  <a:lnTo>
                    <a:pt x="680" y="4"/>
                  </a:lnTo>
                  <a:lnTo>
                    <a:pt x="683" y="2"/>
                  </a:lnTo>
                  <a:lnTo>
                    <a:pt x="680" y="4"/>
                  </a:lnTo>
                  <a:lnTo>
                    <a:pt x="683" y="4"/>
                  </a:lnTo>
                  <a:lnTo>
                    <a:pt x="683" y="2"/>
                  </a:lnTo>
                  <a:lnTo>
                    <a:pt x="67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5121" y="603"/>
              <a:ext cx="35" cy="69"/>
            </a:xfrm>
            <a:custGeom>
              <a:avLst/>
              <a:gdLst>
                <a:gd name="T0" fmla="*/ 6 w 35"/>
                <a:gd name="T1" fmla="*/ 5 h 69"/>
                <a:gd name="T2" fmla="*/ 0 w 35"/>
                <a:gd name="T3" fmla="*/ 4 h 69"/>
                <a:gd name="T4" fmla="*/ 28 w 35"/>
                <a:gd name="T5" fmla="*/ 69 h 69"/>
                <a:gd name="T6" fmla="*/ 35 w 35"/>
                <a:gd name="T7" fmla="*/ 67 h 69"/>
                <a:gd name="T8" fmla="*/ 10 w 35"/>
                <a:gd name="T9" fmla="*/ 2 h 69"/>
                <a:gd name="T10" fmla="*/ 3 w 35"/>
                <a:gd name="T11" fmla="*/ 0 h 69"/>
                <a:gd name="T12" fmla="*/ 10 w 35"/>
                <a:gd name="T13" fmla="*/ 2 h 69"/>
                <a:gd name="T14" fmla="*/ 6 w 35"/>
                <a:gd name="T15" fmla="*/ 0 h 69"/>
                <a:gd name="T16" fmla="*/ 3 w 35"/>
                <a:gd name="T17" fmla="*/ 0 h 69"/>
                <a:gd name="T18" fmla="*/ 6 w 35"/>
                <a:gd name="T19" fmla="*/ 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69">
                  <a:moveTo>
                    <a:pt x="6" y="5"/>
                  </a:moveTo>
                  <a:lnTo>
                    <a:pt x="0" y="4"/>
                  </a:lnTo>
                  <a:lnTo>
                    <a:pt x="28" y="69"/>
                  </a:lnTo>
                  <a:lnTo>
                    <a:pt x="35" y="67"/>
                  </a:lnTo>
                  <a:lnTo>
                    <a:pt x="10" y="2"/>
                  </a:lnTo>
                  <a:lnTo>
                    <a:pt x="3" y="0"/>
                  </a:lnTo>
                  <a:lnTo>
                    <a:pt x="10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4445" y="603"/>
              <a:ext cx="682" cy="84"/>
            </a:xfrm>
            <a:custGeom>
              <a:avLst/>
              <a:gdLst>
                <a:gd name="T0" fmla="*/ 6 w 682"/>
                <a:gd name="T1" fmla="*/ 82 h 84"/>
                <a:gd name="T2" fmla="*/ 3 w 682"/>
                <a:gd name="T3" fmla="*/ 84 h 84"/>
                <a:gd name="T4" fmla="*/ 682 w 682"/>
                <a:gd name="T5" fmla="*/ 5 h 84"/>
                <a:gd name="T6" fmla="*/ 679 w 682"/>
                <a:gd name="T7" fmla="*/ 0 h 84"/>
                <a:gd name="T8" fmla="*/ 3 w 682"/>
                <a:gd name="T9" fmla="*/ 79 h 84"/>
                <a:gd name="T10" fmla="*/ 0 w 682"/>
                <a:gd name="T11" fmla="*/ 81 h 84"/>
                <a:gd name="T12" fmla="*/ 3 w 682"/>
                <a:gd name="T13" fmla="*/ 79 h 84"/>
                <a:gd name="T14" fmla="*/ 0 w 682"/>
                <a:gd name="T15" fmla="*/ 81 h 84"/>
                <a:gd name="T16" fmla="*/ 0 w 682"/>
                <a:gd name="T17" fmla="*/ 81 h 84"/>
                <a:gd name="T18" fmla="*/ 6 w 682"/>
                <a:gd name="T19" fmla="*/ 8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84">
                  <a:moveTo>
                    <a:pt x="6" y="82"/>
                  </a:moveTo>
                  <a:lnTo>
                    <a:pt x="3" y="84"/>
                  </a:lnTo>
                  <a:lnTo>
                    <a:pt x="682" y="5"/>
                  </a:lnTo>
                  <a:lnTo>
                    <a:pt x="679" y="0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3" y="79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6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4416" y="561"/>
              <a:ext cx="711" cy="124"/>
            </a:xfrm>
            <a:custGeom>
              <a:avLst/>
              <a:gdLst>
                <a:gd name="T0" fmla="*/ 32 w 711"/>
                <a:gd name="T1" fmla="*/ 124 h 124"/>
                <a:gd name="T2" fmla="*/ 19 w 711"/>
                <a:gd name="T3" fmla="*/ 119 h 124"/>
                <a:gd name="T4" fmla="*/ 10 w 711"/>
                <a:gd name="T5" fmla="*/ 114 h 124"/>
                <a:gd name="T6" fmla="*/ 7 w 711"/>
                <a:gd name="T7" fmla="*/ 107 h 124"/>
                <a:gd name="T8" fmla="*/ 0 w 711"/>
                <a:gd name="T9" fmla="*/ 101 h 124"/>
                <a:gd name="T10" fmla="*/ 0 w 711"/>
                <a:gd name="T11" fmla="*/ 94 h 124"/>
                <a:gd name="T12" fmla="*/ 3 w 711"/>
                <a:gd name="T13" fmla="*/ 89 h 124"/>
                <a:gd name="T14" fmla="*/ 7 w 711"/>
                <a:gd name="T15" fmla="*/ 84 h 124"/>
                <a:gd name="T16" fmla="*/ 13 w 711"/>
                <a:gd name="T17" fmla="*/ 81 h 124"/>
                <a:gd name="T18" fmla="*/ 692 w 711"/>
                <a:gd name="T19" fmla="*/ 0 h 124"/>
                <a:gd name="T20" fmla="*/ 711 w 711"/>
                <a:gd name="T21" fmla="*/ 46 h 124"/>
                <a:gd name="T22" fmla="*/ 32 w 711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1" h="124">
                  <a:moveTo>
                    <a:pt x="32" y="124"/>
                  </a:moveTo>
                  <a:lnTo>
                    <a:pt x="19" y="119"/>
                  </a:lnTo>
                  <a:lnTo>
                    <a:pt x="10" y="114"/>
                  </a:lnTo>
                  <a:lnTo>
                    <a:pt x="7" y="107"/>
                  </a:lnTo>
                  <a:lnTo>
                    <a:pt x="0" y="101"/>
                  </a:lnTo>
                  <a:lnTo>
                    <a:pt x="0" y="94"/>
                  </a:lnTo>
                  <a:lnTo>
                    <a:pt x="3" y="89"/>
                  </a:lnTo>
                  <a:lnTo>
                    <a:pt x="7" y="84"/>
                  </a:lnTo>
                  <a:lnTo>
                    <a:pt x="13" y="81"/>
                  </a:lnTo>
                  <a:lnTo>
                    <a:pt x="692" y="0"/>
                  </a:lnTo>
                  <a:lnTo>
                    <a:pt x="711" y="46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4413" y="638"/>
              <a:ext cx="38" cy="49"/>
            </a:xfrm>
            <a:custGeom>
              <a:avLst/>
              <a:gdLst>
                <a:gd name="T0" fmla="*/ 16 w 38"/>
                <a:gd name="T1" fmla="*/ 0 h 49"/>
                <a:gd name="T2" fmla="*/ 16 w 38"/>
                <a:gd name="T3" fmla="*/ 2 h 49"/>
                <a:gd name="T4" fmla="*/ 6 w 38"/>
                <a:gd name="T5" fmla="*/ 5 h 49"/>
                <a:gd name="T6" fmla="*/ 3 w 38"/>
                <a:gd name="T7" fmla="*/ 12 h 49"/>
                <a:gd name="T8" fmla="*/ 0 w 38"/>
                <a:gd name="T9" fmla="*/ 17 h 49"/>
                <a:gd name="T10" fmla="*/ 0 w 38"/>
                <a:gd name="T11" fmla="*/ 25 h 49"/>
                <a:gd name="T12" fmla="*/ 3 w 38"/>
                <a:gd name="T13" fmla="*/ 32 h 49"/>
                <a:gd name="T14" fmla="*/ 13 w 38"/>
                <a:gd name="T15" fmla="*/ 39 h 49"/>
                <a:gd name="T16" fmla="*/ 22 w 38"/>
                <a:gd name="T17" fmla="*/ 44 h 49"/>
                <a:gd name="T18" fmla="*/ 35 w 38"/>
                <a:gd name="T19" fmla="*/ 49 h 49"/>
                <a:gd name="T20" fmla="*/ 38 w 38"/>
                <a:gd name="T21" fmla="*/ 46 h 49"/>
                <a:gd name="T22" fmla="*/ 25 w 38"/>
                <a:gd name="T23" fmla="*/ 42 h 49"/>
                <a:gd name="T24" fmla="*/ 16 w 38"/>
                <a:gd name="T25" fmla="*/ 37 h 49"/>
                <a:gd name="T26" fmla="*/ 13 w 38"/>
                <a:gd name="T27" fmla="*/ 30 h 49"/>
                <a:gd name="T28" fmla="*/ 10 w 38"/>
                <a:gd name="T29" fmla="*/ 24 h 49"/>
                <a:gd name="T30" fmla="*/ 6 w 38"/>
                <a:gd name="T31" fmla="*/ 17 h 49"/>
                <a:gd name="T32" fmla="*/ 10 w 38"/>
                <a:gd name="T33" fmla="*/ 12 h 49"/>
                <a:gd name="T34" fmla="*/ 13 w 38"/>
                <a:gd name="T35" fmla="*/ 7 h 49"/>
                <a:gd name="T36" fmla="*/ 19 w 38"/>
                <a:gd name="T37" fmla="*/ 4 h 49"/>
                <a:gd name="T38" fmla="*/ 19 w 38"/>
                <a:gd name="T39" fmla="*/ 5 h 49"/>
                <a:gd name="T40" fmla="*/ 16 w 38"/>
                <a:gd name="T41" fmla="*/ 0 h 49"/>
                <a:gd name="T42" fmla="*/ 16 w 38"/>
                <a:gd name="T43" fmla="*/ 0 h 49"/>
                <a:gd name="T44" fmla="*/ 16 w 38"/>
                <a:gd name="T45" fmla="*/ 2 h 49"/>
                <a:gd name="T46" fmla="*/ 16 w 38"/>
                <a:gd name="T4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9">
                  <a:moveTo>
                    <a:pt x="16" y="0"/>
                  </a:moveTo>
                  <a:lnTo>
                    <a:pt x="16" y="2"/>
                  </a:lnTo>
                  <a:lnTo>
                    <a:pt x="6" y="5"/>
                  </a:lnTo>
                  <a:lnTo>
                    <a:pt x="3" y="12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" y="39"/>
                  </a:lnTo>
                  <a:lnTo>
                    <a:pt x="22" y="44"/>
                  </a:lnTo>
                  <a:lnTo>
                    <a:pt x="35" y="49"/>
                  </a:lnTo>
                  <a:lnTo>
                    <a:pt x="38" y="46"/>
                  </a:lnTo>
                  <a:lnTo>
                    <a:pt x="25" y="42"/>
                  </a:lnTo>
                  <a:lnTo>
                    <a:pt x="16" y="37"/>
                  </a:lnTo>
                  <a:lnTo>
                    <a:pt x="13" y="30"/>
                  </a:lnTo>
                  <a:lnTo>
                    <a:pt x="10" y="24"/>
                  </a:lnTo>
                  <a:lnTo>
                    <a:pt x="6" y="17"/>
                  </a:lnTo>
                  <a:lnTo>
                    <a:pt x="10" y="12"/>
                  </a:lnTo>
                  <a:lnTo>
                    <a:pt x="13" y="7"/>
                  </a:lnTo>
                  <a:lnTo>
                    <a:pt x="19" y="4"/>
                  </a:lnTo>
                  <a:lnTo>
                    <a:pt x="19" y="5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4429" y="560"/>
              <a:ext cx="683" cy="83"/>
            </a:xfrm>
            <a:custGeom>
              <a:avLst/>
              <a:gdLst>
                <a:gd name="T0" fmla="*/ 683 w 683"/>
                <a:gd name="T1" fmla="*/ 1 h 83"/>
                <a:gd name="T2" fmla="*/ 679 w 683"/>
                <a:gd name="T3" fmla="*/ 0 h 83"/>
                <a:gd name="T4" fmla="*/ 0 w 683"/>
                <a:gd name="T5" fmla="*/ 78 h 83"/>
                <a:gd name="T6" fmla="*/ 3 w 683"/>
                <a:gd name="T7" fmla="*/ 83 h 83"/>
                <a:gd name="T8" fmla="*/ 679 w 683"/>
                <a:gd name="T9" fmla="*/ 3 h 83"/>
                <a:gd name="T10" fmla="*/ 676 w 683"/>
                <a:gd name="T11" fmla="*/ 3 h 83"/>
                <a:gd name="T12" fmla="*/ 683 w 683"/>
                <a:gd name="T13" fmla="*/ 1 h 83"/>
                <a:gd name="T14" fmla="*/ 683 w 683"/>
                <a:gd name="T15" fmla="*/ 0 h 83"/>
                <a:gd name="T16" fmla="*/ 679 w 683"/>
                <a:gd name="T17" fmla="*/ 0 h 83"/>
                <a:gd name="T18" fmla="*/ 683 w 683"/>
                <a:gd name="T19" fmla="*/ 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3">
                  <a:moveTo>
                    <a:pt x="683" y="1"/>
                  </a:moveTo>
                  <a:lnTo>
                    <a:pt x="679" y="0"/>
                  </a:lnTo>
                  <a:lnTo>
                    <a:pt x="0" y="78"/>
                  </a:lnTo>
                  <a:lnTo>
                    <a:pt x="3" y="83"/>
                  </a:lnTo>
                  <a:lnTo>
                    <a:pt x="679" y="3"/>
                  </a:lnTo>
                  <a:lnTo>
                    <a:pt x="676" y="3"/>
                  </a:lnTo>
                  <a:lnTo>
                    <a:pt x="683" y="1"/>
                  </a:lnTo>
                  <a:lnTo>
                    <a:pt x="683" y="0"/>
                  </a:lnTo>
                  <a:lnTo>
                    <a:pt x="679" y="0"/>
                  </a:lnTo>
                  <a:lnTo>
                    <a:pt x="6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5105" y="561"/>
              <a:ext cx="26" cy="47"/>
            </a:xfrm>
            <a:custGeom>
              <a:avLst/>
              <a:gdLst>
                <a:gd name="T0" fmla="*/ 22 w 26"/>
                <a:gd name="T1" fmla="*/ 47 h 47"/>
                <a:gd name="T2" fmla="*/ 26 w 26"/>
                <a:gd name="T3" fmla="*/ 46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6 h 47"/>
                <a:gd name="T10" fmla="*/ 19 w 26"/>
                <a:gd name="T11" fmla="*/ 44 h 47"/>
                <a:gd name="T12" fmla="*/ 22 w 26"/>
                <a:gd name="T13" fmla="*/ 47 h 47"/>
                <a:gd name="T14" fmla="*/ 26 w 26"/>
                <a:gd name="T15" fmla="*/ 47 h 47"/>
                <a:gd name="T16" fmla="*/ 26 w 26"/>
                <a:gd name="T17" fmla="*/ 46 h 47"/>
                <a:gd name="T18" fmla="*/ 22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2" y="47"/>
                  </a:moveTo>
                  <a:lnTo>
                    <a:pt x="26" y="46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6"/>
                  </a:lnTo>
                  <a:lnTo>
                    <a:pt x="19" y="44"/>
                  </a:lnTo>
                  <a:lnTo>
                    <a:pt x="22" y="47"/>
                  </a:lnTo>
                  <a:lnTo>
                    <a:pt x="26" y="47"/>
                  </a:lnTo>
                  <a:lnTo>
                    <a:pt x="26" y="46"/>
                  </a:lnTo>
                  <a:lnTo>
                    <a:pt x="22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4448" y="605"/>
              <a:ext cx="679" cy="82"/>
            </a:xfrm>
            <a:custGeom>
              <a:avLst/>
              <a:gdLst>
                <a:gd name="T0" fmla="*/ 0 w 679"/>
                <a:gd name="T1" fmla="*/ 82 h 82"/>
                <a:gd name="T2" fmla="*/ 0 w 679"/>
                <a:gd name="T3" fmla="*/ 82 h 82"/>
                <a:gd name="T4" fmla="*/ 679 w 679"/>
                <a:gd name="T5" fmla="*/ 3 h 82"/>
                <a:gd name="T6" fmla="*/ 676 w 679"/>
                <a:gd name="T7" fmla="*/ 0 h 82"/>
                <a:gd name="T8" fmla="*/ 0 w 679"/>
                <a:gd name="T9" fmla="*/ 79 h 82"/>
                <a:gd name="T10" fmla="*/ 3 w 679"/>
                <a:gd name="T11" fmla="*/ 79 h 82"/>
                <a:gd name="T12" fmla="*/ 0 w 679"/>
                <a:gd name="T13" fmla="*/ 82 h 82"/>
                <a:gd name="T14" fmla="*/ 0 w 679"/>
                <a:gd name="T15" fmla="*/ 82 h 82"/>
                <a:gd name="T16" fmla="*/ 0 w 679"/>
                <a:gd name="T17" fmla="*/ 82 h 82"/>
                <a:gd name="T18" fmla="*/ 0 w 679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9" h="82">
                  <a:moveTo>
                    <a:pt x="0" y="82"/>
                  </a:moveTo>
                  <a:lnTo>
                    <a:pt x="0" y="82"/>
                  </a:lnTo>
                  <a:lnTo>
                    <a:pt x="679" y="3"/>
                  </a:lnTo>
                  <a:lnTo>
                    <a:pt x="676" y="0"/>
                  </a:lnTo>
                  <a:lnTo>
                    <a:pt x="0" y="79"/>
                  </a:lnTo>
                  <a:lnTo>
                    <a:pt x="3" y="79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4460" y="670"/>
              <a:ext cx="712" cy="124"/>
            </a:xfrm>
            <a:custGeom>
              <a:avLst/>
              <a:gdLst>
                <a:gd name="T0" fmla="*/ 32 w 712"/>
                <a:gd name="T1" fmla="*/ 124 h 124"/>
                <a:gd name="T2" fmla="*/ 19 w 712"/>
                <a:gd name="T3" fmla="*/ 121 h 124"/>
                <a:gd name="T4" fmla="*/ 10 w 712"/>
                <a:gd name="T5" fmla="*/ 116 h 124"/>
                <a:gd name="T6" fmla="*/ 4 w 712"/>
                <a:gd name="T7" fmla="*/ 111 h 124"/>
                <a:gd name="T8" fmla="*/ 0 w 712"/>
                <a:gd name="T9" fmla="*/ 104 h 124"/>
                <a:gd name="T10" fmla="*/ 0 w 712"/>
                <a:gd name="T11" fmla="*/ 99 h 124"/>
                <a:gd name="T12" fmla="*/ 4 w 712"/>
                <a:gd name="T13" fmla="*/ 92 h 124"/>
                <a:gd name="T14" fmla="*/ 7 w 712"/>
                <a:gd name="T15" fmla="*/ 85 h 124"/>
                <a:gd name="T16" fmla="*/ 13 w 712"/>
                <a:gd name="T17" fmla="*/ 80 h 124"/>
                <a:gd name="T18" fmla="*/ 693 w 712"/>
                <a:gd name="T19" fmla="*/ 0 h 124"/>
                <a:gd name="T20" fmla="*/ 712 w 712"/>
                <a:gd name="T21" fmla="*/ 45 h 124"/>
                <a:gd name="T22" fmla="*/ 32 w 712"/>
                <a:gd name="T2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2" h="124">
                  <a:moveTo>
                    <a:pt x="32" y="124"/>
                  </a:moveTo>
                  <a:lnTo>
                    <a:pt x="19" y="121"/>
                  </a:lnTo>
                  <a:lnTo>
                    <a:pt x="10" y="116"/>
                  </a:lnTo>
                  <a:lnTo>
                    <a:pt x="4" y="111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4" y="92"/>
                  </a:lnTo>
                  <a:lnTo>
                    <a:pt x="7" y="85"/>
                  </a:lnTo>
                  <a:lnTo>
                    <a:pt x="13" y="80"/>
                  </a:lnTo>
                  <a:lnTo>
                    <a:pt x="693" y="0"/>
                  </a:lnTo>
                  <a:lnTo>
                    <a:pt x="712" y="45"/>
                  </a:lnTo>
                  <a:lnTo>
                    <a:pt x="32" y="124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4457" y="749"/>
              <a:ext cx="38" cy="47"/>
            </a:xfrm>
            <a:custGeom>
              <a:avLst/>
              <a:gdLst>
                <a:gd name="T0" fmla="*/ 16 w 38"/>
                <a:gd name="T1" fmla="*/ 0 h 47"/>
                <a:gd name="T2" fmla="*/ 16 w 38"/>
                <a:gd name="T3" fmla="*/ 0 h 47"/>
                <a:gd name="T4" fmla="*/ 7 w 38"/>
                <a:gd name="T5" fmla="*/ 6 h 47"/>
                <a:gd name="T6" fmla="*/ 3 w 38"/>
                <a:gd name="T7" fmla="*/ 13 h 47"/>
                <a:gd name="T8" fmla="*/ 0 w 38"/>
                <a:gd name="T9" fmla="*/ 20 h 47"/>
                <a:gd name="T10" fmla="*/ 0 w 38"/>
                <a:gd name="T11" fmla="*/ 27 h 47"/>
                <a:gd name="T12" fmla="*/ 3 w 38"/>
                <a:gd name="T13" fmla="*/ 32 h 47"/>
                <a:gd name="T14" fmla="*/ 10 w 38"/>
                <a:gd name="T15" fmla="*/ 38 h 47"/>
                <a:gd name="T16" fmla="*/ 22 w 38"/>
                <a:gd name="T17" fmla="*/ 43 h 47"/>
                <a:gd name="T18" fmla="*/ 35 w 38"/>
                <a:gd name="T19" fmla="*/ 47 h 47"/>
                <a:gd name="T20" fmla="*/ 38 w 38"/>
                <a:gd name="T21" fmla="*/ 43 h 47"/>
                <a:gd name="T22" fmla="*/ 26 w 38"/>
                <a:gd name="T23" fmla="*/ 40 h 47"/>
                <a:gd name="T24" fmla="*/ 16 w 38"/>
                <a:gd name="T25" fmla="*/ 37 h 47"/>
                <a:gd name="T26" fmla="*/ 10 w 38"/>
                <a:gd name="T27" fmla="*/ 32 h 47"/>
                <a:gd name="T28" fmla="*/ 7 w 38"/>
                <a:gd name="T29" fmla="*/ 25 h 47"/>
                <a:gd name="T30" fmla="*/ 7 w 38"/>
                <a:gd name="T31" fmla="*/ 20 h 47"/>
                <a:gd name="T32" fmla="*/ 10 w 38"/>
                <a:gd name="T33" fmla="*/ 13 h 47"/>
                <a:gd name="T34" fmla="*/ 13 w 38"/>
                <a:gd name="T35" fmla="*/ 8 h 47"/>
                <a:gd name="T36" fmla="*/ 19 w 38"/>
                <a:gd name="T37" fmla="*/ 1 h 47"/>
                <a:gd name="T38" fmla="*/ 19 w 38"/>
                <a:gd name="T39" fmla="*/ 3 h 47"/>
                <a:gd name="T40" fmla="*/ 16 w 38"/>
                <a:gd name="T41" fmla="*/ 0 h 47"/>
                <a:gd name="T42" fmla="*/ 16 w 38"/>
                <a:gd name="T43" fmla="*/ 0 h 47"/>
                <a:gd name="T44" fmla="*/ 16 w 38"/>
                <a:gd name="T45" fmla="*/ 0 h 47"/>
                <a:gd name="T46" fmla="*/ 16 w 38"/>
                <a:gd name="T4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47">
                  <a:moveTo>
                    <a:pt x="16" y="0"/>
                  </a:moveTo>
                  <a:lnTo>
                    <a:pt x="16" y="0"/>
                  </a:lnTo>
                  <a:lnTo>
                    <a:pt x="7" y="6"/>
                  </a:lnTo>
                  <a:lnTo>
                    <a:pt x="3" y="13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3" y="32"/>
                  </a:lnTo>
                  <a:lnTo>
                    <a:pt x="10" y="38"/>
                  </a:lnTo>
                  <a:lnTo>
                    <a:pt x="22" y="43"/>
                  </a:lnTo>
                  <a:lnTo>
                    <a:pt x="35" y="47"/>
                  </a:lnTo>
                  <a:lnTo>
                    <a:pt x="38" y="43"/>
                  </a:lnTo>
                  <a:lnTo>
                    <a:pt x="26" y="40"/>
                  </a:lnTo>
                  <a:lnTo>
                    <a:pt x="16" y="37"/>
                  </a:lnTo>
                  <a:lnTo>
                    <a:pt x="10" y="32"/>
                  </a:lnTo>
                  <a:lnTo>
                    <a:pt x="7" y="25"/>
                  </a:lnTo>
                  <a:lnTo>
                    <a:pt x="7" y="20"/>
                  </a:lnTo>
                  <a:lnTo>
                    <a:pt x="10" y="13"/>
                  </a:lnTo>
                  <a:lnTo>
                    <a:pt x="13" y="8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4473" y="668"/>
              <a:ext cx="683" cy="84"/>
            </a:xfrm>
            <a:custGeom>
              <a:avLst/>
              <a:gdLst>
                <a:gd name="T0" fmla="*/ 683 w 683"/>
                <a:gd name="T1" fmla="*/ 2 h 84"/>
                <a:gd name="T2" fmla="*/ 680 w 683"/>
                <a:gd name="T3" fmla="*/ 0 h 84"/>
                <a:gd name="T4" fmla="*/ 0 w 683"/>
                <a:gd name="T5" fmla="*/ 81 h 84"/>
                <a:gd name="T6" fmla="*/ 3 w 683"/>
                <a:gd name="T7" fmla="*/ 84 h 84"/>
                <a:gd name="T8" fmla="*/ 680 w 683"/>
                <a:gd name="T9" fmla="*/ 6 h 84"/>
                <a:gd name="T10" fmla="*/ 676 w 683"/>
                <a:gd name="T11" fmla="*/ 4 h 84"/>
                <a:gd name="T12" fmla="*/ 683 w 683"/>
                <a:gd name="T13" fmla="*/ 2 h 84"/>
                <a:gd name="T14" fmla="*/ 683 w 683"/>
                <a:gd name="T15" fmla="*/ 0 h 84"/>
                <a:gd name="T16" fmla="*/ 680 w 683"/>
                <a:gd name="T17" fmla="*/ 0 h 84"/>
                <a:gd name="T18" fmla="*/ 683 w 683"/>
                <a:gd name="T19" fmla="*/ 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3" h="84">
                  <a:moveTo>
                    <a:pt x="683" y="2"/>
                  </a:moveTo>
                  <a:lnTo>
                    <a:pt x="680" y="0"/>
                  </a:lnTo>
                  <a:lnTo>
                    <a:pt x="0" y="81"/>
                  </a:lnTo>
                  <a:lnTo>
                    <a:pt x="3" y="84"/>
                  </a:lnTo>
                  <a:lnTo>
                    <a:pt x="680" y="6"/>
                  </a:lnTo>
                  <a:lnTo>
                    <a:pt x="676" y="4"/>
                  </a:lnTo>
                  <a:lnTo>
                    <a:pt x="683" y="2"/>
                  </a:lnTo>
                  <a:lnTo>
                    <a:pt x="683" y="0"/>
                  </a:lnTo>
                  <a:lnTo>
                    <a:pt x="680" y="0"/>
                  </a:lnTo>
                  <a:lnTo>
                    <a:pt x="68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5149" y="670"/>
              <a:ext cx="26" cy="47"/>
            </a:xfrm>
            <a:custGeom>
              <a:avLst/>
              <a:gdLst>
                <a:gd name="T0" fmla="*/ 23 w 26"/>
                <a:gd name="T1" fmla="*/ 47 h 47"/>
                <a:gd name="T2" fmla="*/ 26 w 26"/>
                <a:gd name="T3" fmla="*/ 45 h 47"/>
                <a:gd name="T4" fmla="*/ 7 w 26"/>
                <a:gd name="T5" fmla="*/ 0 h 47"/>
                <a:gd name="T6" fmla="*/ 0 w 26"/>
                <a:gd name="T7" fmla="*/ 2 h 47"/>
                <a:gd name="T8" fmla="*/ 19 w 26"/>
                <a:gd name="T9" fmla="*/ 45 h 47"/>
                <a:gd name="T10" fmla="*/ 23 w 26"/>
                <a:gd name="T11" fmla="*/ 44 h 47"/>
                <a:gd name="T12" fmla="*/ 23 w 26"/>
                <a:gd name="T13" fmla="*/ 47 h 47"/>
                <a:gd name="T14" fmla="*/ 26 w 26"/>
                <a:gd name="T15" fmla="*/ 47 h 47"/>
                <a:gd name="T16" fmla="*/ 26 w 26"/>
                <a:gd name="T17" fmla="*/ 45 h 47"/>
                <a:gd name="T18" fmla="*/ 23 w 26"/>
                <a:gd name="T1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7">
                  <a:moveTo>
                    <a:pt x="23" y="47"/>
                  </a:moveTo>
                  <a:lnTo>
                    <a:pt x="26" y="45"/>
                  </a:lnTo>
                  <a:lnTo>
                    <a:pt x="7" y="0"/>
                  </a:lnTo>
                  <a:lnTo>
                    <a:pt x="0" y="2"/>
                  </a:lnTo>
                  <a:lnTo>
                    <a:pt x="19" y="45"/>
                  </a:lnTo>
                  <a:lnTo>
                    <a:pt x="23" y="44"/>
                  </a:lnTo>
                  <a:lnTo>
                    <a:pt x="23" y="47"/>
                  </a:lnTo>
                  <a:lnTo>
                    <a:pt x="26" y="47"/>
                  </a:lnTo>
                  <a:lnTo>
                    <a:pt x="26" y="45"/>
                  </a:lnTo>
                  <a:lnTo>
                    <a:pt x="23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4" name="Freeform 30"/>
            <p:cNvSpPr>
              <a:spLocks/>
            </p:cNvSpPr>
            <p:nvPr/>
          </p:nvSpPr>
          <p:spPr bwMode="auto">
            <a:xfrm>
              <a:off x="4492" y="714"/>
              <a:ext cx="680" cy="82"/>
            </a:xfrm>
            <a:custGeom>
              <a:avLst/>
              <a:gdLst>
                <a:gd name="T0" fmla="*/ 0 w 680"/>
                <a:gd name="T1" fmla="*/ 82 h 82"/>
                <a:gd name="T2" fmla="*/ 3 w 680"/>
                <a:gd name="T3" fmla="*/ 82 h 82"/>
                <a:gd name="T4" fmla="*/ 680 w 680"/>
                <a:gd name="T5" fmla="*/ 3 h 82"/>
                <a:gd name="T6" fmla="*/ 680 w 680"/>
                <a:gd name="T7" fmla="*/ 0 h 82"/>
                <a:gd name="T8" fmla="*/ 0 w 680"/>
                <a:gd name="T9" fmla="*/ 78 h 82"/>
                <a:gd name="T10" fmla="*/ 3 w 680"/>
                <a:gd name="T11" fmla="*/ 78 h 82"/>
                <a:gd name="T12" fmla="*/ 0 w 680"/>
                <a:gd name="T13" fmla="*/ 82 h 82"/>
                <a:gd name="T14" fmla="*/ 0 w 680"/>
                <a:gd name="T15" fmla="*/ 82 h 82"/>
                <a:gd name="T16" fmla="*/ 3 w 680"/>
                <a:gd name="T17" fmla="*/ 82 h 82"/>
                <a:gd name="T18" fmla="*/ 0 w 680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0" h="82">
                  <a:moveTo>
                    <a:pt x="0" y="82"/>
                  </a:moveTo>
                  <a:lnTo>
                    <a:pt x="3" y="82"/>
                  </a:lnTo>
                  <a:lnTo>
                    <a:pt x="680" y="3"/>
                  </a:lnTo>
                  <a:lnTo>
                    <a:pt x="680" y="0"/>
                  </a:lnTo>
                  <a:lnTo>
                    <a:pt x="0" y="78"/>
                  </a:lnTo>
                  <a:lnTo>
                    <a:pt x="3" y="78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3" y="82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5108" y="545"/>
              <a:ext cx="181" cy="72"/>
            </a:xfrm>
            <a:custGeom>
              <a:avLst/>
              <a:gdLst>
                <a:gd name="T0" fmla="*/ 23 w 181"/>
                <a:gd name="T1" fmla="*/ 72 h 72"/>
                <a:gd name="T2" fmla="*/ 0 w 181"/>
                <a:gd name="T3" fmla="*/ 18 h 72"/>
                <a:gd name="T4" fmla="*/ 0 w 181"/>
                <a:gd name="T5" fmla="*/ 18 h 72"/>
                <a:gd name="T6" fmla="*/ 152 w 181"/>
                <a:gd name="T7" fmla="*/ 0 h 72"/>
                <a:gd name="T8" fmla="*/ 181 w 181"/>
                <a:gd name="T9" fmla="*/ 72 h 72"/>
                <a:gd name="T10" fmla="*/ 23 w 181"/>
                <a:gd name="T11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72">
                  <a:moveTo>
                    <a:pt x="23" y="72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152" y="0"/>
                  </a:lnTo>
                  <a:lnTo>
                    <a:pt x="181" y="72"/>
                  </a:lnTo>
                  <a:lnTo>
                    <a:pt x="23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5131" y="617"/>
              <a:ext cx="192" cy="100"/>
            </a:xfrm>
            <a:custGeom>
              <a:avLst/>
              <a:gdLst>
                <a:gd name="T0" fmla="*/ 0 w 192"/>
                <a:gd name="T1" fmla="*/ 0 h 100"/>
                <a:gd name="T2" fmla="*/ 41 w 192"/>
                <a:gd name="T3" fmla="*/ 100 h 100"/>
                <a:gd name="T4" fmla="*/ 192 w 192"/>
                <a:gd name="T5" fmla="*/ 82 h 100"/>
                <a:gd name="T6" fmla="*/ 158 w 192"/>
                <a:gd name="T7" fmla="*/ 0 h 100"/>
                <a:gd name="T8" fmla="*/ 0 w 192"/>
                <a:gd name="T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100">
                  <a:moveTo>
                    <a:pt x="0" y="0"/>
                  </a:moveTo>
                  <a:lnTo>
                    <a:pt x="41" y="100"/>
                  </a:lnTo>
                  <a:lnTo>
                    <a:pt x="192" y="82"/>
                  </a:lnTo>
                  <a:lnTo>
                    <a:pt x="1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5102" y="563"/>
              <a:ext cx="73" cy="156"/>
            </a:xfrm>
            <a:custGeom>
              <a:avLst/>
              <a:gdLst>
                <a:gd name="T0" fmla="*/ 66 w 73"/>
                <a:gd name="T1" fmla="*/ 152 h 156"/>
                <a:gd name="T2" fmla="*/ 73 w 73"/>
                <a:gd name="T3" fmla="*/ 154 h 156"/>
                <a:gd name="T4" fmla="*/ 10 w 73"/>
                <a:gd name="T5" fmla="*/ 0 h 156"/>
                <a:gd name="T6" fmla="*/ 0 w 73"/>
                <a:gd name="T7" fmla="*/ 0 h 156"/>
                <a:gd name="T8" fmla="*/ 66 w 73"/>
                <a:gd name="T9" fmla="*/ 154 h 156"/>
                <a:gd name="T10" fmla="*/ 70 w 73"/>
                <a:gd name="T11" fmla="*/ 156 h 156"/>
                <a:gd name="T12" fmla="*/ 66 w 73"/>
                <a:gd name="T13" fmla="*/ 154 h 156"/>
                <a:gd name="T14" fmla="*/ 66 w 73"/>
                <a:gd name="T15" fmla="*/ 156 h 156"/>
                <a:gd name="T16" fmla="*/ 70 w 73"/>
                <a:gd name="T17" fmla="*/ 156 h 156"/>
                <a:gd name="T18" fmla="*/ 66 w 73"/>
                <a:gd name="T19" fmla="*/ 15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66" y="152"/>
                  </a:moveTo>
                  <a:lnTo>
                    <a:pt x="73" y="15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66" y="154"/>
                  </a:lnTo>
                  <a:lnTo>
                    <a:pt x="70" y="156"/>
                  </a:lnTo>
                  <a:lnTo>
                    <a:pt x="66" y="154"/>
                  </a:lnTo>
                  <a:lnTo>
                    <a:pt x="66" y="156"/>
                  </a:lnTo>
                  <a:lnTo>
                    <a:pt x="70" y="156"/>
                  </a:lnTo>
                  <a:lnTo>
                    <a:pt x="66" y="1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5168" y="697"/>
              <a:ext cx="162" cy="22"/>
            </a:xfrm>
            <a:custGeom>
              <a:avLst/>
              <a:gdLst>
                <a:gd name="T0" fmla="*/ 152 w 162"/>
                <a:gd name="T1" fmla="*/ 2 h 22"/>
                <a:gd name="T2" fmla="*/ 155 w 162"/>
                <a:gd name="T3" fmla="*/ 0 h 22"/>
                <a:gd name="T4" fmla="*/ 0 w 162"/>
                <a:gd name="T5" fmla="*/ 18 h 22"/>
                <a:gd name="T6" fmla="*/ 4 w 162"/>
                <a:gd name="T7" fmla="*/ 22 h 22"/>
                <a:gd name="T8" fmla="*/ 158 w 162"/>
                <a:gd name="T9" fmla="*/ 3 h 22"/>
                <a:gd name="T10" fmla="*/ 158 w 162"/>
                <a:gd name="T11" fmla="*/ 2 h 22"/>
                <a:gd name="T12" fmla="*/ 158 w 162"/>
                <a:gd name="T13" fmla="*/ 3 h 22"/>
                <a:gd name="T14" fmla="*/ 162 w 162"/>
                <a:gd name="T15" fmla="*/ 3 h 22"/>
                <a:gd name="T16" fmla="*/ 158 w 162"/>
                <a:gd name="T17" fmla="*/ 2 h 22"/>
                <a:gd name="T18" fmla="*/ 152 w 162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22">
                  <a:moveTo>
                    <a:pt x="152" y="2"/>
                  </a:moveTo>
                  <a:lnTo>
                    <a:pt x="155" y="0"/>
                  </a:lnTo>
                  <a:lnTo>
                    <a:pt x="0" y="18"/>
                  </a:lnTo>
                  <a:lnTo>
                    <a:pt x="4" y="22"/>
                  </a:lnTo>
                  <a:lnTo>
                    <a:pt x="158" y="3"/>
                  </a:lnTo>
                  <a:lnTo>
                    <a:pt x="158" y="2"/>
                  </a:lnTo>
                  <a:lnTo>
                    <a:pt x="158" y="3"/>
                  </a:lnTo>
                  <a:lnTo>
                    <a:pt x="162" y="3"/>
                  </a:lnTo>
                  <a:lnTo>
                    <a:pt x="158" y="2"/>
                  </a:lnTo>
                  <a:lnTo>
                    <a:pt x="152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5257" y="543"/>
              <a:ext cx="69" cy="156"/>
            </a:xfrm>
            <a:custGeom>
              <a:avLst/>
              <a:gdLst>
                <a:gd name="T0" fmla="*/ 3 w 69"/>
                <a:gd name="T1" fmla="*/ 3 h 156"/>
                <a:gd name="T2" fmla="*/ 0 w 69"/>
                <a:gd name="T3" fmla="*/ 3 h 156"/>
                <a:gd name="T4" fmla="*/ 63 w 69"/>
                <a:gd name="T5" fmla="*/ 156 h 156"/>
                <a:gd name="T6" fmla="*/ 69 w 69"/>
                <a:gd name="T7" fmla="*/ 156 h 156"/>
                <a:gd name="T8" fmla="*/ 6 w 69"/>
                <a:gd name="T9" fmla="*/ 2 h 156"/>
                <a:gd name="T10" fmla="*/ 3 w 69"/>
                <a:gd name="T11" fmla="*/ 0 h 156"/>
                <a:gd name="T12" fmla="*/ 6 w 69"/>
                <a:gd name="T13" fmla="*/ 2 h 156"/>
                <a:gd name="T14" fmla="*/ 6 w 69"/>
                <a:gd name="T15" fmla="*/ 0 h 156"/>
                <a:gd name="T16" fmla="*/ 3 w 69"/>
                <a:gd name="T17" fmla="*/ 0 h 156"/>
                <a:gd name="T18" fmla="*/ 3 w 69"/>
                <a:gd name="T19" fmla="*/ 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156">
                  <a:moveTo>
                    <a:pt x="3" y="3"/>
                  </a:moveTo>
                  <a:lnTo>
                    <a:pt x="0" y="3"/>
                  </a:lnTo>
                  <a:lnTo>
                    <a:pt x="63" y="156"/>
                  </a:lnTo>
                  <a:lnTo>
                    <a:pt x="69" y="156"/>
                  </a:lnTo>
                  <a:lnTo>
                    <a:pt x="6" y="2"/>
                  </a:lnTo>
                  <a:lnTo>
                    <a:pt x="3" y="0"/>
                  </a:lnTo>
                  <a:lnTo>
                    <a:pt x="6" y="2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5102" y="543"/>
              <a:ext cx="158" cy="22"/>
            </a:xfrm>
            <a:custGeom>
              <a:avLst/>
              <a:gdLst>
                <a:gd name="T0" fmla="*/ 10 w 158"/>
                <a:gd name="T1" fmla="*/ 20 h 22"/>
                <a:gd name="T2" fmla="*/ 6 w 158"/>
                <a:gd name="T3" fmla="*/ 22 h 22"/>
                <a:gd name="T4" fmla="*/ 158 w 158"/>
                <a:gd name="T5" fmla="*/ 3 h 22"/>
                <a:gd name="T6" fmla="*/ 158 w 158"/>
                <a:gd name="T7" fmla="*/ 0 h 22"/>
                <a:gd name="T8" fmla="*/ 3 w 158"/>
                <a:gd name="T9" fmla="*/ 18 h 22"/>
                <a:gd name="T10" fmla="*/ 0 w 158"/>
                <a:gd name="T11" fmla="*/ 20 h 22"/>
                <a:gd name="T12" fmla="*/ 3 w 158"/>
                <a:gd name="T13" fmla="*/ 18 h 22"/>
                <a:gd name="T14" fmla="*/ 0 w 158"/>
                <a:gd name="T15" fmla="*/ 18 h 22"/>
                <a:gd name="T16" fmla="*/ 0 w 158"/>
                <a:gd name="T17" fmla="*/ 20 h 22"/>
                <a:gd name="T18" fmla="*/ 10 w 158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8" h="22">
                  <a:moveTo>
                    <a:pt x="10" y="20"/>
                  </a:moveTo>
                  <a:lnTo>
                    <a:pt x="6" y="22"/>
                  </a:lnTo>
                  <a:lnTo>
                    <a:pt x="158" y="3"/>
                  </a:lnTo>
                  <a:lnTo>
                    <a:pt x="158" y="0"/>
                  </a:lnTo>
                  <a:lnTo>
                    <a:pt x="3" y="18"/>
                  </a:lnTo>
                  <a:lnTo>
                    <a:pt x="0" y="20"/>
                  </a:lnTo>
                  <a:lnTo>
                    <a:pt x="3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5162" y="668"/>
              <a:ext cx="158" cy="47"/>
            </a:xfrm>
            <a:custGeom>
              <a:avLst/>
              <a:gdLst>
                <a:gd name="T0" fmla="*/ 0 w 158"/>
                <a:gd name="T1" fmla="*/ 19 h 47"/>
                <a:gd name="T2" fmla="*/ 13 w 158"/>
                <a:gd name="T3" fmla="*/ 47 h 47"/>
                <a:gd name="T4" fmla="*/ 158 w 158"/>
                <a:gd name="T5" fmla="*/ 31 h 47"/>
                <a:gd name="T6" fmla="*/ 145 w 158"/>
                <a:gd name="T7" fmla="*/ 0 h 47"/>
                <a:gd name="T8" fmla="*/ 0 w 158"/>
                <a:gd name="T9" fmla="*/ 19 h 47"/>
                <a:gd name="T10" fmla="*/ 0 w 158"/>
                <a:gd name="T11" fmla="*/ 1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47">
                  <a:moveTo>
                    <a:pt x="0" y="19"/>
                  </a:moveTo>
                  <a:lnTo>
                    <a:pt x="13" y="47"/>
                  </a:lnTo>
                  <a:lnTo>
                    <a:pt x="158" y="31"/>
                  </a:lnTo>
                  <a:lnTo>
                    <a:pt x="145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5159" y="687"/>
              <a:ext cx="19" cy="30"/>
            </a:xfrm>
            <a:custGeom>
              <a:avLst/>
              <a:gdLst>
                <a:gd name="T0" fmla="*/ 13 w 19"/>
                <a:gd name="T1" fmla="*/ 27 h 30"/>
                <a:gd name="T2" fmla="*/ 19 w 19"/>
                <a:gd name="T3" fmla="*/ 28 h 30"/>
                <a:gd name="T4" fmla="*/ 6 w 19"/>
                <a:gd name="T5" fmla="*/ 0 h 30"/>
                <a:gd name="T6" fmla="*/ 0 w 19"/>
                <a:gd name="T7" fmla="*/ 0 h 30"/>
                <a:gd name="T8" fmla="*/ 9 w 19"/>
                <a:gd name="T9" fmla="*/ 28 h 30"/>
                <a:gd name="T10" fmla="*/ 16 w 19"/>
                <a:gd name="T11" fmla="*/ 30 h 30"/>
                <a:gd name="T12" fmla="*/ 9 w 19"/>
                <a:gd name="T13" fmla="*/ 28 h 30"/>
                <a:gd name="T14" fmla="*/ 13 w 19"/>
                <a:gd name="T15" fmla="*/ 30 h 30"/>
                <a:gd name="T16" fmla="*/ 16 w 19"/>
                <a:gd name="T17" fmla="*/ 30 h 30"/>
                <a:gd name="T18" fmla="*/ 13 w 19"/>
                <a:gd name="T1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0">
                  <a:moveTo>
                    <a:pt x="13" y="27"/>
                  </a:moveTo>
                  <a:lnTo>
                    <a:pt x="19" y="28"/>
                  </a:lnTo>
                  <a:lnTo>
                    <a:pt x="6" y="0"/>
                  </a:lnTo>
                  <a:lnTo>
                    <a:pt x="0" y="0"/>
                  </a:lnTo>
                  <a:lnTo>
                    <a:pt x="9" y="28"/>
                  </a:lnTo>
                  <a:lnTo>
                    <a:pt x="16" y="30"/>
                  </a:lnTo>
                  <a:lnTo>
                    <a:pt x="9" y="28"/>
                  </a:lnTo>
                  <a:lnTo>
                    <a:pt x="13" y="30"/>
                  </a:lnTo>
                  <a:lnTo>
                    <a:pt x="16" y="30"/>
                  </a:lnTo>
                  <a:lnTo>
                    <a:pt x="13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5172" y="697"/>
              <a:ext cx="154" cy="20"/>
            </a:xfrm>
            <a:custGeom>
              <a:avLst/>
              <a:gdLst>
                <a:gd name="T0" fmla="*/ 145 w 154"/>
                <a:gd name="T1" fmla="*/ 2 h 20"/>
                <a:gd name="T2" fmla="*/ 148 w 154"/>
                <a:gd name="T3" fmla="*/ 0 h 20"/>
                <a:gd name="T4" fmla="*/ 0 w 154"/>
                <a:gd name="T5" fmla="*/ 17 h 20"/>
                <a:gd name="T6" fmla="*/ 3 w 154"/>
                <a:gd name="T7" fmla="*/ 20 h 20"/>
                <a:gd name="T8" fmla="*/ 148 w 154"/>
                <a:gd name="T9" fmla="*/ 3 h 20"/>
                <a:gd name="T10" fmla="*/ 151 w 154"/>
                <a:gd name="T11" fmla="*/ 0 h 20"/>
                <a:gd name="T12" fmla="*/ 148 w 154"/>
                <a:gd name="T13" fmla="*/ 3 h 20"/>
                <a:gd name="T14" fmla="*/ 154 w 154"/>
                <a:gd name="T15" fmla="*/ 2 h 20"/>
                <a:gd name="T16" fmla="*/ 151 w 154"/>
                <a:gd name="T17" fmla="*/ 0 h 20"/>
                <a:gd name="T18" fmla="*/ 145 w 154"/>
                <a:gd name="T19" fmla="*/ 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4" h="20">
                  <a:moveTo>
                    <a:pt x="145" y="2"/>
                  </a:moveTo>
                  <a:lnTo>
                    <a:pt x="148" y="0"/>
                  </a:lnTo>
                  <a:lnTo>
                    <a:pt x="0" y="17"/>
                  </a:lnTo>
                  <a:lnTo>
                    <a:pt x="3" y="20"/>
                  </a:lnTo>
                  <a:lnTo>
                    <a:pt x="148" y="3"/>
                  </a:lnTo>
                  <a:lnTo>
                    <a:pt x="151" y="0"/>
                  </a:lnTo>
                  <a:lnTo>
                    <a:pt x="148" y="3"/>
                  </a:lnTo>
                  <a:lnTo>
                    <a:pt x="154" y="2"/>
                  </a:lnTo>
                  <a:lnTo>
                    <a:pt x="151" y="0"/>
                  </a:lnTo>
                  <a:lnTo>
                    <a:pt x="14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5304" y="667"/>
              <a:ext cx="19" cy="32"/>
            </a:xfrm>
            <a:custGeom>
              <a:avLst/>
              <a:gdLst>
                <a:gd name="T0" fmla="*/ 7 w 19"/>
                <a:gd name="T1" fmla="*/ 5 h 32"/>
                <a:gd name="T2" fmla="*/ 0 w 19"/>
                <a:gd name="T3" fmla="*/ 3 h 32"/>
                <a:gd name="T4" fmla="*/ 13 w 19"/>
                <a:gd name="T5" fmla="*/ 32 h 32"/>
                <a:gd name="T6" fmla="*/ 19 w 19"/>
                <a:gd name="T7" fmla="*/ 30 h 32"/>
                <a:gd name="T8" fmla="*/ 10 w 19"/>
                <a:gd name="T9" fmla="*/ 1 h 32"/>
                <a:gd name="T10" fmla="*/ 3 w 19"/>
                <a:gd name="T11" fmla="*/ 0 h 32"/>
                <a:gd name="T12" fmla="*/ 10 w 19"/>
                <a:gd name="T13" fmla="*/ 1 h 32"/>
                <a:gd name="T14" fmla="*/ 7 w 19"/>
                <a:gd name="T15" fmla="*/ 0 h 32"/>
                <a:gd name="T16" fmla="*/ 3 w 19"/>
                <a:gd name="T17" fmla="*/ 0 h 32"/>
                <a:gd name="T18" fmla="*/ 7 w 19"/>
                <a:gd name="T19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32">
                  <a:moveTo>
                    <a:pt x="7" y="5"/>
                  </a:moveTo>
                  <a:lnTo>
                    <a:pt x="0" y="3"/>
                  </a:lnTo>
                  <a:lnTo>
                    <a:pt x="13" y="32"/>
                  </a:lnTo>
                  <a:lnTo>
                    <a:pt x="19" y="30"/>
                  </a:lnTo>
                  <a:lnTo>
                    <a:pt x="10" y="1"/>
                  </a:lnTo>
                  <a:lnTo>
                    <a:pt x="3" y="0"/>
                  </a:lnTo>
                  <a:lnTo>
                    <a:pt x="10" y="1"/>
                  </a:lnTo>
                  <a:lnTo>
                    <a:pt x="7" y="0"/>
                  </a:lnTo>
                  <a:lnTo>
                    <a:pt x="3" y="0"/>
                  </a:lnTo>
                  <a:lnTo>
                    <a:pt x="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5156" y="667"/>
              <a:ext cx="155" cy="22"/>
            </a:xfrm>
            <a:custGeom>
              <a:avLst/>
              <a:gdLst>
                <a:gd name="T0" fmla="*/ 9 w 155"/>
                <a:gd name="T1" fmla="*/ 20 h 22"/>
                <a:gd name="T2" fmla="*/ 6 w 155"/>
                <a:gd name="T3" fmla="*/ 22 h 22"/>
                <a:gd name="T4" fmla="*/ 155 w 155"/>
                <a:gd name="T5" fmla="*/ 5 h 22"/>
                <a:gd name="T6" fmla="*/ 151 w 155"/>
                <a:gd name="T7" fmla="*/ 0 h 22"/>
                <a:gd name="T8" fmla="*/ 6 w 155"/>
                <a:gd name="T9" fmla="*/ 18 h 22"/>
                <a:gd name="T10" fmla="*/ 3 w 155"/>
                <a:gd name="T11" fmla="*/ 20 h 22"/>
                <a:gd name="T12" fmla="*/ 6 w 155"/>
                <a:gd name="T13" fmla="*/ 18 h 22"/>
                <a:gd name="T14" fmla="*/ 0 w 155"/>
                <a:gd name="T15" fmla="*/ 18 h 22"/>
                <a:gd name="T16" fmla="*/ 3 w 155"/>
                <a:gd name="T17" fmla="*/ 20 h 22"/>
                <a:gd name="T18" fmla="*/ 9 w 155"/>
                <a:gd name="T1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22">
                  <a:moveTo>
                    <a:pt x="9" y="20"/>
                  </a:moveTo>
                  <a:lnTo>
                    <a:pt x="6" y="22"/>
                  </a:lnTo>
                  <a:lnTo>
                    <a:pt x="155" y="5"/>
                  </a:lnTo>
                  <a:lnTo>
                    <a:pt x="151" y="0"/>
                  </a:lnTo>
                  <a:lnTo>
                    <a:pt x="6" y="18"/>
                  </a:lnTo>
                  <a:lnTo>
                    <a:pt x="3" y="20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3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5260" y="530"/>
              <a:ext cx="209" cy="167"/>
            </a:xfrm>
            <a:custGeom>
              <a:avLst/>
              <a:gdLst>
                <a:gd name="T0" fmla="*/ 168 w 209"/>
                <a:gd name="T1" fmla="*/ 25 h 167"/>
                <a:gd name="T2" fmla="*/ 206 w 209"/>
                <a:gd name="T3" fmla="*/ 120 h 167"/>
                <a:gd name="T4" fmla="*/ 209 w 209"/>
                <a:gd name="T5" fmla="*/ 127 h 167"/>
                <a:gd name="T6" fmla="*/ 209 w 209"/>
                <a:gd name="T7" fmla="*/ 132 h 167"/>
                <a:gd name="T8" fmla="*/ 206 w 209"/>
                <a:gd name="T9" fmla="*/ 137 h 167"/>
                <a:gd name="T10" fmla="*/ 202 w 209"/>
                <a:gd name="T11" fmla="*/ 142 h 167"/>
                <a:gd name="T12" fmla="*/ 199 w 209"/>
                <a:gd name="T13" fmla="*/ 147 h 167"/>
                <a:gd name="T14" fmla="*/ 193 w 209"/>
                <a:gd name="T15" fmla="*/ 150 h 167"/>
                <a:gd name="T16" fmla="*/ 187 w 209"/>
                <a:gd name="T17" fmla="*/ 152 h 167"/>
                <a:gd name="T18" fmla="*/ 177 w 209"/>
                <a:gd name="T19" fmla="*/ 154 h 167"/>
                <a:gd name="T20" fmla="*/ 63 w 209"/>
                <a:gd name="T21" fmla="*/ 167 h 167"/>
                <a:gd name="T22" fmla="*/ 0 w 209"/>
                <a:gd name="T23" fmla="*/ 15 h 167"/>
                <a:gd name="T24" fmla="*/ 114 w 209"/>
                <a:gd name="T25" fmla="*/ 1 h 167"/>
                <a:gd name="T26" fmla="*/ 117 w 209"/>
                <a:gd name="T27" fmla="*/ 1 h 167"/>
                <a:gd name="T28" fmla="*/ 123 w 209"/>
                <a:gd name="T29" fmla="*/ 0 h 167"/>
                <a:gd name="T30" fmla="*/ 127 w 209"/>
                <a:gd name="T31" fmla="*/ 1 h 167"/>
                <a:gd name="T32" fmla="*/ 130 w 209"/>
                <a:gd name="T33" fmla="*/ 1 h 167"/>
                <a:gd name="T34" fmla="*/ 136 w 209"/>
                <a:gd name="T35" fmla="*/ 1 h 167"/>
                <a:gd name="T36" fmla="*/ 139 w 209"/>
                <a:gd name="T37" fmla="*/ 3 h 167"/>
                <a:gd name="T38" fmla="*/ 142 w 209"/>
                <a:gd name="T39" fmla="*/ 5 h 167"/>
                <a:gd name="T40" fmla="*/ 145 w 209"/>
                <a:gd name="T41" fmla="*/ 6 h 167"/>
                <a:gd name="T42" fmla="*/ 149 w 209"/>
                <a:gd name="T43" fmla="*/ 8 h 167"/>
                <a:gd name="T44" fmla="*/ 152 w 209"/>
                <a:gd name="T45" fmla="*/ 10 h 167"/>
                <a:gd name="T46" fmla="*/ 155 w 209"/>
                <a:gd name="T47" fmla="*/ 11 h 167"/>
                <a:gd name="T48" fmla="*/ 158 w 209"/>
                <a:gd name="T49" fmla="*/ 15 h 167"/>
                <a:gd name="T50" fmla="*/ 161 w 209"/>
                <a:gd name="T51" fmla="*/ 16 h 167"/>
                <a:gd name="T52" fmla="*/ 164 w 209"/>
                <a:gd name="T53" fmla="*/ 20 h 167"/>
                <a:gd name="T54" fmla="*/ 164 w 209"/>
                <a:gd name="T55" fmla="*/ 21 h 167"/>
                <a:gd name="T56" fmla="*/ 168 w 209"/>
                <a:gd name="T57" fmla="*/ 25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09" h="167">
                  <a:moveTo>
                    <a:pt x="168" y="25"/>
                  </a:moveTo>
                  <a:lnTo>
                    <a:pt x="206" y="120"/>
                  </a:lnTo>
                  <a:lnTo>
                    <a:pt x="209" y="127"/>
                  </a:lnTo>
                  <a:lnTo>
                    <a:pt x="209" y="132"/>
                  </a:lnTo>
                  <a:lnTo>
                    <a:pt x="206" y="137"/>
                  </a:lnTo>
                  <a:lnTo>
                    <a:pt x="202" y="142"/>
                  </a:lnTo>
                  <a:lnTo>
                    <a:pt x="199" y="147"/>
                  </a:lnTo>
                  <a:lnTo>
                    <a:pt x="193" y="150"/>
                  </a:lnTo>
                  <a:lnTo>
                    <a:pt x="187" y="152"/>
                  </a:lnTo>
                  <a:lnTo>
                    <a:pt x="177" y="154"/>
                  </a:lnTo>
                  <a:lnTo>
                    <a:pt x="63" y="167"/>
                  </a:lnTo>
                  <a:lnTo>
                    <a:pt x="0" y="15"/>
                  </a:lnTo>
                  <a:lnTo>
                    <a:pt x="114" y="1"/>
                  </a:lnTo>
                  <a:lnTo>
                    <a:pt x="117" y="1"/>
                  </a:lnTo>
                  <a:lnTo>
                    <a:pt x="123" y="0"/>
                  </a:lnTo>
                  <a:lnTo>
                    <a:pt x="127" y="1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9" y="3"/>
                  </a:lnTo>
                  <a:lnTo>
                    <a:pt x="142" y="5"/>
                  </a:lnTo>
                  <a:lnTo>
                    <a:pt x="145" y="6"/>
                  </a:lnTo>
                  <a:lnTo>
                    <a:pt x="149" y="8"/>
                  </a:lnTo>
                  <a:lnTo>
                    <a:pt x="152" y="10"/>
                  </a:lnTo>
                  <a:lnTo>
                    <a:pt x="155" y="11"/>
                  </a:lnTo>
                  <a:lnTo>
                    <a:pt x="158" y="15"/>
                  </a:lnTo>
                  <a:lnTo>
                    <a:pt x="161" y="16"/>
                  </a:lnTo>
                  <a:lnTo>
                    <a:pt x="164" y="20"/>
                  </a:lnTo>
                  <a:lnTo>
                    <a:pt x="164" y="21"/>
                  </a:lnTo>
                  <a:lnTo>
                    <a:pt x="168" y="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5424" y="555"/>
              <a:ext cx="45" cy="97"/>
            </a:xfrm>
            <a:custGeom>
              <a:avLst/>
              <a:gdLst>
                <a:gd name="T0" fmla="*/ 45 w 45"/>
                <a:gd name="T1" fmla="*/ 95 h 97"/>
                <a:gd name="T2" fmla="*/ 45 w 45"/>
                <a:gd name="T3" fmla="*/ 95 h 97"/>
                <a:gd name="T4" fmla="*/ 7 w 45"/>
                <a:gd name="T5" fmla="*/ 0 h 97"/>
                <a:gd name="T6" fmla="*/ 0 w 45"/>
                <a:gd name="T7" fmla="*/ 0 h 97"/>
                <a:gd name="T8" fmla="*/ 38 w 45"/>
                <a:gd name="T9" fmla="*/ 97 h 97"/>
                <a:gd name="T10" fmla="*/ 38 w 45"/>
                <a:gd name="T11" fmla="*/ 97 h 97"/>
                <a:gd name="T12" fmla="*/ 45 w 45"/>
                <a:gd name="T13" fmla="*/ 9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97">
                  <a:moveTo>
                    <a:pt x="45" y="95"/>
                  </a:moveTo>
                  <a:lnTo>
                    <a:pt x="45" y="95"/>
                  </a:lnTo>
                  <a:lnTo>
                    <a:pt x="7" y="0"/>
                  </a:lnTo>
                  <a:lnTo>
                    <a:pt x="0" y="0"/>
                  </a:lnTo>
                  <a:lnTo>
                    <a:pt x="38" y="97"/>
                  </a:lnTo>
                  <a:lnTo>
                    <a:pt x="38" y="97"/>
                  </a:lnTo>
                  <a:lnTo>
                    <a:pt x="45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5437" y="650"/>
              <a:ext cx="35" cy="37"/>
            </a:xfrm>
            <a:custGeom>
              <a:avLst/>
              <a:gdLst>
                <a:gd name="T0" fmla="*/ 0 w 35"/>
                <a:gd name="T1" fmla="*/ 37 h 37"/>
                <a:gd name="T2" fmla="*/ 0 w 35"/>
                <a:gd name="T3" fmla="*/ 37 h 37"/>
                <a:gd name="T4" fmla="*/ 10 w 35"/>
                <a:gd name="T5" fmla="*/ 34 h 37"/>
                <a:gd name="T6" fmla="*/ 16 w 35"/>
                <a:gd name="T7" fmla="*/ 32 h 37"/>
                <a:gd name="T8" fmla="*/ 25 w 35"/>
                <a:gd name="T9" fmla="*/ 29 h 37"/>
                <a:gd name="T10" fmla="*/ 29 w 35"/>
                <a:gd name="T11" fmla="*/ 24 h 37"/>
                <a:gd name="T12" fmla="*/ 32 w 35"/>
                <a:gd name="T13" fmla="*/ 18 h 37"/>
                <a:gd name="T14" fmla="*/ 35 w 35"/>
                <a:gd name="T15" fmla="*/ 12 h 37"/>
                <a:gd name="T16" fmla="*/ 35 w 35"/>
                <a:gd name="T17" fmla="*/ 7 h 37"/>
                <a:gd name="T18" fmla="*/ 32 w 35"/>
                <a:gd name="T19" fmla="*/ 0 h 37"/>
                <a:gd name="T20" fmla="*/ 25 w 35"/>
                <a:gd name="T21" fmla="*/ 2 h 37"/>
                <a:gd name="T22" fmla="*/ 29 w 35"/>
                <a:gd name="T23" fmla="*/ 7 h 37"/>
                <a:gd name="T24" fmla="*/ 29 w 35"/>
                <a:gd name="T25" fmla="*/ 12 h 37"/>
                <a:gd name="T26" fmla="*/ 25 w 35"/>
                <a:gd name="T27" fmla="*/ 17 h 37"/>
                <a:gd name="T28" fmla="*/ 22 w 35"/>
                <a:gd name="T29" fmla="*/ 22 h 37"/>
                <a:gd name="T30" fmla="*/ 19 w 35"/>
                <a:gd name="T31" fmla="*/ 25 h 37"/>
                <a:gd name="T32" fmla="*/ 13 w 35"/>
                <a:gd name="T33" fmla="*/ 29 h 37"/>
                <a:gd name="T34" fmla="*/ 6 w 35"/>
                <a:gd name="T35" fmla="*/ 30 h 37"/>
                <a:gd name="T36" fmla="*/ 0 w 35"/>
                <a:gd name="T37" fmla="*/ 32 h 37"/>
                <a:gd name="T38" fmla="*/ 0 w 35"/>
                <a:gd name="T39" fmla="*/ 32 h 37"/>
                <a:gd name="T40" fmla="*/ 0 w 35"/>
                <a:gd name="T4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" h="37">
                  <a:moveTo>
                    <a:pt x="0" y="37"/>
                  </a:moveTo>
                  <a:lnTo>
                    <a:pt x="0" y="37"/>
                  </a:lnTo>
                  <a:lnTo>
                    <a:pt x="10" y="34"/>
                  </a:lnTo>
                  <a:lnTo>
                    <a:pt x="16" y="32"/>
                  </a:lnTo>
                  <a:lnTo>
                    <a:pt x="25" y="29"/>
                  </a:lnTo>
                  <a:lnTo>
                    <a:pt x="29" y="24"/>
                  </a:lnTo>
                  <a:lnTo>
                    <a:pt x="32" y="18"/>
                  </a:lnTo>
                  <a:lnTo>
                    <a:pt x="35" y="12"/>
                  </a:lnTo>
                  <a:lnTo>
                    <a:pt x="35" y="7"/>
                  </a:lnTo>
                  <a:lnTo>
                    <a:pt x="32" y="0"/>
                  </a:lnTo>
                  <a:lnTo>
                    <a:pt x="25" y="2"/>
                  </a:lnTo>
                  <a:lnTo>
                    <a:pt x="29" y="7"/>
                  </a:lnTo>
                  <a:lnTo>
                    <a:pt x="29" y="12"/>
                  </a:lnTo>
                  <a:lnTo>
                    <a:pt x="25" y="17"/>
                  </a:lnTo>
                  <a:lnTo>
                    <a:pt x="22" y="22"/>
                  </a:lnTo>
                  <a:lnTo>
                    <a:pt x="19" y="25"/>
                  </a:lnTo>
                  <a:lnTo>
                    <a:pt x="13" y="29"/>
                  </a:lnTo>
                  <a:lnTo>
                    <a:pt x="6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5320" y="682"/>
              <a:ext cx="117" cy="18"/>
            </a:xfrm>
            <a:custGeom>
              <a:avLst/>
              <a:gdLst>
                <a:gd name="T0" fmla="*/ 0 w 117"/>
                <a:gd name="T1" fmla="*/ 15 h 18"/>
                <a:gd name="T2" fmla="*/ 6 w 117"/>
                <a:gd name="T3" fmla="*/ 17 h 18"/>
                <a:gd name="T4" fmla="*/ 117 w 117"/>
                <a:gd name="T5" fmla="*/ 5 h 18"/>
                <a:gd name="T6" fmla="*/ 117 w 117"/>
                <a:gd name="T7" fmla="*/ 0 h 18"/>
                <a:gd name="T8" fmla="*/ 3 w 117"/>
                <a:gd name="T9" fmla="*/ 13 h 18"/>
                <a:gd name="T10" fmla="*/ 10 w 117"/>
                <a:gd name="T11" fmla="*/ 15 h 18"/>
                <a:gd name="T12" fmla="*/ 0 w 117"/>
                <a:gd name="T13" fmla="*/ 15 h 18"/>
                <a:gd name="T14" fmla="*/ 3 w 117"/>
                <a:gd name="T15" fmla="*/ 18 h 18"/>
                <a:gd name="T16" fmla="*/ 6 w 117"/>
                <a:gd name="T17" fmla="*/ 17 h 18"/>
                <a:gd name="T18" fmla="*/ 0 w 117"/>
                <a:gd name="T19" fmla="*/ 1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7" h="18">
                  <a:moveTo>
                    <a:pt x="0" y="15"/>
                  </a:moveTo>
                  <a:lnTo>
                    <a:pt x="6" y="17"/>
                  </a:lnTo>
                  <a:lnTo>
                    <a:pt x="117" y="5"/>
                  </a:lnTo>
                  <a:lnTo>
                    <a:pt x="117" y="0"/>
                  </a:lnTo>
                  <a:lnTo>
                    <a:pt x="3" y="13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3" y="18"/>
                  </a:lnTo>
                  <a:lnTo>
                    <a:pt x="6" y="1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0" name="Freeform 46"/>
            <p:cNvSpPr>
              <a:spLocks/>
            </p:cNvSpPr>
            <p:nvPr/>
          </p:nvSpPr>
          <p:spPr bwMode="auto">
            <a:xfrm>
              <a:off x="5257" y="541"/>
              <a:ext cx="73" cy="156"/>
            </a:xfrm>
            <a:custGeom>
              <a:avLst/>
              <a:gdLst>
                <a:gd name="T0" fmla="*/ 3 w 73"/>
                <a:gd name="T1" fmla="*/ 0 h 156"/>
                <a:gd name="T2" fmla="*/ 0 w 73"/>
                <a:gd name="T3" fmla="*/ 4 h 156"/>
                <a:gd name="T4" fmla="*/ 63 w 73"/>
                <a:gd name="T5" fmla="*/ 156 h 156"/>
                <a:gd name="T6" fmla="*/ 73 w 73"/>
                <a:gd name="T7" fmla="*/ 156 h 156"/>
                <a:gd name="T8" fmla="*/ 9 w 73"/>
                <a:gd name="T9" fmla="*/ 2 h 156"/>
                <a:gd name="T10" fmla="*/ 6 w 73"/>
                <a:gd name="T11" fmla="*/ 5 h 156"/>
                <a:gd name="T12" fmla="*/ 3 w 73"/>
                <a:gd name="T13" fmla="*/ 0 h 156"/>
                <a:gd name="T14" fmla="*/ 0 w 73"/>
                <a:gd name="T15" fmla="*/ 2 h 156"/>
                <a:gd name="T16" fmla="*/ 0 w 73"/>
                <a:gd name="T17" fmla="*/ 4 h 156"/>
                <a:gd name="T18" fmla="*/ 3 w 73"/>
                <a:gd name="T1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156">
                  <a:moveTo>
                    <a:pt x="3" y="0"/>
                  </a:moveTo>
                  <a:lnTo>
                    <a:pt x="0" y="4"/>
                  </a:lnTo>
                  <a:lnTo>
                    <a:pt x="63" y="156"/>
                  </a:lnTo>
                  <a:lnTo>
                    <a:pt x="73" y="156"/>
                  </a:lnTo>
                  <a:lnTo>
                    <a:pt x="9" y="2"/>
                  </a:lnTo>
                  <a:lnTo>
                    <a:pt x="6" y="5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1" name="Freeform 47"/>
            <p:cNvSpPr>
              <a:spLocks/>
            </p:cNvSpPr>
            <p:nvPr/>
          </p:nvSpPr>
          <p:spPr bwMode="auto">
            <a:xfrm>
              <a:off x="5260" y="530"/>
              <a:ext cx="114" cy="16"/>
            </a:xfrm>
            <a:custGeom>
              <a:avLst/>
              <a:gdLst>
                <a:gd name="T0" fmla="*/ 114 w 114"/>
                <a:gd name="T1" fmla="*/ 0 h 16"/>
                <a:gd name="T2" fmla="*/ 114 w 114"/>
                <a:gd name="T3" fmla="*/ 0 h 16"/>
                <a:gd name="T4" fmla="*/ 0 w 114"/>
                <a:gd name="T5" fmla="*/ 11 h 16"/>
                <a:gd name="T6" fmla="*/ 3 w 114"/>
                <a:gd name="T7" fmla="*/ 16 h 16"/>
                <a:gd name="T8" fmla="*/ 114 w 114"/>
                <a:gd name="T9" fmla="*/ 3 h 16"/>
                <a:gd name="T10" fmla="*/ 114 w 114"/>
                <a:gd name="T11" fmla="*/ 3 h 16"/>
                <a:gd name="T12" fmla="*/ 114 w 114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16">
                  <a:moveTo>
                    <a:pt x="114" y="0"/>
                  </a:moveTo>
                  <a:lnTo>
                    <a:pt x="114" y="0"/>
                  </a:lnTo>
                  <a:lnTo>
                    <a:pt x="0" y="11"/>
                  </a:lnTo>
                  <a:lnTo>
                    <a:pt x="3" y="16"/>
                  </a:lnTo>
                  <a:lnTo>
                    <a:pt x="114" y="3"/>
                  </a:lnTo>
                  <a:lnTo>
                    <a:pt x="114" y="3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5374" y="528"/>
              <a:ext cx="57" cy="27"/>
            </a:xfrm>
            <a:custGeom>
              <a:avLst/>
              <a:gdLst>
                <a:gd name="T0" fmla="*/ 57 w 57"/>
                <a:gd name="T1" fmla="*/ 27 h 27"/>
                <a:gd name="T2" fmla="*/ 57 w 57"/>
                <a:gd name="T3" fmla="*/ 27 h 27"/>
                <a:gd name="T4" fmla="*/ 54 w 57"/>
                <a:gd name="T5" fmla="*/ 23 h 27"/>
                <a:gd name="T6" fmla="*/ 54 w 57"/>
                <a:gd name="T7" fmla="*/ 20 h 27"/>
                <a:gd name="T8" fmla="*/ 50 w 57"/>
                <a:gd name="T9" fmla="*/ 17 h 27"/>
                <a:gd name="T10" fmla="*/ 47 w 57"/>
                <a:gd name="T11" fmla="*/ 15 h 27"/>
                <a:gd name="T12" fmla="*/ 44 w 57"/>
                <a:gd name="T13" fmla="*/ 13 h 27"/>
                <a:gd name="T14" fmla="*/ 41 w 57"/>
                <a:gd name="T15" fmla="*/ 10 h 27"/>
                <a:gd name="T16" fmla="*/ 38 w 57"/>
                <a:gd name="T17" fmla="*/ 8 h 27"/>
                <a:gd name="T18" fmla="*/ 35 w 57"/>
                <a:gd name="T19" fmla="*/ 7 h 27"/>
                <a:gd name="T20" fmla="*/ 31 w 57"/>
                <a:gd name="T21" fmla="*/ 5 h 27"/>
                <a:gd name="T22" fmla="*/ 25 w 57"/>
                <a:gd name="T23" fmla="*/ 3 h 27"/>
                <a:gd name="T24" fmla="*/ 22 w 57"/>
                <a:gd name="T25" fmla="*/ 2 h 27"/>
                <a:gd name="T26" fmla="*/ 19 w 57"/>
                <a:gd name="T27" fmla="*/ 2 h 27"/>
                <a:gd name="T28" fmla="*/ 13 w 57"/>
                <a:gd name="T29" fmla="*/ 2 h 27"/>
                <a:gd name="T30" fmla="*/ 9 w 57"/>
                <a:gd name="T31" fmla="*/ 0 h 27"/>
                <a:gd name="T32" fmla="*/ 3 w 57"/>
                <a:gd name="T33" fmla="*/ 0 h 27"/>
                <a:gd name="T34" fmla="*/ 0 w 57"/>
                <a:gd name="T35" fmla="*/ 2 h 27"/>
                <a:gd name="T36" fmla="*/ 0 w 57"/>
                <a:gd name="T37" fmla="*/ 5 h 27"/>
                <a:gd name="T38" fmla="*/ 3 w 57"/>
                <a:gd name="T39" fmla="*/ 5 h 27"/>
                <a:gd name="T40" fmla="*/ 9 w 57"/>
                <a:gd name="T41" fmla="*/ 5 h 27"/>
                <a:gd name="T42" fmla="*/ 13 w 57"/>
                <a:gd name="T43" fmla="*/ 5 h 27"/>
                <a:gd name="T44" fmla="*/ 16 w 57"/>
                <a:gd name="T45" fmla="*/ 5 h 27"/>
                <a:gd name="T46" fmla="*/ 19 w 57"/>
                <a:gd name="T47" fmla="*/ 5 h 27"/>
                <a:gd name="T48" fmla="*/ 22 w 57"/>
                <a:gd name="T49" fmla="*/ 7 h 27"/>
                <a:gd name="T50" fmla="*/ 25 w 57"/>
                <a:gd name="T51" fmla="*/ 8 h 27"/>
                <a:gd name="T52" fmla="*/ 31 w 57"/>
                <a:gd name="T53" fmla="*/ 10 h 27"/>
                <a:gd name="T54" fmla="*/ 35 w 57"/>
                <a:gd name="T55" fmla="*/ 12 h 27"/>
                <a:gd name="T56" fmla="*/ 38 w 57"/>
                <a:gd name="T57" fmla="*/ 13 h 27"/>
                <a:gd name="T58" fmla="*/ 38 w 57"/>
                <a:gd name="T59" fmla="*/ 15 h 27"/>
                <a:gd name="T60" fmla="*/ 41 w 57"/>
                <a:gd name="T61" fmla="*/ 17 h 27"/>
                <a:gd name="T62" fmla="*/ 44 w 57"/>
                <a:gd name="T63" fmla="*/ 18 h 27"/>
                <a:gd name="T64" fmla="*/ 47 w 57"/>
                <a:gd name="T65" fmla="*/ 22 h 27"/>
                <a:gd name="T66" fmla="*/ 47 w 57"/>
                <a:gd name="T67" fmla="*/ 23 h 27"/>
                <a:gd name="T68" fmla="*/ 50 w 57"/>
                <a:gd name="T69" fmla="*/ 27 h 27"/>
                <a:gd name="T70" fmla="*/ 50 w 57"/>
                <a:gd name="T71" fmla="*/ 27 h 27"/>
                <a:gd name="T72" fmla="*/ 57 w 57"/>
                <a:gd name="T73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7" h="27">
                  <a:moveTo>
                    <a:pt x="57" y="27"/>
                  </a:moveTo>
                  <a:lnTo>
                    <a:pt x="57" y="27"/>
                  </a:lnTo>
                  <a:lnTo>
                    <a:pt x="54" y="23"/>
                  </a:lnTo>
                  <a:lnTo>
                    <a:pt x="54" y="20"/>
                  </a:lnTo>
                  <a:lnTo>
                    <a:pt x="50" y="17"/>
                  </a:lnTo>
                  <a:lnTo>
                    <a:pt x="47" y="15"/>
                  </a:lnTo>
                  <a:lnTo>
                    <a:pt x="44" y="13"/>
                  </a:lnTo>
                  <a:lnTo>
                    <a:pt x="41" y="10"/>
                  </a:lnTo>
                  <a:lnTo>
                    <a:pt x="38" y="8"/>
                  </a:lnTo>
                  <a:lnTo>
                    <a:pt x="35" y="7"/>
                  </a:lnTo>
                  <a:lnTo>
                    <a:pt x="31" y="5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3" y="2"/>
                  </a:lnTo>
                  <a:lnTo>
                    <a:pt x="9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9" y="5"/>
                  </a:lnTo>
                  <a:lnTo>
                    <a:pt x="13" y="5"/>
                  </a:lnTo>
                  <a:lnTo>
                    <a:pt x="16" y="5"/>
                  </a:lnTo>
                  <a:lnTo>
                    <a:pt x="19" y="5"/>
                  </a:lnTo>
                  <a:lnTo>
                    <a:pt x="22" y="7"/>
                  </a:lnTo>
                  <a:lnTo>
                    <a:pt x="25" y="8"/>
                  </a:lnTo>
                  <a:lnTo>
                    <a:pt x="31" y="10"/>
                  </a:lnTo>
                  <a:lnTo>
                    <a:pt x="35" y="12"/>
                  </a:lnTo>
                  <a:lnTo>
                    <a:pt x="38" y="13"/>
                  </a:lnTo>
                  <a:lnTo>
                    <a:pt x="38" y="15"/>
                  </a:lnTo>
                  <a:lnTo>
                    <a:pt x="41" y="17"/>
                  </a:lnTo>
                  <a:lnTo>
                    <a:pt x="44" y="18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50" y="27"/>
                  </a:lnTo>
                  <a:lnTo>
                    <a:pt x="50" y="27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5311" y="633"/>
              <a:ext cx="158" cy="64"/>
            </a:xfrm>
            <a:custGeom>
              <a:avLst/>
              <a:gdLst>
                <a:gd name="T0" fmla="*/ 0 w 158"/>
                <a:gd name="T1" fmla="*/ 35 h 64"/>
                <a:gd name="T2" fmla="*/ 113 w 158"/>
                <a:gd name="T3" fmla="*/ 22 h 64"/>
                <a:gd name="T4" fmla="*/ 120 w 158"/>
                <a:gd name="T5" fmla="*/ 22 h 64"/>
                <a:gd name="T6" fmla="*/ 126 w 158"/>
                <a:gd name="T7" fmla="*/ 20 h 64"/>
                <a:gd name="T8" fmla="*/ 132 w 158"/>
                <a:gd name="T9" fmla="*/ 17 h 64"/>
                <a:gd name="T10" fmla="*/ 139 w 158"/>
                <a:gd name="T11" fmla="*/ 15 h 64"/>
                <a:gd name="T12" fmla="*/ 142 w 158"/>
                <a:gd name="T13" fmla="*/ 12 h 64"/>
                <a:gd name="T14" fmla="*/ 145 w 158"/>
                <a:gd name="T15" fmla="*/ 9 h 64"/>
                <a:gd name="T16" fmla="*/ 148 w 158"/>
                <a:gd name="T17" fmla="*/ 4 h 64"/>
                <a:gd name="T18" fmla="*/ 148 w 158"/>
                <a:gd name="T19" fmla="*/ 0 h 64"/>
                <a:gd name="T20" fmla="*/ 155 w 158"/>
                <a:gd name="T21" fmla="*/ 19 h 64"/>
                <a:gd name="T22" fmla="*/ 158 w 158"/>
                <a:gd name="T23" fmla="*/ 22 h 64"/>
                <a:gd name="T24" fmla="*/ 158 w 158"/>
                <a:gd name="T25" fmla="*/ 25 h 64"/>
                <a:gd name="T26" fmla="*/ 158 w 158"/>
                <a:gd name="T27" fmla="*/ 29 h 64"/>
                <a:gd name="T28" fmla="*/ 155 w 158"/>
                <a:gd name="T29" fmla="*/ 32 h 64"/>
                <a:gd name="T30" fmla="*/ 155 w 158"/>
                <a:gd name="T31" fmla="*/ 34 h 64"/>
                <a:gd name="T32" fmla="*/ 151 w 158"/>
                <a:gd name="T33" fmla="*/ 37 h 64"/>
                <a:gd name="T34" fmla="*/ 151 w 158"/>
                <a:gd name="T35" fmla="*/ 39 h 64"/>
                <a:gd name="T36" fmla="*/ 148 w 158"/>
                <a:gd name="T37" fmla="*/ 41 h 64"/>
                <a:gd name="T38" fmla="*/ 145 w 158"/>
                <a:gd name="T39" fmla="*/ 44 h 64"/>
                <a:gd name="T40" fmla="*/ 142 w 158"/>
                <a:gd name="T41" fmla="*/ 46 h 64"/>
                <a:gd name="T42" fmla="*/ 139 w 158"/>
                <a:gd name="T43" fmla="*/ 47 h 64"/>
                <a:gd name="T44" fmla="*/ 136 w 158"/>
                <a:gd name="T45" fmla="*/ 49 h 64"/>
                <a:gd name="T46" fmla="*/ 132 w 158"/>
                <a:gd name="T47" fmla="*/ 49 h 64"/>
                <a:gd name="T48" fmla="*/ 126 w 158"/>
                <a:gd name="T49" fmla="*/ 51 h 64"/>
                <a:gd name="T50" fmla="*/ 123 w 158"/>
                <a:gd name="T51" fmla="*/ 51 h 64"/>
                <a:gd name="T52" fmla="*/ 117 w 158"/>
                <a:gd name="T53" fmla="*/ 52 h 64"/>
                <a:gd name="T54" fmla="*/ 12 w 158"/>
                <a:gd name="T55" fmla="*/ 64 h 64"/>
                <a:gd name="T56" fmla="*/ 0 w 158"/>
                <a:gd name="T57" fmla="*/ 35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8" h="64">
                  <a:moveTo>
                    <a:pt x="0" y="35"/>
                  </a:moveTo>
                  <a:lnTo>
                    <a:pt x="113" y="22"/>
                  </a:lnTo>
                  <a:lnTo>
                    <a:pt x="120" y="22"/>
                  </a:lnTo>
                  <a:lnTo>
                    <a:pt x="126" y="20"/>
                  </a:lnTo>
                  <a:lnTo>
                    <a:pt x="132" y="17"/>
                  </a:lnTo>
                  <a:lnTo>
                    <a:pt x="139" y="15"/>
                  </a:lnTo>
                  <a:lnTo>
                    <a:pt x="142" y="12"/>
                  </a:lnTo>
                  <a:lnTo>
                    <a:pt x="145" y="9"/>
                  </a:lnTo>
                  <a:lnTo>
                    <a:pt x="148" y="4"/>
                  </a:lnTo>
                  <a:lnTo>
                    <a:pt x="148" y="0"/>
                  </a:lnTo>
                  <a:lnTo>
                    <a:pt x="155" y="19"/>
                  </a:lnTo>
                  <a:lnTo>
                    <a:pt x="158" y="22"/>
                  </a:lnTo>
                  <a:lnTo>
                    <a:pt x="158" y="25"/>
                  </a:lnTo>
                  <a:lnTo>
                    <a:pt x="158" y="29"/>
                  </a:lnTo>
                  <a:lnTo>
                    <a:pt x="155" y="32"/>
                  </a:lnTo>
                  <a:lnTo>
                    <a:pt x="155" y="34"/>
                  </a:lnTo>
                  <a:lnTo>
                    <a:pt x="151" y="37"/>
                  </a:lnTo>
                  <a:lnTo>
                    <a:pt x="151" y="39"/>
                  </a:lnTo>
                  <a:lnTo>
                    <a:pt x="148" y="41"/>
                  </a:lnTo>
                  <a:lnTo>
                    <a:pt x="145" y="44"/>
                  </a:lnTo>
                  <a:lnTo>
                    <a:pt x="142" y="46"/>
                  </a:lnTo>
                  <a:lnTo>
                    <a:pt x="139" y="47"/>
                  </a:lnTo>
                  <a:lnTo>
                    <a:pt x="136" y="49"/>
                  </a:lnTo>
                  <a:lnTo>
                    <a:pt x="132" y="49"/>
                  </a:lnTo>
                  <a:lnTo>
                    <a:pt x="126" y="51"/>
                  </a:lnTo>
                  <a:lnTo>
                    <a:pt x="123" y="51"/>
                  </a:lnTo>
                  <a:lnTo>
                    <a:pt x="117" y="52"/>
                  </a:lnTo>
                  <a:lnTo>
                    <a:pt x="12" y="64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5437" y="603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4 h 55"/>
                <a:gd name="T4" fmla="*/ 16 w 38"/>
                <a:gd name="T5" fmla="*/ 0 h 55"/>
                <a:gd name="T6" fmla="*/ 0 w 38"/>
                <a:gd name="T7" fmla="*/ 0 h 55"/>
                <a:gd name="T8" fmla="*/ 22 w 38"/>
                <a:gd name="T9" fmla="*/ 55 h 55"/>
                <a:gd name="T10" fmla="*/ 22 w 38"/>
                <a:gd name="T11" fmla="*/ 54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22" y="55"/>
                  </a:lnTo>
                  <a:lnTo>
                    <a:pt x="22" y="54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5437" y="657"/>
              <a:ext cx="38" cy="32"/>
            </a:xfrm>
            <a:custGeom>
              <a:avLst/>
              <a:gdLst>
                <a:gd name="T0" fmla="*/ 6 w 38"/>
                <a:gd name="T1" fmla="*/ 32 h 32"/>
                <a:gd name="T2" fmla="*/ 10 w 38"/>
                <a:gd name="T3" fmla="*/ 32 h 32"/>
                <a:gd name="T4" fmla="*/ 13 w 38"/>
                <a:gd name="T5" fmla="*/ 30 h 32"/>
                <a:gd name="T6" fmla="*/ 19 w 38"/>
                <a:gd name="T7" fmla="*/ 27 h 32"/>
                <a:gd name="T8" fmla="*/ 25 w 38"/>
                <a:gd name="T9" fmla="*/ 23 h 32"/>
                <a:gd name="T10" fmla="*/ 29 w 38"/>
                <a:gd name="T11" fmla="*/ 20 h 32"/>
                <a:gd name="T12" fmla="*/ 32 w 38"/>
                <a:gd name="T13" fmla="*/ 17 h 32"/>
                <a:gd name="T14" fmla="*/ 35 w 38"/>
                <a:gd name="T15" fmla="*/ 11 h 32"/>
                <a:gd name="T16" fmla="*/ 35 w 38"/>
                <a:gd name="T17" fmla="*/ 6 h 32"/>
                <a:gd name="T18" fmla="*/ 38 w 38"/>
                <a:gd name="T19" fmla="*/ 1 h 32"/>
                <a:gd name="T20" fmla="*/ 22 w 38"/>
                <a:gd name="T21" fmla="*/ 0 h 32"/>
                <a:gd name="T22" fmla="*/ 22 w 38"/>
                <a:gd name="T23" fmla="*/ 5 h 32"/>
                <a:gd name="T24" fmla="*/ 19 w 38"/>
                <a:gd name="T25" fmla="*/ 10 h 32"/>
                <a:gd name="T26" fmla="*/ 16 w 38"/>
                <a:gd name="T27" fmla="*/ 13 h 32"/>
                <a:gd name="T28" fmla="*/ 16 w 38"/>
                <a:gd name="T29" fmla="*/ 17 h 32"/>
                <a:gd name="T30" fmla="*/ 13 w 38"/>
                <a:gd name="T31" fmla="*/ 20 h 32"/>
                <a:gd name="T32" fmla="*/ 10 w 38"/>
                <a:gd name="T33" fmla="*/ 22 h 32"/>
                <a:gd name="T34" fmla="*/ 6 w 38"/>
                <a:gd name="T35" fmla="*/ 23 h 32"/>
                <a:gd name="T36" fmla="*/ 0 w 38"/>
                <a:gd name="T37" fmla="*/ 25 h 32"/>
                <a:gd name="T38" fmla="*/ 3 w 38"/>
                <a:gd name="T39" fmla="*/ 23 h 32"/>
                <a:gd name="T40" fmla="*/ 6 w 38"/>
                <a:gd name="T4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32">
                  <a:moveTo>
                    <a:pt x="6" y="32"/>
                  </a:moveTo>
                  <a:lnTo>
                    <a:pt x="10" y="32"/>
                  </a:lnTo>
                  <a:lnTo>
                    <a:pt x="13" y="30"/>
                  </a:lnTo>
                  <a:lnTo>
                    <a:pt x="19" y="27"/>
                  </a:lnTo>
                  <a:lnTo>
                    <a:pt x="25" y="23"/>
                  </a:lnTo>
                  <a:lnTo>
                    <a:pt x="29" y="20"/>
                  </a:lnTo>
                  <a:lnTo>
                    <a:pt x="32" y="17"/>
                  </a:lnTo>
                  <a:lnTo>
                    <a:pt x="35" y="11"/>
                  </a:lnTo>
                  <a:lnTo>
                    <a:pt x="35" y="6"/>
                  </a:lnTo>
                  <a:lnTo>
                    <a:pt x="38" y="1"/>
                  </a:lnTo>
                  <a:lnTo>
                    <a:pt x="22" y="0"/>
                  </a:lnTo>
                  <a:lnTo>
                    <a:pt x="22" y="5"/>
                  </a:lnTo>
                  <a:lnTo>
                    <a:pt x="19" y="10"/>
                  </a:lnTo>
                  <a:lnTo>
                    <a:pt x="16" y="13"/>
                  </a:lnTo>
                  <a:lnTo>
                    <a:pt x="16" y="17"/>
                  </a:lnTo>
                  <a:lnTo>
                    <a:pt x="13" y="20"/>
                  </a:lnTo>
                  <a:lnTo>
                    <a:pt x="10" y="22"/>
                  </a:lnTo>
                  <a:lnTo>
                    <a:pt x="6" y="23"/>
                  </a:lnTo>
                  <a:lnTo>
                    <a:pt x="0" y="25"/>
                  </a:lnTo>
                  <a:lnTo>
                    <a:pt x="3" y="23"/>
                  </a:lnTo>
                  <a:lnTo>
                    <a:pt x="6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4492" y="680"/>
              <a:ext cx="951" cy="119"/>
            </a:xfrm>
            <a:custGeom>
              <a:avLst/>
              <a:gdLst>
                <a:gd name="T0" fmla="*/ 0 w 951"/>
                <a:gd name="T1" fmla="*/ 119 h 119"/>
                <a:gd name="T2" fmla="*/ 3 w 951"/>
                <a:gd name="T3" fmla="*/ 119 h 119"/>
                <a:gd name="T4" fmla="*/ 951 w 951"/>
                <a:gd name="T5" fmla="*/ 9 h 119"/>
                <a:gd name="T6" fmla="*/ 948 w 951"/>
                <a:gd name="T7" fmla="*/ 0 h 119"/>
                <a:gd name="T8" fmla="*/ 0 w 951"/>
                <a:gd name="T9" fmla="*/ 111 h 119"/>
                <a:gd name="T10" fmla="*/ 3 w 951"/>
                <a:gd name="T11" fmla="*/ 111 h 119"/>
                <a:gd name="T12" fmla="*/ 0 w 951"/>
                <a:gd name="T13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0" y="119"/>
                  </a:moveTo>
                  <a:lnTo>
                    <a:pt x="3" y="119"/>
                  </a:lnTo>
                  <a:lnTo>
                    <a:pt x="951" y="9"/>
                  </a:lnTo>
                  <a:lnTo>
                    <a:pt x="948" y="0"/>
                  </a:lnTo>
                  <a:lnTo>
                    <a:pt x="0" y="111"/>
                  </a:lnTo>
                  <a:lnTo>
                    <a:pt x="3" y="11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4211" y="749"/>
              <a:ext cx="284" cy="50"/>
            </a:xfrm>
            <a:custGeom>
              <a:avLst/>
              <a:gdLst>
                <a:gd name="T0" fmla="*/ 0 w 284"/>
                <a:gd name="T1" fmla="*/ 8 h 50"/>
                <a:gd name="T2" fmla="*/ 0 w 284"/>
                <a:gd name="T3" fmla="*/ 8 h 50"/>
                <a:gd name="T4" fmla="*/ 281 w 284"/>
                <a:gd name="T5" fmla="*/ 50 h 50"/>
                <a:gd name="T6" fmla="*/ 284 w 284"/>
                <a:gd name="T7" fmla="*/ 42 h 50"/>
                <a:gd name="T8" fmla="*/ 3 w 284"/>
                <a:gd name="T9" fmla="*/ 0 h 50"/>
                <a:gd name="T10" fmla="*/ 3 w 284"/>
                <a:gd name="T11" fmla="*/ 0 h 50"/>
                <a:gd name="T12" fmla="*/ 0 w 284"/>
                <a:gd name="T13" fmla="*/ 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50">
                  <a:moveTo>
                    <a:pt x="0" y="8"/>
                  </a:moveTo>
                  <a:lnTo>
                    <a:pt x="0" y="8"/>
                  </a:lnTo>
                  <a:lnTo>
                    <a:pt x="281" y="50"/>
                  </a:lnTo>
                  <a:lnTo>
                    <a:pt x="284" y="42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4195" y="747"/>
              <a:ext cx="19" cy="10"/>
            </a:xfrm>
            <a:custGeom>
              <a:avLst/>
              <a:gdLst>
                <a:gd name="T0" fmla="*/ 0 w 19"/>
                <a:gd name="T1" fmla="*/ 2 h 10"/>
                <a:gd name="T2" fmla="*/ 0 w 19"/>
                <a:gd name="T3" fmla="*/ 2 h 10"/>
                <a:gd name="T4" fmla="*/ 0 w 19"/>
                <a:gd name="T5" fmla="*/ 3 h 10"/>
                <a:gd name="T6" fmla="*/ 3 w 19"/>
                <a:gd name="T7" fmla="*/ 3 h 10"/>
                <a:gd name="T8" fmla="*/ 3 w 19"/>
                <a:gd name="T9" fmla="*/ 5 h 10"/>
                <a:gd name="T10" fmla="*/ 6 w 19"/>
                <a:gd name="T11" fmla="*/ 7 h 10"/>
                <a:gd name="T12" fmla="*/ 6 w 19"/>
                <a:gd name="T13" fmla="*/ 7 h 10"/>
                <a:gd name="T14" fmla="*/ 9 w 19"/>
                <a:gd name="T15" fmla="*/ 8 h 10"/>
                <a:gd name="T16" fmla="*/ 13 w 19"/>
                <a:gd name="T17" fmla="*/ 8 h 10"/>
                <a:gd name="T18" fmla="*/ 16 w 19"/>
                <a:gd name="T19" fmla="*/ 10 h 10"/>
                <a:gd name="T20" fmla="*/ 19 w 19"/>
                <a:gd name="T21" fmla="*/ 2 h 10"/>
                <a:gd name="T22" fmla="*/ 19 w 19"/>
                <a:gd name="T23" fmla="*/ 2 h 10"/>
                <a:gd name="T24" fmla="*/ 16 w 19"/>
                <a:gd name="T25" fmla="*/ 2 h 10"/>
                <a:gd name="T26" fmla="*/ 16 w 19"/>
                <a:gd name="T27" fmla="*/ 2 h 10"/>
                <a:gd name="T28" fmla="*/ 16 w 19"/>
                <a:gd name="T29" fmla="*/ 0 h 10"/>
                <a:gd name="T30" fmla="*/ 16 w 19"/>
                <a:gd name="T31" fmla="*/ 0 h 10"/>
                <a:gd name="T32" fmla="*/ 16 w 19"/>
                <a:gd name="T33" fmla="*/ 0 h 10"/>
                <a:gd name="T34" fmla="*/ 16 w 19"/>
                <a:gd name="T35" fmla="*/ 0 h 10"/>
                <a:gd name="T36" fmla="*/ 16 w 19"/>
                <a:gd name="T37" fmla="*/ 0 h 10"/>
                <a:gd name="T38" fmla="*/ 16 w 19"/>
                <a:gd name="T39" fmla="*/ 0 h 10"/>
                <a:gd name="T40" fmla="*/ 0 w 19"/>
                <a:gd name="T41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" h="10">
                  <a:moveTo>
                    <a:pt x="0" y="2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6" y="7"/>
                  </a:lnTo>
                  <a:lnTo>
                    <a:pt x="6" y="7"/>
                  </a:lnTo>
                  <a:lnTo>
                    <a:pt x="9" y="8"/>
                  </a:lnTo>
                  <a:lnTo>
                    <a:pt x="13" y="8"/>
                  </a:lnTo>
                  <a:lnTo>
                    <a:pt x="16" y="10"/>
                  </a:lnTo>
                  <a:lnTo>
                    <a:pt x="19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4195" y="737"/>
              <a:ext cx="19" cy="12"/>
            </a:xfrm>
            <a:custGeom>
              <a:avLst/>
              <a:gdLst>
                <a:gd name="T0" fmla="*/ 6 w 19"/>
                <a:gd name="T1" fmla="*/ 0 h 12"/>
                <a:gd name="T2" fmla="*/ 6 w 19"/>
                <a:gd name="T3" fmla="*/ 2 h 12"/>
                <a:gd name="T4" fmla="*/ 3 w 19"/>
                <a:gd name="T5" fmla="*/ 3 h 12"/>
                <a:gd name="T6" fmla="*/ 0 w 19"/>
                <a:gd name="T7" fmla="*/ 7 h 12"/>
                <a:gd name="T8" fmla="*/ 0 w 19"/>
                <a:gd name="T9" fmla="*/ 8 h 12"/>
                <a:gd name="T10" fmla="*/ 0 w 19"/>
                <a:gd name="T11" fmla="*/ 12 h 12"/>
                <a:gd name="T12" fmla="*/ 16 w 19"/>
                <a:gd name="T13" fmla="*/ 10 h 12"/>
                <a:gd name="T14" fmla="*/ 13 w 19"/>
                <a:gd name="T15" fmla="*/ 10 h 12"/>
                <a:gd name="T16" fmla="*/ 16 w 19"/>
                <a:gd name="T17" fmla="*/ 8 h 12"/>
                <a:gd name="T18" fmla="*/ 16 w 19"/>
                <a:gd name="T19" fmla="*/ 8 h 12"/>
                <a:gd name="T20" fmla="*/ 19 w 19"/>
                <a:gd name="T21" fmla="*/ 7 h 12"/>
                <a:gd name="T22" fmla="*/ 16 w 19"/>
                <a:gd name="T23" fmla="*/ 7 h 12"/>
                <a:gd name="T24" fmla="*/ 6 w 19"/>
                <a:gd name="T25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" h="12">
                  <a:moveTo>
                    <a:pt x="6" y="0"/>
                  </a:moveTo>
                  <a:lnTo>
                    <a:pt x="6" y="2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9" y="7"/>
                  </a:lnTo>
                  <a:lnTo>
                    <a:pt x="16" y="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4201" y="637"/>
              <a:ext cx="234" cy="107"/>
            </a:xfrm>
            <a:custGeom>
              <a:avLst/>
              <a:gdLst>
                <a:gd name="T0" fmla="*/ 228 w 234"/>
                <a:gd name="T1" fmla="*/ 0 h 107"/>
                <a:gd name="T2" fmla="*/ 225 w 234"/>
                <a:gd name="T3" fmla="*/ 1 h 107"/>
                <a:gd name="T4" fmla="*/ 0 w 234"/>
                <a:gd name="T5" fmla="*/ 100 h 107"/>
                <a:gd name="T6" fmla="*/ 10 w 234"/>
                <a:gd name="T7" fmla="*/ 107 h 107"/>
                <a:gd name="T8" fmla="*/ 234 w 234"/>
                <a:gd name="T9" fmla="*/ 6 h 107"/>
                <a:gd name="T10" fmla="*/ 231 w 234"/>
                <a:gd name="T11" fmla="*/ 8 h 107"/>
                <a:gd name="T12" fmla="*/ 228 w 234"/>
                <a:gd name="T1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4" h="107">
                  <a:moveTo>
                    <a:pt x="228" y="0"/>
                  </a:moveTo>
                  <a:lnTo>
                    <a:pt x="225" y="1"/>
                  </a:lnTo>
                  <a:lnTo>
                    <a:pt x="0" y="100"/>
                  </a:lnTo>
                  <a:lnTo>
                    <a:pt x="10" y="107"/>
                  </a:lnTo>
                  <a:lnTo>
                    <a:pt x="234" y="6"/>
                  </a:lnTo>
                  <a:lnTo>
                    <a:pt x="231" y="8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4429" y="526"/>
              <a:ext cx="951" cy="119"/>
            </a:xfrm>
            <a:custGeom>
              <a:avLst/>
              <a:gdLst>
                <a:gd name="T0" fmla="*/ 948 w 951"/>
                <a:gd name="T1" fmla="*/ 0 h 119"/>
                <a:gd name="T2" fmla="*/ 948 w 951"/>
                <a:gd name="T3" fmla="*/ 0 h 119"/>
                <a:gd name="T4" fmla="*/ 0 w 951"/>
                <a:gd name="T5" fmla="*/ 111 h 119"/>
                <a:gd name="T6" fmla="*/ 3 w 951"/>
                <a:gd name="T7" fmla="*/ 119 h 119"/>
                <a:gd name="T8" fmla="*/ 951 w 951"/>
                <a:gd name="T9" fmla="*/ 9 h 119"/>
                <a:gd name="T10" fmla="*/ 948 w 951"/>
                <a:gd name="T11" fmla="*/ 9 h 119"/>
                <a:gd name="T12" fmla="*/ 948 w 951"/>
                <a:gd name="T1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119">
                  <a:moveTo>
                    <a:pt x="948" y="0"/>
                  </a:moveTo>
                  <a:lnTo>
                    <a:pt x="948" y="0"/>
                  </a:lnTo>
                  <a:lnTo>
                    <a:pt x="0" y="111"/>
                  </a:lnTo>
                  <a:lnTo>
                    <a:pt x="3" y="119"/>
                  </a:lnTo>
                  <a:lnTo>
                    <a:pt x="951" y="9"/>
                  </a:lnTo>
                  <a:lnTo>
                    <a:pt x="948" y="9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5377" y="526"/>
              <a:ext cx="54" cy="25"/>
            </a:xfrm>
            <a:custGeom>
              <a:avLst/>
              <a:gdLst>
                <a:gd name="T0" fmla="*/ 54 w 54"/>
                <a:gd name="T1" fmla="*/ 22 h 25"/>
                <a:gd name="T2" fmla="*/ 51 w 54"/>
                <a:gd name="T3" fmla="*/ 20 h 25"/>
                <a:gd name="T4" fmla="*/ 51 w 54"/>
                <a:gd name="T5" fmla="*/ 19 h 25"/>
                <a:gd name="T6" fmla="*/ 47 w 54"/>
                <a:gd name="T7" fmla="*/ 15 h 25"/>
                <a:gd name="T8" fmla="*/ 44 w 54"/>
                <a:gd name="T9" fmla="*/ 14 h 25"/>
                <a:gd name="T10" fmla="*/ 41 w 54"/>
                <a:gd name="T11" fmla="*/ 12 h 25"/>
                <a:gd name="T12" fmla="*/ 38 w 54"/>
                <a:gd name="T13" fmla="*/ 10 h 25"/>
                <a:gd name="T14" fmla="*/ 35 w 54"/>
                <a:gd name="T15" fmla="*/ 9 h 25"/>
                <a:gd name="T16" fmla="*/ 32 w 54"/>
                <a:gd name="T17" fmla="*/ 7 h 25"/>
                <a:gd name="T18" fmla="*/ 28 w 54"/>
                <a:gd name="T19" fmla="*/ 5 h 25"/>
                <a:gd name="T20" fmla="*/ 25 w 54"/>
                <a:gd name="T21" fmla="*/ 5 h 25"/>
                <a:gd name="T22" fmla="*/ 22 w 54"/>
                <a:gd name="T23" fmla="*/ 4 h 25"/>
                <a:gd name="T24" fmla="*/ 19 w 54"/>
                <a:gd name="T25" fmla="*/ 4 h 25"/>
                <a:gd name="T26" fmla="*/ 16 w 54"/>
                <a:gd name="T27" fmla="*/ 2 h 25"/>
                <a:gd name="T28" fmla="*/ 10 w 54"/>
                <a:gd name="T29" fmla="*/ 2 h 25"/>
                <a:gd name="T30" fmla="*/ 10 w 54"/>
                <a:gd name="T31" fmla="*/ 2 h 25"/>
                <a:gd name="T32" fmla="*/ 3 w 54"/>
                <a:gd name="T33" fmla="*/ 2 h 25"/>
                <a:gd name="T34" fmla="*/ 0 w 54"/>
                <a:gd name="T35" fmla="*/ 0 h 25"/>
                <a:gd name="T36" fmla="*/ 0 w 54"/>
                <a:gd name="T37" fmla="*/ 9 h 25"/>
                <a:gd name="T38" fmla="*/ 3 w 54"/>
                <a:gd name="T39" fmla="*/ 9 h 25"/>
                <a:gd name="T40" fmla="*/ 6 w 54"/>
                <a:gd name="T41" fmla="*/ 9 h 25"/>
                <a:gd name="T42" fmla="*/ 6 w 54"/>
                <a:gd name="T43" fmla="*/ 9 h 25"/>
                <a:gd name="T44" fmla="*/ 10 w 54"/>
                <a:gd name="T45" fmla="*/ 10 h 25"/>
                <a:gd name="T46" fmla="*/ 13 w 54"/>
                <a:gd name="T47" fmla="*/ 10 h 25"/>
                <a:gd name="T48" fmla="*/ 16 w 54"/>
                <a:gd name="T49" fmla="*/ 10 h 25"/>
                <a:gd name="T50" fmla="*/ 16 w 54"/>
                <a:gd name="T51" fmla="*/ 12 h 25"/>
                <a:gd name="T52" fmla="*/ 19 w 54"/>
                <a:gd name="T53" fmla="*/ 12 h 25"/>
                <a:gd name="T54" fmla="*/ 22 w 54"/>
                <a:gd name="T55" fmla="*/ 14 h 25"/>
                <a:gd name="T56" fmla="*/ 25 w 54"/>
                <a:gd name="T57" fmla="*/ 14 h 25"/>
                <a:gd name="T58" fmla="*/ 25 w 54"/>
                <a:gd name="T59" fmla="*/ 15 h 25"/>
                <a:gd name="T60" fmla="*/ 28 w 54"/>
                <a:gd name="T61" fmla="*/ 17 h 25"/>
                <a:gd name="T62" fmla="*/ 32 w 54"/>
                <a:gd name="T63" fmla="*/ 19 h 25"/>
                <a:gd name="T64" fmla="*/ 35 w 54"/>
                <a:gd name="T65" fmla="*/ 20 h 25"/>
                <a:gd name="T66" fmla="*/ 38 w 54"/>
                <a:gd name="T67" fmla="*/ 22 h 25"/>
                <a:gd name="T68" fmla="*/ 41 w 54"/>
                <a:gd name="T69" fmla="*/ 25 h 25"/>
                <a:gd name="T70" fmla="*/ 38 w 54"/>
                <a:gd name="T71" fmla="*/ 24 h 25"/>
                <a:gd name="T72" fmla="*/ 54 w 54"/>
                <a:gd name="T73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4" h="25">
                  <a:moveTo>
                    <a:pt x="54" y="22"/>
                  </a:moveTo>
                  <a:lnTo>
                    <a:pt x="51" y="20"/>
                  </a:lnTo>
                  <a:lnTo>
                    <a:pt x="51" y="19"/>
                  </a:lnTo>
                  <a:lnTo>
                    <a:pt x="47" y="15"/>
                  </a:lnTo>
                  <a:lnTo>
                    <a:pt x="44" y="14"/>
                  </a:lnTo>
                  <a:lnTo>
                    <a:pt x="41" y="12"/>
                  </a:lnTo>
                  <a:lnTo>
                    <a:pt x="38" y="10"/>
                  </a:lnTo>
                  <a:lnTo>
                    <a:pt x="35" y="9"/>
                  </a:lnTo>
                  <a:lnTo>
                    <a:pt x="32" y="7"/>
                  </a:lnTo>
                  <a:lnTo>
                    <a:pt x="28" y="5"/>
                  </a:lnTo>
                  <a:lnTo>
                    <a:pt x="25" y="5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6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9"/>
                  </a:lnTo>
                  <a:lnTo>
                    <a:pt x="3" y="9"/>
                  </a:lnTo>
                  <a:lnTo>
                    <a:pt x="6" y="9"/>
                  </a:lnTo>
                  <a:lnTo>
                    <a:pt x="6" y="9"/>
                  </a:lnTo>
                  <a:lnTo>
                    <a:pt x="10" y="10"/>
                  </a:lnTo>
                  <a:lnTo>
                    <a:pt x="13" y="10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4"/>
                  </a:lnTo>
                  <a:lnTo>
                    <a:pt x="25" y="14"/>
                  </a:lnTo>
                  <a:lnTo>
                    <a:pt x="25" y="15"/>
                  </a:lnTo>
                  <a:lnTo>
                    <a:pt x="28" y="17"/>
                  </a:lnTo>
                  <a:lnTo>
                    <a:pt x="32" y="19"/>
                  </a:lnTo>
                  <a:lnTo>
                    <a:pt x="35" y="20"/>
                  </a:lnTo>
                  <a:lnTo>
                    <a:pt x="38" y="22"/>
                  </a:lnTo>
                  <a:lnTo>
                    <a:pt x="41" y="25"/>
                  </a:lnTo>
                  <a:lnTo>
                    <a:pt x="38" y="24"/>
                  </a:lnTo>
                  <a:lnTo>
                    <a:pt x="5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5415" y="548"/>
              <a:ext cx="38" cy="55"/>
            </a:xfrm>
            <a:custGeom>
              <a:avLst/>
              <a:gdLst>
                <a:gd name="T0" fmla="*/ 38 w 38"/>
                <a:gd name="T1" fmla="*/ 55 h 55"/>
                <a:gd name="T2" fmla="*/ 38 w 38"/>
                <a:gd name="T3" fmla="*/ 55 h 55"/>
                <a:gd name="T4" fmla="*/ 16 w 38"/>
                <a:gd name="T5" fmla="*/ 0 h 55"/>
                <a:gd name="T6" fmla="*/ 0 w 38"/>
                <a:gd name="T7" fmla="*/ 2 h 55"/>
                <a:gd name="T8" fmla="*/ 22 w 38"/>
                <a:gd name="T9" fmla="*/ 55 h 55"/>
                <a:gd name="T10" fmla="*/ 22 w 38"/>
                <a:gd name="T11" fmla="*/ 55 h 55"/>
                <a:gd name="T12" fmla="*/ 38 w 38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8" y="55"/>
                  </a:moveTo>
                  <a:lnTo>
                    <a:pt x="38" y="55"/>
                  </a:lnTo>
                  <a:lnTo>
                    <a:pt x="16" y="0"/>
                  </a:lnTo>
                  <a:lnTo>
                    <a:pt x="0" y="2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38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64" name="مربع نص 63"/>
          <p:cNvSpPr txBox="1"/>
          <p:nvPr/>
        </p:nvSpPr>
        <p:spPr>
          <a:xfrm>
            <a:off x="5808451" y="646498"/>
            <a:ext cx="2853730" cy="73866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الهدف : </a:t>
            </a:r>
            <a:r>
              <a:rPr lang="ar-SA" sz="2400" b="1" dirty="0">
                <a:solidFill>
                  <a:srgbClr val="7030A0"/>
                </a:solidFill>
              </a:rPr>
              <a:t>متى فرضت الزكاة</a:t>
            </a:r>
            <a:endParaRPr lang="en-US" sz="2400" dirty="0">
              <a:solidFill>
                <a:srgbClr val="7030A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277897" y="3762621"/>
            <a:ext cx="50611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ـ فرضت الزكاة في مكة قبل الهجرة 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712485" y="4467690"/>
            <a:ext cx="796717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B050"/>
                </a:solidFill>
              </a:rPr>
              <a:t> </a:t>
            </a:r>
            <a:r>
              <a:rPr lang="ar-SA" sz="2800" b="1" dirty="0"/>
              <a:t>ـ وبينت مقاديرها وفصلت في المدينة في السنة الثانية من الهجرة </a:t>
            </a:r>
          </a:p>
        </p:txBody>
      </p:sp>
      <p:sp>
        <p:nvSpPr>
          <p:cNvPr id="66" name="مربع نص 65"/>
          <p:cNvSpPr txBox="1"/>
          <p:nvPr/>
        </p:nvSpPr>
        <p:spPr>
          <a:xfrm>
            <a:off x="2844954" y="3120990"/>
            <a:ext cx="53285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00B050"/>
                </a:solidFill>
              </a:rPr>
              <a:t>متى فرضت الزكاة : </a:t>
            </a:r>
          </a:p>
        </p:txBody>
      </p:sp>
      <p:sp>
        <p:nvSpPr>
          <p:cNvPr id="2" name="مستطيل مستدير الزوايا 66">
            <a:extLst>
              <a:ext uri="{FF2B5EF4-FFF2-40B4-BE49-F238E27FC236}">
                <a16:creationId xmlns:a16="http://schemas.microsoft.com/office/drawing/2014/main" id="{6645C9A7-58DA-1617-B3E0-1BBC5A79A749}"/>
              </a:ext>
            </a:extLst>
          </p:cNvPr>
          <p:cNvSpPr/>
          <p:nvPr/>
        </p:nvSpPr>
        <p:spPr>
          <a:xfrm flipH="1">
            <a:off x="107504" y="321874"/>
            <a:ext cx="3074796" cy="202700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b="1" dirty="0">
                <a:solidFill>
                  <a:srgbClr val="FF0000"/>
                </a:solidFill>
              </a:rPr>
              <a:t>أهداف الدرس 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1- تعريف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2- حكم الزكاة والدليل على وجوبها.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3- متى فرضت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4ـ الحكمة من مشروعية الزكاة .</a:t>
            </a:r>
          </a:p>
          <a:p>
            <a:r>
              <a:rPr lang="ar-SA" sz="1800" b="1" dirty="0">
                <a:solidFill>
                  <a:srgbClr val="002060"/>
                </a:solidFill>
              </a:rPr>
              <a:t>5ـ شروط وجوب الزكاة .</a:t>
            </a:r>
          </a:p>
        </p:txBody>
      </p:sp>
    </p:spTree>
    <p:extLst>
      <p:ext uri="{BB962C8B-B14F-4D97-AF65-F5344CB8AC3E}">
        <p14:creationId xmlns:p14="http://schemas.microsoft.com/office/powerpoint/2010/main" val="2159588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</TotalTime>
  <Words>529</Words>
  <Application>Microsoft Office PowerPoint</Application>
  <PresentationFormat>عرض على الشاشة (4:3)</PresentationFormat>
  <Paragraphs>119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Calibri</vt:lpstr>
      <vt:lpstr>Khalid Art bold</vt:lpstr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easy</dc:creator>
  <cp:keywords>قناة البيان للعروض والعلوم الشرعية</cp:keywords>
  <cp:lastModifiedBy>l q</cp:lastModifiedBy>
  <cp:revision>72</cp:revision>
  <dcterms:created xsi:type="dcterms:W3CDTF">2018-09-10T04:13:36Z</dcterms:created>
  <dcterms:modified xsi:type="dcterms:W3CDTF">2022-08-30T11:07:18Z</dcterms:modified>
</cp:coreProperties>
</file>