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1" r:id="rId3"/>
    <p:sldMasterId id="2147483699" r:id="rId4"/>
    <p:sldMasterId id="2147483771" r:id="rId5"/>
    <p:sldMasterId id="2147483783" r:id="rId6"/>
    <p:sldMasterId id="2147483795" r:id="rId7"/>
    <p:sldMasterId id="2147483807" r:id="rId8"/>
    <p:sldMasterId id="2147483821" r:id="rId9"/>
    <p:sldMasterId id="2147483833" r:id="rId10"/>
    <p:sldMasterId id="2147483845" r:id="rId11"/>
    <p:sldMasterId id="2147483857" r:id="rId12"/>
    <p:sldMasterId id="2147483861" r:id="rId13"/>
    <p:sldMasterId id="2147483873" r:id="rId14"/>
    <p:sldMasterId id="2147483891" r:id="rId15"/>
  </p:sldMasterIdLst>
  <p:notesMasterIdLst>
    <p:notesMasterId r:id="rId76"/>
  </p:notesMasterIdLst>
  <p:sldIdLst>
    <p:sldId id="342" r:id="rId16"/>
    <p:sldId id="344" r:id="rId17"/>
    <p:sldId id="2571" r:id="rId18"/>
    <p:sldId id="2475" r:id="rId19"/>
    <p:sldId id="362" r:id="rId20"/>
    <p:sldId id="348" r:id="rId21"/>
    <p:sldId id="345" r:id="rId22"/>
    <p:sldId id="278" r:id="rId23"/>
    <p:sldId id="2647" r:id="rId24"/>
    <p:sldId id="2669" r:id="rId25"/>
    <p:sldId id="2682" r:id="rId26"/>
    <p:sldId id="2737" r:id="rId27"/>
    <p:sldId id="2436" r:id="rId28"/>
    <p:sldId id="399" r:id="rId29"/>
    <p:sldId id="256" r:id="rId30"/>
    <p:sldId id="2649" r:id="rId31"/>
    <p:sldId id="2728" r:id="rId32"/>
    <p:sldId id="2650" r:id="rId33"/>
    <p:sldId id="2672" r:id="rId34"/>
    <p:sldId id="2653" r:id="rId35"/>
    <p:sldId id="319" r:id="rId36"/>
    <p:sldId id="1005" r:id="rId37"/>
    <p:sldId id="317" r:id="rId38"/>
    <p:sldId id="2742" r:id="rId39"/>
    <p:sldId id="2739" r:id="rId40"/>
    <p:sldId id="2654" r:id="rId41"/>
    <p:sldId id="2729" r:id="rId42"/>
    <p:sldId id="2655" r:id="rId43"/>
    <p:sldId id="2670" r:id="rId44"/>
    <p:sldId id="2667" r:id="rId45"/>
    <p:sldId id="2668" r:id="rId46"/>
    <p:sldId id="2741" r:id="rId47"/>
    <p:sldId id="2648" r:id="rId48"/>
    <p:sldId id="2656" r:id="rId49"/>
    <p:sldId id="323" r:id="rId50"/>
    <p:sldId id="2657" r:id="rId51"/>
    <p:sldId id="2680" r:id="rId52"/>
    <p:sldId id="2679" r:id="rId53"/>
    <p:sldId id="324" r:id="rId54"/>
    <p:sldId id="2666" r:id="rId55"/>
    <p:sldId id="2676" r:id="rId56"/>
    <p:sldId id="2675" r:id="rId57"/>
    <p:sldId id="2662" r:id="rId58"/>
    <p:sldId id="2515" r:id="rId59"/>
    <p:sldId id="419" r:id="rId60"/>
    <p:sldId id="2514" r:id="rId61"/>
    <p:sldId id="2743" r:id="rId62"/>
    <p:sldId id="2745" r:id="rId63"/>
    <p:sldId id="2681" r:id="rId64"/>
    <p:sldId id="2674" r:id="rId65"/>
    <p:sldId id="2673" r:id="rId66"/>
    <p:sldId id="318" r:id="rId67"/>
    <p:sldId id="2671" r:id="rId68"/>
    <p:sldId id="320" r:id="rId69"/>
    <p:sldId id="2652" r:id="rId70"/>
    <p:sldId id="335" r:id="rId71"/>
    <p:sldId id="2665" r:id="rId72"/>
    <p:sldId id="2677" r:id="rId73"/>
    <p:sldId id="2746" r:id="rId74"/>
    <p:sldId id="2744" r:id="rId75"/>
  </p:sldIdLst>
  <p:sldSz cx="12192000" cy="6858000"/>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FFCCFF"/>
    <a:srgbClr val="339966"/>
    <a:srgbClr val="51B79F"/>
    <a:srgbClr val="00CC99"/>
    <a:srgbClr val="996633"/>
    <a:srgbClr val="0000CC"/>
    <a:srgbClr val="CC6600"/>
    <a:srgbClr val="EA00AD"/>
    <a:srgbClr val="BDF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1635" autoAdjust="0"/>
  </p:normalViewPr>
  <p:slideViewPr>
    <p:cSldViewPr>
      <p:cViewPr varScale="1">
        <p:scale>
          <a:sx n="79" d="100"/>
          <a:sy n="79" d="100"/>
        </p:scale>
        <p:origin x="821"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147"/>
    </p:cViewPr>
  </p:sorterViewPr>
  <p:notesViewPr>
    <p:cSldViewPr>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3CD5F99-1DFC-409F-B9E9-006B4F755C74}" type="datetimeFigureOut">
              <a:rPr lang="ar-SA" smtClean="0"/>
              <a:t>29/08/45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47617D3-7299-4749-A375-3D775188ECF8}" type="slidenum">
              <a:rPr lang="ar-SA" smtClean="0"/>
              <a:t>‹#›</a:t>
            </a:fld>
            <a:endParaRPr lang="ar-SA"/>
          </a:p>
        </p:txBody>
      </p:sp>
    </p:spTree>
    <p:extLst>
      <p:ext uri="{BB962C8B-B14F-4D97-AF65-F5344CB8AC3E}">
        <p14:creationId xmlns:p14="http://schemas.microsoft.com/office/powerpoint/2010/main" val="27350617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 نعم . خوفو   خفوع منقرع في مصر هرم الشمس في المكسيك</a:t>
            </a:r>
          </a:p>
        </p:txBody>
      </p:sp>
      <p:sp>
        <p:nvSpPr>
          <p:cNvPr id="4" name="عنصر نائب لرقم الشريحة 3"/>
          <p:cNvSpPr>
            <a:spLocks noGrp="1"/>
          </p:cNvSpPr>
          <p:nvPr>
            <p:ph type="sldNum" sz="quarter" idx="5"/>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1B2DBD0A-E324-44FE-B912-225F301178BA}" type="slidenum">
              <a:rPr kumimoji="0" lang="ar-S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12</a:t>
            </a:fld>
            <a:endPar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0572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6876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مثل الخيام   خزانات المياه  الكبيرة  حواجز المرور   المثلجات  قبعات الأطفال المرنة     استخلاص الملح</a:t>
            </a:r>
          </a:p>
        </p:txBody>
      </p:sp>
      <p:sp>
        <p:nvSpPr>
          <p:cNvPr id="4" name="عنصر نائب لرقم الشريحة 3"/>
          <p:cNvSpPr>
            <a:spLocks noGrp="1"/>
          </p:cNvSpPr>
          <p:nvPr>
            <p:ph type="sldNum" sz="quarter" idx="5"/>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1B2DBD0A-E324-44FE-B912-225F301178BA}" type="slidenum">
              <a:rPr kumimoji="0" lang="ar-S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25</a:t>
            </a:fld>
            <a:endPar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2014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charset="0"/>
                <a:ea typeface="+mn-ea"/>
                <a:cs typeface="Arial" charset="0"/>
              </a:rPr>
              <a:t>تستعمل طول نصف القطر لإيجاد مساحة القاعدة، وذلك لتتمكن من إيجادحجم المخروط</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charset="0"/>
                <a:ea typeface="+mn-ea"/>
                <a:cs typeface="Arial" charset="0"/>
              </a:rPr>
              <a:t>لأننا ضربنا ثلاثة قياسات بعضها في بعض: طول نصف القطر، وطول نصف القطر، والارتفاع</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charset="0"/>
                <a:ea typeface="+mn-ea"/>
                <a:cs typeface="Arial" charset="0"/>
              </a:rPr>
              <a:t>اضرب حجم</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charset="0"/>
                <a:ea typeface="+mn-ea"/>
                <a:cs typeface="Arial" charset="0"/>
              </a:rPr>
              <a:t>الأسطوانة في </a:t>
            </a:r>
            <a:endParaRPr lang="ar-SA"/>
          </a:p>
        </p:txBody>
      </p:sp>
      <p:sp>
        <p:nvSpPr>
          <p:cNvPr id="4" name="عنصر نائب لرقم الشريحة 3"/>
          <p:cNvSpPr>
            <a:spLocks noGrp="1"/>
          </p:cNvSpPr>
          <p:nvPr>
            <p:ph type="sldNum" sz="quarter" idx="5"/>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147617D3-7299-4749-A375-3D775188ECF8}" type="slidenum">
              <a:rPr kumimoji="0" lang="ar-SA"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32</a:t>
            </a:fld>
            <a:endParaRPr kumimoji="0" lang="ar-SA"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4479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a:extLst>
              <a:ext uri="{FF2B5EF4-FFF2-40B4-BE49-F238E27FC236}">
                <a16:creationId xmlns:a16="http://schemas.microsoft.com/office/drawing/2014/main" id="{ADF10CCF-65A8-549F-496C-E2956942412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عنصر نائب للملاحظات 2">
            <a:extLst>
              <a:ext uri="{FF2B5EF4-FFF2-40B4-BE49-F238E27FC236}">
                <a16:creationId xmlns:a16="http://schemas.microsoft.com/office/drawing/2014/main" id="{E0F34723-A95F-819F-8AF4-0A5ADABA0D01}"/>
              </a:ext>
            </a:extLst>
          </p:cNvPr>
          <p:cNvSpPr>
            <a:spLocks noGrp="1"/>
          </p:cNvSpPr>
          <p:nvPr>
            <p:ph type="body" idx="1"/>
          </p:nvPr>
        </p:nvSpPr>
        <p:spPr bwMode="auto"/>
        <p:txBody>
          <a:bodyPr wrap="square" numCol="1" anchor="t" anchorCtr="0" compatLnSpc="1">
            <a:prstTxWarp prst="textNoShape">
              <a:avLst/>
            </a:prstTxWarp>
          </a:bodyPr>
          <a:lstStyle/>
          <a:p>
            <a:pPr marL="273050" indent="-273050" defTabSz="685800" eaLnBrk="1" hangingPunct="1">
              <a:lnSpc>
                <a:spcPct val="90000"/>
              </a:lnSpc>
              <a:spcBef>
                <a:spcPct val="0"/>
              </a:spcBef>
              <a:buClr>
                <a:srgbClr val="ECBD31"/>
              </a:buClr>
              <a:buFont typeface="Wingdings 2" panose="05020102010507070707" pitchFamily="18" charset="2"/>
              <a:buChar char=""/>
              <a:defRPr/>
            </a:pPr>
            <a:r>
              <a:rPr lang="ar-SA" altLang="ar-SA" sz="1600">
                <a:solidFill>
                  <a:srgbClr val="FFFFFF"/>
                </a:solidFill>
                <a:effectLst>
                  <a:outerShdw blurRad="38100" dist="38100" dir="2700000" algn="tl">
                    <a:srgbClr val="C0C0C0"/>
                  </a:outerShdw>
                </a:effectLst>
                <a:latin typeface="Century Gothic" panose="020B0502020202020204" pitchFamily="34" charset="0"/>
              </a:rPr>
              <a:t>احترام آراء الآخرين</a:t>
            </a:r>
            <a:r>
              <a:rPr lang="ar-SA" altLang="ar-SA" sz="1600">
                <a:solidFill>
                  <a:srgbClr val="000000"/>
                </a:solidFill>
                <a:latin typeface="Century Gothic" panose="020B0502020202020204" pitchFamily="34" charset="0"/>
              </a:rPr>
              <a:t> –عدم تكرار الاجابات</a:t>
            </a:r>
            <a:endParaRPr lang="en-US" altLang="ar-SA" sz="1600">
              <a:solidFill>
                <a:srgbClr val="000000"/>
              </a:solidFill>
              <a:latin typeface="Century Gothic" panose="020B0502020202020204" pitchFamily="34" charset="0"/>
            </a:endParaRPr>
          </a:p>
          <a:p>
            <a:pPr marL="273050" indent="-273050" algn="ctr" defTabSz="685800" eaLnBrk="1" hangingPunct="1">
              <a:spcBef>
                <a:spcPct val="0"/>
              </a:spcBef>
              <a:defRPr/>
            </a:pPr>
            <a:r>
              <a:rPr lang="ar-SA" altLang="ar-SA">
                <a:solidFill>
                  <a:srgbClr val="FFFFFF"/>
                </a:solidFill>
                <a:effectLst>
                  <a:outerShdw blurRad="38100" dist="38100" dir="2700000" algn="tl">
                    <a:srgbClr val="C0C0C0"/>
                  </a:outerShdw>
                </a:effectLst>
                <a:latin typeface="Constantia" panose="02030602050306030303" pitchFamily="18" charset="0"/>
              </a:rPr>
              <a:t>الهدوءوتجنب الأحاديث الجانبية</a:t>
            </a:r>
          </a:p>
          <a:p>
            <a:pPr marL="273050" indent="-273050" algn="ctr" defTabSz="685800" eaLnBrk="1" hangingPunct="1">
              <a:spcBef>
                <a:spcPct val="0"/>
              </a:spcBef>
              <a:defRPr/>
            </a:pPr>
            <a:r>
              <a:rPr lang="ar-SA" altLang="ar-SA">
                <a:solidFill>
                  <a:srgbClr val="FFFFFF"/>
                </a:solidFill>
                <a:effectLst>
                  <a:outerShdw blurRad="38100" dist="38100" dir="2700000" algn="tl">
                    <a:srgbClr val="C0C0C0"/>
                  </a:outerShdw>
                </a:effectLst>
                <a:latin typeface="Constantia" panose="02030602050306030303" pitchFamily="18" charset="0"/>
              </a:rPr>
              <a:t> أثناء الشرح</a:t>
            </a:r>
            <a:endParaRPr lang="ar-SA" altLang="ar-SA" sz="1000">
              <a:solidFill>
                <a:srgbClr val="FFFFFF"/>
              </a:solidFill>
              <a:effectLst>
                <a:outerShdw blurRad="38100" dist="38100" dir="2700000" algn="tl">
                  <a:srgbClr val="C0C0C0"/>
                </a:outerShdw>
              </a:effectLst>
              <a:latin typeface="Constantia" panose="02030602050306030303" pitchFamily="18" charset="0"/>
            </a:endParaRPr>
          </a:p>
          <a:p>
            <a:pPr marL="273050" indent="-273050" defTabSz="685800" eaLnBrk="1" hangingPunct="1">
              <a:spcBef>
                <a:spcPct val="0"/>
              </a:spcBef>
              <a:defRPr/>
            </a:pPr>
            <a:endParaRPr lang="ar-SA" altLang="ar-SA"/>
          </a:p>
        </p:txBody>
      </p:sp>
      <p:sp>
        <p:nvSpPr>
          <p:cNvPr id="39940" name="عنصر نائب لرقم الشريحة 3">
            <a:extLst>
              <a:ext uri="{FF2B5EF4-FFF2-40B4-BE49-F238E27FC236}">
                <a16:creationId xmlns:a16="http://schemas.microsoft.com/office/drawing/2014/main" id="{78633C9F-C6A2-FAF5-0905-63F51702DA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35B8006E-E9E1-436D-BCED-E64B679DD838}"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949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2" name="Google Shape;15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3" name="Google Shape;15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5797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a:t>عندما تعرف مقدار الحيِّز الذي يحويه صندوق، تستطيع معرفة الكمية التي يمكن أن تخزنها داخله. وعندما تعرف مقدار الحيز الذي يحوي الصندوق، تستطيع معرفة المكان الذي يمكن أن تخزن فيه هذا الصندوق.</a:t>
            </a:r>
          </a:p>
        </p:txBody>
      </p:sp>
      <p:sp>
        <p:nvSpPr>
          <p:cNvPr id="4" name="عنصر نائب لرقم الشريحة 3"/>
          <p:cNvSpPr>
            <a:spLocks noGrp="1"/>
          </p:cNvSpPr>
          <p:nvPr>
            <p:ph type="sldNum" sz="quarter" idx="5"/>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1B2DBD0A-E324-44FE-B912-225F301178BA}" type="slidenum">
              <a:rPr kumimoji="0" lang="ar-S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8</a:t>
            </a:fld>
            <a:endPar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4640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F2F36-AC67-448B-214A-5840953476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970E208-FF9A-C1A3-6A3E-65D2890691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B68E309-5A71-ED7F-6096-2A2A6700BC92}"/>
              </a:ext>
            </a:extLst>
          </p:cNvPr>
          <p:cNvSpPr>
            <a:spLocks noGrp="1"/>
          </p:cNvSpPr>
          <p:nvPr>
            <p:ph type="body" idx="1"/>
          </p:nvPr>
        </p:nvSpPr>
        <p:spPr/>
        <p:txBody>
          <a:bodyPr/>
          <a:lstStyle/>
          <a:p>
            <a:r>
              <a:rPr lang="en-US" altLang="zh-CN" dirty="0"/>
              <a:t> </a:t>
            </a:r>
            <a:endParaRPr lang="en-US" dirty="0"/>
          </a:p>
        </p:txBody>
      </p:sp>
      <p:sp>
        <p:nvSpPr>
          <p:cNvPr id="4" name="灯片编号占位符 3">
            <a:extLst>
              <a:ext uri="{FF2B5EF4-FFF2-40B4-BE49-F238E27FC236}">
                <a16:creationId xmlns:a16="http://schemas.microsoft.com/office/drawing/2014/main" id="{754C27E7-DFAE-6447-186A-CF2CC9631C4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Arial" charset="0"/>
                <a:ea typeface="宋体"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Arial" pitchFamily="34" charset="0"/>
            </a:endParaRPr>
          </a:p>
        </p:txBody>
      </p:sp>
    </p:spTree>
    <p:extLst>
      <p:ext uri="{BB962C8B-B14F-4D97-AF65-F5344CB8AC3E}">
        <p14:creationId xmlns:p14="http://schemas.microsoft.com/office/powerpoint/2010/main" val="119759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1158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D20E6E51-CD1E-4A32-A934-9E67BBDF2152}" type="slidenum">
              <a:rPr lang="ar-SA"/>
              <a:pPr/>
              <a:t>‹#›</a:t>
            </a:fld>
            <a:endParaRPr lang="en-US"/>
          </a:p>
        </p:txBody>
      </p:sp>
    </p:spTree>
    <p:extLst>
      <p:ext uri="{BB962C8B-B14F-4D97-AF65-F5344CB8AC3E}">
        <p14:creationId xmlns:p14="http://schemas.microsoft.com/office/powerpoint/2010/main" val="37934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EEAD4AE3-9C38-4DF1-8DE2-3DBAAC2DF858}" type="slidenum">
              <a:rPr lang="ar-SA"/>
              <a:pPr/>
              <a:t>‹#›</a:t>
            </a:fld>
            <a:endParaRPr lang="en-US"/>
          </a:p>
        </p:txBody>
      </p:sp>
    </p:spTree>
    <p:extLst>
      <p:ext uri="{BB962C8B-B14F-4D97-AF65-F5344CB8AC3E}">
        <p14:creationId xmlns:p14="http://schemas.microsoft.com/office/powerpoint/2010/main" val="36481586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4CA7A6C-323B-405B-8AC2-302CAAF89255}"/>
              </a:ext>
            </a:extLst>
          </p:cNvPr>
          <p:cNvSpPr>
            <a:spLocks noGrp="1"/>
          </p:cNvSpPr>
          <p:nvPr>
            <p:ph type="dt" sz="half" idx="10"/>
          </p:nvPr>
        </p:nvSpPr>
        <p:spPr/>
        <p:txBody>
          <a:bodyPr/>
          <a:lstStyle>
            <a:lvl1pPr>
              <a:defRPr/>
            </a:lvl1pPr>
          </a:lstStyle>
          <a:p>
            <a:pPr>
              <a:defRPr/>
            </a:pPr>
            <a:fld id="{6517B24F-D3DB-407A-B176-5FFA78986BF9}"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240EB585-AA8C-4660-BD56-3A367DAB94C6}"/>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6599F2B-1E8A-43F9-B779-D886FED2B692}"/>
              </a:ext>
            </a:extLst>
          </p:cNvPr>
          <p:cNvSpPr>
            <a:spLocks noGrp="1"/>
          </p:cNvSpPr>
          <p:nvPr>
            <p:ph type="sldNum" sz="quarter" idx="12"/>
          </p:nvPr>
        </p:nvSpPr>
        <p:spPr/>
        <p:txBody>
          <a:bodyPr/>
          <a:lstStyle>
            <a:lvl1pPr>
              <a:defRPr/>
            </a:lvl1pPr>
          </a:lstStyle>
          <a:p>
            <a:pPr>
              <a:defRPr/>
            </a:pPr>
            <a:fld id="{5C909B58-0668-46F2-A3A1-E1104F1E2D1B}" type="slidenum">
              <a:rPr lang="ar-SA"/>
              <a:pPr>
                <a:defRPr/>
              </a:pPr>
              <a:t>‹#›</a:t>
            </a:fld>
            <a:endParaRPr lang="ar-SA"/>
          </a:p>
        </p:txBody>
      </p:sp>
    </p:spTree>
    <p:extLst>
      <p:ext uri="{BB962C8B-B14F-4D97-AF65-F5344CB8AC3E}">
        <p14:creationId xmlns:p14="http://schemas.microsoft.com/office/powerpoint/2010/main" val="33462979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2" y="365125"/>
            <a:ext cx="2628900" cy="5811838"/>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838203"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6536643-FD6E-497A-A015-BB5F757FB1CC}"/>
              </a:ext>
            </a:extLst>
          </p:cNvPr>
          <p:cNvSpPr>
            <a:spLocks noGrp="1"/>
          </p:cNvSpPr>
          <p:nvPr>
            <p:ph type="dt" sz="half" idx="10"/>
          </p:nvPr>
        </p:nvSpPr>
        <p:spPr/>
        <p:txBody>
          <a:bodyPr/>
          <a:lstStyle>
            <a:lvl1pPr>
              <a:defRPr/>
            </a:lvl1pPr>
          </a:lstStyle>
          <a:p>
            <a:pPr>
              <a:defRPr/>
            </a:pPr>
            <a:fld id="{068B222F-3122-4E30-8A96-213EEE6B3CB7}"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D758D515-FE98-4CA5-84A9-9B0563D6141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108BBB8C-CF6B-400E-B1F1-68CC744E33F0}"/>
              </a:ext>
            </a:extLst>
          </p:cNvPr>
          <p:cNvSpPr>
            <a:spLocks noGrp="1"/>
          </p:cNvSpPr>
          <p:nvPr>
            <p:ph type="sldNum" sz="quarter" idx="12"/>
          </p:nvPr>
        </p:nvSpPr>
        <p:spPr/>
        <p:txBody>
          <a:bodyPr/>
          <a:lstStyle>
            <a:lvl1pPr>
              <a:defRPr/>
            </a:lvl1pPr>
          </a:lstStyle>
          <a:p>
            <a:pPr>
              <a:defRPr/>
            </a:pPr>
            <a:fld id="{D07E13A3-1C11-499D-932C-4EDA99D5A2EB}" type="slidenum">
              <a:rPr lang="ar-SA"/>
              <a:pPr>
                <a:defRPr/>
              </a:pPr>
              <a:t>‹#›</a:t>
            </a:fld>
            <a:endParaRPr lang="ar-SA"/>
          </a:p>
        </p:txBody>
      </p:sp>
    </p:spTree>
    <p:extLst>
      <p:ext uri="{BB962C8B-B14F-4D97-AF65-F5344CB8AC3E}">
        <p14:creationId xmlns:p14="http://schemas.microsoft.com/office/powerpoint/2010/main" val="3279188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Rectangle 4">
            <a:extLst>
              <a:ext uri="{FF2B5EF4-FFF2-40B4-BE49-F238E27FC236}">
                <a16:creationId xmlns:a16="http://schemas.microsoft.com/office/drawing/2014/main" id="{E5927D07-513B-5968-361F-241339318D60}"/>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A60BD339-7DFF-38D6-2983-E565A634C24D}"/>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1908C7BE-8701-66AC-180F-18911B6E95A2}"/>
              </a:ext>
            </a:extLst>
          </p:cNvPr>
          <p:cNvSpPr>
            <a:spLocks noGrp="1" noChangeArrowheads="1"/>
          </p:cNvSpPr>
          <p:nvPr>
            <p:ph type="sldNum" sz="quarter" idx="12"/>
          </p:nvPr>
        </p:nvSpPr>
        <p:spPr>
          <a:ln/>
        </p:spPr>
        <p:txBody>
          <a:bodyPr/>
          <a:lstStyle>
            <a:lvl1pPr>
              <a:defRPr/>
            </a:lvl1pPr>
          </a:lstStyle>
          <a:p>
            <a:pPr>
              <a:defRPr/>
            </a:pPr>
            <a:fld id="{05DF400B-C1F8-4F61-AE26-66348AC5A0A0}" type="slidenum">
              <a:rPr lang="ar-SA" altLang="ar-SA"/>
              <a:pPr>
                <a:defRPr/>
              </a:pPr>
              <a:t>‹#›</a:t>
            </a:fld>
            <a:endParaRPr lang="en-US" altLang="ar-SA"/>
          </a:p>
        </p:txBody>
      </p:sp>
    </p:spTree>
    <p:extLst>
      <p:ext uri="{BB962C8B-B14F-4D97-AF65-F5344CB8AC3E}">
        <p14:creationId xmlns:p14="http://schemas.microsoft.com/office/powerpoint/2010/main" val="15577504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C3FC10A2-4D2D-CB4F-DBB2-FC2F67B74977}"/>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9BDD876F-DE37-82BD-FA93-A2A92A278C4F}"/>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846D218D-16AF-9DE5-88D9-5FFD3BC7EFDA}"/>
              </a:ext>
            </a:extLst>
          </p:cNvPr>
          <p:cNvSpPr>
            <a:spLocks noGrp="1" noChangeArrowheads="1"/>
          </p:cNvSpPr>
          <p:nvPr>
            <p:ph type="sldNum" sz="quarter" idx="12"/>
          </p:nvPr>
        </p:nvSpPr>
        <p:spPr>
          <a:ln/>
        </p:spPr>
        <p:txBody>
          <a:bodyPr/>
          <a:lstStyle>
            <a:lvl1pPr>
              <a:defRPr/>
            </a:lvl1pPr>
          </a:lstStyle>
          <a:p>
            <a:pPr>
              <a:defRPr/>
            </a:pPr>
            <a:fld id="{7EAD2A71-4C53-4E9E-BE03-CA78A0EF2106}" type="slidenum">
              <a:rPr lang="ar-SA" altLang="ar-SA"/>
              <a:pPr>
                <a:defRPr/>
              </a:pPr>
              <a:t>‹#›</a:t>
            </a:fld>
            <a:endParaRPr lang="en-US" altLang="ar-SA"/>
          </a:p>
        </p:txBody>
      </p:sp>
    </p:spTree>
    <p:extLst>
      <p:ext uri="{BB962C8B-B14F-4D97-AF65-F5344CB8AC3E}">
        <p14:creationId xmlns:p14="http://schemas.microsoft.com/office/powerpoint/2010/main" val="2135343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39"/>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نص الشكل الرئيسي</a:t>
            </a:r>
          </a:p>
        </p:txBody>
      </p:sp>
      <p:sp>
        <p:nvSpPr>
          <p:cNvPr id="4" name="Rectangle 4">
            <a:extLst>
              <a:ext uri="{FF2B5EF4-FFF2-40B4-BE49-F238E27FC236}">
                <a16:creationId xmlns:a16="http://schemas.microsoft.com/office/drawing/2014/main" id="{566F878D-562D-0469-0B02-FE2521702CE9}"/>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48F67DBD-FE8A-5884-E736-30498DD9751B}"/>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21B00160-1F98-9D61-B6BE-AFE892F278D0}"/>
              </a:ext>
            </a:extLst>
          </p:cNvPr>
          <p:cNvSpPr>
            <a:spLocks noGrp="1" noChangeArrowheads="1"/>
          </p:cNvSpPr>
          <p:nvPr>
            <p:ph type="sldNum" sz="quarter" idx="12"/>
          </p:nvPr>
        </p:nvSpPr>
        <p:spPr>
          <a:ln/>
        </p:spPr>
        <p:txBody>
          <a:bodyPr/>
          <a:lstStyle>
            <a:lvl1pPr>
              <a:defRPr/>
            </a:lvl1pPr>
          </a:lstStyle>
          <a:p>
            <a:pPr>
              <a:defRPr/>
            </a:pPr>
            <a:fld id="{8AD0C97F-C9F0-438F-B532-862CF026BD0A}" type="slidenum">
              <a:rPr lang="ar-SA" altLang="ar-SA"/>
              <a:pPr>
                <a:defRPr/>
              </a:pPr>
              <a:t>‹#›</a:t>
            </a:fld>
            <a:endParaRPr lang="en-US" altLang="ar-SA"/>
          </a:p>
        </p:txBody>
      </p:sp>
    </p:spTree>
    <p:extLst>
      <p:ext uri="{BB962C8B-B14F-4D97-AF65-F5344CB8AC3E}">
        <p14:creationId xmlns:p14="http://schemas.microsoft.com/office/powerpoint/2010/main" val="2102248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609600" y="1600201"/>
            <a:ext cx="53848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B15C8FE8-B869-58F7-FF2C-75584875BFAF}"/>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6" name="Rectangle 5">
            <a:extLst>
              <a:ext uri="{FF2B5EF4-FFF2-40B4-BE49-F238E27FC236}">
                <a16:creationId xmlns:a16="http://schemas.microsoft.com/office/drawing/2014/main" id="{DB93D5EF-A84E-11A2-F42E-592B570A6C0D}"/>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7" name="Rectangle 6">
            <a:extLst>
              <a:ext uri="{FF2B5EF4-FFF2-40B4-BE49-F238E27FC236}">
                <a16:creationId xmlns:a16="http://schemas.microsoft.com/office/drawing/2014/main" id="{A6304A51-5237-835A-CCB7-34B75E3728C5}"/>
              </a:ext>
            </a:extLst>
          </p:cNvPr>
          <p:cNvSpPr>
            <a:spLocks noGrp="1" noChangeArrowheads="1"/>
          </p:cNvSpPr>
          <p:nvPr>
            <p:ph type="sldNum" sz="quarter" idx="12"/>
          </p:nvPr>
        </p:nvSpPr>
        <p:spPr>
          <a:ln/>
        </p:spPr>
        <p:txBody>
          <a:bodyPr/>
          <a:lstStyle>
            <a:lvl1pPr>
              <a:defRPr/>
            </a:lvl1pPr>
          </a:lstStyle>
          <a:p>
            <a:pPr>
              <a:defRPr/>
            </a:pPr>
            <a:fld id="{CA10785C-3419-4042-B800-3B27AB3E0EDA}" type="slidenum">
              <a:rPr lang="ar-SA" altLang="ar-SA"/>
              <a:pPr>
                <a:defRPr/>
              </a:pPr>
              <a:t>‹#›</a:t>
            </a:fld>
            <a:endParaRPr lang="en-US" altLang="ar-SA"/>
          </a:p>
        </p:txBody>
      </p:sp>
    </p:spTree>
    <p:extLst>
      <p:ext uri="{BB962C8B-B14F-4D97-AF65-F5344CB8AC3E}">
        <p14:creationId xmlns:p14="http://schemas.microsoft.com/office/powerpoint/2010/main" val="37128421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7" y="365126"/>
            <a:ext cx="105156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840318" y="2505075"/>
            <a:ext cx="5158316"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6172200" y="2505075"/>
            <a:ext cx="518371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F316E5D6-03E2-233C-ABDB-9AFD0969497B}"/>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8" name="Rectangle 5">
            <a:extLst>
              <a:ext uri="{FF2B5EF4-FFF2-40B4-BE49-F238E27FC236}">
                <a16:creationId xmlns:a16="http://schemas.microsoft.com/office/drawing/2014/main" id="{41C221FD-5C3A-9B9F-F9E0-C0B0DF7E94DB}"/>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9" name="Rectangle 6">
            <a:extLst>
              <a:ext uri="{FF2B5EF4-FFF2-40B4-BE49-F238E27FC236}">
                <a16:creationId xmlns:a16="http://schemas.microsoft.com/office/drawing/2014/main" id="{BC608450-7853-98E8-FCF0-7BC928A8DF3D}"/>
              </a:ext>
            </a:extLst>
          </p:cNvPr>
          <p:cNvSpPr>
            <a:spLocks noGrp="1" noChangeArrowheads="1"/>
          </p:cNvSpPr>
          <p:nvPr>
            <p:ph type="sldNum" sz="quarter" idx="12"/>
          </p:nvPr>
        </p:nvSpPr>
        <p:spPr>
          <a:ln/>
        </p:spPr>
        <p:txBody>
          <a:bodyPr/>
          <a:lstStyle>
            <a:lvl1pPr>
              <a:defRPr/>
            </a:lvl1pPr>
          </a:lstStyle>
          <a:p>
            <a:pPr>
              <a:defRPr/>
            </a:pPr>
            <a:fld id="{BCCBC878-A127-4AB9-A483-74CE6478EE04}" type="slidenum">
              <a:rPr lang="ar-SA" altLang="ar-SA"/>
              <a:pPr>
                <a:defRPr/>
              </a:pPr>
              <a:t>‹#›</a:t>
            </a:fld>
            <a:endParaRPr lang="en-US" altLang="ar-SA"/>
          </a:p>
        </p:txBody>
      </p:sp>
    </p:spTree>
    <p:extLst>
      <p:ext uri="{BB962C8B-B14F-4D97-AF65-F5344CB8AC3E}">
        <p14:creationId xmlns:p14="http://schemas.microsoft.com/office/powerpoint/2010/main" val="18389714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Rectangle 4">
            <a:extLst>
              <a:ext uri="{FF2B5EF4-FFF2-40B4-BE49-F238E27FC236}">
                <a16:creationId xmlns:a16="http://schemas.microsoft.com/office/drawing/2014/main" id="{75EF6C31-4C22-566D-81F7-99D7D9C8E99D}"/>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4" name="Rectangle 5">
            <a:extLst>
              <a:ext uri="{FF2B5EF4-FFF2-40B4-BE49-F238E27FC236}">
                <a16:creationId xmlns:a16="http://schemas.microsoft.com/office/drawing/2014/main" id="{E2C8FF01-72A9-EDED-0793-FC35DFC1121D}"/>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5" name="Rectangle 6">
            <a:extLst>
              <a:ext uri="{FF2B5EF4-FFF2-40B4-BE49-F238E27FC236}">
                <a16:creationId xmlns:a16="http://schemas.microsoft.com/office/drawing/2014/main" id="{18522964-3263-BAC1-4EB4-F20E549A8863}"/>
              </a:ext>
            </a:extLst>
          </p:cNvPr>
          <p:cNvSpPr>
            <a:spLocks noGrp="1" noChangeArrowheads="1"/>
          </p:cNvSpPr>
          <p:nvPr>
            <p:ph type="sldNum" sz="quarter" idx="12"/>
          </p:nvPr>
        </p:nvSpPr>
        <p:spPr>
          <a:ln/>
        </p:spPr>
        <p:txBody>
          <a:bodyPr/>
          <a:lstStyle>
            <a:lvl1pPr>
              <a:defRPr/>
            </a:lvl1pPr>
          </a:lstStyle>
          <a:p>
            <a:pPr>
              <a:defRPr/>
            </a:pPr>
            <a:fld id="{3740203A-5D8A-47CF-8088-C3CF3CBD2CC8}" type="slidenum">
              <a:rPr lang="ar-SA" altLang="ar-SA"/>
              <a:pPr>
                <a:defRPr/>
              </a:pPr>
              <a:t>‹#›</a:t>
            </a:fld>
            <a:endParaRPr lang="en-US" altLang="ar-SA"/>
          </a:p>
        </p:txBody>
      </p:sp>
    </p:spTree>
    <p:extLst>
      <p:ext uri="{BB962C8B-B14F-4D97-AF65-F5344CB8AC3E}">
        <p14:creationId xmlns:p14="http://schemas.microsoft.com/office/powerpoint/2010/main" val="23874147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BE43CA-0C70-DD6E-0A0C-7909E0992ABC}"/>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3" name="Rectangle 5">
            <a:extLst>
              <a:ext uri="{FF2B5EF4-FFF2-40B4-BE49-F238E27FC236}">
                <a16:creationId xmlns:a16="http://schemas.microsoft.com/office/drawing/2014/main" id="{10331120-8EC9-84E1-52E6-9ED3668F4F61}"/>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4" name="Rectangle 6">
            <a:extLst>
              <a:ext uri="{FF2B5EF4-FFF2-40B4-BE49-F238E27FC236}">
                <a16:creationId xmlns:a16="http://schemas.microsoft.com/office/drawing/2014/main" id="{21E612B4-41C3-DC1B-804E-260DFF37B91D}"/>
              </a:ext>
            </a:extLst>
          </p:cNvPr>
          <p:cNvSpPr>
            <a:spLocks noGrp="1" noChangeArrowheads="1"/>
          </p:cNvSpPr>
          <p:nvPr>
            <p:ph type="sldNum" sz="quarter" idx="12"/>
          </p:nvPr>
        </p:nvSpPr>
        <p:spPr>
          <a:ln/>
        </p:spPr>
        <p:txBody>
          <a:bodyPr/>
          <a:lstStyle>
            <a:lvl1pPr>
              <a:defRPr/>
            </a:lvl1pPr>
          </a:lstStyle>
          <a:p>
            <a:pPr>
              <a:defRPr/>
            </a:pPr>
            <a:fld id="{B5099580-74C3-4E70-B4C3-66F4D6966D6A}" type="slidenum">
              <a:rPr lang="ar-SA" altLang="ar-SA"/>
              <a:pPr>
                <a:defRPr/>
              </a:pPr>
              <a:t>‹#›</a:t>
            </a:fld>
            <a:endParaRPr lang="en-US" altLang="ar-SA"/>
          </a:p>
        </p:txBody>
      </p:sp>
    </p:spTree>
    <p:extLst>
      <p:ext uri="{BB962C8B-B14F-4D97-AF65-F5344CB8AC3E}">
        <p14:creationId xmlns:p14="http://schemas.microsoft.com/office/powerpoint/2010/main" val="16297012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8" y="457200"/>
            <a:ext cx="3932767" cy="1600200"/>
          </a:xfrm>
        </p:spPr>
        <p:txBody>
          <a:bodyPr anchor="b"/>
          <a:lstStyle>
            <a:lvl1pPr>
              <a:defRPr sz="3200"/>
            </a:lvl1pPr>
          </a:lstStyle>
          <a:p>
            <a:r>
              <a:rPr lang="ar-SA"/>
              <a:t>انقر لتحرير نمط عنوان الشكل الرئيسي</a:t>
            </a:r>
          </a:p>
        </p:txBody>
      </p:sp>
      <p:sp>
        <p:nvSpPr>
          <p:cNvPr id="3" name="عنصر نائب للمحتوى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Rectangle 4">
            <a:extLst>
              <a:ext uri="{FF2B5EF4-FFF2-40B4-BE49-F238E27FC236}">
                <a16:creationId xmlns:a16="http://schemas.microsoft.com/office/drawing/2014/main" id="{886EC378-504D-713C-8D48-16EC51E8573C}"/>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6" name="Rectangle 5">
            <a:extLst>
              <a:ext uri="{FF2B5EF4-FFF2-40B4-BE49-F238E27FC236}">
                <a16:creationId xmlns:a16="http://schemas.microsoft.com/office/drawing/2014/main" id="{770462F3-2047-2CED-9855-3DA118984CF1}"/>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7" name="Rectangle 6">
            <a:extLst>
              <a:ext uri="{FF2B5EF4-FFF2-40B4-BE49-F238E27FC236}">
                <a16:creationId xmlns:a16="http://schemas.microsoft.com/office/drawing/2014/main" id="{8A550E27-0D2B-6B64-62EA-463CB0631889}"/>
              </a:ext>
            </a:extLst>
          </p:cNvPr>
          <p:cNvSpPr>
            <a:spLocks noGrp="1" noChangeArrowheads="1"/>
          </p:cNvSpPr>
          <p:nvPr>
            <p:ph type="sldNum" sz="quarter" idx="12"/>
          </p:nvPr>
        </p:nvSpPr>
        <p:spPr>
          <a:ln/>
        </p:spPr>
        <p:txBody>
          <a:bodyPr/>
          <a:lstStyle>
            <a:lvl1pPr>
              <a:defRPr/>
            </a:lvl1pPr>
          </a:lstStyle>
          <a:p>
            <a:pPr>
              <a:defRPr/>
            </a:pPr>
            <a:fld id="{CF798DC7-C08B-429D-894D-8C1C3A13E9E8}" type="slidenum">
              <a:rPr lang="ar-SA" altLang="ar-SA"/>
              <a:pPr>
                <a:defRPr/>
              </a:pPr>
              <a:t>‹#›</a:t>
            </a:fld>
            <a:endParaRPr lang="en-US" altLang="ar-SA"/>
          </a:p>
        </p:txBody>
      </p:sp>
    </p:spTree>
    <p:extLst>
      <p:ext uri="{BB962C8B-B14F-4D97-AF65-F5344CB8AC3E}">
        <p14:creationId xmlns:p14="http://schemas.microsoft.com/office/powerpoint/2010/main" val="88797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821A9BAB-C129-4DA1-948D-D8BF3F0B8121}" type="slidenum">
              <a:rPr lang="ar-SA"/>
              <a:pPr/>
              <a:t>‹#›</a:t>
            </a:fld>
            <a:endParaRPr lang="en-US"/>
          </a:p>
        </p:txBody>
      </p:sp>
    </p:spTree>
    <p:extLst>
      <p:ext uri="{BB962C8B-B14F-4D97-AF65-F5344CB8AC3E}">
        <p14:creationId xmlns:p14="http://schemas.microsoft.com/office/powerpoint/2010/main" val="13585636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8" y="457200"/>
            <a:ext cx="3932767" cy="1600200"/>
          </a:xfrm>
        </p:spPr>
        <p:txBody>
          <a:bodyPr anchor="b"/>
          <a:lstStyle>
            <a:lvl1pPr>
              <a:defRPr sz="3200"/>
            </a:lvl1pPr>
          </a:lstStyle>
          <a:p>
            <a:r>
              <a:rPr lang="ar-SA"/>
              <a:t>انقر لتحرير نمط عنوان الشكل الرئيسي</a:t>
            </a:r>
          </a:p>
        </p:txBody>
      </p:sp>
      <p:sp>
        <p:nvSpPr>
          <p:cNvPr id="3" name="عنصر نائب للصورة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Rectangle 4">
            <a:extLst>
              <a:ext uri="{FF2B5EF4-FFF2-40B4-BE49-F238E27FC236}">
                <a16:creationId xmlns:a16="http://schemas.microsoft.com/office/drawing/2014/main" id="{A5CA36BD-4D60-BDB3-E0AC-DF42BBF35C56}"/>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6" name="Rectangle 5">
            <a:extLst>
              <a:ext uri="{FF2B5EF4-FFF2-40B4-BE49-F238E27FC236}">
                <a16:creationId xmlns:a16="http://schemas.microsoft.com/office/drawing/2014/main" id="{3D9507C9-4794-BC37-733D-672424246144}"/>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7" name="Rectangle 6">
            <a:extLst>
              <a:ext uri="{FF2B5EF4-FFF2-40B4-BE49-F238E27FC236}">
                <a16:creationId xmlns:a16="http://schemas.microsoft.com/office/drawing/2014/main" id="{2B797761-AE76-B123-48A1-F60EE809DDC7}"/>
              </a:ext>
            </a:extLst>
          </p:cNvPr>
          <p:cNvSpPr>
            <a:spLocks noGrp="1" noChangeArrowheads="1"/>
          </p:cNvSpPr>
          <p:nvPr>
            <p:ph type="sldNum" sz="quarter" idx="12"/>
          </p:nvPr>
        </p:nvSpPr>
        <p:spPr>
          <a:ln/>
        </p:spPr>
        <p:txBody>
          <a:bodyPr/>
          <a:lstStyle>
            <a:lvl1pPr>
              <a:defRPr/>
            </a:lvl1pPr>
          </a:lstStyle>
          <a:p>
            <a:pPr>
              <a:defRPr/>
            </a:pPr>
            <a:fld id="{686EB582-01C3-4631-909E-A0D78571645D}" type="slidenum">
              <a:rPr lang="ar-SA" altLang="ar-SA"/>
              <a:pPr>
                <a:defRPr/>
              </a:pPr>
              <a:t>‹#›</a:t>
            </a:fld>
            <a:endParaRPr lang="en-US" altLang="ar-SA"/>
          </a:p>
        </p:txBody>
      </p:sp>
    </p:spTree>
    <p:extLst>
      <p:ext uri="{BB962C8B-B14F-4D97-AF65-F5344CB8AC3E}">
        <p14:creationId xmlns:p14="http://schemas.microsoft.com/office/powerpoint/2010/main" val="1112066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E2F1651F-122A-32CE-9B10-B575CEF886D8}"/>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121032CE-59FA-07AC-8787-D37F5AAA19EE}"/>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60B28A8F-D488-555A-8448-088F57B369CE}"/>
              </a:ext>
            </a:extLst>
          </p:cNvPr>
          <p:cNvSpPr>
            <a:spLocks noGrp="1" noChangeArrowheads="1"/>
          </p:cNvSpPr>
          <p:nvPr>
            <p:ph type="sldNum" sz="quarter" idx="12"/>
          </p:nvPr>
        </p:nvSpPr>
        <p:spPr>
          <a:ln/>
        </p:spPr>
        <p:txBody>
          <a:bodyPr/>
          <a:lstStyle>
            <a:lvl1pPr>
              <a:defRPr/>
            </a:lvl1pPr>
          </a:lstStyle>
          <a:p>
            <a:pPr>
              <a:defRPr/>
            </a:pPr>
            <a:fld id="{16891816-D146-4B89-B370-5EF8FEA36EBB}" type="slidenum">
              <a:rPr lang="ar-SA" altLang="ar-SA"/>
              <a:pPr>
                <a:defRPr/>
              </a:pPr>
              <a:t>‹#›</a:t>
            </a:fld>
            <a:endParaRPr lang="en-US" altLang="ar-SA"/>
          </a:p>
        </p:txBody>
      </p:sp>
    </p:spTree>
    <p:extLst>
      <p:ext uri="{BB962C8B-B14F-4D97-AF65-F5344CB8AC3E}">
        <p14:creationId xmlns:p14="http://schemas.microsoft.com/office/powerpoint/2010/main" val="35656264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7EFFCEC9-8671-733E-B4A7-701547A4CAD1}"/>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E151AEB9-7CC4-4C3F-26E4-2FE74083772C}"/>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13E0D06E-6291-EA20-6804-23F7F5E362EE}"/>
              </a:ext>
            </a:extLst>
          </p:cNvPr>
          <p:cNvSpPr>
            <a:spLocks noGrp="1" noChangeArrowheads="1"/>
          </p:cNvSpPr>
          <p:nvPr>
            <p:ph type="sldNum" sz="quarter" idx="12"/>
          </p:nvPr>
        </p:nvSpPr>
        <p:spPr>
          <a:ln/>
        </p:spPr>
        <p:txBody>
          <a:bodyPr/>
          <a:lstStyle>
            <a:lvl1pPr>
              <a:defRPr/>
            </a:lvl1pPr>
          </a:lstStyle>
          <a:p>
            <a:pPr>
              <a:defRPr/>
            </a:pPr>
            <a:fld id="{E45B6FA8-B411-400C-9EA7-31A06CE5E652}" type="slidenum">
              <a:rPr lang="ar-SA" altLang="ar-SA"/>
              <a:pPr>
                <a:defRPr/>
              </a:pPr>
              <a:t>‹#›</a:t>
            </a:fld>
            <a:endParaRPr lang="en-US" altLang="ar-SA"/>
          </a:p>
        </p:txBody>
      </p:sp>
    </p:spTree>
    <p:extLst>
      <p:ext uri="{BB962C8B-B14F-4D97-AF65-F5344CB8AC3E}">
        <p14:creationId xmlns:p14="http://schemas.microsoft.com/office/powerpoint/2010/main" val="16968273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D4287424-F0C6-469B-BEBE-581AB0AF1CAE}" type="slidenum">
              <a:rPr lang="ar-SA"/>
              <a:pPr/>
              <a:t>‹#›</a:t>
            </a:fld>
            <a:endParaRPr lang="en-US"/>
          </a:p>
        </p:txBody>
      </p:sp>
    </p:spTree>
    <p:extLst>
      <p:ext uri="{BB962C8B-B14F-4D97-AF65-F5344CB8AC3E}">
        <p14:creationId xmlns:p14="http://schemas.microsoft.com/office/powerpoint/2010/main" val="31686911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3717FD09-E160-433F-8B69-0C13F8F9B5D1}" type="slidenum">
              <a:rPr lang="ar-SA"/>
              <a:pPr/>
              <a:t>‹#›</a:t>
            </a:fld>
            <a:endParaRPr lang="en-US"/>
          </a:p>
        </p:txBody>
      </p:sp>
    </p:spTree>
    <p:extLst>
      <p:ext uri="{BB962C8B-B14F-4D97-AF65-F5344CB8AC3E}">
        <p14:creationId xmlns:p14="http://schemas.microsoft.com/office/powerpoint/2010/main" val="33233337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124071A2-5959-4F96-85F5-6F116CE3A41D}" type="slidenum">
              <a:rPr lang="ar-SA"/>
              <a:pPr/>
              <a:t>‹#›</a:t>
            </a:fld>
            <a:endParaRPr lang="en-US"/>
          </a:p>
        </p:txBody>
      </p:sp>
    </p:spTree>
    <p:extLst>
      <p:ext uri="{BB962C8B-B14F-4D97-AF65-F5344CB8AC3E}">
        <p14:creationId xmlns:p14="http://schemas.microsoft.com/office/powerpoint/2010/main" val="10118181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F86FC0B-8A38-4190-825A-1FE3939687F8}" type="slidenum">
              <a:rPr lang="ar-SA"/>
              <a:pPr/>
              <a:t>‹#›</a:t>
            </a:fld>
            <a:endParaRPr lang="en-US"/>
          </a:p>
        </p:txBody>
      </p:sp>
    </p:spTree>
    <p:extLst>
      <p:ext uri="{BB962C8B-B14F-4D97-AF65-F5344CB8AC3E}">
        <p14:creationId xmlns:p14="http://schemas.microsoft.com/office/powerpoint/2010/main" val="14327036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6BFF9D22-D143-4CE5-A8AE-28C60DE2DAA5}" type="slidenum">
              <a:rPr lang="ar-SA"/>
              <a:pPr/>
              <a:t>‹#›</a:t>
            </a:fld>
            <a:endParaRPr lang="en-US"/>
          </a:p>
        </p:txBody>
      </p:sp>
    </p:spTree>
    <p:extLst>
      <p:ext uri="{BB962C8B-B14F-4D97-AF65-F5344CB8AC3E}">
        <p14:creationId xmlns:p14="http://schemas.microsoft.com/office/powerpoint/2010/main" val="25436648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03A9D3B9-4700-4A16-B5EC-51B78FC70CFA}" type="slidenum">
              <a:rPr lang="ar-SA"/>
              <a:pPr/>
              <a:t>‹#›</a:t>
            </a:fld>
            <a:endParaRPr lang="en-US"/>
          </a:p>
        </p:txBody>
      </p:sp>
    </p:spTree>
    <p:extLst>
      <p:ext uri="{BB962C8B-B14F-4D97-AF65-F5344CB8AC3E}">
        <p14:creationId xmlns:p14="http://schemas.microsoft.com/office/powerpoint/2010/main" val="638469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68957D16-B22D-4BF5-B88D-FC3D39D853A0}" type="slidenum">
              <a:rPr lang="ar-SA"/>
              <a:pPr/>
              <a:t>‹#›</a:t>
            </a:fld>
            <a:endParaRPr lang="en-US"/>
          </a:p>
        </p:txBody>
      </p:sp>
    </p:spTree>
    <p:extLst>
      <p:ext uri="{BB962C8B-B14F-4D97-AF65-F5344CB8AC3E}">
        <p14:creationId xmlns:p14="http://schemas.microsoft.com/office/powerpoint/2010/main" val="151407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s 1">
  <p:cSld name="Slides 1">
    <p:bg>
      <p:bgPr>
        <a:blipFill>
          <a:blip r:embed="rId2">
            <a:alphaModFix/>
          </a:blip>
          <a:stretch>
            <a:fillRect/>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6330808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BFCEA2F3-E350-4195-90F6-8C7D1A74BA28}" type="slidenum">
              <a:rPr lang="ar-SA"/>
              <a:pPr/>
              <a:t>‹#›</a:t>
            </a:fld>
            <a:endParaRPr lang="en-US"/>
          </a:p>
        </p:txBody>
      </p:sp>
    </p:spTree>
    <p:extLst>
      <p:ext uri="{BB962C8B-B14F-4D97-AF65-F5344CB8AC3E}">
        <p14:creationId xmlns:p14="http://schemas.microsoft.com/office/powerpoint/2010/main" val="40770811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5FDFD463-1044-4721-AA41-AB4ABF4E9342}" type="slidenum">
              <a:rPr lang="ar-SA"/>
              <a:pPr/>
              <a:t>‹#›</a:t>
            </a:fld>
            <a:endParaRPr lang="en-US"/>
          </a:p>
        </p:txBody>
      </p:sp>
    </p:spTree>
    <p:extLst>
      <p:ext uri="{BB962C8B-B14F-4D97-AF65-F5344CB8AC3E}">
        <p14:creationId xmlns:p14="http://schemas.microsoft.com/office/powerpoint/2010/main" val="4266417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E4B06018-2CA1-4B0F-97B4-51EF22D7D8E2}" type="slidenum">
              <a:rPr lang="ar-SA"/>
              <a:pPr/>
              <a:t>‹#›</a:t>
            </a:fld>
            <a:endParaRPr lang="en-US"/>
          </a:p>
        </p:txBody>
      </p:sp>
    </p:spTree>
    <p:extLst>
      <p:ext uri="{BB962C8B-B14F-4D97-AF65-F5344CB8AC3E}">
        <p14:creationId xmlns:p14="http://schemas.microsoft.com/office/powerpoint/2010/main" val="19358496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2BC2AD8-E103-4F38-B55C-A07F65CA3C32}" type="slidenum">
              <a:rPr lang="ar-SA"/>
              <a:pPr/>
              <a:t>‹#›</a:t>
            </a:fld>
            <a:endParaRPr lang="en-US"/>
          </a:p>
        </p:txBody>
      </p:sp>
    </p:spTree>
    <p:extLst>
      <p:ext uri="{BB962C8B-B14F-4D97-AF65-F5344CB8AC3E}">
        <p14:creationId xmlns:p14="http://schemas.microsoft.com/office/powerpoint/2010/main" val="1056970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mplateswise.com - Question Mark Diagram">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4CD2C9D7-2DD5-94C6-1542-CC342DE2262F}"/>
              </a:ext>
            </a:extLst>
          </p:cNvPr>
          <p:cNvSpPr>
            <a:spLocks/>
          </p:cNvSpPr>
          <p:nvPr userDrawn="1"/>
        </p:nvSpPr>
        <p:spPr bwMode="auto">
          <a:xfrm>
            <a:off x="2118" y="5868988"/>
            <a:ext cx="12187767" cy="989012"/>
          </a:xfrm>
          <a:custGeom>
            <a:avLst/>
            <a:gdLst>
              <a:gd name="T0" fmla="*/ 2147483646 w 11516"/>
              <a:gd name="T1" fmla="*/ 0 h 933"/>
              <a:gd name="T2" fmla="*/ 0 w 11516"/>
              <a:gd name="T3" fmla="*/ 2147483646 h 933"/>
              <a:gd name="T4" fmla="*/ 0 w 11516"/>
              <a:gd name="T5" fmla="*/ 2147483646 h 933"/>
              <a:gd name="T6" fmla="*/ 2147483646 w 11516"/>
              <a:gd name="T7" fmla="*/ 2147483646 h 933"/>
              <a:gd name="T8" fmla="*/ 2147483646 w 11516"/>
              <a:gd name="T9" fmla="*/ 0 h 9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6" h="933">
                <a:moveTo>
                  <a:pt x="11516" y="0"/>
                </a:moveTo>
                <a:lnTo>
                  <a:pt x="0" y="507"/>
                </a:lnTo>
                <a:lnTo>
                  <a:pt x="0" y="933"/>
                </a:lnTo>
                <a:lnTo>
                  <a:pt x="11516" y="933"/>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 name="Freeform 7">
            <a:extLst>
              <a:ext uri="{FF2B5EF4-FFF2-40B4-BE49-F238E27FC236}">
                <a16:creationId xmlns:a16="http://schemas.microsoft.com/office/drawing/2014/main" id="{2377970C-DCD5-3C2A-EE53-5E813A6C11EE}"/>
              </a:ext>
            </a:extLst>
          </p:cNvPr>
          <p:cNvSpPr>
            <a:spLocks/>
          </p:cNvSpPr>
          <p:nvPr userDrawn="1"/>
        </p:nvSpPr>
        <p:spPr bwMode="auto">
          <a:xfrm>
            <a:off x="6231467" y="2611439"/>
            <a:ext cx="1193800" cy="1673225"/>
          </a:xfrm>
          <a:custGeom>
            <a:avLst/>
            <a:gdLst>
              <a:gd name="T0" fmla="*/ 1126 w 1126"/>
              <a:gd name="T1" fmla="*/ 345 h 1581"/>
              <a:gd name="T2" fmla="*/ 1109 w 1126"/>
              <a:gd name="T3" fmla="*/ 507 h 1581"/>
              <a:gd name="T4" fmla="*/ 1073 w 1126"/>
              <a:gd name="T5" fmla="*/ 668 h 1581"/>
              <a:gd name="T6" fmla="*/ 1033 w 1126"/>
              <a:gd name="T7" fmla="*/ 773 h 1581"/>
              <a:gd name="T8" fmla="*/ 994 w 1126"/>
              <a:gd name="T9" fmla="*/ 865 h 1581"/>
              <a:gd name="T10" fmla="*/ 947 w 1126"/>
              <a:gd name="T11" fmla="*/ 953 h 1581"/>
              <a:gd name="T12" fmla="*/ 892 w 1126"/>
              <a:gd name="T13" fmla="*/ 1037 h 1581"/>
              <a:gd name="T14" fmla="*/ 831 w 1126"/>
              <a:gd name="T15" fmla="*/ 1115 h 1581"/>
              <a:gd name="T16" fmla="*/ 763 w 1126"/>
              <a:gd name="T17" fmla="*/ 1189 h 1581"/>
              <a:gd name="T18" fmla="*/ 345 w 1126"/>
              <a:gd name="T19" fmla="*/ 1581 h 1581"/>
              <a:gd name="T20" fmla="*/ 386 w 1126"/>
              <a:gd name="T21" fmla="*/ 1524 h 1581"/>
              <a:gd name="T22" fmla="*/ 409 w 1126"/>
              <a:gd name="T23" fmla="*/ 1458 h 1581"/>
              <a:gd name="T24" fmla="*/ 413 w 1126"/>
              <a:gd name="T25" fmla="*/ 1408 h 1581"/>
              <a:gd name="T26" fmla="*/ 403 w 1126"/>
              <a:gd name="T27" fmla="*/ 1333 h 1581"/>
              <a:gd name="T28" fmla="*/ 371 w 1126"/>
              <a:gd name="T29" fmla="*/ 1267 h 1581"/>
              <a:gd name="T30" fmla="*/ 322 w 1126"/>
              <a:gd name="T31" fmla="*/ 1214 h 1581"/>
              <a:gd name="T32" fmla="*/ 260 w 1126"/>
              <a:gd name="T33" fmla="*/ 1176 h 1581"/>
              <a:gd name="T34" fmla="*/ 188 w 1126"/>
              <a:gd name="T35" fmla="*/ 1158 h 1581"/>
              <a:gd name="T36" fmla="*/ 139 w 1126"/>
              <a:gd name="T37" fmla="*/ 1158 h 1581"/>
              <a:gd name="T38" fmla="*/ 75 w 1126"/>
              <a:gd name="T39" fmla="*/ 1172 h 1581"/>
              <a:gd name="T40" fmla="*/ 17 w 1126"/>
              <a:gd name="T41" fmla="*/ 1203 h 1581"/>
              <a:gd name="T42" fmla="*/ 436 w 1126"/>
              <a:gd name="T43" fmla="*/ 797 h 1581"/>
              <a:gd name="T44" fmla="*/ 509 w 1126"/>
              <a:gd name="T45" fmla="*/ 721 h 1581"/>
              <a:gd name="T46" fmla="*/ 535 w 1126"/>
              <a:gd name="T47" fmla="*/ 674 h 1581"/>
              <a:gd name="T48" fmla="*/ 570 w 1126"/>
              <a:gd name="T49" fmla="*/ 600 h 1581"/>
              <a:gd name="T50" fmla="*/ 595 w 1126"/>
              <a:gd name="T51" fmla="*/ 523 h 1581"/>
              <a:gd name="T52" fmla="*/ 614 w 1126"/>
              <a:gd name="T53" fmla="*/ 440 h 1581"/>
              <a:gd name="T54" fmla="*/ 624 w 1126"/>
              <a:gd name="T55" fmla="*/ 351 h 1581"/>
              <a:gd name="T56" fmla="*/ 625 w 1126"/>
              <a:gd name="T57" fmla="*/ 287 h 1581"/>
              <a:gd name="T58" fmla="*/ 624 w 1126"/>
              <a:gd name="T59" fmla="*/ 235 h 1581"/>
              <a:gd name="T60" fmla="*/ 631 w 1126"/>
              <a:gd name="T61" fmla="*/ 188 h 1581"/>
              <a:gd name="T62" fmla="*/ 659 w 1126"/>
              <a:gd name="T63" fmla="*/ 122 h 1581"/>
              <a:gd name="T64" fmla="*/ 702 w 1126"/>
              <a:gd name="T65" fmla="*/ 68 h 1581"/>
              <a:gd name="T66" fmla="*/ 759 w 1126"/>
              <a:gd name="T67" fmla="*/ 28 h 1581"/>
              <a:gd name="T68" fmla="*/ 826 w 1126"/>
              <a:gd name="T69" fmla="*/ 5 h 1581"/>
              <a:gd name="T70" fmla="*/ 875 w 1126"/>
              <a:gd name="T71" fmla="*/ 0 h 1581"/>
              <a:gd name="T72" fmla="*/ 944 w 1126"/>
              <a:gd name="T73" fmla="*/ 9 h 1581"/>
              <a:gd name="T74" fmla="*/ 1006 w 1126"/>
              <a:gd name="T75" fmla="*/ 37 h 1581"/>
              <a:gd name="T76" fmla="*/ 1058 w 1126"/>
              <a:gd name="T77" fmla="*/ 80 h 1581"/>
              <a:gd name="T78" fmla="*/ 1097 w 1126"/>
              <a:gd name="T79" fmla="*/ 134 h 1581"/>
              <a:gd name="T80" fmla="*/ 1122 w 1126"/>
              <a:gd name="T81" fmla="*/ 198 h 1581"/>
              <a:gd name="T82" fmla="*/ 1126 w 1126"/>
              <a:gd name="T83" fmla="*/ 263 h 1581"/>
              <a:gd name="T84" fmla="*/ 1126 w 1126"/>
              <a:gd name="T85" fmla="*/ 2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6" h="1581">
                <a:moveTo>
                  <a:pt x="1126" y="289"/>
                </a:moveTo>
                <a:lnTo>
                  <a:pt x="1126" y="289"/>
                </a:lnTo>
                <a:lnTo>
                  <a:pt x="1126" y="345"/>
                </a:lnTo>
                <a:lnTo>
                  <a:pt x="1123" y="399"/>
                </a:lnTo>
                <a:lnTo>
                  <a:pt x="1117" y="453"/>
                </a:lnTo>
                <a:lnTo>
                  <a:pt x="1109" y="507"/>
                </a:lnTo>
                <a:lnTo>
                  <a:pt x="1100" y="561"/>
                </a:lnTo>
                <a:lnTo>
                  <a:pt x="1087" y="615"/>
                </a:lnTo>
                <a:lnTo>
                  <a:pt x="1073" y="668"/>
                </a:lnTo>
                <a:lnTo>
                  <a:pt x="1057" y="721"/>
                </a:lnTo>
                <a:lnTo>
                  <a:pt x="1033" y="773"/>
                </a:lnTo>
                <a:lnTo>
                  <a:pt x="1033" y="773"/>
                </a:lnTo>
                <a:lnTo>
                  <a:pt x="1021" y="804"/>
                </a:lnTo>
                <a:lnTo>
                  <a:pt x="1008" y="835"/>
                </a:lnTo>
                <a:lnTo>
                  <a:pt x="994" y="865"/>
                </a:lnTo>
                <a:lnTo>
                  <a:pt x="979" y="895"/>
                </a:lnTo>
                <a:lnTo>
                  <a:pt x="964" y="924"/>
                </a:lnTo>
                <a:lnTo>
                  <a:pt x="947" y="953"/>
                </a:lnTo>
                <a:lnTo>
                  <a:pt x="929" y="982"/>
                </a:lnTo>
                <a:lnTo>
                  <a:pt x="912" y="1009"/>
                </a:lnTo>
                <a:lnTo>
                  <a:pt x="892" y="1037"/>
                </a:lnTo>
                <a:lnTo>
                  <a:pt x="873" y="1064"/>
                </a:lnTo>
                <a:lnTo>
                  <a:pt x="852" y="1090"/>
                </a:lnTo>
                <a:lnTo>
                  <a:pt x="831" y="1115"/>
                </a:lnTo>
                <a:lnTo>
                  <a:pt x="810" y="1141"/>
                </a:lnTo>
                <a:lnTo>
                  <a:pt x="787" y="1165"/>
                </a:lnTo>
                <a:lnTo>
                  <a:pt x="763" y="1189"/>
                </a:lnTo>
                <a:lnTo>
                  <a:pt x="739" y="1212"/>
                </a:lnTo>
                <a:lnTo>
                  <a:pt x="345" y="1581"/>
                </a:lnTo>
                <a:lnTo>
                  <a:pt x="345" y="1581"/>
                </a:lnTo>
                <a:lnTo>
                  <a:pt x="360" y="1564"/>
                </a:lnTo>
                <a:lnTo>
                  <a:pt x="374" y="1544"/>
                </a:lnTo>
                <a:lnTo>
                  <a:pt x="386" y="1524"/>
                </a:lnTo>
                <a:lnTo>
                  <a:pt x="396" y="1502"/>
                </a:lnTo>
                <a:lnTo>
                  <a:pt x="403" y="1481"/>
                </a:lnTo>
                <a:lnTo>
                  <a:pt x="409" y="1458"/>
                </a:lnTo>
                <a:lnTo>
                  <a:pt x="412" y="1433"/>
                </a:lnTo>
                <a:lnTo>
                  <a:pt x="413" y="1408"/>
                </a:lnTo>
                <a:lnTo>
                  <a:pt x="413" y="1408"/>
                </a:lnTo>
                <a:lnTo>
                  <a:pt x="412" y="1383"/>
                </a:lnTo>
                <a:lnTo>
                  <a:pt x="409" y="1357"/>
                </a:lnTo>
                <a:lnTo>
                  <a:pt x="403" y="1333"/>
                </a:lnTo>
                <a:lnTo>
                  <a:pt x="394" y="1310"/>
                </a:lnTo>
                <a:lnTo>
                  <a:pt x="383" y="1288"/>
                </a:lnTo>
                <a:lnTo>
                  <a:pt x="371" y="1267"/>
                </a:lnTo>
                <a:lnTo>
                  <a:pt x="357" y="1248"/>
                </a:lnTo>
                <a:lnTo>
                  <a:pt x="340" y="1231"/>
                </a:lnTo>
                <a:lnTo>
                  <a:pt x="322" y="1214"/>
                </a:lnTo>
                <a:lnTo>
                  <a:pt x="303" y="1199"/>
                </a:lnTo>
                <a:lnTo>
                  <a:pt x="282" y="1187"/>
                </a:lnTo>
                <a:lnTo>
                  <a:pt x="260" y="1176"/>
                </a:lnTo>
                <a:lnTo>
                  <a:pt x="237" y="1168"/>
                </a:lnTo>
                <a:lnTo>
                  <a:pt x="213" y="1161"/>
                </a:lnTo>
                <a:lnTo>
                  <a:pt x="188" y="1158"/>
                </a:lnTo>
                <a:lnTo>
                  <a:pt x="162" y="1157"/>
                </a:lnTo>
                <a:lnTo>
                  <a:pt x="162" y="1157"/>
                </a:lnTo>
                <a:lnTo>
                  <a:pt x="139" y="1158"/>
                </a:lnTo>
                <a:lnTo>
                  <a:pt x="117" y="1160"/>
                </a:lnTo>
                <a:lnTo>
                  <a:pt x="96" y="1166"/>
                </a:lnTo>
                <a:lnTo>
                  <a:pt x="75" y="1172"/>
                </a:lnTo>
                <a:lnTo>
                  <a:pt x="54" y="1181"/>
                </a:lnTo>
                <a:lnTo>
                  <a:pt x="36" y="1190"/>
                </a:lnTo>
                <a:lnTo>
                  <a:pt x="17" y="1203"/>
                </a:lnTo>
                <a:lnTo>
                  <a:pt x="0" y="1216"/>
                </a:lnTo>
                <a:lnTo>
                  <a:pt x="436" y="797"/>
                </a:lnTo>
                <a:lnTo>
                  <a:pt x="436" y="797"/>
                </a:lnTo>
                <a:lnTo>
                  <a:pt x="473" y="760"/>
                </a:lnTo>
                <a:lnTo>
                  <a:pt x="508" y="722"/>
                </a:lnTo>
                <a:lnTo>
                  <a:pt x="509" y="721"/>
                </a:lnTo>
                <a:lnTo>
                  <a:pt x="509" y="721"/>
                </a:lnTo>
                <a:lnTo>
                  <a:pt x="523" y="698"/>
                </a:lnTo>
                <a:lnTo>
                  <a:pt x="535" y="674"/>
                </a:lnTo>
                <a:lnTo>
                  <a:pt x="548" y="650"/>
                </a:lnTo>
                <a:lnTo>
                  <a:pt x="560" y="626"/>
                </a:lnTo>
                <a:lnTo>
                  <a:pt x="570" y="600"/>
                </a:lnTo>
                <a:lnTo>
                  <a:pt x="579" y="575"/>
                </a:lnTo>
                <a:lnTo>
                  <a:pt x="588" y="550"/>
                </a:lnTo>
                <a:lnTo>
                  <a:pt x="595" y="523"/>
                </a:lnTo>
                <a:lnTo>
                  <a:pt x="602" y="495"/>
                </a:lnTo>
                <a:lnTo>
                  <a:pt x="609" y="468"/>
                </a:lnTo>
                <a:lnTo>
                  <a:pt x="614" y="440"/>
                </a:lnTo>
                <a:lnTo>
                  <a:pt x="618" y="411"/>
                </a:lnTo>
                <a:lnTo>
                  <a:pt x="622" y="381"/>
                </a:lnTo>
                <a:lnTo>
                  <a:pt x="624" y="351"/>
                </a:lnTo>
                <a:lnTo>
                  <a:pt x="625" y="320"/>
                </a:lnTo>
                <a:lnTo>
                  <a:pt x="625" y="289"/>
                </a:lnTo>
                <a:lnTo>
                  <a:pt x="625" y="287"/>
                </a:lnTo>
                <a:lnTo>
                  <a:pt x="625" y="287"/>
                </a:lnTo>
                <a:lnTo>
                  <a:pt x="625" y="260"/>
                </a:lnTo>
                <a:lnTo>
                  <a:pt x="624" y="235"/>
                </a:lnTo>
                <a:lnTo>
                  <a:pt x="624" y="235"/>
                </a:lnTo>
                <a:lnTo>
                  <a:pt x="626" y="211"/>
                </a:lnTo>
                <a:lnTo>
                  <a:pt x="631" y="188"/>
                </a:lnTo>
                <a:lnTo>
                  <a:pt x="638" y="165"/>
                </a:lnTo>
                <a:lnTo>
                  <a:pt x="647" y="143"/>
                </a:lnTo>
                <a:lnTo>
                  <a:pt x="659" y="122"/>
                </a:lnTo>
                <a:lnTo>
                  <a:pt x="671" y="103"/>
                </a:lnTo>
                <a:lnTo>
                  <a:pt x="686" y="85"/>
                </a:lnTo>
                <a:lnTo>
                  <a:pt x="702" y="68"/>
                </a:lnTo>
                <a:lnTo>
                  <a:pt x="720" y="53"/>
                </a:lnTo>
                <a:lnTo>
                  <a:pt x="739" y="39"/>
                </a:lnTo>
                <a:lnTo>
                  <a:pt x="759" y="28"/>
                </a:lnTo>
                <a:lnTo>
                  <a:pt x="781" y="18"/>
                </a:lnTo>
                <a:lnTo>
                  <a:pt x="803" y="10"/>
                </a:lnTo>
                <a:lnTo>
                  <a:pt x="826" y="5"/>
                </a:lnTo>
                <a:lnTo>
                  <a:pt x="850" y="1"/>
                </a:lnTo>
                <a:lnTo>
                  <a:pt x="875" y="0"/>
                </a:lnTo>
                <a:lnTo>
                  <a:pt x="875" y="0"/>
                </a:lnTo>
                <a:lnTo>
                  <a:pt x="899" y="1"/>
                </a:lnTo>
                <a:lnTo>
                  <a:pt x="922" y="5"/>
                </a:lnTo>
                <a:lnTo>
                  <a:pt x="944" y="9"/>
                </a:lnTo>
                <a:lnTo>
                  <a:pt x="966" y="17"/>
                </a:lnTo>
                <a:lnTo>
                  <a:pt x="987" y="27"/>
                </a:lnTo>
                <a:lnTo>
                  <a:pt x="1006" y="37"/>
                </a:lnTo>
                <a:lnTo>
                  <a:pt x="1025" y="50"/>
                </a:lnTo>
                <a:lnTo>
                  <a:pt x="1042" y="63"/>
                </a:lnTo>
                <a:lnTo>
                  <a:pt x="1058" y="80"/>
                </a:lnTo>
                <a:lnTo>
                  <a:pt x="1073" y="97"/>
                </a:lnTo>
                <a:lnTo>
                  <a:pt x="1086" y="114"/>
                </a:lnTo>
                <a:lnTo>
                  <a:pt x="1097" y="134"/>
                </a:lnTo>
                <a:lnTo>
                  <a:pt x="1108" y="154"/>
                </a:lnTo>
                <a:lnTo>
                  <a:pt x="1115" y="176"/>
                </a:lnTo>
                <a:lnTo>
                  <a:pt x="1122" y="198"/>
                </a:lnTo>
                <a:lnTo>
                  <a:pt x="1125" y="221"/>
                </a:lnTo>
                <a:lnTo>
                  <a:pt x="1125" y="221"/>
                </a:lnTo>
                <a:lnTo>
                  <a:pt x="1126" y="263"/>
                </a:lnTo>
                <a:lnTo>
                  <a:pt x="1126" y="263"/>
                </a:lnTo>
                <a:lnTo>
                  <a:pt x="1126" y="289"/>
                </a:lnTo>
                <a:lnTo>
                  <a:pt x="1126" y="289"/>
                </a:lnTo>
                <a:close/>
              </a:path>
            </a:pathLst>
          </a:custGeom>
          <a:solidFill>
            <a:schemeClr val="accent5"/>
          </a:solidFill>
          <a:ln>
            <a:noFill/>
          </a:ln>
        </p:spPr>
        <p:txBody>
          <a:bodyPr/>
          <a:lstStyle/>
          <a:p>
            <a:pPr>
              <a:defRPr/>
            </a:pPr>
            <a:endParaRPr lang="en-US"/>
          </a:p>
        </p:txBody>
      </p:sp>
      <p:sp>
        <p:nvSpPr>
          <p:cNvPr id="5" name="Freeform 8">
            <a:extLst>
              <a:ext uri="{FF2B5EF4-FFF2-40B4-BE49-F238E27FC236}">
                <a16:creationId xmlns:a16="http://schemas.microsoft.com/office/drawing/2014/main" id="{3A18A06C-0197-081A-8C32-F62AE5ADD9D0}"/>
              </a:ext>
            </a:extLst>
          </p:cNvPr>
          <p:cNvSpPr>
            <a:spLocks/>
          </p:cNvSpPr>
          <p:nvPr userDrawn="1"/>
        </p:nvSpPr>
        <p:spPr bwMode="auto">
          <a:xfrm>
            <a:off x="4766734" y="1555751"/>
            <a:ext cx="1327151" cy="1655763"/>
          </a:xfrm>
          <a:custGeom>
            <a:avLst/>
            <a:gdLst>
              <a:gd name="T0" fmla="*/ 1201 w 1255"/>
              <a:gd name="T1" fmla="*/ 515 h 1566"/>
              <a:gd name="T2" fmla="*/ 1092 w 1255"/>
              <a:gd name="T3" fmla="*/ 531 h 1566"/>
              <a:gd name="T4" fmla="*/ 989 w 1255"/>
              <a:gd name="T5" fmla="*/ 565 h 1566"/>
              <a:gd name="T6" fmla="*/ 892 w 1255"/>
              <a:gd name="T7" fmla="*/ 612 h 1566"/>
              <a:gd name="T8" fmla="*/ 802 w 1255"/>
              <a:gd name="T9" fmla="*/ 673 h 1566"/>
              <a:gd name="T10" fmla="*/ 722 w 1255"/>
              <a:gd name="T11" fmla="*/ 747 h 1566"/>
              <a:gd name="T12" fmla="*/ 651 w 1255"/>
              <a:gd name="T13" fmla="*/ 831 h 1566"/>
              <a:gd name="T14" fmla="*/ 593 w 1255"/>
              <a:gd name="T15" fmla="*/ 924 h 1566"/>
              <a:gd name="T16" fmla="*/ 548 w 1255"/>
              <a:gd name="T17" fmla="*/ 1027 h 1566"/>
              <a:gd name="T18" fmla="*/ 517 w 1255"/>
              <a:gd name="T19" fmla="*/ 1135 h 1566"/>
              <a:gd name="T20" fmla="*/ 503 w 1255"/>
              <a:gd name="T21" fmla="*/ 1249 h 1566"/>
              <a:gd name="T22" fmla="*/ 502 w 1255"/>
              <a:gd name="T23" fmla="*/ 1294 h 1566"/>
              <a:gd name="T24" fmla="*/ 501 w 1255"/>
              <a:gd name="T25" fmla="*/ 1340 h 1566"/>
              <a:gd name="T26" fmla="*/ 482 w 1255"/>
              <a:gd name="T27" fmla="*/ 1413 h 1566"/>
              <a:gd name="T28" fmla="*/ 445 w 1255"/>
              <a:gd name="T29" fmla="*/ 1475 h 1566"/>
              <a:gd name="T30" fmla="*/ 391 w 1255"/>
              <a:gd name="T31" fmla="*/ 1523 h 1566"/>
              <a:gd name="T32" fmla="*/ 326 w 1255"/>
              <a:gd name="T33" fmla="*/ 1554 h 1566"/>
              <a:gd name="T34" fmla="*/ 251 w 1255"/>
              <a:gd name="T35" fmla="*/ 1566 h 1566"/>
              <a:gd name="T36" fmla="*/ 201 w 1255"/>
              <a:gd name="T37" fmla="*/ 1561 h 1566"/>
              <a:gd name="T38" fmla="*/ 132 w 1255"/>
              <a:gd name="T39" fmla="*/ 1536 h 1566"/>
              <a:gd name="T40" fmla="*/ 74 w 1255"/>
              <a:gd name="T41" fmla="*/ 1493 h 1566"/>
              <a:gd name="T42" fmla="*/ 32 w 1255"/>
              <a:gd name="T43" fmla="*/ 1436 h 1566"/>
              <a:gd name="T44" fmla="*/ 5 w 1255"/>
              <a:gd name="T45" fmla="*/ 1368 h 1566"/>
              <a:gd name="T46" fmla="*/ 0 w 1255"/>
              <a:gd name="T47" fmla="*/ 1288 h 1566"/>
              <a:gd name="T48" fmla="*/ 2 w 1255"/>
              <a:gd name="T49" fmla="*/ 1223 h 1566"/>
              <a:gd name="T50" fmla="*/ 10 w 1255"/>
              <a:gd name="T51" fmla="*/ 1126 h 1566"/>
              <a:gd name="T52" fmla="*/ 25 w 1255"/>
              <a:gd name="T53" fmla="*/ 1030 h 1566"/>
              <a:gd name="T54" fmla="*/ 48 w 1255"/>
              <a:gd name="T55" fmla="*/ 938 h 1566"/>
              <a:gd name="T56" fmla="*/ 76 w 1255"/>
              <a:gd name="T57" fmla="*/ 848 h 1566"/>
              <a:gd name="T58" fmla="*/ 110 w 1255"/>
              <a:gd name="T59" fmla="*/ 761 h 1566"/>
              <a:gd name="T60" fmla="*/ 150 w 1255"/>
              <a:gd name="T61" fmla="*/ 678 h 1566"/>
              <a:gd name="T62" fmla="*/ 197 w 1255"/>
              <a:gd name="T63" fmla="*/ 597 h 1566"/>
              <a:gd name="T64" fmla="*/ 248 w 1255"/>
              <a:gd name="T65" fmla="*/ 520 h 1566"/>
              <a:gd name="T66" fmla="*/ 305 w 1255"/>
              <a:gd name="T67" fmla="*/ 447 h 1566"/>
              <a:gd name="T68" fmla="*/ 367 w 1255"/>
              <a:gd name="T69" fmla="*/ 379 h 1566"/>
              <a:gd name="T70" fmla="*/ 433 w 1255"/>
              <a:gd name="T71" fmla="*/ 316 h 1566"/>
              <a:gd name="T72" fmla="*/ 503 w 1255"/>
              <a:gd name="T73" fmla="*/ 258 h 1566"/>
              <a:gd name="T74" fmla="*/ 577 w 1255"/>
              <a:gd name="T75" fmla="*/ 204 h 1566"/>
              <a:gd name="T76" fmla="*/ 655 w 1255"/>
              <a:gd name="T77" fmla="*/ 157 h 1566"/>
              <a:gd name="T78" fmla="*/ 737 w 1255"/>
              <a:gd name="T79" fmla="*/ 114 h 1566"/>
              <a:gd name="T80" fmla="*/ 822 w 1255"/>
              <a:gd name="T81" fmla="*/ 78 h 1566"/>
              <a:gd name="T82" fmla="*/ 909 w 1255"/>
              <a:gd name="T83" fmla="*/ 50 h 1566"/>
              <a:gd name="T84" fmla="*/ 1000 w 1255"/>
              <a:gd name="T85" fmla="*/ 27 h 1566"/>
              <a:gd name="T86" fmla="*/ 1094 w 1255"/>
              <a:gd name="T87" fmla="*/ 10 h 1566"/>
              <a:gd name="T88" fmla="*/ 1188 w 1255"/>
              <a:gd name="T89" fmla="*/ 1 h 1566"/>
              <a:gd name="T90" fmla="*/ 1255 w 1255"/>
              <a:gd name="T91" fmla="*/ 0 h 1566"/>
              <a:gd name="T92" fmla="*/ 1203 w 1255"/>
              <a:gd name="T93" fmla="*/ 5 h 1566"/>
              <a:gd name="T94" fmla="*/ 1133 w 1255"/>
              <a:gd name="T95" fmla="*/ 31 h 1566"/>
              <a:gd name="T96" fmla="*/ 1074 w 1255"/>
              <a:gd name="T97" fmla="*/ 75 h 1566"/>
              <a:gd name="T98" fmla="*/ 1030 w 1255"/>
              <a:gd name="T99" fmla="*/ 135 h 1566"/>
              <a:gd name="T100" fmla="*/ 1004 w 1255"/>
              <a:gd name="T101" fmla="*/ 205 h 1566"/>
              <a:gd name="T102" fmla="*/ 999 w 1255"/>
              <a:gd name="T103" fmla="*/ 257 h 1566"/>
              <a:gd name="T104" fmla="*/ 1010 w 1255"/>
              <a:gd name="T105" fmla="*/ 330 h 1566"/>
              <a:gd name="T106" fmla="*/ 1039 w 1255"/>
              <a:gd name="T107" fmla="*/ 395 h 1566"/>
              <a:gd name="T108" fmla="*/ 1086 w 1255"/>
              <a:gd name="T109" fmla="*/ 449 h 1566"/>
              <a:gd name="T110" fmla="*/ 1144 w 1255"/>
              <a:gd name="T111" fmla="*/ 489 h 1566"/>
              <a:gd name="T112" fmla="*/ 1213 w 1255"/>
              <a:gd name="T113" fmla="*/ 51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5" h="1566">
                <a:moveTo>
                  <a:pt x="1238" y="513"/>
                </a:moveTo>
                <a:lnTo>
                  <a:pt x="1238" y="513"/>
                </a:lnTo>
                <a:lnTo>
                  <a:pt x="1201" y="515"/>
                </a:lnTo>
                <a:lnTo>
                  <a:pt x="1164" y="519"/>
                </a:lnTo>
                <a:lnTo>
                  <a:pt x="1128" y="524"/>
                </a:lnTo>
                <a:lnTo>
                  <a:pt x="1092" y="531"/>
                </a:lnTo>
                <a:lnTo>
                  <a:pt x="1058" y="540"/>
                </a:lnTo>
                <a:lnTo>
                  <a:pt x="1023" y="552"/>
                </a:lnTo>
                <a:lnTo>
                  <a:pt x="989" y="565"/>
                </a:lnTo>
                <a:lnTo>
                  <a:pt x="955" y="578"/>
                </a:lnTo>
                <a:lnTo>
                  <a:pt x="923" y="595"/>
                </a:lnTo>
                <a:lnTo>
                  <a:pt x="892" y="612"/>
                </a:lnTo>
                <a:lnTo>
                  <a:pt x="861" y="631"/>
                </a:lnTo>
                <a:lnTo>
                  <a:pt x="831" y="651"/>
                </a:lnTo>
                <a:lnTo>
                  <a:pt x="802" y="673"/>
                </a:lnTo>
                <a:lnTo>
                  <a:pt x="773" y="696"/>
                </a:lnTo>
                <a:lnTo>
                  <a:pt x="747" y="721"/>
                </a:lnTo>
                <a:lnTo>
                  <a:pt x="722" y="747"/>
                </a:lnTo>
                <a:lnTo>
                  <a:pt x="696" y="773"/>
                </a:lnTo>
                <a:lnTo>
                  <a:pt x="673" y="802"/>
                </a:lnTo>
                <a:lnTo>
                  <a:pt x="651" y="831"/>
                </a:lnTo>
                <a:lnTo>
                  <a:pt x="630" y="861"/>
                </a:lnTo>
                <a:lnTo>
                  <a:pt x="610" y="892"/>
                </a:lnTo>
                <a:lnTo>
                  <a:pt x="593" y="924"/>
                </a:lnTo>
                <a:lnTo>
                  <a:pt x="575" y="958"/>
                </a:lnTo>
                <a:lnTo>
                  <a:pt x="560" y="991"/>
                </a:lnTo>
                <a:lnTo>
                  <a:pt x="548" y="1027"/>
                </a:lnTo>
                <a:lnTo>
                  <a:pt x="535" y="1061"/>
                </a:lnTo>
                <a:lnTo>
                  <a:pt x="525" y="1098"/>
                </a:lnTo>
                <a:lnTo>
                  <a:pt x="517" y="1135"/>
                </a:lnTo>
                <a:lnTo>
                  <a:pt x="510" y="1173"/>
                </a:lnTo>
                <a:lnTo>
                  <a:pt x="505" y="1211"/>
                </a:lnTo>
                <a:lnTo>
                  <a:pt x="503" y="1249"/>
                </a:lnTo>
                <a:lnTo>
                  <a:pt x="502" y="1288"/>
                </a:lnTo>
                <a:lnTo>
                  <a:pt x="502" y="1294"/>
                </a:lnTo>
                <a:lnTo>
                  <a:pt x="502" y="1294"/>
                </a:lnTo>
                <a:lnTo>
                  <a:pt x="502" y="1315"/>
                </a:lnTo>
                <a:lnTo>
                  <a:pt x="502" y="1315"/>
                </a:lnTo>
                <a:lnTo>
                  <a:pt x="501" y="1340"/>
                </a:lnTo>
                <a:lnTo>
                  <a:pt x="497" y="1365"/>
                </a:lnTo>
                <a:lnTo>
                  <a:pt x="491" y="1390"/>
                </a:lnTo>
                <a:lnTo>
                  <a:pt x="482" y="1413"/>
                </a:lnTo>
                <a:lnTo>
                  <a:pt x="472" y="1435"/>
                </a:lnTo>
                <a:lnTo>
                  <a:pt x="459" y="1455"/>
                </a:lnTo>
                <a:lnTo>
                  <a:pt x="445" y="1475"/>
                </a:lnTo>
                <a:lnTo>
                  <a:pt x="429" y="1492"/>
                </a:lnTo>
                <a:lnTo>
                  <a:pt x="411" y="1508"/>
                </a:lnTo>
                <a:lnTo>
                  <a:pt x="391" y="1523"/>
                </a:lnTo>
                <a:lnTo>
                  <a:pt x="370" y="1536"/>
                </a:lnTo>
                <a:lnTo>
                  <a:pt x="349" y="1546"/>
                </a:lnTo>
                <a:lnTo>
                  <a:pt x="326" y="1554"/>
                </a:lnTo>
                <a:lnTo>
                  <a:pt x="301" y="1561"/>
                </a:lnTo>
                <a:lnTo>
                  <a:pt x="277" y="1565"/>
                </a:lnTo>
                <a:lnTo>
                  <a:pt x="251" y="1566"/>
                </a:lnTo>
                <a:lnTo>
                  <a:pt x="251" y="1566"/>
                </a:lnTo>
                <a:lnTo>
                  <a:pt x="225" y="1565"/>
                </a:lnTo>
                <a:lnTo>
                  <a:pt x="201" y="1561"/>
                </a:lnTo>
                <a:lnTo>
                  <a:pt x="177" y="1554"/>
                </a:lnTo>
                <a:lnTo>
                  <a:pt x="154" y="1546"/>
                </a:lnTo>
                <a:lnTo>
                  <a:pt x="132" y="1536"/>
                </a:lnTo>
                <a:lnTo>
                  <a:pt x="111" y="1523"/>
                </a:lnTo>
                <a:lnTo>
                  <a:pt x="93" y="1509"/>
                </a:lnTo>
                <a:lnTo>
                  <a:pt x="74" y="1493"/>
                </a:lnTo>
                <a:lnTo>
                  <a:pt x="58" y="1476"/>
                </a:lnTo>
                <a:lnTo>
                  <a:pt x="43" y="1456"/>
                </a:lnTo>
                <a:lnTo>
                  <a:pt x="32" y="1436"/>
                </a:lnTo>
                <a:lnTo>
                  <a:pt x="20" y="1414"/>
                </a:lnTo>
                <a:lnTo>
                  <a:pt x="12" y="1392"/>
                </a:lnTo>
                <a:lnTo>
                  <a:pt x="5" y="1368"/>
                </a:lnTo>
                <a:lnTo>
                  <a:pt x="2" y="1344"/>
                </a:lnTo>
                <a:lnTo>
                  <a:pt x="0" y="1318"/>
                </a:lnTo>
                <a:lnTo>
                  <a:pt x="0" y="1288"/>
                </a:lnTo>
                <a:lnTo>
                  <a:pt x="0" y="1288"/>
                </a:lnTo>
                <a:lnTo>
                  <a:pt x="1" y="1256"/>
                </a:lnTo>
                <a:lnTo>
                  <a:pt x="2" y="1223"/>
                </a:lnTo>
                <a:lnTo>
                  <a:pt x="4" y="1190"/>
                </a:lnTo>
                <a:lnTo>
                  <a:pt x="7" y="1158"/>
                </a:lnTo>
                <a:lnTo>
                  <a:pt x="10" y="1126"/>
                </a:lnTo>
                <a:lnTo>
                  <a:pt x="15" y="1094"/>
                </a:lnTo>
                <a:lnTo>
                  <a:pt x="19" y="1062"/>
                </a:lnTo>
                <a:lnTo>
                  <a:pt x="25" y="1030"/>
                </a:lnTo>
                <a:lnTo>
                  <a:pt x="32" y="999"/>
                </a:lnTo>
                <a:lnTo>
                  <a:pt x="40" y="969"/>
                </a:lnTo>
                <a:lnTo>
                  <a:pt x="48" y="938"/>
                </a:lnTo>
                <a:lnTo>
                  <a:pt x="56" y="908"/>
                </a:lnTo>
                <a:lnTo>
                  <a:pt x="65" y="878"/>
                </a:lnTo>
                <a:lnTo>
                  <a:pt x="76" y="848"/>
                </a:lnTo>
                <a:lnTo>
                  <a:pt x="87" y="818"/>
                </a:lnTo>
                <a:lnTo>
                  <a:pt x="99" y="789"/>
                </a:lnTo>
                <a:lnTo>
                  <a:pt x="110" y="761"/>
                </a:lnTo>
                <a:lnTo>
                  <a:pt x="123" y="733"/>
                </a:lnTo>
                <a:lnTo>
                  <a:pt x="137" y="704"/>
                </a:lnTo>
                <a:lnTo>
                  <a:pt x="150" y="678"/>
                </a:lnTo>
                <a:lnTo>
                  <a:pt x="165" y="650"/>
                </a:lnTo>
                <a:lnTo>
                  <a:pt x="182" y="623"/>
                </a:lnTo>
                <a:lnTo>
                  <a:pt x="197" y="597"/>
                </a:lnTo>
                <a:lnTo>
                  <a:pt x="214" y="570"/>
                </a:lnTo>
                <a:lnTo>
                  <a:pt x="231" y="545"/>
                </a:lnTo>
                <a:lnTo>
                  <a:pt x="248" y="520"/>
                </a:lnTo>
                <a:lnTo>
                  <a:pt x="267" y="496"/>
                </a:lnTo>
                <a:lnTo>
                  <a:pt x="285" y="471"/>
                </a:lnTo>
                <a:lnTo>
                  <a:pt x="305" y="447"/>
                </a:lnTo>
                <a:lnTo>
                  <a:pt x="326" y="424"/>
                </a:lnTo>
                <a:lnTo>
                  <a:pt x="345" y="402"/>
                </a:lnTo>
                <a:lnTo>
                  <a:pt x="367" y="379"/>
                </a:lnTo>
                <a:lnTo>
                  <a:pt x="388" y="358"/>
                </a:lnTo>
                <a:lnTo>
                  <a:pt x="410" y="337"/>
                </a:lnTo>
                <a:lnTo>
                  <a:pt x="433" y="316"/>
                </a:lnTo>
                <a:lnTo>
                  <a:pt x="456" y="296"/>
                </a:lnTo>
                <a:lnTo>
                  <a:pt x="479" y="277"/>
                </a:lnTo>
                <a:lnTo>
                  <a:pt x="503" y="258"/>
                </a:lnTo>
                <a:lnTo>
                  <a:pt x="527" y="240"/>
                </a:lnTo>
                <a:lnTo>
                  <a:pt x="552" y="221"/>
                </a:lnTo>
                <a:lnTo>
                  <a:pt x="577" y="204"/>
                </a:lnTo>
                <a:lnTo>
                  <a:pt x="603" y="188"/>
                </a:lnTo>
                <a:lnTo>
                  <a:pt x="628" y="172"/>
                </a:lnTo>
                <a:lnTo>
                  <a:pt x="655" y="157"/>
                </a:lnTo>
                <a:lnTo>
                  <a:pt x="683" y="142"/>
                </a:lnTo>
                <a:lnTo>
                  <a:pt x="709" y="128"/>
                </a:lnTo>
                <a:lnTo>
                  <a:pt x="737" y="114"/>
                </a:lnTo>
                <a:lnTo>
                  <a:pt x="764" y="101"/>
                </a:lnTo>
                <a:lnTo>
                  <a:pt x="793" y="90"/>
                </a:lnTo>
                <a:lnTo>
                  <a:pt x="822" y="78"/>
                </a:lnTo>
                <a:lnTo>
                  <a:pt x="851" y="68"/>
                </a:lnTo>
                <a:lnTo>
                  <a:pt x="879" y="59"/>
                </a:lnTo>
                <a:lnTo>
                  <a:pt x="909" y="50"/>
                </a:lnTo>
                <a:lnTo>
                  <a:pt x="939" y="40"/>
                </a:lnTo>
                <a:lnTo>
                  <a:pt x="969" y="33"/>
                </a:lnTo>
                <a:lnTo>
                  <a:pt x="1000" y="27"/>
                </a:lnTo>
                <a:lnTo>
                  <a:pt x="1031" y="20"/>
                </a:lnTo>
                <a:lnTo>
                  <a:pt x="1061" y="15"/>
                </a:lnTo>
                <a:lnTo>
                  <a:pt x="1094" y="10"/>
                </a:lnTo>
                <a:lnTo>
                  <a:pt x="1125" y="7"/>
                </a:lnTo>
                <a:lnTo>
                  <a:pt x="1157" y="4"/>
                </a:lnTo>
                <a:lnTo>
                  <a:pt x="1188" y="1"/>
                </a:lnTo>
                <a:lnTo>
                  <a:pt x="1220" y="0"/>
                </a:lnTo>
                <a:lnTo>
                  <a:pt x="1253" y="0"/>
                </a:lnTo>
                <a:lnTo>
                  <a:pt x="1255" y="0"/>
                </a:lnTo>
                <a:lnTo>
                  <a:pt x="1255" y="0"/>
                </a:lnTo>
                <a:lnTo>
                  <a:pt x="1230" y="1"/>
                </a:lnTo>
                <a:lnTo>
                  <a:pt x="1203" y="5"/>
                </a:lnTo>
                <a:lnTo>
                  <a:pt x="1179" y="12"/>
                </a:lnTo>
                <a:lnTo>
                  <a:pt x="1156" y="21"/>
                </a:lnTo>
                <a:lnTo>
                  <a:pt x="1133" y="31"/>
                </a:lnTo>
                <a:lnTo>
                  <a:pt x="1112" y="44"/>
                </a:lnTo>
                <a:lnTo>
                  <a:pt x="1092" y="59"/>
                </a:lnTo>
                <a:lnTo>
                  <a:pt x="1074" y="75"/>
                </a:lnTo>
                <a:lnTo>
                  <a:pt x="1058" y="93"/>
                </a:lnTo>
                <a:lnTo>
                  <a:pt x="1043" y="113"/>
                </a:lnTo>
                <a:lnTo>
                  <a:pt x="1030" y="135"/>
                </a:lnTo>
                <a:lnTo>
                  <a:pt x="1019" y="157"/>
                </a:lnTo>
                <a:lnTo>
                  <a:pt x="1011" y="181"/>
                </a:lnTo>
                <a:lnTo>
                  <a:pt x="1004" y="205"/>
                </a:lnTo>
                <a:lnTo>
                  <a:pt x="1000" y="231"/>
                </a:lnTo>
                <a:lnTo>
                  <a:pt x="999" y="257"/>
                </a:lnTo>
                <a:lnTo>
                  <a:pt x="999" y="257"/>
                </a:lnTo>
                <a:lnTo>
                  <a:pt x="1000" y="282"/>
                </a:lnTo>
                <a:lnTo>
                  <a:pt x="1004" y="307"/>
                </a:lnTo>
                <a:lnTo>
                  <a:pt x="1010" y="330"/>
                </a:lnTo>
                <a:lnTo>
                  <a:pt x="1018" y="353"/>
                </a:lnTo>
                <a:lnTo>
                  <a:pt x="1028" y="375"/>
                </a:lnTo>
                <a:lnTo>
                  <a:pt x="1039" y="395"/>
                </a:lnTo>
                <a:lnTo>
                  <a:pt x="1053" y="415"/>
                </a:lnTo>
                <a:lnTo>
                  <a:pt x="1068" y="432"/>
                </a:lnTo>
                <a:lnTo>
                  <a:pt x="1086" y="449"/>
                </a:lnTo>
                <a:lnTo>
                  <a:pt x="1104" y="463"/>
                </a:lnTo>
                <a:lnTo>
                  <a:pt x="1124" y="477"/>
                </a:lnTo>
                <a:lnTo>
                  <a:pt x="1144" y="489"/>
                </a:lnTo>
                <a:lnTo>
                  <a:pt x="1166" y="498"/>
                </a:lnTo>
                <a:lnTo>
                  <a:pt x="1189" y="505"/>
                </a:lnTo>
                <a:lnTo>
                  <a:pt x="1213" y="510"/>
                </a:lnTo>
                <a:lnTo>
                  <a:pt x="1238" y="513"/>
                </a:lnTo>
                <a:lnTo>
                  <a:pt x="1238" y="513"/>
                </a:lnTo>
                <a:close/>
              </a:path>
            </a:pathLst>
          </a:custGeom>
          <a:solidFill>
            <a:schemeClr val="accent3"/>
          </a:solidFill>
          <a:ln>
            <a:noFill/>
          </a:ln>
        </p:spPr>
        <p:txBody>
          <a:bodyPr/>
          <a:lstStyle/>
          <a:p>
            <a:pPr>
              <a:defRPr/>
            </a:pPr>
            <a:endParaRPr lang="en-US"/>
          </a:p>
        </p:txBody>
      </p:sp>
      <p:sp>
        <p:nvSpPr>
          <p:cNvPr id="6" name="Freeform 9">
            <a:extLst>
              <a:ext uri="{FF2B5EF4-FFF2-40B4-BE49-F238E27FC236}">
                <a16:creationId xmlns:a16="http://schemas.microsoft.com/office/drawing/2014/main" id="{60561879-2BDB-ABCA-C350-EE0ED4360795}"/>
              </a:ext>
            </a:extLst>
          </p:cNvPr>
          <p:cNvSpPr>
            <a:spLocks/>
          </p:cNvSpPr>
          <p:nvPr userDrawn="1"/>
        </p:nvSpPr>
        <p:spPr bwMode="auto">
          <a:xfrm>
            <a:off x="4766734" y="2679701"/>
            <a:ext cx="531284" cy="531813"/>
          </a:xfrm>
          <a:custGeom>
            <a:avLst/>
            <a:gdLst>
              <a:gd name="T0" fmla="*/ 2147483646 w 502"/>
              <a:gd name="T1" fmla="*/ 2147483646 h 502"/>
              <a:gd name="T2" fmla="*/ 2147483646 w 502"/>
              <a:gd name="T3" fmla="*/ 2147483646 h 502"/>
              <a:gd name="T4" fmla="*/ 2147483646 w 502"/>
              <a:gd name="T5" fmla="*/ 2147483646 h 502"/>
              <a:gd name="T6" fmla="*/ 2147483646 w 502"/>
              <a:gd name="T7" fmla="*/ 2147483646 h 502"/>
              <a:gd name="T8" fmla="*/ 2147483646 w 502"/>
              <a:gd name="T9" fmla="*/ 2147483646 h 502"/>
              <a:gd name="T10" fmla="*/ 2147483646 w 502"/>
              <a:gd name="T11" fmla="*/ 2147483646 h 502"/>
              <a:gd name="T12" fmla="*/ 2147483646 w 502"/>
              <a:gd name="T13" fmla="*/ 2147483646 h 502"/>
              <a:gd name="T14" fmla="*/ 2147483646 w 502"/>
              <a:gd name="T15" fmla="*/ 2147483646 h 502"/>
              <a:gd name="T16" fmla="*/ 2147483646 w 502"/>
              <a:gd name="T17" fmla="*/ 2147483646 h 502"/>
              <a:gd name="T18" fmla="*/ 2147483646 w 502"/>
              <a:gd name="T19" fmla="*/ 2147483646 h 502"/>
              <a:gd name="T20" fmla="*/ 2147483646 w 502"/>
              <a:gd name="T21" fmla="*/ 2147483646 h 502"/>
              <a:gd name="T22" fmla="*/ 2147483646 w 502"/>
              <a:gd name="T23" fmla="*/ 2147483646 h 502"/>
              <a:gd name="T24" fmla="*/ 2147483646 w 502"/>
              <a:gd name="T25" fmla="*/ 2147483646 h 502"/>
              <a:gd name="T26" fmla="*/ 2147483646 w 502"/>
              <a:gd name="T27" fmla="*/ 2147483646 h 502"/>
              <a:gd name="T28" fmla="*/ 2147483646 w 502"/>
              <a:gd name="T29" fmla="*/ 2147483646 h 502"/>
              <a:gd name="T30" fmla="*/ 2147483646 w 502"/>
              <a:gd name="T31" fmla="*/ 2147483646 h 502"/>
              <a:gd name="T32" fmla="*/ 2147483646 w 502"/>
              <a:gd name="T33" fmla="*/ 2147483646 h 502"/>
              <a:gd name="T34" fmla="*/ 0 w 502"/>
              <a:gd name="T35" fmla="*/ 2147483646 h 502"/>
              <a:gd name="T36" fmla="*/ 2147483646 w 502"/>
              <a:gd name="T37" fmla="*/ 2147483646 h 502"/>
              <a:gd name="T38" fmla="*/ 2147483646 w 502"/>
              <a:gd name="T39" fmla="*/ 2147483646 h 502"/>
              <a:gd name="T40" fmla="*/ 2147483646 w 502"/>
              <a:gd name="T41" fmla="*/ 2147483646 h 502"/>
              <a:gd name="T42" fmla="*/ 2147483646 w 502"/>
              <a:gd name="T43" fmla="*/ 2147483646 h 502"/>
              <a:gd name="T44" fmla="*/ 2147483646 w 502"/>
              <a:gd name="T45" fmla="*/ 2147483646 h 502"/>
              <a:gd name="T46" fmla="*/ 2147483646 w 502"/>
              <a:gd name="T47" fmla="*/ 2147483646 h 502"/>
              <a:gd name="T48" fmla="*/ 2147483646 w 502"/>
              <a:gd name="T49" fmla="*/ 2147483646 h 502"/>
              <a:gd name="T50" fmla="*/ 2147483646 w 502"/>
              <a:gd name="T51" fmla="*/ 0 h 502"/>
              <a:gd name="T52" fmla="*/ 2147483646 w 502"/>
              <a:gd name="T53" fmla="*/ 2147483646 h 502"/>
              <a:gd name="T54" fmla="*/ 2147483646 w 502"/>
              <a:gd name="T55" fmla="*/ 2147483646 h 502"/>
              <a:gd name="T56" fmla="*/ 2147483646 w 502"/>
              <a:gd name="T57" fmla="*/ 2147483646 h 502"/>
              <a:gd name="T58" fmla="*/ 2147483646 w 502"/>
              <a:gd name="T59" fmla="*/ 2147483646 h 502"/>
              <a:gd name="T60" fmla="*/ 2147483646 w 502"/>
              <a:gd name="T61" fmla="*/ 2147483646 h 502"/>
              <a:gd name="T62" fmla="*/ 2147483646 w 502"/>
              <a:gd name="T63" fmla="*/ 2147483646 h 502"/>
              <a:gd name="T64" fmla="*/ 2147483646 w 502"/>
              <a:gd name="T65" fmla="*/ 2147483646 h 502"/>
              <a:gd name="T66" fmla="*/ 2147483646 w 502"/>
              <a:gd name="T67" fmla="*/ 2147483646 h 502"/>
              <a:gd name="T68" fmla="*/ 2147483646 w 502"/>
              <a:gd name="T69" fmla="*/ 2147483646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close/>
              </a:path>
            </a:pathLst>
          </a:custGeom>
          <a:solidFill>
            <a:srgbClr val="FFCE54"/>
          </a:solidFill>
          <a:ln w="11113">
            <a:solidFill>
              <a:srgbClr val="FFFFFF"/>
            </a:solidFill>
            <a:prstDash val="solid"/>
            <a:round/>
            <a:headEnd/>
            <a:tailEnd/>
          </a:ln>
        </p:spPr>
        <p:txBody>
          <a:bodyPr/>
          <a:lstStyle/>
          <a:p>
            <a:endParaRPr lang="ar-SA"/>
          </a:p>
        </p:txBody>
      </p:sp>
      <p:sp>
        <p:nvSpPr>
          <p:cNvPr id="7" name="Freeform 10">
            <a:extLst>
              <a:ext uri="{FF2B5EF4-FFF2-40B4-BE49-F238E27FC236}">
                <a16:creationId xmlns:a16="http://schemas.microsoft.com/office/drawing/2014/main" id="{150F5F99-A617-63B3-285D-B4E1A012C498}"/>
              </a:ext>
            </a:extLst>
          </p:cNvPr>
          <p:cNvSpPr>
            <a:spLocks/>
          </p:cNvSpPr>
          <p:nvPr userDrawn="1"/>
        </p:nvSpPr>
        <p:spPr bwMode="auto">
          <a:xfrm>
            <a:off x="5825067" y="1555751"/>
            <a:ext cx="1598084" cy="1306513"/>
          </a:xfrm>
          <a:custGeom>
            <a:avLst/>
            <a:gdLst>
              <a:gd name="T0" fmla="*/ 1508 w 1511"/>
              <a:gd name="T1" fmla="*/ 1198 h 1234"/>
              <a:gd name="T2" fmla="*/ 1485 w 1511"/>
              <a:gd name="T3" fmla="*/ 1134 h 1234"/>
              <a:gd name="T4" fmla="*/ 1445 w 1511"/>
              <a:gd name="T5" fmla="*/ 1079 h 1234"/>
              <a:gd name="T6" fmla="*/ 1394 w 1511"/>
              <a:gd name="T7" fmla="*/ 1036 h 1234"/>
              <a:gd name="T8" fmla="*/ 1330 w 1511"/>
              <a:gd name="T9" fmla="*/ 1008 h 1234"/>
              <a:gd name="T10" fmla="*/ 1261 w 1511"/>
              <a:gd name="T11" fmla="*/ 999 h 1234"/>
              <a:gd name="T12" fmla="*/ 1213 w 1511"/>
              <a:gd name="T13" fmla="*/ 1004 h 1234"/>
              <a:gd name="T14" fmla="*/ 1145 w 1511"/>
              <a:gd name="T15" fmla="*/ 1027 h 1234"/>
              <a:gd name="T16" fmla="*/ 1088 w 1511"/>
              <a:gd name="T17" fmla="*/ 1067 h 1234"/>
              <a:gd name="T18" fmla="*/ 1045 w 1511"/>
              <a:gd name="T19" fmla="*/ 1121 h 1234"/>
              <a:gd name="T20" fmla="*/ 1017 w 1511"/>
              <a:gd name="T21" fmla="*/ 1187 h 1234"/>
              <a:gd name="T22" fmla="*/ 1010 w 1511"/>
              <a:gd name="T23" fmla="*/ 1234 h 1234"/>
              <a:gd name="T24" fmla="*/ 995 w 1511"/>
              <a:gd name="T25" fmla="*/ 1126 h 1234"/>
              <a:gd name="T26" fmla="*/ 965 w 1511"/>
              <a:gd name="T27" fmla="*/ 1022 h 1234"/>
              <a:gd name="T28" fmla="*/ 923 w 1511"/>
              <a:gd name="T29" fmla="*/ 925 h 1234"/>
              <a:gd name="T30" fmla="*/ 868 w 1511"/>
              <a:gd name="T31" fmla="*/ 835 h 1234"/>
              <a:gd name="T32" fmla="*/ 803 w 1511"/>
              <a:gd name="T33" fmla="*/ 755 h 1234"/>
              <a:gd name="T34" fmla="*/ 728 w 1511"/>
              <a:gd name="T35" fmla="*/ 683 h 1234"/>
              <a:gd name="T36" fmla="*/ 643 w 1511"/>
              <a:gd name="T37" fmla="*/ 623 h 1234"/>
              <a:gd name="T38" fmla="*/ 551 w 1511"/>
              <a:gd name="T39" fmla="*/ 575 h 1234"/>
              <a:gd name="T40" fmla="*/ 452 w 1511"/>
              <a:gd name="T41" fmla="*/ 539 h 1234"/>
              <a:gd name="T42" fmla="*/ 347 w 1511"/>
              <a:gd name="T43" fmla="*/ 519 h 1234"/>
              <a:gd name="T44" fmla="*/ 273 w 1511"/>
              <a:gd name="T45" fmla="*/ 513 h 1234"/>
              <a:gd name="T46" fmla="*/ 254 w 1511"/>
              <a:gd name="T47" fmla="*/ 513 h 1234"/>
              <a:gd name="T48" fmla="*/ 214 w 1511"/>
              <a:gd name="T49" fmla="*/ 510 h 1234"/>
              <a:gd name="T50" fmla="*/ 145 w 1511"/>
              <a:gd name="T51" fmla="*/ 489 h 1234"/>
              <a:gd name="T52" fmla="*/ 87 w 1511"/>
              <a:gd name="T53" fmla="*/ 449 h 1234"/>
              <a:gd name="T54" fmla="*/ 40 w 1511"/>
              <a:gd name="T55" fmla="*/ 395 h 1234"/>
              <a:gd name="T56" fmla="*/ 11 w 1511"/>
              <a:gd name="T57" fmla="*/ 330 h 1234"/>
              <a:gd name="T58" fmla="*/ 0 w 1511"/>
              <a:gd name="T59" fmla="*/ 257 h 1234"/>
              <a:gd name="T60" fmla="*/ 5 w 1511"/>
              <a:gd name="T61" fmla="*/ 205 h 1234"/>
              <a:gd name="T62" fmla="*/ 31 w 1511"/>
              <a:gd name="T63" fmla="*/ 135 h 1234"/>
              <a:gd name="T64" fmla="*/ 75 w 1511"/>
              <a:gd name="T65" fmla="*/ 75 h 1234"/>
              <a:gd name="T66" fmla="*/ 134 w 1511"/>
              <a:gd name="T67" fmla="*/ 31 h 1234"/>
              <a:gd name="T68" fmla="*/ 204 w 1511"/>
              <a:gd name="T69" fmla="*/ 5 h 1234"/>
              <a:gd name="T70" fmla="*/ 257 w 1511"/>
              <a:gd name="T71" fmla="*/ 0 h 1234"/>
              <a:gd name="T72" fmla="*/ 259 w 1511"/>
              <a:gd name="T73" fmla="*/ 0 h 1234"/>
              <a:gd name="T74" fmla="*/ 353 w 1511"/>
              <a:gd name="T75" fmla="*/ 4 h 1234"/>
              <a:gd name="T76" fmla="*/ 444 w 1511"/>
              <a:gd name="T77" fmla="*/ 15 h 1234"/>
              <a:gd name="T78" fmla="*/ 533 w 1511"/>
              <a:gd name="T79" fmla="*/ 32 h 1234"/>
              <a:gd name="T80" fmla="*/ 620 w 1511"/>
              <a:gd name="T81" fmla="*/ 55 h 1234"/>
              <a:gd name="T82" fmla="*/ 705 w 1511"/>
              <a:gd name="T83" fmla="*/ 85 h 1234"/>
              <a:gd name="T84" fmla="*/ 786 w 1511"/>
              <a:gd name="T85" fmla="*/ 122 h 1234"/>
              <a:gd name="T86" fmla="*/ 865 w 1511"/>
              <a:gd name="T87" fmla="*/ 164 h 1234"/>
              <a:gd name="T88" fmla="*/ 940 w 1511"/>
              <a:gd name="T89" fmla="*/ 210 h 1234"/>
              <a:gd name="T90" fmla="*/ 1080 w 1511"/>
              <a:gd name="T91" fmla="*/ 318 h 1234"/>
              <a:gd name="T92" fmla="*/ 1204 w 1511"/>
              <a:gd name="T93" fmla="*/ 446 h 1234"/>
              <a:gd name="T94" fmla="*/ 1310 w 1511"/>
              <a:gd name="T95" fmla="*/ 589 h 1234"/>
              <a:gd name="T96" fmla="*/ 1382 w 1511"/>
              <a:gd name="T97" fmla="*/ 719 h 1234"/>
              <a:gd name="T98" fmla="*/ 1419 w 1511"/>
              <a:gd name="T99" fmla="*/ 802 h 1234"/>
              <a:gd name="T100" fmla="*/ 1450 w 1511"/>
              <a:gd name="T101" fmla="*/ 887 h 1234"/>
              <a:gd name="T102" fmla="*/ 1475 w 1511"/>
              <a:gd name="T103" fmla="*/ 976 h 1234"/>
              <a:gd name="T104" fmla="*/ 1494 w 1511"/>
              <a:gd name="T105" fmla="*/ 1066 h 1234"/>
              <a:gd name="T106" fmla="*/ 1506 w 1511"/>
              <a:gd name="T107" fmla="*/ 1158 h 1234"/>
              <a:gd name="T108" fmla="*/ 1511 w 1511"/>
              <a:gd name="T109" fmla="*/ 122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1" h="1234">
                <a:moveTo>
                  <a:pt x="1511" y="1221"/>
                </a:moveTo>
                <a:lnTo>
                  <a:pt x="1511" y="1221"/>
                </a:lnTo>
                <a:lnTo>
                  <a:pt x="1508" y="1198"/>
                </a:lnTo>
                <a:lnTo>
                  <a:pt x="1502" y="1175"/>
                </a:lnTo>
                <a:lnTo>
                  <a:pt x="1494" y="1155"/>
                </a:lnTo>
                <a:lnTo>
                  <a:pt x="1485" y="1134"/>
                </a:lnTo>
                <a:lnTo>
                  <a:pt x="1473" y="1114"/>
                </a:lnTo>
                <a:lnTo>
                  <a:pt x="1459" y="1096"/>
                </a:lnTo>
                <a:lnTo>
                  <a:pt x="1445" y="1079"/>
                </a:lnTo>
                <a:lnTo>
                  <a:pt x="1429" y="1064"/>
                </a:lnTo>
                <a:lnTo>
                  <a:pt x="1412" y="1049"/>
                </a:lnTo>
                <a:lnTo>
                  <a:pt x="1394" y="1036"/>
                </a:lnTo>
                <a:lnTo>
                  <a:pt x="1373" y="1026"/>
                </a:lnTo>
                <a:lnTo>
                  <a:pt x="1352" y="1016"/>
                </a:lnTo>
                <a:lnTo>
                  <a:pt x="1330" y="1008"/>
                </a:lnTo>
                <a:lnTo>
                  <a:pt x="1308" y="1004"/>
                </a:lnTo>
                <a:lnTo>
                  <a:pt x="1285" y="1000"/>
                </a:lnTo>
                <a:lnTo>
                  <a:pt x="1261" y="999"/>
                </a:lnTo>
                <a:lnTo>
                  <a:pt x="1261" y="999"/>
                </a:lnTo>
                <a:lnTo>
                  <a:pt x="1236" y="1000"/>
                </a:lnTo>
                <a:lnTo>
                  <a:pt x="1213" y="1004"/>
                </a:lnTo>
                <a:lnTo>
                  <a:pt x="1189" y="1009"/>
                </a:lnTo>
                <a:lnTo>
                  <a:pt x="1167" y="1017"/>
                </a:lnTo>
                <a:lnTo>
                  <a:pt x="1145" y="1027"/>
                </a:lnTo>
                <a:lnTo>
                  <a:pt x="1125" y="1038"/>
                </a:lnTo>
                <a:lnTo>
                  <a:pt x="1106" y="1052"/>
                </a:lnTo>
                <a:lnTo>
                  <a:pt x="1088" y="1067"/>
                </a:lnTo>
                <a:lnTo>
                  <a:pt x="1072" y="1084"/>
                </a:lnTo>
                <a:lnTo>
                  <a:pt x="1057" y="1102"/>
                </a:lnTo>
                <a:lnTo>
                  <a:pt x="1045" y="1121"/>
                </a:lnTo>
                <a:lnTo>
                  <a:pt x="1034" y="1142"/>
                </a:lnTo>
                <a:lnTo>
                  <a:pt x="1025" y="1164"/>
                </a:lnTo>
                <a:lnTo>
                  <a:pt x="1017" y="1187"/>
                </a:lnTo>
                <a:lnTo>
                  <a:pt x="1012" y="1210"/>
                </a:lnTo>
                <a:lnTo>
                  <a:pt x="1010" y="1234"/>
                </a:lnTo>
                <a:lnTo>
                  <a:pt x="1010" y="1234"/>
                </a:lnTo>
                <a:lnTo>
                  <a:pt x="1007" y="1197"/>
                </a:lnTo>
                <a:lnTo>
                  <a:pt x="1001" y="1161"/>
                </a:lnTo>
                <a:lnTo>
                  <a:pt x="995" y="1126"/>
                </a:lnTo>
                <a:lnTo>
                  <a:pt x="987" y="1090"/>
                </a:lnTo>
                <a:lnTo>
                  <a:pt x="977" y="1057"/>
                </a:lnTo>
                <a:lnTo>
                  <a:pt x="965" y="1022"/>
                </a:lnTo>
                <a:lnTo>
                  <a:pt x="953" y="989"/>
                </a:lnTo>
                <a:lnTo>
                  <a:pt x="939" y="956"/>
                </a:lnTo>
                <a:lnTo>
                  <a:pt x="923" y="925"/>
                </a:lnTo>
                <a:lnTo>
                  <a:pt x="907" y="894"/>
                </a:lnTo>
                <a:lnTo>
                  <a:pt x="888" y="864"/>
                </a:lnTo>
                <a:lnTo>
                  <a:pt x="868" y="835"/>
                </a:lnTo>
                <a:lnTo>
                  <a:pt x="848" y="808"/>
                </a:lnTo>
                <a:lnTo>
                  <a:pt x="826" y="780"/>
                </a:lnTo>
                <a:lnTo>
                  <a:pt x="803" y="755"/>
                </a:lnTo>
                <a:lnTo>
                  <a:pt x="779" y="729"/>
                </a:lnTo>
                <a:lnTo>
                  <a:pt x="753" y="706"/>
                </a:lnTo>
                <a:lnTo>
                  <a:pt x="728" y="683"/>
                </a:lnTo>
                <a:lnTo>
                  <a:pt x="700" y="663"/>
                </a:lnTo>
                <a:lnTo>
                  <a:pt x="673" y="642"/>
                </a:lnTo>
                <a:lnTo>
                  <a:pt x="643" y="623"/>
                </a:lnTo>
                <a:lnTo>
                  <a:pt x="613" y="606"/>
                </a:lnTo>
                <a:lnTo>
                  <a:pt x="582" y="590"/>
                </a:lnTo>
                <a:lnTo>
                  <a:pt x="551" y="575"/>
                </a:lnTo>
                <a:lnTo>
                  <a:pt x="518" y="561"/>
                </a:lnTo>
                <a:lnTo>
                  <a:pt x="485" y="550"/>
                </a:lnTo>
                <a:lnTo>
                  <a:pt x="452" y="539"/>
                </a:lnTo>
                <a:lnTo>
                  <a:pt x="417" y="531"/>
                </a:lnTo>
                <a:lnTo>
                  <a:pt x="383" y="524"/>
                </a:lnTo>
                <a:lnTo>
                  <a:pt x="347" y="519"/>
                </a:lnTo>
                <a:lnTo>
                  <a:pt x="310" y="515"/>
                </a:lnTo>
                <a:lnTo>
                  <a:pt x="274" y="513"/>
                </a:lnTo>
                <a:lnTo>
                  <a:pt x="273" y="513"/>
                </a:lnTo>
                <a:lnTo>
                  <a:pt x="273" y="513"/>
                </a:lnTo>
                <a:lnTo>
                  <a:pt x="254" y="513"/>
                </a:lnTo>
                <a:lnTo>
                  <a:pt x="254" y="513"/>
                </a:lnTo>
                <a:lnTo>
                  <a:pt x="239" y="513"/>
                </a:lnTo>
                <a:lnTo>
                  <a:pt x="239" y="513"/>
                </a:lnTo>
                <a:lnTo>
                  <a:pt x="214" y="510"/>
                </a:lnTo>
                <a:lnTo>
                  <a:pt x="190" y="505"/>
                </a:lnTo>
                <a:lnTo>
                  <a:pt x="167" y="498"/>
                </a:lnTo>
                <a:lnTo>
                  <a:pt x="145" y="489"/>
                </a:lnTo>
                <a:lnTo>
                  <a:pt x="125" y="477"/>
                </a:lnTo>
                <a:lnTo>
                  <a:pt x="105" y="463"/>
                </a:lnTo>
                <a:lnTo>
                  <a:pt x="87" y="449"/>
                </a:lnTo>
                <a:lnTo>
                  <a:pt x="69" y="432"/>
                </a:lnTo>
                <a:lnTo>
                  <a:pt x="54" y="415"/>
                </a:lnTo>
                <a:lnTo>
                  <a:pt x="40" y="395"/>
                </a:lnTo>
                <a:lnTo>
                  <a:pt x="29" y="375"/>
                </a:lnTo>
                <a:lnTo>
                  <a:pt x="19" y="353"/>
                </a:lnTo>
                <a:lnTo>
                  <a:pt x="11" y="330"/>
                </a:lnTo>
                <a:lnTo>
                  <a:pt x="5" y="307"/>
                </a:lnTo>
                <a:lnTo>
                  <a:pt x="1" y="282"/>
                </a:lnTo>
                <a:lnTo>
                  <a:pt x="0" y="257"/>
                </a:lnTo>
                <a:lnTo>
                  <a:pt x="0" y="257"/>
                </a:lnTo>
                <a:lnTo>
                  <a:pt x="1" y="231"/>
                </a:lnTo>
                <a:lnTo>
                  <a:pt x="5" y="205"/>
                </a:lnTo>
                <a:lnTo>
                  <a:pt x="12" y="181"/>
                </a:lnTo>
                <a:lnTo>
                  <a:pt x="20" y="157"/>
                </a:lnTo>
                <a:lnTo>
                  <a:pt x="31" y="135"/>
                </a:lnTo>
                <a:lnTo>
                  <a:pt x="44" y="113"/>
                </a:lnTo>
                <a:lnTo>
                  <a:pt x="59" y="93"/>
                </a:lnTo>
                <a:lnTo>
                  <a:pt x="75" y="75"/>
                </a:lnTo>
                <a:lnTo>
                  <a:pt x="93" y="59"/>
                </a:lnTo>
                <a:lnTo>
                  <a:pt x="113" y="44"/>
                </a:lnTo>
                <a:lnTo>
                  <a:pt x="134" y="31"/>
                </a:lnTo>
                <a:lnTo>
                  <a:pt x="157" y="21"/>
                </a:lnTo>
                <a:lnTo>
                  <a:pt x="180" y="12"/>
                </a:lnTo>
                <a:lnTo>
                  <a:pt x="204" y="5"/>
                </a:lnTo>
                <a:lnTo>
                  <a:pt x="231" y="1"/>
                </a:lnTo>
                <a:lnTo>
                  <a:pt x="256" y="0"/>
                </a:lnTo>
                <a:lnTo>
                  <a:pt x="257" y="0"/>
                </a:lnTo>
                <a:lnTo>
                  <a:pt x="257" y="0"/>
                </a:lnTo>
                <a:lnTo>
                  <a:pt x="259" y="0"/>
                </a:lnTo>
                <a:lnTo>
                  <a:pt x="259" y="0"/>
                </a:lnTo>
                <a:lnTo>
                  <a:pt x="290" y="0"/>
                </a:lnTo>
                <a:lnTo>
                  <a:pt x="321" y="1"/>
                </a:lnTo>
                <a:lnTo>
                  <a:pt x="353" y="4"/>
                </a:lnTo>
                <a:lnTo>
                  <a:pt x="383" y="7"/>
                </a:lnTo>
                <a:lnTo>
                  <a:pt x="414" y="10"/>
                </a:lnTo>
                <a:lnTo>
                  <a:pt x="444" y="15"/>
                </a:lnTo>
                <a:lnTo>
                  <a:pt x="474" y="20"/>
                </a:lnTo>
                <a:lnTo>
                  <a:pt x="503" y="25"/>
                </a:lnTo>
                <a:lnTo>
                  <a:pt x="533" y="32"/>
                </a:lnTo>
                <a:lnTo>
                  <a:pt x="562" y="39"/>
                </a:lnTo>
                <a:lnTo>
                  <a:pt x="591" y="47"/>
                </a:lnTo>
                <a:lnTo>
                  <a:pt x="620" y="55"/>
                </a:lnTo>
                <a:lnTo>
                  <a:pt x="649" y="66"/>
                </a:lnTo>
                <a:lnTo>
                  <a:pt x="676" y="75"/>
                </a:lnTo>
                <a:lnTo>
                  <a:pt x="705" y="85"/>
                </a:lnTo>
                <a:lnTo>
                  <a:pt x="733" y="97"/>
                </a:lnTo>
                <a:lnTo>
                  <a:pt x="759" y="110"/>
                </a:lnTo>
                <a:lnTo>
                  <a:pt x="786" y="122"/>
                </a:lnTo>
                <a:lnTo>
                  <a:pt x="813" y="135"/>
                </a:lnTo>
                <a:lnTo>
                  <a:pt x="839" y="149"/>
                </a:lnTo>
                <a:lnTo>
                  <a:pt x="865" y="164"/>
                </a:lnTo>
                <a:lnTo>
                  <a:pt x="890" y="179"/>
                </a:lnTo>
                <a:lnTo>
                  <a:pt x="916" y="194"/>
                </a:lnTo>
                <a:lnTo>
                  <a:pt x="940" y="210"/>
                </a:lnTo>
                <a:lnTo>
                  <a:pt x="988" y="244"/>
                </a:lnTo>
                <a:lnTo>
                  <a:pt x="1035" y="280"/>
                </a:lnTo>
                <a:lnTo>
                  <a:pt x="1080" y="318"/>
                </a:lnTo>
                <a:lnTo>
                  <a:pt x="1123" y="360"/>
                </a:lnTo>
                <a:lnTo>
                  <a:pt x="1164" y="401"/>
                </a:lnTo>
                <a:lnTo>
                  <a:pt x="1204" y="446"/>
                </a:lnTo>
                <a:lnTo>
                  <a:pt x="1240" y="492"/>
                </a:lnTo>
                <a:lnTo>
                  <a:pt x="1276" y="539"/>
                </a:lnTo>
                <a:lnTo>
                  <a:pt x="1310" y="589"/>
                </a:lnTo>
                <a:lnTo>
                  <a:pt x="1341" y="640"/>
                </a:lnTo>
                <a:lnTo>
                  <a:pt x="1368" y="693"/>
                </a:lnTo>
                <a:lnTo>
                  <a:pt x="1382" y="719"/>
                </a:lnTo>
                <a:lnTo>
                  <a:pt x="1395" y="747"/>
                </a:lnTo>
                <a:lnTo>
                  <a:pt x="1407" y="774"/>
                </a:lnTo>
                <a:lnTo>
                  <a:pt x="1419" y="802"/>
                </a:lnTo>
                <a:lnTo>
                  <a:pt x="1429" y="830"/>
                </a:lnTo>
                <a:lnTo>
                  <a:pt x="1440" y="858"/>
                </a:lnTo>
                <a:lnTo>
                  <a:pt x="1450" y="887"/>
                </a:lnTo>
                <a:lnTo>
                  <a:pt x="1459" y="916"/>
                </a:lnTo>
                <a:lnTo>
                  <a:pt x="1467" y="946"/>
                </a:lnTo>
                <a:lnTo>
                  <a:pt x="1475" y="976"/>
                </a:lnTo>
                <a:lnTo>
                  <a:pt x="1482" y="1005"/>
                </a:lnTo>
                <a:lnTo>
                  <a:pt x="1488" y="1036"/>
                </a:lnTo>
                <a:lnTo>
                  <a:pt x="1494" y="1066"/>
                </a:lnTo>
                <a:lnTo>
                  <a:pt x="1498" y="1097"/>
                </a:lnTo>
                <a:lnTo>
                  <a:pt x="1503" y="1127"/>
                </a:lnTo>
                <a:lnTo>
                  <a:pt x="1506" y="1158"/>
                </a:lnTo>
                <a:lnTo>
                  <a:pt x="1509" y="1189"/>
                </a:lnTo>
                <a:lnTo>
                  <a:pt x="1511" y="1221"/>
                </a:lnTo>
                <a:lnTo>
                  <a:pt x="1511" y="1221"/>
                </a:lnTo>
                <a:close/>
              </a:path>
            </a:pathLst>
          </a:custGeom>
          <a:solidFill>
            <a:schemeClr val="accent4"/>
          </a:solidFill>
          <a:ln>
            <a:noFill/>
          </a:ln>
        </p:spPr>
        <p:txBody>
          <a:bodyPr/>
          <a:lstStyle/>
          <a:p>
            <a:pPr>
              <a:defRPr/>
            </a:pPr>
            <a:endParaRPr lang="en-US"/>
          </a:p>
        </p:txBody>
      </p:sp>
      <p:sp>
        <p:nvSpPr>
          <p:cNvPr id="8" name="Freeform 11">
            <a:extLst>
              <a:ext uri="{FF2B5EF4-FFF2-40B4-BE49-F238E27FC236}">
                <a16:creationId xmlns:a16="http://schemas.microsoft.com/office/drawing/2014/main" id="{EB433618-071E-9DFA-4E23-6BC0163C5049}"/>
              </a:ext>
            </a:extLst>
          </p:cNvPr>
          <p:cNvSpPr>
            <a:spLocks/>
          </p:cNvSpPr>
          <p:nvPr userDrawn="1"/>
        </p:nvSpPr>
        <p:spPr bwMode="auto">
          <a:xfrm>
            <a:off x="5825067" y="1555750"/>
            <a:ext cx="541867" cy="541338"/>
          </a:xfrm>
          <a:custGeom>
            <a:avLst/>
            <a:gdLst>
              <a:gd name="T0" fmla="*/ 2147483646 w 514"/>
              <a:gd name="T1" fmla="*/ 2147483646 h 514"/>
              <a:gd name="T2" fmla="*/ 2147483646 w 514"/>
              <a:gd name="T3" fmla="*/ 2147483646 h 514"/>
              <a:gd name="T4" fmla="*/ 2147483646 w 514"/>
              <a:gd name="T5" fmla="*/ 2147483646 h 514"/>
              <a:gd name="T6" fmla="*/ 2147483646 w 514"/>
              <a:gd name="T7" fmla="*/ 2147483646 h 514"/>
              <a:gd name="T8" fmla="*/ 2147483646 w 514"/>
              <a:gd name="T9" fmla="*/ 2147483646 h 514"/>
              <a:gd name="T10" fmla="*/ 2147483646 w 514"/>
              <a:gd name="T11" fmla="*/ 2147483646 h 514"/>
              <a:gd name="T12" fmla="*/ 2147483646 w 514"/>
              <a:gd name="T13" fmla="*/ 2147483646 h 514"/>
              <a:gd name="T14" fmla="*/ 2147483646 w 514"/>
              <a:gd name="T15" fmla="*/ 2147483646 h 514"/>
              <a:gd name="T16" fmla="*/ 2147483646 w 514"/>
              <a:gd name="T17" fmla="*/ 2147483646 h 514"/>
              <a:gd name="T18" fmla="*/ 2147483646 w 514"/>
              <a:gd name="T19" fmla="*/ 2147483646 h 514"/>
              <a:gd name="T20" fmla="*/ 2147483646 w 514"/>
              <a:gd name="T21" fmla="*/ 2147483646 h 514"/>
              <a:gd name="T22" fmla="*/ 2147483646 w 514"/>
              <a:gd name="T23" fmla="*/ 2147483646 h 514"/>
              <a:gd name="T24" fmla="*/ 2147483646 w 514"/>
              <a:gd name="T25" fmla="*/ 2147483646 h 514"/>
              <a:gd name="T26" fmla="*/ 2147483646 w 514"/>
              <a:gd name="T27" fmla="*/ 2147483646 h 514"/>
              <a:gd name="T28" fmla="*/ 2147483646 w 514"/>
              <a:gd name="T29" fmla="*/ 2147483646 h 514"/>
              <a:gd name="T30" fmla="*/ 2147483646 w 514"/>
              <a:gd name="T31" fmla="*/ 2147483646 h 514"/>
              <a:gd name="T32" fmla="*/ 2147483646 w 514"/>
              <a:gd name="T33" fmla="*/ 2147483646 h 514"/>
              <a:gd name="T34" fmla="*/ 0 w 514"/>
              <a:gd name="T35" fmla="*/ 2147483646 h 514"/>
              <a:gd name="T36" fmla="*/ 2147483646 w 514"/>
              <a:gd name="T37" fmla="*/ 2147483646 h 514"/>
              <a:gd name="T38" fmla="*/ 2147483646 w 514"/>
              <a:gd name="T39" fmla="*/ 2147483646 h 514"/>
              <a:gd name="T40" fmla="*/ 2147483646 w 514"/>
              <a:gd name="T41" fmla="*/ 2147483646 h 514"/>
              <a:gd name="T42" fmla="*/ 2147483646 w 514"/>
              <a:gd name="T43" fmla="*/ 2147483646 h 514"/>
              <a:gd name="T44" fmla="*/ 2147483646 w 514"/>
              <a:gd name="T45" fmla="*/ 2147483646 h 514"/>
              <a:gd name="T46" fmla="*/ 2147483646 w 514"/>
              <a:gd name="T47" fmla="*/ 2147483646 h 514"/>
              <a:gd name="T48" fmla="*/ 2147483646 w 514"/>
              <a:gd name="T49" fmla="*/ 2147483646 h 514"/>
              <a:gd name="T50" fmla="*/ 2147483646 w 514"/>
              <a:gd name="T51" fmla="*/ 0 h 514"/>
              <a:gd name="T52" fmla="*/ 2147483646 w 514"/>
              <a:gd name="T53" fmla="*/ 2147483646 h 514"/>
              <a:gd name="T54" fmla="*/ 2147483646 w 514"/>
              <a:gd name="T55" fmla="*/ 2147483646 h 514"/>
              <a:gd name="T56" fmla="*/ 2147483646 w 514"/>
              <a:gd name="T57" fmla="*/ 2147483646 h 514"/>
              <a:gd name="T58" fmla="*/ 2147483646 w 514"/>
              <a:gd name="T59" fmla="*/ 2147483646 h 514"/>
              <a:gd name="T60" fmla="*/ 2147483646 w 514"/>
              <a:gd name="T61" fmla="*/ 2147483646 h 514"/>
              <a:gd name="T62" fmla="*/ 2147483646 w 514"/>
              <a:gd name="T63" fmla="*/ 2147483646 h 514"/>
              <a:gd name="T64" fmla="*/ 2147483646 w 514"/>
              <a:gd name="T65" fmla="*/ 2147483646 h 514"/>
              <a:gd name="T66" fmla="*/ 2147483646 w 514"/>
              <a:gd name="T67" fmla="*/ 2147483646 h 514"/>
              <a:gd name="T68" fmla="*/ 2147483646 w 514"/>
              <a:gd name="T69" fmla="*/ 2147483646 h 5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4" h="514">
                <a:moveTo>
                  <a:pt x="514" y="257"/>
                </a:moveTo>
                <a:lnTo>
                  <a:pt x="514" y="257"/>
                </a:lnTo>
                <a:lnTo>
                  <a:pt x="513" y="284"/>
                </a:lnTo>
                <a:lnTo>
                  <a:pt x="509" y="309"/>
                </a:lnTo>
                <a:lnTo>
                  <a:pt x="502" y="333"/>
                </a:lnTo>
                <a:lnTo>
                  <a:pt x="494" y="357"/>
                </a:lnTo>
                <a:lnTo>
                  <a:pt x="483" y="379"/>
                </a:lnTo>
                <a:lnTo>
                  <a:pt x="470" y="401"/>
                </a:lnTo>
                <a:lnTo>
                  <a:pt x="455" y="421"/>
                </a:lnTo>
                <a:lnTo>
                  <a:pt x="439" y="439"/>
                </a:lnTo>
                <a:lnTo>
                  <a:pt x="421" y="455"/>
                </a:lnTo>
                <a:lnTo>
                  <a:pt x="401" y="470"/>
                </a:lnTo>
                <a:lnTo>
                  <a:pt x="379" y="483"/>
                </a:lnTo>
                <a:lnTo>
                  <a:pt x="357" y="493"/>
                </a:lnTo>
                <a:lnTo>
                  <a:pt x="333" y="502"/>
                </a:lnTo>
                <a:lnTo>
                  <a:pt x="309" y="508"/>
                </a:lnTo>
                <a:lnTo>
                  <a:pt x="283" y="513"/>
                </a:lnTo>
                <a:lnTo>
                  <a:pt x="257" y="514"/>
                </a:lnTo>
                <a:lnTo>
                  <a:pt x="231" y="513"/>
                </a:lnTo>
                <a:lnTo>
                  <a:pt x="205" y="508"/>
                </a:lnTo>
                <a:lnTo>
                  <a:pt x="181" y="502"/>
                </a:lnTo>
                <a:lnTo>
                  <a:pt x="157" y="493"/>
                </a:lnTo>
                <a:lnTo>
                  <a:pt x="135" y="483"/>
                </a:lnTo>
                <a:lnTo>
                  <a:pt x="113" y="470"/>
                </a:lnTo>
                <a:lnTo>
                  <a:pt x="93" y="455"/>
                </a:lnTo>
                <a:lnTo>
                  <a:pt x="75" y="439"/>
                </a:lnTo>
                <a:lnTo>
                  <a:pt x="59" y="421"/>
                </a:lnTo>
                <a:lnTo>
                  <a:pt x="44" y="401"/>
                </a:lnTo>
                <a:lnTo>
                  <a:pt x="31" y="379"/>
                </a:lnTo>
                <a:lnTo>
                  <a:pt x="20" y="357"/>
                </a:lnTo>
                <a:lnTo>
                  <a:pt x="12" y="333"/>
                </a:lnTo>
                <a:lnTo>
                  <a:pt x="6" y="309"/>
                </a:lnTo>
                <a:lnTo>
                  <a:pt x="1" y="284"/>
                </a:lnTo>
                <a:lnTo>
                  <a:pt x="0" y="257"/>
                </a:lnTo>
                <a:lnTo>
                  <a:pt x="1" y="231"/>
                </a:lnTo>
                <a:lnTo>
                  <a:pt x="6" y="205"/>
                </a:lnTo>
                <a:lnTo>
                  <a:pt x="12" y="181"/>
                </a:lnTo>
                <a:lnTo>
                  <a:pt x="20" y="157"/>
                </a:lnTo>
                <a:lnTo>
                  <a:pt x="31" y="135"/>
                </a:lnTo>
                <a:lnTo>
                  <a:pt x="44" y="113"/>
                </a:lnTo>
                <a:lnTo>
                  <a:pt x="59" y="93"/>
                </a:lnTo>
                <a:lnTo>
                  <a:pt x="75" y="75"/>
                </a:lnTo>
                <a:lnTo>
                  <a:pt x="93" y="59"/>
                </a:lnTo>
                <a:lnTo>
                  <a:pt x="113" y="44"/>
                </a:lnTo>
                <a:lnTo>
                  <a:pt x="135" y="31"/>
                </a:lnTo>
                <a:lnTo>
                  <a:pt x="157" y="20"/>
                </a:lnTo>
                <a:lnTo>
                  <a:pt x="181" y="12"/>
                </a:lnTo>
                <a:lnTo>
                  <a:pt x="205" y="5"/>
                </a:lnTo>
                <a:lnTo>
                  <a:pt x="231" y="1"/>
                </a:lnTo>
                <a:lnTo>
                  <a:pt x="257" y="0"/>
                </a:lnTo>
                <a:lnTo>
                  <a:pt x="283" y="1"/>
                </a:lnTo>
                <a:lnTo>
                  <a:pt x="309" y="5"/>
                </a:lnTo>
                <a:lnTo>
                  <a:pt x="333" y="12"/>
                </a:lnTo>
                <a:lnTo>
                  <a:pt x="357" y="20"/>
                </a:lnTo>
                <a:lnTo>
                  <a:pt x="379" y="31"/>
                </a:lnTo>
                <a:lnTo>
                  <a:pt x="401" y="44"/>
                </a:lnTo>
                <a:lnTo>
                  <a:pt x="421" y="59"/>
                </a:lnTo>
                <a:lnTo>
                  <a:pt x="439" y="75"/>
                </a:lnTo>
                <a:lnTo>
                  <a:pt x="455" y="93"/>
                </a:lnTo>
                <a:lnTo>
                  <a:pt x="470" y="113"/>
                </a:lnTo>
                <a:lnTo>
                  <a:pt x="483" y="135"/>
                </a:lnTo>
                <a:lnTo>
                  <a:pt x="494" y="157"/>
                </a:lnTo>
                <a:lnTo>
                  <a:pt x="502" y="181"/>
                </a:lnTo>
                <a:lnTo>
                  <a:pt x="509" y="205"/>
                </a:lnTo>
                <a:lnTo>
                  <a:pt x="513" y="231"/>
                </a:lnTo>
                <a:lnTo>
                  <a:pt x="514" y="257"/>
                </a:lnTo>
                <a:close/>
              </a:path>
            </a:pathLst>
          </a:custGeom>
          <a:solidFill>
            <a:srgbClr val="A1D469"/>
          </a:solidFill>
          <a:ln w="11113">
            <a:solidFill>
              <a:srgbClr val="FFFFFF"/>
            </a:solidFill>
            <a:prstDash val="solid"/>
            <a:round/>
            <a:headEnd/>
            <a:tailEnd/>
          </a:ln>
        </p:spPr>
        <p:txBody>
          <a:bodyPr/>
          <a:lstStyle/>
          <a:p>
            <a:endParaRPr lang="ar-SA"/>
          </a:p>
        </p:txBody>
      </p:sp>
      <p:sp>
        <p:nvSpPr>
          <p:cNvPr id="9" name="Freeform 12">
            <a:extLst>
              <a:ext uri="{FF2B5EF4-FFF2-40B4-BE49-F238E27FC236}">
                <a16:creationId xmlns:a16="http://schemas.microsoft.com/office/drawing/2014/main" id="{2F4B576B-906F-A56B-9BF9-068D64062CB0}"/>
              </a:ext>
            </a:extLst>
          </p:cNvPr>
          <p:cNvSpPr>
            <a:spLocks/>
          </p:cNvSpPr>
          <p:nvPr userDrawn="1"/>
        </p:nvSpPr>
        <p:spPr bwMode="auto">
          <a:xfrm>
            <a:off x="6891867" y="2611438"/>
            <a:ext cx="533400" cy="533400"/>
          </a:xfrm>
          <a:custGeom>
            <a:avLst/>
            <a:gdLst>
              <a:gd name="T0" fmla="*/ 2147483646 w 504"/>
              <a:gd name="T1" fmla="*/ 2147483646 h 504"/>
              <a:gd name="T2" fmla="*/ 2147483646 w 504"/>
              <a:gd name="T3" fmla="*/ 2147483646 h 504"/>
              <a:gd name="T4" fmla="*/ 2147483646 w 504"/>
              <a:gd name="T5" fmla="*/ 2147483646 h 504"/>
              <a:gd name="T6" fmla="*/ 2147483646 w 504"/>
              <a:gd name="T7" fmla="*/ 2147483646 h 504"/>
              <a:gd name="T8" fmla="*/ 2147483646 w 504"/>
              <a:gd name="T9" fmla="*/ 2147483646 h 504"/>
              <a:gd name="T10" fmla="*/ 2147483646 w 504"/>
              <a:gd name="T11" fmla="*/ 2147483646 h 504"/>
              <a:gd name="T12" fmla="*/ 2147483646 w 504"/>
              <a:gd name="T13" fmla="*/ 2147483646 h 504"/>
              <a:gd name="T14" fmla="*/ 2147483646 w 504"/>
              <a:gd name="T15" fmla="*/ 2147483646 h 504"/>
              <a:gd name="T16" fmla="*/ 2147483646 w 504"/>
              <a:gd name="T17" fmla="*/ 2147483646 h 504"/>
              <a:gd name="T18" fmla="*/ 2147483646 w 504"/>
              <a:gd name="T19" fmla="*/ 2147483646 h 504"/>
              <a:gd name="T20" fmla="*/ 2147483646 w 504"/>
              <a:gd name="T21" fmla="*/ 2147483646 h 504"/>
              <a:gd name="T22" fmla="*/ 2147483646 w 504"/>
              <a:gd name="T23" fmla="*/ 2147483646 h 504"/>
              <a:gd name="T24" fmla="*/ 2147483646 w 504"/>
              <a:gd name="T25" fmla="*/ 2147483646 h 504"/>
              <a:gd name="T26" fmla="*/ 2147483646 w 504"/>
              <a:gd name="T27" fmla="*/ 2147483646 h 504"/>
              <a:gd name="T28" fmla="*/ 2147483646 w 504"/>
              <a:gd name="T29" fmla="*/ 2147483646 h 504"/>
              <a:gd name="T30" fmla="*/ 2147483646 w 504"/>
              <a:gd name="T31" fmla="*/ 2147483646 h 504"/>
              <a:gd name="T32" fmla="*/ 2147483646 w 504"/>
              <a:gd name="T33" fmla="*/ 2147483646 h 504"/>
              <a:gd name="T34" fmla="*/ 0 w 504"/>
              <a:gd name="T35" fmla="*/ 2147483646 h 504"/>
              <a:gd name="T36" fmla="*/ 2147483646 w 504"/>
              <a:gd name="T37" fmla="*/ 2147483646 h 504"/>
              <a:gd name="T38" fmla="*/ 2147483646 w 504"/>
              <a:gd name="T39" fmla="*/ 2147483646 h 504"/>
              <a:gd name="T40" fmla="*/ 2147483646 w 504"/>
              <a:gd name="T41" fmla="*/ 2147483646 h 504"/>
              <a:gd name="T42" fmla="*/ 2147483646 w 504"/>
              <a:gd name="T43" fmla="*/ 2147483646 h 504"/>
              <a:gd name="T44" fmla="*/ 2147483646 w 504"/>
              <a:gd name="T45" fmla="*/ 2147483646 h 504"/>
              <a:gd name="T46" fmla="*/ 2147483646 w 504"/>
              <a:gd name="T47" fmla="*/ 2147483646 h 504"/>
              <a:gd name="T48" fmla="*/ 2147483646 w 504"/>
              <a:gd name="T49" fmla="*/ 2147483646 h 504"/>
              <a:gd name="T50" fmla="*/ 2147483646 w 504"/>
              <a:gd name="T51" fmla="*/ 0 h 504"/>
              <a:gd name="T52" fmla="*/ 2147483646 w 504"/>
              <a:gd name="T53" fmla="*/ 2147483646 h 504"/>
              <a:gd name="T54" fmla="*/ 2147483646 w 504"/>
              <a:gd name="T55" fmla="*/ 2147483646 h 504"/>
              <a:gd name="T56" fmla="*/ 2147483646 w 504"/>
              <a:gd name="T57" fmla="*/ 2147483646 h 504"/>
              <a:gd name="T58" fmla="*/ 2147483646 w 504"/>
              <a:gd name="T59" fmla="*/ 2147483646 h 504"/>
              <a:gd name="T60" fmla="*/ 2147483646 w 504"/>
              <a:gd name="T61" fmla="*/ 2147483646 h 504"/>
              <a:gd name="T62" fmla="*/ 2147483646 w 504"/>
              <a:gd name="T63" fmla="*/ 2147483646 h 504"/>
              <a:gd name="T64" fmla="*/ 2147483646 w 504"/>
              <a:gd name="T65" fmla="*/ 2147483646 h 504"/>
              <a:gd name="T66" fmla="*/ 2147483646 w 504"/>
              <a:gd name="T67" fmla="*/ 2147483646 h 504"/>
              <a:gd name="T68" fmla="*/ 2147483646 w 504"/>
              <a:gd name="T69" fmla="*/ 2147483646 h 5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4" h="504">
                <a:moveTo>
                  <a:pt x="504" y="251"/>
                </a:moveTo>
                <a:lnTo>
                  <a:pt x="504" y="251"/>
                </a:lnTo>
                <a:lnTo>
                  <a:pt x="502" y="278"/>
                </a:lnTo>
                <a:lnTo>
                  <a:pt x="499" y="302"/>
                </a:lnTo>
                <a:lnTo>
                  <a:pt x="493" y="326"/>
                </a:lnTo>
                <a:lnTo>
                  <a:pt x="484" y="350"/>
                </a:lnTo>
                <a:lnTo>
                  <a:pt x="473" y="372"/>
                </a:lnTo>
                <a:lnTo>
                  <a:pt x="461" y="393"/>
                </a:lnTo>
                <a:lnTo>
                  <a:pt x="447" y="413"/>
                </a:lnTo>
                <a:lnTo>
                  <a:pt x="431" y="430"/>
                </a:lnTo>
                <a:lnTo>
                  <a:pt x="412" y="446"/>
                </a:lnTo>
                <a:lnTo>
                  <a:pt x="393" y="461"/>
                </a:lnTo>
                <a:lnTo>
                  <a:pt x="372" y="474"/>
                </a:lnTo>
                <a:lnTo>
                  <a:pt x="350" y="484"/>
                </a:lnTo>
                <a:lnTo>
                  <a:pt x="327" y="492"/>
                </a:lnTo>
                <a:lnTo>
                  <a:pt x="303" y="499"/>
                </a:lnTo>
                <a:lnTo>
                  <a:pt x="278" y="502"/>
                </a:lnTo>
                <a:lnTo>
                  <a:pt x="252" y="504"/>
                </a:lnTo>
                <a:lnTo>
                  <a:pt x="227" y="502"/>
                </a:lnTo>
                <a:lnTo>
                  <a:pt x="202" y="499"/>
                </a:lnTo>
                <a:lnTo>
                  <a:pt x="177" y="492"/>
                </a:lnTo>
                <a:lnTo>
                  <a:pt x="154" y="484"/>
                </a:lnTo>
                <a:lnTo>
                  <a:pt x="132" y="474"/>
                </a:lnTo>
                <a:lnTo>
                  <a:pt x="112" y="461"/>
                </a:lnTo>
                <a:lnTo>
                  <a:pt x="92" y="446"/>
                </a:lnTo>
                <a:lnTo>
                  <a:pt x="74" y="430"/>
                </a:lnTo>
                <a:lnTo>
                  <a:pt x="58" y="413"/>
                </a:lnTo>
                <a:lnTo>
                  <a:pt x="44" y="393"/>
                </a:lnTo>
                <a:lnTo>
                  <a:pt x="31" y="372"/>
                </a:lnTo>
                <a:lnTo>
                  <a:pt x="20" y="350"/>
                </a:lnTo>
                <a:lnTo>
                  <a:pt x="12" y="326"/>
                </a:lnTo>
                <a:lnTo>
                  <a:pt x="6" y="302"/>
                </a:lnTo>
                <a:lnTo>
                  <a:pt x="1" y="278"/>
                </a:lnTo>
                <a:lnTo>
                  <a:pt x="0" y="251"/>
                </a:lnTo>
                <a:lnTo>
                  <a:pt x="1" y="226"/>
                </a:lnTo>
                <a:lnTo>
                  <a:pt x="6" y="201"/>
                </a:lnTo>
                <a:lnTo>
                  <a:pt x="12" y="176"/>
                </a:lnTo>
                <a:lnTo>
                  <a:pt x="20" y="153"/>
                </a:lnTo>
                <a:lnTo>
                  <a:pt x="31" y="131"/>
                </a:lnTo>
                <a:lnTo>
                  <a:pt x="44" y="111"/>
                </a:lnTo>
                <a:lnTo>
                  <a:pt x="58" y="91"/>
                </a:lnTo>
                <a:lnTo>
                  <a:pt x="74" y="74"/>
                </a:lnTo>
                <a:lnTo>
                  <a:pt x="92" y="58"/>
                </a:lnTo>
                <a:lnTo>
                  <a:pt x="112" y="43"/>
                </a:lnTo>
                <a:lnTo>
                  <a:pt x="132" y="30"/>
                </a:lnTo>
                <a:lnTo>
                  <a:pt x="154" y="20"/>
                </a:lnTo>
                <a:lnTo>
                  <a:pt x="177" y="12"/>
                </a:lnTo>
                <a:lnTo>
                  <a:pt x="202" y="5"/>
                </a:lnTo>
                <a:lnTo>
                  <a:pt x="227" y="1"/>
                </a:lnTo>
                <a:lnTo>
                  <a:pt x="252" y="0"/>
                </a:lnTo>
                <a:lnTo>
                  <a:pt x="278" y="1"/>
                </a:lnTo>
                <a:lnTo>
                  <a:pt x="303" y="5"/>
                </a:lnTo>
                <a:lnTo>
                  <a:pt x="327" y="12"/>
                </a:lnTo>
                <a:lnTo>
                  <a:pt x="350" y="20"/>
                </a:lnTo>
                <a:lnTo>
                  <a:pt x="372" y="30"/>
                </a:lnTo>
                <a:lnTo>
                  <a:pt x="393" y="43"/>
                </a:lnTo>
                <a:lnTo>
                  <a:pt x="412" y="58"/>
                </a:lnTo>
                <a:lnTo>
                  <a:pt x="431" y="74"/>
                </a:lnTo>
                <a:lnTo>
                  <a:pt x="447" y="91"/>
                </a:lnTo>
                <a:lnTo>
                  <a:pt x="461" y="111"/>
                </a:lnTo>
                <a:lnTo>
                  <a:pt x="473" y="131"/>
                </a:lnTo>
                <a:lnTo>
                  <a:pt x="484" y="153"/>
                </a:lnTo>
                <a:lnTo>
                  <a:pt x="493" y="176"/>
                </a:lnTo>
                <a:lnTo>
                  <a:pt x="499" y="201"/>
                </a:lnTo>
                <a:lnTo>
                  <a:pt x="502" y="226"/>
                </a:lnTo>
                <a:lnTo>
                  <a:pt x="504" y="251"/>
                </a:lnTo>
                <a:close/>
              </a:path>
            </a:pathLst>
          </a:custGeom>
          <a:solidFill>
            <a:srgbClr val="49CFAE"/>
          </a:solidFill>
          <a:ln w="11113">
            <a:solidFill>
              <a:srgbClr val="FFFFFF"/>
            </a:solidFill>
            <a:prstDash val="solid"/>
            <a:round/>
            <a:headEnd/>
            <a:tailEnd/>
          </a:ln>
        </p:spPr>
        <p:txBody>
          <a:bodyPr/>
          <a:lstStyle/>
          <a:p>
            <a:endParaRPr lang="ar-SA"/>
          </a:p>
        </p:txBody>
      </p:sp>
      <p:sp>
        <p:nvSpPr>
          <p:cNvPr id="10" name="Freeform 13">
            <a:extLst>
              <a:ext uri="{FF2B5EF4-FFF2-40B4-BE49-F238E27FC236}">
                <a16:creationId xmlns:a16="http://schemas.microsoft.com/office/drawing/2014/main" id="{E46C72B2-565A-4EA3-D83C-A30F2F5C656C}"/>
              </a:ext>
            </a:extLst>
          </p:cNvPr>
          <p:cNvSpPr>
            <a:spLocks/>
          </p:cNvSpPr>
          <p:nvPr userDrawn="1"/>
        </p:nvSpPr>
        <p:spPr bwMode="auto">
          <a:xfrm>
            <a:off x="5778501" y="3835401"/>
            <a:ext cx="893233" cy="1008063"/>
          </a:xfrm>
          <a:custGeom>
            <a:avLst/>
            <a:gdLst>
              <a:gd name="T0" fmla="*/ 845 w 845"/>
              <a:gd name="T1" fmla="*/ 251 h 952"/>
              <a:gd name="T2" fmla="*/ 845 w 845"/>
              <a:gd name="T3" fmla="*/ 251 h 952"/>
              <a:gd name="T4" fmla="*/ 843 w 845"/>
              <a:gd name="T5" fmla="*/ 276 h 952"/>
              <a:gd name="T6" fmla="*/ 839 w 845"/>
              <a:gd name="T7" fmla="*/ 301 h 952"/>
              <a:gd name="T8" fmla="*/ 833 w 845"/>
              <a:gd name="T9" fmla="*/ 324 h 952"/>
              <a:gd name="T10" fmla="*/ 826 w 845"/>
              <a:gd name="T11" fmla="*/ 345 h 952"/>
              <a:gd name="T12" fmla="*/ 816 w 845"/>
              <a:gd name="T13" fmla="*/ 367 h 952"/>
              <a:gd name="T14" fmla="*/ 804 w 845"/>
              <a:gd name="T15" fmla="*/ 387 h 952"/>
              <a:gd name="T16" fmla="*/ 790 w 845"/>
              <a:gd name="T17" fmla="*/ 407 h 952"/>
              <a:gd name="T18" fmla="*/ 775 w 845"/>
              <a:gd name="T19" fmla="*/ 424 h 952"/>
              <a:gd name="T20" fmla="*/ 751 w 845"/>
              <a:gd name="T21" fmla="*/ 447 h 952"/>
              <a:gd name="T22" fmla="*/ 554 w 845"/>
              <a:gd name="T23" fmla="*/ 631 h 952"/>
              <a:gd name="T24" fmla="*/ 554 w 845"/>
              <a:gd name="T25" fmla="*/ 952 h 952"/>
              <a:gd name="T26" fmla="*/ 0 w 845"/>
              <a:gd name="T27" fmla="*/ 952 h 952"/>
              <a:gd name="T28" fmla="*/ 0 w 845"/>
              <a:gd name="T29" fmla="*/ 824 h 952"/>
              <a:gd name="T30" fmla="*/ 6 w 845"/>
              <a:gd name="T31" fmla="*/ 462 h 952"/>
              <a:gd name="T32" fmla="*/ 88 w 845"/>
              <a:gd name="T33" fmla="*/ 386 h 952"/>
              <a:gd name="T34" fmla="*/ 407 w 845"/>
              <a:gd name="T35" fmla="*/ 82 h 952"/>
              <a:gd name="T36" fmla="*/ 430 w 845"/>
              <a:gd name="T37" fmla="*/ 59 h 952"/>
              <a:gd name="T38" fmla="*/ 430 w 845"/>
              <a:gd name="T39" fmla="*/ 59 h 952"/>
              <a:gd name="T40" fmla="*/ 447 w 845"/>
              <a:gd name="T41" fmla="*/ 46 h 952"/>
              <a:gd name="T42" fmla="*/ 466 w 845"/>
              <a:gd name="T43" fmla="*/ 33 h 952"/>
              <a:gd name="T44" fmla="*/ 484 w 845"/>
              <a:gd name="T45" fmla="*/ 24 h 952"/>
              <a:gd name="T46" fmla="*/ 505 w 845"/>
              <a:gd name="T47" fmla="*/ 15 h 952"/>
              <a:gd name="T48" fmla="*/ 526 w 845"/>
              <a:gd name="T49" fmla="*/ 9 h 952"/>
              <a:gd name="T50" fmla="*/ 547 w 845"/>
              <a:gd name="T51" fmla="*/ 3 h 952"/>
              <a:gd name="T52" fmla="*/ 569 w 845"/>
              <a:gd name="T53" fmla="*/ 1 h 952"/>
              <a:gd name="T54" fmla="*/ 592 w 845"/>
              <a:gd name="T55" fmla="*/ 0 h 952"/>
              <a:gd name="T56" fmla="*/ 592 w 845"/>
              <a:gd name="T57" fmla="*/ 0 h 952"/>
              <a:gd name="T58" fmla="*/ 618 w 845"/>
              <a:gd name="T59" fmla="*/ 1 h 952"/>
              <a:gd name="T60" fmla="*/ 643 w 845"/>
              <a:gd name="T61" fmla="*/ 4 h 952"/>
              <a:gd name="T62" fmla="*/ 667 w 845"/>
              <a:gd name="T63" fmla="*/ 11 h 952"/>
              <a:gd name="T64" fmla="*/ 690 w 845"/>
              <a:gd name="T65" fmla="*/ 19 h 952"/>
              <a:gd name="T66" fmla="*/ 712 w 845"/>
              <a:gd name="T67" fmla="*/ 30 h 952"/>
              <a:gd name="T68" fmla="*/ 733 w 845"/>
              <a:gd name="T69" fmla="*/ 42 h 952"/>
              <a:gd name="T70" fmla="*/ 752 w 845"/>
              <a:gd name="T71" fmla="*/ 57 h 952"/>
              <a:gd name="T72" fmla="*/ 771 w 845"/>
              <a:gd name="T73" fmla="*/ 74 h 952"/>
              <a:gd name="T74" fmla="*/ 787 w 845"/>
              <a:gd name="T75" fmla="*/ 91 h 952"/>
              <a:gd name="T76" fmla="*/ 801 w 845"/>
              <a:gd name="T77" fmla="*/ 110 h 952"/>
              <a:gd name="T78" fmla="*/ 813 w 845"/>
              <a:gd name="T79" fmla="*/ 131 h 952"/>
              <a:gd name="T80" fmla="*/ 824 w 845"/>
              <a:gd name="T81" fmla="*/ 153 h 952"/>
              <a:gd name="T82" fmla="*/ 833 w 845"/>
              <a:gd name="T83" fmla="*/ 176 h 952"/>
              <a:gd name="T84" fmla="*/ 839 w 845"/>
              <a:gd name="T85" fmla="*/ 200 h 952"/>
              <a:gd name="T86" fmla="*/ 842 w 845"/>
              <a:gd name="T87" fmla="*/ 226 h 952"/>
              <a:gd name="T88" fmla="*/ 845 w 845"/>
              <a:gd name="T89" fmla="*/ 251 h 952"/>
              <a:gd name="T90" fmla="*/ 845 w 845"/>
              <a:gd name="T91" fmla="*/ 25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5" h="952">
                <a:moveTo>
                  <a:pt x="845" y="251"/>
                </a:moveTo>
                <a:lnTo>
                  <a:pt x="845" y="251"/>
                </a:lnTo>
                <a:lnTo>
                  <a:pt x="843" y="276"/>
                </a:lnTo>
                <a:lnTo>
                  <a:pt x="839" y="301"/>
                </a:lnTo>
                <a:lnTo>
                  <a:pt x="833" y="324"/>
                </a:lnTo>
                <a:lnTo>
                  <a:pt x="826" y="345"/>
                </a:lnTo>
                <a:lnTo>
                  <a:pt x="816" y="367"/>
                </a:lnTo>
                <a:lnTo>
                  <a:pt x="804" y="387"/>
                </a:lnTo>
                <a:lnTo>
                  <a:pt x="790" y="407"/>
                </a:lnTo>
                <a:lnTo>
                  <a:pt x="775" y="424"/>
                </a:lnTo>
                <a:lnTo>
                  <a:pt x="751" y="447"/>
                </a:lnTo>
                <a:lnTo>
                  <a:pt x="554" y="631"/>
                </a:lnTo>
                <a:lnTo>
                  <a:pt x="554" y="952"/>
                </a:lnTo>
                <a:lnTo>
                  <a:pt x="0" y="952"/>
                </a:lnTo>
                <a:lnTo>
                  <a:pt x="0" y="824"/>
                </a:lnTo>
                <a:lnTo>
                  <a:pt x="6" y="462"/>
                </a:lnTo>
                <a:lnTo>
                  <a:pt x="88" y="386"/>
                </a:lnTo>
                <a:lnTo>
                  <a:pt x="407" y="82"/>
                </a:lnTo>
                <a:lnTo>
                  <a:pt x="430" y="59"/>
                </a:lnTo>
                <a:lnTo>
                  <a:pt x="430" y="59"/>
                </a:lnTo>
                <a:lnTo>
                  <a:pt x="447" y="46"/>
                </a:lnTo>
                <a:lnTo>
                  <a:pt x="466" y="33"/>
                </a:lnTo>
                <a:lnTo>
                  <a:pt x="484" y="24"/>
                </a:lnTo>
                <a:lnTo>
                  <a:pt x="505" y="15"/>
                </a:lnTo>
                <a:lnTo>
                  <a:pt x="526" y="9"/>
                </a:lnTo>
                <a:lnTo>
                  <a:pt x="547" y="3"/>
                </a:lnTo>
                <a:lnTo>
                  <a:pt x="569" y="1"/>
                </a:lnTo>
                <a:lnTo>
                  <a:pt x="592" y="0"/>
                </a:lnTo>
                <a:lnTo>
                  <a:pt x="592" y="0"/>
                </a:lnTo>
                <a:lnTo>
                  <a:pt x="618" y="1"/>
                </a:lnTo>
                <a:lnTo>
                  <a:pt x="643" y="4"/>
                </a:lnTo>
                <a:lnTo>
                  <a:pt x="667" y="11"/>
                </a:lnTo>
                <a:lnTo>
                  <a:pt x="690" y="19"/>
                </a:lnTo>
                <a:lnTo>
                  <a:pt x="712" y="30"/>
                </a:lnTo>
                <a:lnTo>
                  <a:pt x="733" y="42"/>
                </a:lnTo>
                <a:lnTo>
                  <a:pt x="752" y="57"/>
                </a:lnTo>
                <a:lnTo>
                  <a:pt x="771" y="74"/>
                </a:lnTo>
                <a:lnTo>
                  <a:pt x="787" y="91"/>
                </a:lnTo>
                <a:lnTo>
                  <a:pt x="801" y="110"/>
                </a:lnTo>
                <a:lnTo>
                  <a:pt x="813" y="131"/>
                </a:lnTo>
                <a:lnTo>
                  <a:pt x="824" y="153"/>
                </a:lnTo>
                <a:lnTo>
                  <a:pt x="833" y="176"/>
                </a:lnTo>
                <a:lnTo>
                  <a:pt x="839" y="200"/>
                </a:lnTo>
                <a:lnTo>
                  <a:pt x="842" y="226"/>
                </a:lnTo>
                <a:lnTo>
                  <a:pt x="845" y="251"/>
                </a:lnTo>
                <a:lnTo>
                  <a:pt x="845" y="251"/>
                </a:lnTo>
                <a:close/>
              </a:path>
            </a:pathLst>
          </a:custGeom>
          <a:solidFill>
            <a:schemeClr val="accent6"/>
          </a:solidFill>
          <a:ln>
            <a:noFill/>
          </a:ln>
        </p:spPr>
        <p:txBody>
          <a:bodyPr/>
          <a:lstStyle/>
          <a:p>
            <a:pPr>
              <a:defRPr/>
            </a:pPr>
            <a:endParaRPr lang="en-US"/>
          </a:p>
        </p:txBody>
      </p:sp>
      <p:sp>
        <p:nvSpPr>
          <p:cNvPr id="11" name="Freeform 14">
            <a:extLst>
              <a:ext uri="{FF2B5EF4-FFF2-40B4-BE49-F238E27FC236}">
                <a16:creationId xmlns:a16="http://schemas.microsoft.com/office/drawing/2014/main" id="{EEA08A35-87E2-9C3C-6617-2242E5B93047}"/>
              </a:ext>
            </a:extLst>
          </p:cNvPr>
          <p:cNvSpPr>
            <a:spLocks/>
          </p:cNvSpPr>
          <p:nvPr userDrawn="1"/>
        </p:nvSpPr>
        <p:spPr bwMode="auto">
          <a:xfrm>
            <a:off x="6138333" y="3835400"/>
            <a:ext cx="533400" cy="533400"/>
          </a:xfrm>
          <a:custGeom>
            <a:avLst/>
            <a:gdLst>
              <a:gd name="T0" fmla="*/ 2147483646 w 505"/>
              <a:gd name="T1" fmla="*/ 2147483646 h 503"/>
              <a:gd name="T2" fmla="*/ 2147483646 w 505"/>
              <a:gd name="T3" fmla="*/ 2147483646 h 503"/>
              <a:gd name="T4" fmla="*/ 2147483646 w 505"/>
              <a:gd name="T5" fmla="*/ 2147483646 h 503"/>
              <a:gd name="T6" fmla="*/ 2147483646 w 505"/>
              <a:gd name="T7" fmla="*/ 2147483646 h 503"/>
              <a:gd name="T8" fmla="*/ 2147483646 w 505"/>
              <a:gd name="T9" fmla="*/ 2147483646 h 503"/>
              <a:gd name="T10" fmla="*/ 2147483646 w 505"/>
              <a:gd name="T11" fmla="*/ 2147483646 h 503"/>
              <a:gd name="T12" fmla="*/ 2147483646 w 505"/>
              <a:gd name="T13" fmla="*/ 2147483646 h 503"/>
              <a:gd name="T14" fmla="*/ 2147483646 w 505"/>
              <a:gd name="T15" fmla="*/ 2147483646 h 503"/>
              <a:gd name="T16" fmla="*/ 2147483646 w 505"/>
              <a:gd name="T17" fmla="*/ 2147483646 h 503"/>
              <a:gd name="T18" fmla="*/ 2147483646 w 505"/>
              <a:gd name="T19" fmla="*/ 2147483646 h 503"/>
              <a:gd name="T20" fmla="*/ 2147483646 w 505"/>
              <a:gd name="T21" fmla="*/ 2147483646 h 503"/>
              <a:gd name="T22" fmla="*/ 2147483646 w 505"/>
              <a:gd name="T23" fmla="*/ 2147483646 h 503"/>
              <a:gd name="T24" fmla="*/ 2147483646 w 505"/>
              <a:gd name="T25" fmla="*/ 2147483646 h 503"/>
              <a:gd name="T26" fmla="*/ 2147483646 w 505"/>
              <a:gd name="T27" fmla="*/ 2147483646 h 503"/>
              <a:gd name="T28" fmla="*/ 2147483646 w 505"/>
              <a:gd name="T29" fmla="*/ 2147483646 h 503"/>
              <a:gd name="T30" fmla="*/ 2147483646 w 505"/>
              <a:gd name="T31" fmla="*/ 2147483646 h 503"/>
              <a:gd name="T32" fmla="*/ 2147483646 w 505"/>
              <a:gd name="T33" fmla="*/ 2147483646 h 503"/>
              <a:gd name="T34" fmla="*/ 0 w 505"/>
              <a:gd name="T35" fmla="*/ 2147483646 h 503"/>
              <a:gd name="T36" fmla="*/ 2147483646 w 505"/>
              <a:gd name="T37" fmla="*/ 2147483646 h 503"/>
              <a:gd name="T38" fmla="*/ 2147483646 w 505"/>
              <a:gd name="T39" fmla="*/ 2147483646 h 503"/>
              <a:gd name="T40" fmla="*/ 2147483646 w 505"/>
              <a:gd name="T41" fmla="*/ 2147483646 h 503"/>
              <a:gd name="T42" fmla="*/ 2147483646 w 505"/>
              <a:gd name="T43" fmla="*/ 2147483646 h 503"/>
              <a:gd name="T44" fmla="*/ 2147483646 w 505"/>
              <a:gd name="T45" fmla="*/ 2147483646 h 503"/>
              <a:gd name="T46" fmla="*/ 2147483646 w 505"/>
              <a:gd name="T47" fmla="*/ 2147483646 h 503"/>
              <a:gd name="T48" fmla="*/ 2147483646 w 505"/>
              <a:gd name="T49" fmla="*/ 2147483646 h 503"/>
              <a:gd name="T50" fmla="*/ 2147483646 w 505"/>
              <a:gd name="T51" fmla="*/ 0 h 503"/>
              <a:gd name="T52" fmla="*/ 2147483646 w 505"/>
              <a:gd name="T53" fmla="*/ 2147483646 h 503"/>
              <a:gd name="T54" fmla="*/ 2147483646 w 505"/>
              <a:gd name="T55" fmla="*/ 2147483646 h 503"/>
              <a:gd name="T56" fmla="*/ 2147483646 w 505"/>
              <a:gd name="T57" fmla="*/ 2147483646 h 503"/>
              <a:gd name="T58" fmla="*/ 2147483646 w 505"/>
              <a:gd name="T59" fmla="*/ 2147483646 h 503"/>
              <a:gd name="T60" fmla="*/ 2147483646 w 505"/>
              <a:gd name="T61" fmla="*/ 2147483646 h 503"/>
              <a:gd name="T62" fmla="*/ 2147483646 w 505"/>
              <a:gd name="T63" fmla="*/ 2147483646 h 503"/>
              <a:gd name="T64" fmla="*/ 2147483646 w 505"/>
              <a:gd name="T65" fmla="*/ 2147483646 h 503"/>
              <a:gd name="T66" fmla="*/ 2147483646 w 505"/>
              <a:gd name="T67" fmla="*/ 2147483646 h 503"/>
              <a:gd name="T68" fmla="*/ 2147483646 w 505"/>
              <a:gd name="T69" fmla="*/ 2147483646 h 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503">
                <a:moveTo>
                  <a:pt x="505" y="251"/>
                </a:moveTo>
                <a:lnTo>
                  <a:pt x="505" y="251"/>
                </a:lnTo>
                <a:lnTo>
                  <a:pt x="502" y="278"/>
                </a:lnTo>
                <a:lnTo>
                  <a:pt x="499" y="302"/>
                </a:lnTo>
                <a:lnTo>
                  <a:pt x="493" y="326"/>
                </a:lnTo>
                <a:lnTo>
                  <a:pt x="484" y="350"/>
                </a:lnTo>
                <a:lnTo>
                  <a:pt x="473" y="372"/>
                </a:lnTo>
                <a:lnTo>
                  <a:pt x="461" y="393"/>
                </a:lnTo>
                <a:lnTo>
                  <a:pt x="447" y="412"/>
                </a:lnTo>
                <a:lnTo>
                  <a:pt x="431" y="430"/>
                </a:lnTo>
                <a:lnTo>
                  <a:pt x="412" y="446"/>
                </a:lnTo>
                <a:lnTo>
                  <a:pt x="393" y="461"/>
                </a:lnTo>
                <a:lnTo>
                  <a:pt x="372" y="473"/>
                </a:lnTo>
                <a:lnTo>
                  <a:pt x="350" y="484"/>
                </a:lnTo>
                <a:lnTo>
                  <a:pt x="327" y="492"/>
                </a:lnTo>
                <a:lnTo>
                  <a:pt x="303" y="499"/>
                </a:lnTo>
                <a:lnTo>
                  <a:pt x="278" y="502"/>
                </a:lnTo>
                <a:lnTo>
                  <a:pt x="252" y="503"/>
                </a:lnTo>
                <a:lnTo>
                  <a:pt x="227" y="502"/>
                </a:lnTo>
                <a:lnTo>
                  <a:pt x="202" y="499"/>
                </a:lnTo>
                <a:lnTo>
                  <a:pt x="178" y="492"/>
                </a:lnTo>
                <a:lnTo>
                  <a:pt x="154" y="484"/>
                </a:lnTo>
                <a:lnTo>
                  <a:pt x="133" y="473"/>
                </a:lnTo>
                <a:lnTo>
                  <a:pt x="112" y="461"/>
                </a:lnTo>
                <a:lnTo>
                  <a:pt x="92" y="446"/>
                </a:lnTo>
                <a:lnTo>
                  <a:pt x="74" y="430"/>
                </a:lnTo>
                <a:lnTo>
                  <a:pt x="58" y="411"/>
                </a:lnTo>
                <a:lnTo>
                  <a:pt x="44" y="393"/>
                </a:lnTo>
                <a:lnTo>
                  <a:pt x="31" y="372"/>
                </a:lnTo>
                <a:lnTo>
                  <a:pt x="20" y="350"/>
                </a:lnTo>
                <a:lnTo>
                  <a:pt x="12" y="326"/>
                </a:lnTo>
                <a:lnTo>
                  <a:pt x="6" y="302"/>
                </a:lnTo>
                <a:lnTo>
                  <a:pt x="1" y="278"/>
                </a:lnTo>
                <a:lnTo>
                  <a:pt x="0" y="251"/>
                </a:lnTo>
                <a:lnTo>
                  <a:pt x="1" y="226"/>
                </a:lnTo>
                <a:lnTo>
                  <a:pt x="6" y="200"/>
                </a:lnTo>
                <a:lnTo>
                  <a:pt x="12" y="176"/>
                </a:lnTo>
                <a:lnTo>
                  <a:pt x="20" y="153"/>
                </a:lnTo>
                <a:lnTo>
                  <a:pt x="31" y="131"/>
                </a:lnTo>
                <a:lnTo>
                  <a:pt x="44" y="110"/>
                </a:lnTo>
                <a:lnTo>
                  <a:pt x="58" y="91"/>
                </a:lnTo>
                <a:lnTo>
                  <a:pt x="74" y="74"/>
                </a:lnTo>
                <a:lnTo>
                  <a:pt x="92" y="57"/>
                </a:lnTo>
                <a:lnTo>
                  <a:pt x="112" y="42"/>
                </a:lnTo>
                <a:lnTo>
                  <a:pt x="133" y="30"/>
                </a:lnTo>
                <a:lnTo>
                  <a:pt x="154" y="19"/>
                </a:lnTo>
                <a:lnTo>
                  <a:pt x="178" y="11"/>
                </a:lnTo>
                <a:lnTo>
                  <a:pt x="202" y="4"/>
                </a:lnTo>
                <a:lnTo>
                  <a:pt x="227" y="1"/>
                </a:lnTo>
                <a:lnTo>
                  <a:pt x="252" y="0"/>
                </a:lnTo>
                <a:lnTo>
                  <a:pt x="278" y="1"/>
                </a:lnTo>
                <a:lnTo>
                  <a:pt x="303" y="4"/>
                </a:lnTo>
                <a:lnTo>
                  <a:pt x="327" y="11"/>
                </a:lnTo>
                <a:lnTo>
                  <a:pt x="350" y="19"/>
                </a:lnTo>
                <a:lnTo>
                  <a:pt x="372" y="30"/>
                </a:lnTo>
                <a:lnTo>
                  <a:pt x="393" y="42"/>
                </a:lnTo>
                <a:lnTo>
                  <a:pt x="412" y="57"/>
                </a:lnTo>
                <a:lnTo>
                  <a:pt x="431" y="74"/>
                </a:lnTo>
                <a:lnTo>
                  <a:pt x="447" y="91"/>
                </a:lnTo>
                <a:lnTo>
                  <a:pt x="461" y="110"/>
                </a:lnTo>
                <a:lnTo>
                  <a:pt x="473" y="131"/>
                </a:lnTo>
                <a:lnTo>
                  <a:pt x="484" y="153"/>
                </a:lnTo>
                <a:lnTo>
                  <a:pt x="493" y="176"/>
                </a:lnTo>
                <a:lnTo>
                  <a:pt x="499" y="200"/>
                </a:lnTo>
                <a:lnTo>
                  <a:pt x="502" y="226"/>
                </a:lnTo>
                <a:lnTo>
                  <a:pt x="505" y="251"/>
                </a:lnTo>
                <a:close/>
              </a:path>
            </a:pathLst>
          </a:custGeom>
          <a:solidFill>
            <a:srgbClr val="4FC1E9"/>
          </a:solidFill>
          <a:ln w="11113">
            <a:solidFill>
              <a:srgbClr val="FFFFFF"/>
            </a:solidFill>
            <a:prstDash val="solid"/>
            <a:round/>
            <a:headEnd/>
            <a:tailEnd/>
          </a:ln>
        </p:spPr>
        <p:txBody>
          <a:bodyPr/>
          <a:lstStyle/>
          <a:p>
            <a:endParaRPr lang="ar-SA"/>
          </a:p>
        </p:txBody>
      </p:sp>
      <p:sp>
        <p:nvSpPr>
          <p:cNvPr id="12" name="Freeform 15">
            <a:extLst>
              <a:ext uri="{FF2B5EF4-FFF2-40B4-BE49-F238E27FC236}">
                <a16:creationId xmlns:a16="http://schemas.microsoft.com/office/drawing/2014/main" id="{D14C63DF-8EE3-B7F2-FEBB-54EAEDC84643}"/>
              </a:ext>
            </a:extLst>
          </p:cNvPr>
          <p:cNvSpPr>
            <a:spLocks/>
          </p:cNvSpPr>
          <p:nvPr userDrawn="1"/>
        </p:nvSpPr>
        <p:spPr bwMode="auto">
          <a:xfrm>
            <a:off x="5736167" y="5145088"/>
            <a:ext cx="719667" cy="728662"/>
          </a:xfrm>
          <a:custGeom>
            <a:avLst/>
            <a:gdLst>
              <a:gd name="T0" fmla="*/ 682 w 682"/>
              <a:gd name="T1" fmla="*/ 362 h 688"/>
              <a:gd name="T2" fmla="*/ 675 w 682"/>
              <a:gd name="T3" fmla="*/ 415 h 688"/>
              <a:gd name="T4" fmla="*/ 662 w 682"/>
              <a:gd name="T5" fmla="*/ 463 h 688"/>
              <a:gd name="T6" fmla="*/ 643 w 682"/>
              <a:gd name="T7" fmla="*/ 510 h 688"/>
              <a:gd name="T8" fmla="*/ 617 w 682"/>
              <a:gd name="T9" fmla="*/ 551 h 688"/>
              <a:gd name="T10" fmla="*/ 586 w 682"/>
              <a:gd name="T11" fmla="*/ 589 h 688"/>
              <a:gd name="T12" fmla="*/ 549 w 682"/>
              <a:gd name="T13" fmla="*/ 621 h 688"/>
              <a:gd name="T14" fmla="*/ 508 w 682"/>
              <a:gd name="T15" fmla="*/ 648 h 688"/>
              <a:gd name="T16" fmla="*/ 462 w 682"/>
              <a:gd name="T17" fmla="*/ 667 h 688"/>
              <a:gd name="T18" fmla="*/ 411 w 682"/>
              <a:gd name="T19" fmla="*/ 681 h 688"/>
              <a:gd name="T20" fmla="*/ 357 w 682"/>
              <a:gd name="T21" fmla="*/ 688 h 688"/>
              <a:gd name="T22" fmla="*/ 320 w 682"/>
              <a:gd name="T23" fmla="*/ 688 h 688"/>
              <a:gd name="T24" fmla="*/ 270 w 682"/>
              <a:gd name="T25" fmla="*/ 681 h 688"/>
              <a:gd name="T26" fmla="*/ 222 w 682"/>
              <a:gd name="T27" fmla="*/ 667 h 688"/>
              <a:gd name="T28" fmla="*/ 177 w 682"/>
              <a:gd name="T29" fmla="*/ 648 h 688"/>
              <a:gd name="T30" fmla="*/ 136 w 682"/>
              <a:gd name="T31" fmla="*/ 621 h 688"/>
              <a:gd name="T32" fmla="*/ 99 w 682"/>
              <a:gd name="T33" fmla="*/ 589 h 688"/>
              <a:gd name="T34" fmla="*/ 67 w 682"/>
              <a:gd name="T35" fmla="*/ 551 h 688"/>
              <a:gd name="T36" fmla="*/ 40 w 682"/>
              <a:gd name="T37" fmla="*/ 510 h 688"/>
              <a:gd name="T38" fmla="*/ 21 w 682"/>
              <a:gd name="T39" fmla="*/ 463 h 688"/>
              <a:gd name="T40" fmla="*/ 7 w 682"/>
              <a:gd name="T41" fmla="*/ 415 h 688"/>
              <a:gd name="T42" fmla="*/ 0 w 682"/>
              <a:gd name="T43" fmla="*/ 362 h 688"/>
              <a:gd name="T44" fmla="*/ 0 w 682"/>
              <a:gd name="T45" fmla="*/ 328 h 688"/>
              <a:gd name="T46" fmla="*/ 7 w 682"/>
              <a:gd name="T47" fmla="*/ 276 h 688"/>
              <a:gd name="T48" fmla="*/ 21 w 682"/>
              <a:gd name="T49" fmla="*/ 227 h 688"/>
              <a:gd name="T50" fmla="*/ 40 w 682"/>
              <a:gd name="T51" fmla="*/ 182 h 688"/>
              <a:gd name="T52" fmla="*/ 67 w 682"/>
              <a:gd name="T53" fmla="*/ 140 h 688"/>
              <a:gd name="T54" fmla="*/ 99 w 682"/>
              <a:gd name="T55" fmla="*/ 103 h 688"/>
              <a:gd name="T56" fmla="*/ 136 w 682"/>
              <a:gd name="T57" fmla="*/ 69 h 688"/>
              <a:gd name="T58" fmla="*/ 177 w 682"/>
              <a:gd name="T59" fmla="*/ 43 h 688"/>
              <a:gd name="T60" fmla="*/ 222 w 682"/>
              <a:gd name="T61" fmla="*/ 22 h 688"/>
              <a:gd name="T62" fmla="*/ 270 w 682"/>
              <a:gd name="T63" fmla="*/ 7 h 688"/>
              <a:gd name="T64" fmla="*/ 320 w 682"/>
              <a:gd name="T65" fmla="*/ 1 h 688"/>
              <a:gd name="T66" fmla="*/ 357 w 682"/>
              <a:gd name="T67" fmla="*/ 1 h 688"/>
              <a:gd name="T68" fmla="*/ 411 w 682"/>
              <a:gd name="T69" fmla="*/ 7 h 688"/>
              <a:gd name="T70" fmla="*/ 462 w 682"/>
              <a:gd name="T71" fmla="*/ 22 h 688"/>
              <a:gd name="T72" fmla="*/ 508 w 682"/>
              <a:gd name="T73" fmla="*/ 43 h 688"/>
              <a:gd name="T74" fmla="*/ 549 w 682"/>
              <a:gd name="T75" fmla="*/ 69 h 688"/>
              <a:gd name="T76" fmla="*/ 586 w 682"/>
              <a:gd name="T77" fmla="*/ 103 h 688"/>
              <a:gd name="T78" fmla="*/ 617 w 682"/>
              <a:gd name="T79" fmla="*/ 140 h 688"/>
              <a:gd name="T80" fmla="*/ 643 w 682"/>
              <a:gd name="T81" fmla="*/ 182 h 688"/>
              <a:gd name="T82" fmla="*/ 662 w 682"/>
              <a:gd name="T83" fmla="*/ 227 h 688"/>
              <a:gd name="T84" fmla="*/ 675 w 682"/>
              <a:gd name="T85" fmla="*/ 276 h 688"/>
              <a:gd name="T86" fmla="*/ 682 w 682"/>
              <a:gd name="T87" fmla="*/ 32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2" h="688">
                <a:moveTo>
                  <a:pt x="682" y="345"/>
                </a:moveTo>
                <a:lnTo>
                  <a:pt x="682" y="345"/>
                </a:lnTo>
                <a:lnTo>
                  <a:pt x="682" y="362"/>
                </a:lnTo>
                <a:lnTo>
                  <a:pt x="681" y="381"/>
                </a:lnTo>
                <a:lnTo>
                  <a:pt x="678" y="398"/>
                </a:lnTo>
                <a:lnTo>
                  <a:pt x="675" y="415"/>
                </a:lnTo>
                <a:lnTo>
                  <a:pt x="672" y="431"/>
                </a:lnTo>
                <a:lnTo>
                  <a:pt x="668" y="447"/>
                </a:lnTo>
                <a:lnTo>
                  <a:pt x="662" y="463"/>
                </a:lnTo>
                <a:lnTo>
                  <a:pt x="657" y="480"/>
                </a:lnTo>
                <a:lnTo>
                  <a:pt x="651" y="495"/>
                </a:lnTo>
                <a:lnTo>
                  <a:pt x="643" y="510"/>
                </a:lnTo>
                <a:lnTo>
                  <a:pt x="636" y="525"/>
                </a:lnTo>
                <a:lnTo>
                  <a:pt x="627" y="538"/>
                </a:lnTo>
                <a:lnTo>
                  <a:pt x="617" y="551"/>
                </a:lnTo>
                <a:lnTo>
                  <a:pt x="608" y="565"/>
                </a:lnTo>
                <a:lnTo>
                  <a:pt x="598" y="576"/>
                </a:lnTo>
                <a:lnTo>
                  <a:pt x="586" y="589"/>
                </a:lnTo>
                <a:lnTo>
                  <a:pt x="575" y="601"/>
                </a:lnTo>
                <a:lnTo>
                  <a:pt x="562" y="611"/>
                </a:lnTo>
                <a:lnTo>
                  <a:pt x="549" y="621"/>
                </a:lnTo>
                <a:lnTo>
                  <a:pt x="537" y="631"/>
                </a:lnTo>
                <a:lnTo>
                  <a:pt x="523" y="640"/>
                </a:lnTo>
                <a:lnTo>
                  <a:pt x="508" y="648"/>
                </a:lnTo>
                <a:lnTo>
                  <a:pt x="493" y="655"/>
                </a:lnTo>
                <a:lnTo>
                  <a:pt x="478" y="662"/>
                </a:lnTo>
                <a:lnTo>
                  <a:pt x="462" y="667"/>
                </a:lnTo>
                <a:lnTo>
                  <a:pt x="446" y="673"/>
                </a:lnTo>
                <a:lnTo>
                  <a:pt x="429" y="678"/>
                </a:lnTo>
                <a:lnTo>
                  <a:pt x="411" y="681"/>
                </a:lnTo>
                <a:lnTo>
                  <a:pt x="394" y="685"/>
                </a:lnTo>
                <a:lnTo>
                  <a:pt x="376" y="687"/>
                </a:lnTo>
                <a:lnTo>
                  <a:pt x="357" y="688"/>
                </a:lnTo>
                <a:lnTo>
                  <a:pt x="338" y="688"/>
                </a:lnTo>
                <a:lnTo>
                  <a:pt x="338" y="688"/>
                </a:lnTo>
                <a:lnTo>
                  <a:pt x="320" y="688"/>
                </a:lnTo>
                <a:lnTo>
                  <a:pt x="303" y="687"/>
                </a:lnTo>
                <a:lnTo>
                  <a:pt x="287" y="685"/>
                </a:lnTo>
                <a:lnTo>
                  <a:pt x="270" y="681"/>
                </a:lnTo>
                <a:lnTo>
                  <a:pt x="253" y="678"/>
                </a:lnTo>
                <a:lnTo>
                  <a:pt x="237" y="673"/>
                </a:lnTo>
                <a:lnTo>
                  <a:pt x="222" y="667"/>
                </a:lnTo>
                <a:lnTo>
                  <a:pt x="206" y="662"/>
                </a:lnTo>
                <a:lnTo>
                  <a:pt x="191" y="655"/>
                </a:lnTo>
                <a:lnTo>
                  <a:pt x="177" y="648"/>
                </a:lnTo>
                <a:lnTo>
                  <a:pt x="163" y="640"/>
                </a:lnTo>
                <a:lnTo>
                  <a:pt x="149" y="631"/>
                </a:lnTo>
                <a:lnTo>
                  <a:pt x="136" y="621"/>
                </a:lnTo>
                <a:lnTo>
                  <a:pt x="123" y="611"/>
                </a:lnTo>
                <a:lnTo>
                  <a:pt x="111" y="601"/>
                </a:lnTo>
                <a:lnTo>
                  <a:pt x="99" y="589"/>
                </a:lnTo>
                <a:lnTo>
                  <a:pt x="88" y="576"/>
                </a:lnTo>
                <a:lnTo>
                  <a:pt x="77" y="565"/>
                </a:lnTo>
                <a:lnTo>
                  <a:pt x="67" y="551"/>
                </a:lnTo>
                <a:lnTo>
                  <a:pt x="58" y="538"/>
                </a:lnTo>
                <a:lnTo>
                  <a:pt x="48" y="525"/>
                </a:lnTo>
                <a:lnTo>
                  <a:pt x="40" y="510"/>
                </a:lnTo>
                <a:lnTo>
                  <a:pt x="34" y="495"/>
                </a:lnTo>
                <a:lnTo>
                  <a:pt x="27" y="480"/>
                </a:lnTo>
                <a:lnTo>
                  <a:pt x="21" y="463"/>
                </a:lnTo>
                <a:lnTo>
                  <a:pt x="15" y="447"/>
                </a:lnTo>
                <a:lnTo>
                  <a:pt x="10" y="431"/>
                </a:lnTo>
                <a:lnTo>
                  <a:pt x="7" y="415"/>
                </a:lnTo>
                <a:lnTo>
                  <a:pt x="4" y="398"/>
                </a:lnTo>
                <a:lnTo>
                  <a:pt x="1" y="381"/>
                </a:lnTo>
                <a:lnTo>
                  <a:pt x="0" y="362"/>
                </a:lnTo>
                <a:lnTo>
                  <a:pt x="0" y="345"/>
                </a:lnTo>
                <a:lnTo>
                  <a:pt x="0" y="345"/>
                </a:lnTo>
                <a:lnTo>
                  <a:pt x="0" y="328"/>
                </a:lnTo>
                <a:lnTo>
                  <a:pt x="1" y="310"/>
                </a:lnTo>
                <a:lnTo>
                  <a:pt x="4" y="293"/>
                </a:lnTo>
                <a:lnTo>
                  <a:pt x="7" y="276"/>
                </a:lnTo>
                <a:lnTo>
                  <a:pt x="10" y="260"/>
                </a:lnTo>
                <a:lnTo>
                  <a:pt x="15" y="243"/>
                </a:lnTo>
                <a:lnTo>
                  <a:pt x="21" y="227"/>
                </a:lnTo>
                <a:lnTo>
                  <a:pt x="27" y="212"/>
                </a:lnTo>
                <a:lnTo>
                  <a:pt x="34" y="197"/>
                </a:lnTo>
                <a:lnTo>
                  <a:pt x="40" y="182"/>
                </a:lnTo>
                <a:lnTo>
                  <a:pt x="48" y="167"/>
                </a:lnTo>
                <a:lnTo>
                  <a:pt x="58" y="154"/>
                </a:lnTo>
                <a:lnTo>
                  <a:pt x="67" y="140"/>
                </a:lnTo>
                <a:lnTo>
                  <a:pt x="77" y="127"/>
                </a:lnTo>
                <a:lnTo>
                  <a:pt x="88" y="114"/>
                </a:lnTo>
                <a:lnTo>
                  <a:pt x="99" y="103"/>
                </a:lnTo>
                <a:lnTo>
                  <a:pt x="111" y="91"/>
                </a:lnTo>
                <a:lnTo>
                  <a:pt x="123" y="80"/>
                </a:lnTo>
                <a:lnTo>
                  <a:pt x="136" y="69"/>
                </a:lnTo>
                <a:lnTo>
                  <a:pt x="149" y="60"/>
                </a:lnTo>
                <a:lnTo>
                  <a:pt x="163" y="51"/>
                </a:lnTo>
                <a:lnTo>
                  <a:pt x="177" y="43"/>
                </a:lnTo>
                <a:lnTo>
                  <a:pt x="191" y="35"/>
                </a:lnTo>
                <a:lnTo>
                  <a:pt x="206" y="28"/>
                </a:lnTo>
                <a:lnTo>
                  <a:pt x="222" y="22"/>
                </a:lnTo>
                <a:lnTo>
                  <a:pt x="237" y="16"/>
                </a:lnTo>
                <a:lnTo>
                  <a:pt x="253" y="12"/>
                </a:lnTo>
                <a:lnTo>
                  <a:pt x="270" y="7"/>
                </a:lnTo>
                <a:lnTo>
                  <a:pt x="287" y="5"/>
                </a:lnTo>
                <a:lnTo>
                  <a:pt x="303" y="3"/>
                </a:lnTo>
                <a:lnTo>
                  <a:pt x="320" y="1"/>
                </a:lnTo>
                <a:lnTo>
                  <a:pt x="338" y="0"/>
                </a:lnTo>
                <a:lnTo>
                  <a:pt x="338" y="0"/>
                </a:lnTo>
                <a:lnTo>
                  <a:pt x="357" y="1"/>
                </a:lnTo>
                <a:lnTo>
                  <a:pt x="376" y="3"/>
                </a:lnTo>
                <a:lnTo>
                  <a:pt x="394" y="5"/>
                </a:lnTo>
                <a:lnTo>
                  <a:pt x="411" y="7"/>
                </a:lnTo>
                <a:lnTo>
                  <a:pt x="429" y="12"/>
                </a:lnTo>
                <a:lnTo>
                  <a:pt x="446" y="16"/>
                </a:lnTo>
                <a:lnTo>
                  <a:pt x="462" y="22"/>
                </a:lnTo>
                <a:lnTo>
                  <a:pt x="478" y="28"/>
                </a:lnTo>
                <a:lnTo>
                  <a:pt x="493" y="35"/>
                </a:lnTo>
                <a:lnTo>
                  <a:pt x="508" y="43"/>
                </a:lnTo>
                <a:lnTo>
                  <a:pt x="523" y="51"/>
                </a:lnTo>
                <a:lnTo>
                  <a:pt x="537" y="60"/>
                </a:lnTo>
                <a:lnTo>
                  <a:pt x="549" y="69"/>
                </a:lnTo>
                <a:lnTo>
                  <a:pt x="562" y="80"/>
                </a:lnTo>
                <a:lnTo>
                  <a:pt x="575" y="91"/>
                </a:lnTo>
                <a:lnTo>
                  <a:pt x="586" y="103"/>
                </a:lnTo>
                <a:lnTo>
                  <a:pt x="598" y="114"/>
                </a:lnTo>
                <a:lnTo>
                  <a:pt x="608" y="127"/>
                </a:lnTo>
                <a:lnTo>
                  <a:pt x="617" y="140"/>
                </a:lnTo>
                <a:lnTo>
                  <a:pt x="627" y="154"/>
                </a:lnTo>
                <a:lnTo>
                  <a:pt x="636" y="167"/>
                </a:lnTo>
                <a:lnTo>
                  <a:pt x="643" y="182"/>
                </a:lnTo>
                <a:lnTo>
                  <a:pt x="651" y="197"/>
                </a:lnTo>
                <a:lnTo>
                  <a:pt x="657" y="212"/>
                </a:lnTo>
                <a:lnTo>
                  <a:pt x="662" y="227"/>
                </a:lnTo>
                <a:lnTo>
                  <a:pt x="668" y="243"/>
                </a:lnTo>
                <a:lnTo>
                  <a:pt x="672" y="260"/>
                </a:lnTo>
                <a:lnTo>
                  <a:pt x="675" y="276"/>
                </a:lnTo>
                <a:lnTo>
                  <a:pt x="678" y="293"/>
                </a:lnTo>
                <a:lnTo>
                  <a:pt x="681" y="310"/>
                </a:lnTo>
                <a:lnTo>
                  <a:pt x="682" y="328"/>
                </a:lnTo>
                <a:lnTo>
                  <a:pt x="682" y="345"/>
                </a:lnTo>
                <a:lnTo>
                  <a:pt x="682" y="345"/>
                </a:lnTo>
                <a:close/>
              </a:path>
            </a:pathLst>
          </a:custGeom>
          <a:solidFill>
            <a:schemeClr val="accent6"/>
          </a:solidFill>
          <a:ln>
            <a:noFill/>
          </a:ln>
        </p:spPr>
        <p:txBody>
          <a:bodyPr/>
          <a:lstStyle/>
          <a:p>
            <a:pPr>
              <a:defRPr/>
            </a:pPr>
            <a:endParaRPr lang="en-US"/>
          </a:p>
        </p:txBody>
      </p:sp>
      <p:grpSp>
        <p:nvGrpSpPr>
          <p:cNvPr id="13" name="Group 25">
            <a:extLst>
              <a:ext uri="{FF2B5EF4-FFF2-40B4-BE49-F238E27FC236}">
                <a16:creationId xmlns:a16="http://schemas.microsoft.com/office/drawing/2014/main" id="{04947996-C5B5-0002-91DF-516C2DAE6289}"/>
              </a:ext>
            </a:extLst>
          </p:cNvPr>
          <p:cNvGrpSpPr>
            <a:grpSpLocks/>
          </p:cNvGrpSpPr>
          <p:nvPr userDrawn="1"/>
        </p:nvGrpSpPr>
        <p:grpSpPr bwMode="auto">
          <a:xfrm>
            <a:off x="4959351" y="2849563"/>
            <a:ext cx="192616" cy="203200"/>
            <a:chOff x="3719513" y="2136776"/>
            <a:chExt cx="144463" cy="152400"/>
          </a:xfrm>
        </p:grpSpPr>
        <p:sp>
          <p:nvSpPr>
            <p:cNvPr id="14" name="Freeform 16">
              <a:extLst>
                <a:ext uri="{FF2B5EF4-FFF2-40B4-BE49-F238E27FC236}">
                  <a16:creationId xmlns:a16="http://schemas.microsoft.com/office/drawing/2014/main" id="{875849EA-C9C8-B1B1-E871-936E77212BFD}"/>
                </a:ext>
              </a:extLst>
            </p:cNvPr>
            <p:cNvSpPr>
              <a:spLocks/>
            </p:cNvSpPr>
            <p:nvPr userDrawn="1"/>
          </p:nvSpPr>
          <p:spPr bwMode="auto">
            <a:xfrm>
              <a:off x="3719513" y="2136776"/>
              <a:ext cx="88900" cy="150813"/>
            </a:xfrm>
            <a:custGeom>
              <a:avLst/>
              <a:gdLst>
                <a:gd name="T0" fmla="*/ 2147483646 w 110"/>
                <a:gd name="T1" fmla="*/ 2147483646 h 191"/>
                <a:gd name="T2" fmla="*/ 2147483646 w 110"/>
                <a:gd name="T3" fmla="*/ 2147483646 h 191"/>
                <a:gd name="T4" fmla="*/ 2147483646 w 110"/>
                <a:gd name="T5" fmla="*/ 2147483646 h 191"/>
                <a:gd name="T6" fmla="*/ 2147483646 w 110"/>
                <a:gd name="T7" fmla="*/ 2147483646 h 191"/>
                <a:gd name="T8" fmla="*/ 2147483646 w 110"/>
                <a:gd name="T9" fmla="*/ 2147483646 h 191"/>
                <a:gd name="T10" fmla="*/ 2147483646 w 110"/>
                <a:gd name="T11" fmla="*/ 2147483646 h 191"/>
                <a:gd name="T12" fmla="*/ 2147483646 w 110"/>
                <a:gd name="T13" fmla="*/ 2147483646 h 191"/>
                <a:gd name="T14" fmla="*/ 2147483646 w 110"/>
                <a:gd name="T15" fmla="*/ 2147483646 h 191"/>
                <a:gd name="T16" fmla="*/ 2147483646 w 110"/>
                <a:gd name="T17" fmla="*/ 2147483646 h 191"/>
                <a:gd name="T18" fmla="*/ 2147483646 w 110"/>
                <a:gd name="T19" fmla="*/ 2147483646 h 191"/>
                <a:gd name="T20" fmla="*/ 2147483646 w 110"/>
                <a:gd name="T21" fmla="*/ 2147483646 h 191"/>
                <a:gd name="T22" fmla="*/ 2147483646 w 110"/>
                <a:gd name="T23" fmla="*/ 2147483646 h 191"/>
                <a:gd name="T24" fmla="*/ 2147483646 w 110"/>
                <a:gd name="T25" fmla="*/ 2147483646 h 191"/>
                <a:gd name="T26" fmla="*/ 2147483646 w 110"/>
                <a:gd name="T27" fmla="*/ 2147483646 h 191"/>
                <a:gd name="T28" fmla="*/ 2147483646 w 110"/>
                <a:gd name="T29" fmla="*/ 2147483646 h 191"/>
                <a:gd name="T30" fmla="*/ 2147483646 w 110"/>
                <a:gd name="T31" fmla="*/ 2147483646 h 191"/>
                <a:gd name="T32" fmla="*/ 2147483646 w 110"/>
                <a:gd name="T33" fmla="*/ 2147483646 h 191"/>
                <a:gd name="T34" fmla="*/ 2147483646 w 110"/>
                <a:gd name="T35" fmla="*/ 2147483646 h 191"/>
                <a:gd name="T36" fmla="*/ 0 w 110"/>
                <a:gd name="T37" fmla="*/ 2147483646 h 191"/>
                <a:gd name="T38" fmla="*/ 2147483646 w 110"/>
                <a:gd name="T39" fmla="*/ 2147483646 h 191"/>
                <a:gd name="T40" fmla="*/ 2147483646 w 110"/>
                <a:gd name="T41" fmla="*/ 2147483646 h 191"/>
                <a:gd name="T42" fmla="*/ 2147483646 w 110"/>
                <a:gd name="T43" fmla="*/ 2147483646 h 191"/>
                <a:gd name="T44" fmla="*/ 2147483646 w 110"/>
                <a:gd name="T45" fmla="*/ 2147483646 h 191"/>
                <a:gd name="T46" fmla="*/ 2147483646 w 110"/>
                <a:gd name="T47" fmla="*/ 2147483646 h 191"/>
                <a:gd name="T48" fmla="*/ 2147483646 w 110"/>
                <a:gd name="T49" fmla="*/ 2147483646 h 191"/>
                <a:gd name="T50" fmla="*/ 2147483646 w 110"/>
                <a:gd name="T51" fmla="*/ 0 h 191"/>
                <a:gd name="T52" fmla="*/ 2147483646 w 110"/>
                <a:gd name="T53" fmla="*/ 0 h 191"/>
                <a:gd name="T54" fmla="*/ 2147483646 w 110"/>
                <a:gd name="T55" fmla="*/ 2147483646 h 191"/>
                <a:gd name="T56" fmla="*/ 2147483646 w 110"/>
                <a:gd name="T57" fmla="*/ 2147483646 h 191"/>
                <a:gd name="T58" fmla="*/ 2147483646 w 110"/>
                <a:gd name="T59" fmla="*/ 2147483646 h 191"/>
                <a:gd name="T60" fmla="*/ 2147483646 w 110"/>
                <a:gd name="T61" fmla="*/ 2147483646 h 191"/>
                <a:gd name="T62" fmla="*/ 2147483646 w 110"/>
                <a:gd name="T63" fmla="*/ 2147483646 h 191"/>
                <a:gd name="T64" fmla="*/ 2147483646 w 110"/>
                <a:gd name="T65" fmla="*/ 2147483646 h 191"/>
                <a:gd name="T66" fmla="*/ 2147483646 w 110"/>
                <a:gd name="T67" fmla="*/ 2147483646 h 191"/>
                <a:gd name="T68" fmla="*/ 2147483646 w 110"/>
                <a:gd name="T69" fmla="*/ 2147483646 h 191"/>
                <a:gd name="T70" fmla="*/ 2147483646 w 110"/>
                <a:gd name="T71" fmla="*/ 2147483646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91">
                  <a:moveTo>
                    <a:pt x="110" y="180"/>
                  </a:moveTo>
                  <a:lnTo>
                    <a:pt x="110" y="180"/>
                  </a:lnTo>
                  <a:lnTo>
                    <a:pt x="110" y="185"/>
                  </a:lnTo>
                  <a:lnTo>
                    <a:pt x="109" y="189"/>
                  </a:lnTo>
                  <a:lnTo>
                    <a:pt x="107" y="190"/>
                  </a:lnTo>
                  <a:lnTo>
                    <a:pt x="106" y="191"/>
                  </a:lnTo>
                  <a:lnTo>
                    <a:pt x="7" y="191"/>
                  </a:lnTo>
                  <a:lnTo>
                    <a:pt x="4" y="190"/>
                  </a:lnTo>
                  <a:lnTo>
                    <a:pt x="3" y="189"/>
                  </a:lnTo>
                  <a:lnTo>
                    <a:pt x="2" y="185"/>
                  </a:lnTo>
                  <a:lnTo>
                    <a:pt x="1" y="180"/>
                  </a:lnTo>
                  <a:lnTo>
                    <a:pt x="2" y="176"/>
                  </a:lnTo>
                  <a:lnTo>
                    <a:pt x="2" y="174"/>
                  </a:lnTo>
                  <a:lnTo>
                    <a:pt x="4" y="171"/>
                  </a:lnTo>
                  <a:lnTo>
                    <a:pt x="7" y="170"/>
                  </a:lnTo>
                  <a:lnTo>
                    <a:pt x="46" y="170"/>
                  </a:lnTo>
                  <a:lnTo>
                    <a:pt x="46" y="26"/>
                  </a:lnTo>
                  <a:lnTo>
                    <a:pt x="9" y="48"/>
                  </a:lnTo>
                  <a:lnTo>
                    <a:pt x="4" y="50"/>
                  </a:lnTo>
                  <a:lnTo>
                    <a:pt x="2" y="49"/>
                  </a:lnTo>
                  <a:lnTo>
                    <a:pt x="1" y="47"/>
                  </a:lnTo>
                  <a:lnTo>
                    <a:pt x="0" y="41"/>
                  </a:lnTo>
                  <a:lnTo>
                    <a:pt x="1" y="36"/>
                  </a:lnTo>
                  <a:lnTo>
                    <a:pt x="1" y="34"/>
                  </a:lnTo>
                  <a:lnTo>
                    <a:pt x="2" y="32"/>
                  </a:lnTo>
                  <a:lnTo>
                    <a:pt x="4" y="30"/>
                  </a:lnTo>
                  <a:lnTo>
                    <a:pt x="48" y="2"/>
                  </a:lnTo>
                  <a:lnTo>
                    <a:pt x="49" y="1"/>
                  </a:lnTo>
                  <a:lnTo>
                    <a:pt x="52" y="1"/>
                  </a:lnTo>
                  <a:lnTo>
                    <a:pt x="55" y="0"/>
                  </a:lnTo>
                  <a:lnTo>
                    <a:pt x="60" y="0"/>
                  </a:lnTo>
                  <a:lnTo>
                    <a:pt x="65" y="1"/>
                  </a:lnTo>
                  <a:lnTo>
                    <a:pt x="69" y="1"/>
                  </a:lnTo>
                  <a:lnTo>
                    <a:pt x="70" y="3"/>
                  </a:lnTo>
                  <a:lnTo>
                    <a:pt x="71" y="4"/>
                  </a:lnTo>
                  <a:lnTo>
                    <a:pt x="71" y="170"/>
                  </a:lnTo>
                  <a:lnTo>
                    <a:pt x="106" y="170"/>
                  </a:lnTo>
                  <a:lnTo>
                    <a:pt x="107" y="171"/>
                  </a:lnTo>
                  <a:lnTo>
                    <a:pt x="109" y="174"/>
                  </a:lnTo>
                  <a:lnTo>
                    <a:pt x="110" y="176"/>
                  </a:lnTo>
                  <a:lnTo>
                    <a:pt x="11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 name="Freeform 17">
              <a:extLst>
                <a:ext uri="{FF2B5EF4-FFF2-40B4-BE49-F238E27FC236}">
                  <a16:creationId xmlns:a16="http://schemas.microsoft.com/office/drawing/2014/main" id="{EF508B4B-C461-C41B-DAC2-05FE7AA29719}"/>
                </a:ext>
              </a:extLst>
            </p:cNvPr>
            <p:cNvSpPr>
              <a:spLocks/>
            </p:cNvSpPr>
            <p:nvPr userDrawn="1"/>
          </p:nvSpPr>
          <p:spPr bwMode="auto">
            <a:xfrm>
              <a:off x="3838576" y="2262188"/>
              <a:ext cx="25400" cy="26988"/>
            </a:xfrm>
            <a:custGeom>
              <a:avLst/>
              <a:gdLst>
                <a:gd name="T0" fmla="*/ 2147483646 w 33"/>
                <a:gd name="T1" fmla="*/ 2147483646 h 35"/>
                <a:gd name="T2" fmla="*/ 2147483646 w 33"/>
                <a:gd name="T3" fmla="*/ 2147483646 h 35"/>
                <a:gd name="T4" fmla="*/ 2147483646 w 33"/>
                <a:gd name="T5" fmla="*/ 2147483646 h 35"/>
                <a:gd name="T6" fmla="*/ 2147483646 w 33"/>
                <a:gd name="T7" fmla="*/ 2147483646 h 35"/>
                <a:gd name="T8" fmla="*/ 2147483646 w 33"/>
                <a:gd name="T9" fmla="*/ 2147483646 h 35"/>
                <a:gd name="T10" fmla="*/ 2147483646 w 33"/>
                <a:gd name="T11" fmla="*/ 2147483646 h 35"/>
                <a:gd name="T12" fmla="*/ 2147483646 w 33"/>
                <a:gd name="T13" fmla="*/ 2147483646 h 35"/>
                <a:gd name="T14" fmla="*/ 2147483646 w 33"/>
                <a:gd name="T15" fmla="*/ 2147483646 h 35"/>
                <a:gd name="T16" fmla="*/ 2147483646 w 33"/>
                <a:gd name="T17" fmla="*/ 2147483646 h 35"/>
                <a:gd name="T18" fmla="*/ 2147483646 w 33"/>
                <a:gd name="T19" fmla="*/ 2147483646 h 35"/>
                <a:gd name="T20" fmla="*/ 2147483646 w 33"/>
                <a:gd name="T21" fmla="*/ 2147483646 h 35"/>
                <a:gd name="T22" fmla="*/ 2147483646 w 33"/>
                <a:gd name="T23" fmla="*/ 2147483646 h 35"/>
                <a:gd name="T24" fmla="*/ 2147483646 w 33"/>
                <a:gd name="T25" fmla="*/ 2147483646 h 35"/>
                <a:gd name="T26" fmla="*/ 2147483646 w 33"/>
                <a:gd name="T27" fmla="*/ 2147483646 h 35"/>
                <a:gd name="T28" fmla="*/ 2147483646 w 33"/>
                <a:gd name="T29" fmla="*/ 2147483646 h 35"/>
                <a:gd name="T30" fmla="*/ 0 w 33"/>
                <a:gd name="T31" fmla="*/ 2147483646 h 35"/>
                <a:gd name="T32" fmla="*/ 0 w 33"/>
                <a:gd name="T33" fmla="*/ 2147483646 h 35"/>
                <a:gd name="T34" fmla="*/ 2147483646 w 33"/>
                <a:gd name="T35" fmla="*/ 2147483646 h 35"/>
                <a:gd name="T36" fmla="*/ 2147483646 w 33"/>
                <a:gd name="T37" fmla="*/ 2147483646 h 35"/>
                <a:gd name="T38" fmla="*/ 2147483646 w 33"/>
                <a:gd name="T39" fmla="*/ 2147483646 h 35"/>
                <a:gd name="T40" fmla="*/ 2147483646 w 33"/>
                <a:gd name="T41" fmla="*/ 2147483646 h 35"/>
                <a:gd name="T42" fmla="*/ 2147483646 w 33"/>
                <a:gd name="T43" fmla="*/ 2147483646 h 35"/>
                <a:gd name="T44" fmla="*/ 2147483646 w 33"/>
                <a:gd name="T45" fmla="*/ 2147483646 h 35"/>
                <a:gd name="T46" fmla="*/ 2147483646 w 33"/>
                <a:gd name="T47" fmla="*/ 0 h 35"/>
                <a:gd name="T48" fmla="*/ 2147483646 w 33"/>
                <a:gd name="T49" fmla="*/ 0 h 35"/>
                <a:gd name="T50" fmla="*/ 2147483646 w 33"/>
                <a:gd name="T51" fmla="*/ 2147483646 h 35"/>
                <a:gd name="T52" fmla="*/ 2147483646 w 33"/>
                <a:gd name="T53" fmla="*/ 2147483646 h 35"/>
                <a:gd name="T54" fmla="*/ 2147483646 w 33"/>
                <a:gd name="T55" fmla="*/ 2147483646 h 35"/>
                <a:gd name="T56" fmla="*/ 2147483646 w 33"/>
                <a:gd name="T57" fmla="*/ 2147483646 h 35"/>
                <a:gd name="T58" fmla="*/ 2147483646 w 33"/>
                <a:gd name="T59" fmla="*/ 2147483646 h 35"/>
                <a:gd name="T60" fmla="*/ 2147483646 w 33"/>
                <a:gd name="T61" fmla="*/ 2147483646 h 35"/>
                <a:gd name="T62" fmla="*/ 2147483646 w 33"/>
                <a:gd name="T63" fmla="*/ 2147483646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35">
                  <a:moveTo>
                    <a:pt x="33" y="18"/>
                  </a:moveTo>
                  <a:lnTo>
                    <a:pt x="33" y="18"/>
                  </a:lnTo>
                  <a:lnTo>
                    <a:pt x="31" y="27"/>
                  </a:lnTo>
                  <a:lnTo>
                    <a:pt x="30" y="29"/>
                  </a:lnTo>
                  <a:lnTo>
                    <a:pt x="29" y="32"/>
                  </a:lnTo>
                  <a:lnTo>
                    <a:pt x="27" y="33"/>
                  </a:lnTo>
                  <a:lnTo>
                    <a:pt x="23" y="34"/>
                  </a:lnTo>
                  <a:lnTo>
                    <a:pt x="16" y="35"/>
                  </a:lnTo>
                  <a:lnTo>
                    <a:pt x="8" y="34"/>
                  </a:lnTo>
                  <a:lnTo>
                    <a:pt x="4" y="32"/>
                  </a:lnTo>
                  <a:lnTo>
                    <a:pt x="3" y="29"/>
                  </a:lnTo>
                  <a:lnTo>
                    <a:pt x="1" y="27"/>
                  </a:lnTo>
                  <a:lnTo>
                    <a:pt x="0" y="18"/>
                  </a:lnTo>
                  <a:lnTo>
                    <a:pt x="1" y="10"/>
                  </a:lnTo>
                  <a:lnTo>
                    <a:pt x="3" y="6"/>
                  </a:lnTo>
                  <a:lnTo>
                    <a:pt x="4" y="4"/>
                  </a:lnTo>
                  <a:lnTo>
                    <a:pt x="6" y="3"/>
                  </a:lnTo>
                  <a:lnTo>
                    <a:pt x="9" y="2"/>
                  </a:lnTo>
                  <a:lnTo>
                    <a:pt x="16" y="0"/>
                  </a:lnTo>
                  <a:lnTo>
                    <a:pt x="24" y="2"/>
                  </a:lnTo>
                  <a:lnTo>
                    <a:pt x="29" y="4"/>
                  </a:lnTo>
                  <a:lnTo>
                    <a:pt x="30" y="6"/>
                  </a:lnTo>
                  <a:lnTo>
                    <a:pt x="31" y="10"/>
                  </a:lnTo>
                  <a:lnTo>
                    <a:pt x="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16" name="Group 27">
            <a:extLst>
              <a:ext uri="{FF2B5EF4-FFF2-40B4-BE49-F238E27FC236}">
                <a16:creationId xmlns:a16="http://schemas.microsoft.com/office/drawing/2014/main" id="{9269C58D-9725-FD67-BFDA-664251D39B47}"/>
              </a:ext>
            </a:extLst>
          </p:cNvPr>
          <p:cNvGrpSpPr>
            <a:grpSpLocks/>
          </p:cNvGrpSpPr>
          <p:nvPr userDrawn="1"/>
        </p:nvGrpSpPr>
        <p:grpSpPr bwMode="auto">
          <a:xfrm>
            <a:off x="7088717" y="2779714"/>
            <a:ext cx="203200" cy="204787"/>
            <a:chOff x="5316538" y="2084388"/>
            <a:chExt cx="152400" cy="153988"/>
          </a:xfrm>
        </p:grpSpPr>
        <p:sp>
          <p:nvSpPr>
            <p:cNvPr id="17" name="Freeform 18">
              <a:extLst>
                <a:ext uri="{FF2B5EF4-FFF2-40B4-BE49-F238E27FC236}">
                  <a16:creationId xmlns:a16="http://schemas.microsoft.com/office/drawing/2014/main" id="{38E9219B-2F29-F830-37E7-50D4F46652FD}"/>
                </a:ext>
              </a:extLst>
            </p:cNvPr>
            <p:cNvSpPr>
              <a:spLocks/>
            </p:cNvSpPr>
            <p:nvPr userDrawn="1"/>
          </p:nvSpPr>
          <p:spPr bwMode="auto">
            <a:xfrm>
              <a:off x="5316538" y="2084388"/>
              <a:ext cx="95250" cy="153988"/>
            </a:xfrm>
            <a:custGeom>
              <a:avLst/>
              <a:gdLst>
                <a:gd name="T0" fmla="*/ 2147483646 w 118"/>
                <a:gd name="T1" fmla="*/ 2147483646 h 195"/>
                <a:gd name="T2" fmla="*/ 2147483646 w 118"/>
                <a:gd name="T3" fmla="*/ 2147483646 h 195"/>
                <a:gd name="T4" fmla="*/ 2147483646 w 118"/>
                <a:gd name="T5" fmla="*/ 2147483646 h 195"/>
                <a:gd name="T6" fmla="*/ 2147483646 w 118"/>
                <a:gd name="T7" fmla="*/ 2147483646 h 195"/>
                <a:gd name="T8" fmla="*/ 2147483646 w 118"/>
                <a:gd name="T9" fmla="*/ 2147483646 h 195"/>
                <a:gd name="T10" fmla="*/ 2147483646 w 118"/>
                <a:gd name="T11" fmla="*/ 2147483646 h 195"/>
                <a:gd name="T12" fmla="*/ 2147483646 w 118"/>
                <a:gd name="T13" fmla="*/ 2147483646 h 195"/>
                <a:gd name="T14" fmla="*/ 2147483646 w 118"/>
                <a:gd name="T15" fmla="*/ 2147483646 h 195"/>
                <a:gd name="T16" fmla="*/ 2147483646 w 118"/>
                <a:gd name="T17" fmla="*/ 2147483646 h 195"/>
                <a:gd name="T18" fmla="*/ 0 w 118"/>
                <a:gd name="T19" fmla="*/ 2147483646 h 195"/>
                <a:gd name="T20" fmla="*/ 2147483646 w 118"/>
                <a:gd name="T21" fmla="*/ 2147483646 h 195"/>
                <a:gd name="T22" fmla="*/ 2147483646 w 118"/>
                <a:gd name="T23" fmla="*/ 2147483646 h 195"/>
                <a:gd name="T24" fmla="*/ 2147483646 w 118"/>
                <a:gd name="T25" fmla="*/ 2147483646 h 195"/>
                <a:gd name="T26" fmla="*/ 2147483646 w 118"/>
                <a:gd name="T27" fmla="*/ 2147483646 h 195"/>
                <a:gd name="T28" fmla="*/ 2147483646 w 118"/>
                <a:gd name="T29" fmla="*/ 2147483646 h 195"/>
                <a:gd name="T30" fmla="*/ 2147483646 w 118"/>
                <a:gd name="T31" fmla="*/ 2147483646 h 195"/>
                <a:gd name="T32" fmla="*/ 2147483646 w 118"/>
                <a:gd name="T33" fmla="*/ 2147483646 h 195"/>
                <a:gd name="T34" fmla="*/ 2147483646 w 118"/>
                <a:gd name="T35" fmla="*/ 2147483646 h 195"/>
                <a:gd name="T36" fmla="*/ 2147483646 w 118"/>
                <a:gd name="T37" fmla="*/ 2147483646 h 195"/>
                <a:gd name="T38" fmla="*/ 2147483646 w 118"/>
                <a:gd name="T39" fmla="*/ 2147483646 h 195"/>
                <a:gd name="T40" fmla="*/ 2147483646 w 118"/>
                <a:gd name="T41" fmla="*/ 2147483646 h 195"/>
                <a:gd name="T42" fmla="*/ 2147483646 w 118"/>
                <a:gd name="T43" fmla="*/ 2147483646 h 195"/>
                <a:gd name="T44" fmla="*/ 2147483646 w 118"/>
                <a:gd name="T45" fmla="*/ 2147483646 h 195"/>
                <a:gd name="T46" fmla="*/ 2147483646 w 118"/>
                <a:gd name="T47" fmla="*/ 2147483646 h 195"/>
                <a:gd name="T48" fmla="*/ 2147483646 w 118"/>
                <a:gd name="T49" fmla="*/ 2147483646 h 195"/>
                <a:gd name="T50" fmla="*/ 2147483646 w 118"/>
                <a:gd name="T51" fmla="*/ 2147483646 h 195"/>
                <a:gd name="T52" fmla="*/ 2147483646 w 118"/>
                <a:gd name="T53" fmla="*/ 2147483646 h 195"/>
                <a:gd name="T54" fmla="*/ 2147483646 w 118"/>
                <a:gd name="T55" fmla="*/ 2147483646 h 195"/>
                <a:gd name="T56" fmla="*/ 2147483646 w 118"/>
                <a:gd name="T57" fmla="*/ 2147483646 h 195"/>
                <a:gd name="T58" fmla="*/ 2147483646 w 118"/>
                <a:gd name="T59" fmla="*/ 2147483646 h 195"/>
                <a:gd name="T60" fmla="*/ 2147483646 w 118"/>
                <a:gd name="T61" fmla="*/ 2147483646 h 195"/>
                <a:gd name="T62" fmla="*/ 2147483646 w 118"/>
                <a:gd name="T63" fmla="*/ 2147483646 h 195"/>
                <a:gd name="T64" fmla="*/ 2147483646 w 118"/>
                <a:gd name="T65" fmla="*/ 2147483646 h 195"/>
                <a:gd name="T66" fmla="*/ 2147483646 w 118"/>
                <a:gd name="T67" fmla="*/ 2147483646 h 195"/>
                <a:gd name="T68" fmla="*/ 2147483646 w 118"/>
                <a:gd name="T69" fmla="*/ 2147483646 h 195"/>
                <a:gd name="T70" fmla="*/ 2147483646 w 118"/>
                <a:gd name="T71" fmla="*/ 2147483646 h 195"/>
                <a:gd name="T72" fmla="*/ 2147483646 w 118"/>
                <a:gd name="T73" fmla="*/ 2147483646 h 195"/>
                <a:gd name="T74" fmla="*/ 2147483646 w 118"/>
                <a:gd name="T75" fmla="*/ 2147483646 h 195"/>
                <a:gd name="T76" fmla="*/ 2147483646 w 118"/>
                <a:gd name="T77" fmla="*/ 2147483646 h 195"/>
                <a:gd name="T78" fmla="*/ 2147483646 w 118"/>
                <a:gd name="T79" fmla="*/ 2147483646 h 195"/>
                <a:gd name="T80" fmla="*/ 2147483646 w 118"/>
                <a:gd name="T81" fmla="*/ 2147483646 h 195"/>
                <a:gd name="T82" fmla="*/ 2147483646 w 118"/>
                <a:gd name="T83" fmla="*/ 2147483646 h 195"/>
                <a:gd name="T84" fmla="*/ 2147483646 w 118"/>
                <a:gd name="T85" fmla="*/ 2147483646 h 195"/>
                <a:gd name="T86" fmla="*/ 2147483646 w 118"/>
                <a:gd name="T87" fmla="*/ 2147483646 h 195"/>
                <a:gd name="T88" fmla="*/ 2147483646 w 118"/>
                <a:gd name="T89" fmla="*/ 2147483646 h 195"/>
                <a:gd name="T90" fmla="*/ 2147483646 w 118"/>
                <a:gd name="T91" fmla="*/ 2147483646 h 195"/>
                <a:gd name="T92" fmla="*/ 2147483646 w 118"/>
                <a:gd name="T93" fmla="*/ 2147483646 h 195"/>
                <a:gd name="T94" fmla="*/ 2147483646 w 118"/>
                <a:gd name="T95" fmla="*/ 2147483646 h 195"/>
                <a:gd name="T96" fmla="*/ 2147483646 w 118"/>
                <a:gd name="T97" fmla="*/ 2147483646 h 195"/>
                <a:gd name="T98" fmla="*/ 2147483646 w 118"/>
                <a:gd name="T99" fmla="*/ 2147483646 h 195"/>
                <a:gd name="T100" fmla="*/ 2147483646 w 118"/>
                <a:gd name="T101" fmla="*/ 2147483646 h 195"/>
                <a:gd name="T102" fmla="*/ 2147483646 w 118"/>
                <a:gd name="T103" fmla="*/ 2147483646 h 195"/>
                <a:gd name="T104" fmla="*/ 2147483646 w 118"/>
                <a:gd name="T105" fmla="*/ 2147483646 h 195"/>
                <a:gd name="T106" fmla="*/ 2147483646 w 118"/>
                <a:gd name="T107" fmla="*/ 2147483646 h 195"/>
                <a:gd name="T108" fmla="*/ 2147483646 w 118"/>
                <a:gd name="T109" fmla="*/ 2147483646 h 195"/>
                <a:gd name="T110" fmla="*/ 2147483646 w 118"/>
                <a:gd name="T111" fmla="*/ 2147483646 h 195"/>
                <a:gd name="T112" fmla="*/ 2147483646 w 118"/>
                <a:gd name="T113" fmla="*/ 2147483646 h 195"/>
                <a:gd name="T114" fmla="*/ 2147483646 w 118"/>
                <a:gd name="T115" fmla="*/ 2147483646 h 195"/>
                <a:gd name="T116" fmla="*/ 2147483646 w 118"/>
                <a:gd name="T117" fmla="*/ 2147483646 h 195"/>
                <a:gd name="T118" fmla="*/ 2147483646 w 118"/>
                <a:gd name="T119" fmla="*/ 2147483646 h 195"/>
                <a:gd name="T120" fmla="*/ 2147483646 w 118"/>
                <a:gd name="T121" fmla="*/ 2147483646 h 1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8" h="195">
                  <a:moveTo>
                    <a:pt x="118" y="138"/>
                  </a:moveTo>
                  <a:lnTo>
                    <a:pt x="118" y="138"/>
                  </a:lnTo>
                  <a:lnTo>
                    <a:pt x="117" y="151"/>
                  </a:lnTo>
                  <a:lnTo>
                    <a:pt x="114" y="161"/>
                  </a:lnTo>
                  <a:lnTo>
                    <a:pt x="109" y="172"/>
                  </a:lnTo>
                  <a:lnTo>
                    <a:pt x="101" y="180"/>
                  </a:lnTo>
                  <a:lnTo>
                    <a:pt x="92" y="187"/>
                  </a:lnTo>
                  <a:lnTo>
                    <a:pt x="80" y="191"/>
                  </a:lnTo>
                  <a:lnTo>
                    <a:pt x="66" y="193"/>
                  </a:lnTo>
                  <a:lnTo>
                    <a:pt x="53" y="195"/>
                  </a:lnTo>
                  <a:lnTo>
                    <a:pt x="43" y="195"/>
                  </a:lnTo>
                  <a:lnTo>
                    <a:pt x="34" y="193"/>
                  </a:lnTo>
                  <a:lnTo>
                    <a:pt x="19" y="190"/>
                  </a:lnTo>
                  <a:lnTo>
                    <a:pt x="9" y="185"/>
                  </a:lnTo>
                  <a:lnTo>
                    <a:pt x="4" y="182"/>
                  </a:lnTo>
                  <a:lnTo>
                    <a:pt x="2" y="180"/>
                  </a:lnTo>
                  <a:lnTo>
                    <a:pt x="1" y="177"/>
                  </a:lnTo>
                  <a:lnTo>
                    <a:pt x="1" y="174"/>
                  </a:lnTo>
                  <a:lnTo>
                    <a:pt x="0" y="169"/>
                  </a:lnTo>
                  <a:lnTo>
                    <a:pt x="1" y="165"/>
                  </a:lnTo>
                  <a:lnTo>
                    <a:pt x="1" y="161"/>
                  </a:lnTo>
                  <a:lnTo>
                    <a:pt x="2" y="160"/>
                  </a:lnTo>
                  <a:lnTo>
                    <a:pt x="4" y="159"/>
                  </a:lnTo>
                  <a:lnTo>
                    <a:pt x="10" y="161"/>
                  </a:lnTo>
                  <a:lnTo>
                    <a:pt x="19" y="167"/>
                  </a:lnTo>
                  <a:lnTo>
                    <a:pt x="34" y="172"/>
                  </a:lnTo>
                  <a:lnTo>
                    <a:pt x="43" y="174"/>
                  </a:lnTo>
                  <a:lnTo>
                    <a:pt x="53" y="174"/>
                  </a:lnTo>
                  <a:lnTo>
                    <a:pt x="62" y="174"/>
                  </a:lnTo>
                  <a:lnTo>
                    <a:pt x="70" y="172"/>
                  </a:lnTo>
                  <a:lnTo>
                    <a:pt x="77" y="168"/>
                  </a:lnTo>
                  <a:lnTo>
                    <a:pt x="82" y="165"/>
                  </a:lnTo>
                  <a:lnTo>
                    <a:pt x="87" y="160"/>
                  </a:lnTo>
                  <a:lnTo>
                    <a:pt x="91" y="154"/>
                  </a:lnTo>
                  <a:lnTo>
                    <a:pt x="92" y="147"/>
                  </a:lnTo>
                  <a:lnTo>
                    <a:pt x="93" y="140"/>
                  </a:lnTo>
                  <a:lnTo>
                    <a:pt x="92" y="132"/>
                  </a:lnTo>
                  <a:lnTo>
                    <a:pt x="89" y="125"/>
                  </a:lnTo>
                  <a:lnTo>
                    <a:pt x="86" y="120"/>
                  </a:lnTo>
                  <a:lnTo>
                    <a:pt x="80" y="115"/>
                  </a:lnTo>
                  <a:lnTo>
                    <a:pt x="73" y="110"/>
                  </a:lnTo>
                  <a:lnTo>
                    <a:pt x="65" y="107"/>
                  </a:lnTo>
                  <a:lnTo>
                    <a:pt x="55" y="106"/>
                  </a:lnTo>
                  <a:lnTo>
                    <a:pt x="44" y="105"/>
                  </a:lnTo>
                  <a:lnTo>
                    <a:pt x="25" y="105"/>
                  </a:lnTo>
                  <a:lnTo>
                    <a:pt x="23" y="105"/>
                  </a:lnTo>
                  <a:lnTo>
                    <a:pt x="21" y="102"/>
                  </a:lnTo>
                  <a:lnTo>
                    <a:pt x="20" y="100"/>
                  </a:lnTo>
                  <a:lnTo>
                    <a:pt x="19" y="94"/>
                  </a:lnTo>
                  <a:lnTo>
                    <a:pt x="19" y="90"/>
                  </a:lnTo>
                  <a:lnTo>
                    <a:pt x="21" y="87"/>
                  </a:lnTo>
                  <a:lnTo>
                    <a:pt x="23" y="85"/>
                  </a:lnTo>
                  <a:lnTo>
                    <a:pt x="25" y="85"/>
                  </a:lnTo>
                  <a:lnTo>
                    <a:pt x="41" y="85"/>
                  </a:lnTo>
                  <a:lnTo>
                    <a:pt x="50" y="85"/>
                  </a:lnTo>
                  <a:lnTo>
                    <a:pt x="59" y="83"/>
                  </a:lnTo>
                  <a:lnTo>
                    <a:pt x="66" y="79"/>
                  </a:lnTo>
                  <a:lnTo>
                    <a:pt x="72" y="76"/>
                  </a:lnTo>
                  <a:lnTo>
                    <a:pt x="77" y="70"/>
                  </a:lnTo>
                  <a:lnTo>
                    <a:pt x="80" y="64"/>
                  </a:lnTo>
                  <a:lnTo>
                    <a:pt x="82" y="57"/>
                  </a:lnTo>
                  <a:lnTo>
                    <a:pt x="82" y="49"/>
                  </a:lnTo>
                  <a:lnTo>
                    <a:pt x="82" y="44"/>
                  </a:lnTo>
                  <a:lnTo>
                    <a:pt x="81" y="39"/>
                  </a:lnTo>
                  <a:lnTo>
                    <a:pt x="79" y="33"/>
                  </a:lnTo>
                  <a:lnTo>
                    <a:pt x="76" y="30"/>
                  </a:lnTo>
                  <a:lnTo>
                    <a:pt x="71" y="25"/>
                  </a:lnTo>
                  <a:lnTo>
                    <a:pt x="65" y="23"/>
                  </a:lnTo>
                  <a:lnTo>
                    <a:pt x="59" y="22"/>
                  </a:lnTo>
                  <a:lnTo>
                    <a:pt x="51" y="21"/>
                  </a:lnTo>
                  <a:lnTo>
                    <a:pt x="43" y="22"/>
                  </a:lnTo>
                  <a:lnTo>
                    <a:pt x="36" y="23"/>
                  </a:lnTo>
                  <a:lnTo>
                    <a:pt x="24" y="29"/>
                  </a:lnTo>
                  <a:lnTo>
                    <a:pt x="15" y="34"/>
                  </a:lnTo>
                  <a:lnTo>
                    <a:pt x="10" y="37"/>
                  </a:lnTo>
                  <a:lnTo>
                    <a:pt x="8" y="37"/>
                  </a:lnTo>
                  <a:lnTo>
                    <a:pt x="6" y="36"/>
                  </a:lnTo>
                  <a:lnTo>
                    <a:pt x="5" y="32"/>
                  </a:lnTo>
                  <a:lnTo>
                    <a:pt x="5" y="26"/>
                  </a:lnTo>
                  <a:lnTo>
                    <a:pt x="5" y="23"/>
                  </a:lnTo>
                  <a:lnTo>
                    <a:pt x="6" y="19"/>
                  </a:lnTo>
                  <a:lnTo>
                    <a:pt x="8" y="18"/>
                  </a:lnTo>
                  <a:lnTo>
                    <a:pt x="9" y="15"/>
                  </a:lnTo>
                  <a:lnTo>
                    <a:pt x="15" y="11"/>
                  </a:lnTo>
                  <a:lnTo>
                    <a:pt x="25" y="6"/>
                  </a:lnTo>
                  <a:lnTo>
                    <a:pt x="40" y="2"/>
                  </a:lnTo>
                  <a:lnTo>
                    <a:pt x="48" y="1"/>
                  </a:lnTo>
                  <a:lnTo>
                    <a:pt x="57" y="0"/>
                  </a:lnTo>
                  <a:lnTo>
                    <a:pt x="70" y="1"/>
                  </a:lnTo>
                  <a:lnTo>
                    <a:pt x="80" y="3"/>
                  </a:lnTo>
                  <a:lnTo>
                    <a:pt x="89" y="8"/>
                  </a:lnTo>
                  <a:lnTo>
                    <a:pt x="96" y="13"/>
                  </a:lnTo>
                  <a:lnTo>
                    <a:pt x="102" y="19"/>
                  </a:lnTo>
                  <a:lnTo>
                    <a:pt x="107" y="28"/>
                  </a:lnTo>
                  <a:lnTo>
                    <a:pt x="109" y="37"/>
                  </a:lnTo>
                  <a:lnTo>
                    <a:pt x="110" y="47"/>
                  </a:lnTo>
                  <a:lnTo>
                    <a:pt x="109" y="55"/>
                  </a:lnTo>
                  <a:lnTo>
                    <a:pt x="108" y="63"/>
                  </a:lnTo>
                  <a:lnTo>
                    <a:pt x="104" y="70"/>
                  </a:lnTo>
                  <a:lnTo>
                    <a:pt x="101" y="77"/>
                  </a:lnTo>
                  <a:lnTo>
                    <a:pt x="95" y="83"/>
                  </a:lnTo>
                  <a:lnTo>
                    <a:pt x="89" y="87"/>
                  </a:lnTo>
                  <a:lnTo>
                    <a:pt x="82" y="91"/>
                  </a:lnTo>
                  <a:lnTo>
                    <a:pt x="74" y="93"/>
                  </a:lnTo>
                  <a:lnTo>
                    <a:pt x="84" y="94"/>
                  </a:lnTo>
                  <a:lnTo>
                    <a:pt x="92" y="98"/>
                  </a:lnTo>
                  <a:lnTo>
                    <a:pt x="100" y="102"/>
                  </a:lnTo>
                  <a:lnTo>
                    <a:pt x="107" y="107"/>
                  </a:lnTo>
                  <a:lnTo>
                    <a:pt x="111" y="114"/>
                  </a:lnTo>
                  <a:lnTo>
                    <a:pt x="116" y="121"/>
                  </a:lnTo>
                  <a:lnTo>
                    <a:pt x="118" y="129"/>
                  </a:lnTo>
                  <a:lnTo>
                    <a:pt x="118"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 name="Freeform 19">
              <a:extLst>
                <a:ext uri="{FF2B5EF4-FFF2-40B4-BE49-F238E27FC236}">
                  <a16:creationId xmlns:a16="http://schemas.microsoft.com/office/drawing/2014/main" id="{091A4973-F201-E0D0-72AD-76617D28042B}"/>
                </a:ext>
              </a:extLst>
            </p:cNvPr>
            <p:cNvSpPr>
              <a:spLocks/>
            </p:cNvSpPr>
            <p:nvPr userDrawn="1"/>
          </p:nvSpPr>
          <p:spPr bwMode="auto">
            <a:xfrm>
              <a:off x="5443538" y="2209801"/>
              <a:ext cx="25400" cy="28575"/>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2147483646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2147483646 w 33"/>
                <a:gd name="T23" fmla="*/ 2147483646 h 34"/>
                <a:gd name="T24" fmla="*/ 2147483646 w 33"/>
                <a:gd name="T25" fmla="*/ 2147483646 h 34"/>
                <a:gd name="T26" fmla="*/ 2147483646 w 33"/>
                <a:gd name="T27" fmla="*/ 2147483646 h 34"/>
                <a:gd name="T28" fmla="*/ 2147483646 w 33"/>
                <a:gd name="T29" fmla="*/ 2147483646 h 34"/>
                <a:gd name="T30" fmla="*/ 0 w 33"/>
                <a:gd name="T31" fmla="*/ 2147483646 h 34"/>
                <a:gd name="T32" fmla="*/ 0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0 h 34"/>
                <a:gd name="T48" fmla="*/ 2147483646 w 33"/>
                <a:gd name="T49" fmla="*/ 0 h 34"/>
                <a:gd name="T50" fmla="*/ 2147483646 w 33"/>
                <a:gd name="T51" fmla="*/ 2147483646 h 34"/>
                <a:gd name="T52" fmla="*/ 2147483646 w 33"/>
                <a:gd name="T53" fmla="*/ 2147483646 h 34"/>
                <a:gd name="T54" fmla="*/ 2147483646 w 33"/>
                <a:gd name="T55" fmla="*/ 2147483646 h 34"/>
                <a:gd name="T56" fmla="*/ 2147483646 w 33"/>
                <a:gd name="T57" fmla="*/ 2147483646 h 34"/>
                <a:gd name="T58" fmla="*/ 2147483646 w 33"/>
                <a:gd name="T59" fmla="*/ 2147483646 h 34"/>
                <a:gd name="T60" fmla="*/ 2147483646 w 33"/>
                <a:gd name="T61" fmla="*/ 2147483646 h 34"/>
                <a:gd name="T62" fmla="*/ 2147483646 w 33"/>
                <a:gd name="T63" fmla="*/ 2147483646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34">
                  <a:moveTo>
                    <a:pt x="33" y="17"/>
                  </a:moveTo>
                  <a:lnTo>
                    <a:pt x="33" y="17"/>
                  </a:lnTo>
                  <a:lnTo>
                    <a:pt x="32" y="26"/>
                  </a:lnTo>
                  <a:lnTo>
                    <a:pt x="30" y="29"/>
                  </a:lnTo>
                  <a:lnTo>
                    <a:pt x="29" y="31"/>
                  </a:lnTo>
                  <a:lnTo>
                    <a:pt x="27" y="32"/>
                  </a:lnTo>
                  <a:lnTo>
                    <a:pt x="24" y="33"/>
                  </a:lnTo>
                  <a:lnTo>
                    <a:pt x="17" y="34"/>
                  </a:lnTo>
                  <a:lnTo>
                    <a:pt x="9" y="33"/>
                  </a:lnTo>
                  <a:lnTo>
                    <a:pt x="4" y="31"/>
                  </a:lnTo>
                  <a:lnTo>
                    <a:pt x="3" y="29"/>
                  </a:lnTo>
                  <a:lnTo>
                    <a:pt x="2" y="26"/>
                  </a:lnTo>
                  <a:lnTo>
                    <a:pt x="0" y="17"/>
                  </a:lnTo>
                  <a:lnTo>
                    <a:pt x="2" y="9"/>
                  </a:lnTo>
                  <a:lnTo>
                    <a:pt x="3" y="6"/>
                  </a:lnTo>
                  <a:lnTo>
                    <a:pt x="4" y="3"/>
                  </a:lnTo>
                  <a:lnTo>
                    <a:pt x="6" y="2"/>
                  </a:lnTo>
                  <a:lnTo>
                    <a:pt x="9" y="1"/>
                  </a:lnTo>
                  <a:lnTo>
                    <a:pt x="17" y="0"/>
                  </a:lnTo>
                  <a:lnTo>
                    <a:pt x="25" y="1"/>
                  </a:lnTo>
                  <a:lnTo>
                    <a:pt x="29" y="3"/>
                  </a:lnTo>
                  <a:lnTo>
                    <a:pt x="30" y="6"/>
                  </a:lnTo>
                  <a:lnTo>
                    <a:pt x="32" y="9"/>
                  </a:lnTo>
                  <a:lnTo>
                    <a:pt x="3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19" name="Group 28">
            <a:extLst>
              <a:ext uri="{FF2B5EF4-FFF2-40B4-BE49-F238E27FC236}">
                <a16:creationId xmlns:a16="http://schemas.microsoft.com/office/drawing/2014/main" id="{53B6A470-4171-BD14-4546-98F014ECCFDA}"/>
              </a:ext>
            </a:extLst>
          </p:cNvPr>
          <p:cNvGrpSpPr>
            <a:grpSpLocks/>
          </p:cNvGrpSpPr>
          <p:nvPr userDrawn="1"/>
        </p:nvGrpSpPr>
        <p:grpSpPr bwMode="auto">
          <a:xfrm>
            <a:off x="6299200" y="3994150"/>
            <a:ext cx="211667" cy="203200"/>
            <a:chOff x="4724401" y="2995613"/>
            <a:chExt cx="158750" cy="152401"/>
          </a:xfrm>
        </p:grpSpPr>
        <p:sp>
          <p:nvSpPr>
            <p:cNvPr id="20" name="Freeform 20">
              <a:extLst>
                <a:ext uri="{FF2B5EF4-FFF2-40B4-BE49-F238E27FC236}">
                  <a16:creationId xmlns:a16="http://schemas.microsoft.com/office/drawing/2014/main" id="{A9DECFA4-673D-28EA-412F-64F60C1F19C7}"/>
                </a:ext>
              </a:extLst>
            </p:cNvPr>
            <p:cNvSpPr>
              <a:spLocks noEditPoints="1"/>
            </p:cNvSpPr>
            <p:nvPr userDrawn="1"/>
          </p:nvSpPr>
          <p:spPr bwMode="auto">
            <a:xfrm>
              <a:off x="4724401" y="2995613"/>
              <a:ext cx="109538" cy="150813"/>
            </a:xfrm>
            <a:custGeom>
              <a:avLst/>
              <a:gdLst>
                <a:gd name="T0" fmla="*/ 2147483646 w 137"/>
                <a:gd name="T1" fmla="*/ 2147483646 h 190"/>
                <a:gd name="T2" fmla="*/ 2147483646 w 137"/>
                <a:gd name="T3" fmla="*/ 2147483646 h 190"/>
                <a:gd name="T4" fmla="*/ 2147483646 w 137"/>
                <a:gd name="T5" fmla="*/ 2147483646 h 190"/>
                <a:gd name="T6" fmla="*/ 2147483646 w 137"/>
                <a:gd name="T7" fmla="*/ 2147483646 h 190"/>
                <a:gd name="T8" fmla="*/ 2147483646 w 137"/>
                <a:gd name="T9" fmla="*/ 2147483646 h 190"/>
                <a:gd name="T10" fmla="*/ 2147483646 w 137"/>
                <a:gd name="T11" fmla="*/ 2147483646 h 190"/>
                <a:gd name="T12" fmla="*/ 2147483646 w 137"/>
                <a:gd name="T13" fmla="*/ 2147483646 h 190"/>
                <a:gd name="T14" fmla="*/ 2147483646 w 137"/>
                <a:gd name="T15" fmla="*/ 2147483646 h 190"/>
                <a:gd name="T16" fmla="*/ 2147483646 w 137"/>
                <a:gd name="T17" fmla="*/ 2147483646 h 190"/>
                <a:gd name="T18" fmla="*/ 2147483646 w 137"/>
                <a:gd name="T19" fmla="*/ 2147483646 h 190"/>
                <a:gd name="T20" fmla="*/ 2147483646 w 137"/>
                <a:gd name="T21" fmla="*/ 2147483646 h 190"/>
                <a:gd name="T22" fmla="*/ 2147483646 w 137"/>
                <a:gd name="T23" fmla="*/ 2147483646 h 190"/>
                <a:gd name="T24" fmla="*/ 2147483646 w 137"/>
                <a:gd name="T25" fmla="*/ 2147483646 h 190"/>
                <a:gd name="T26" fmla="*/ 2147483646 w 137"/>
                <a:gd name="T27" fmla="*/ 2147483646 h 190"/>
                <a:gd name="T28" fmla="*/ 2147483646 w 137"/>
                <a:gd name="T29" fmla="*/ 2147483646 h 190"/>
                <a:gd name="T30" fmla="*/ 2147483646 w 137"/>
                <a:gd name="T31" fmla="*/ 2147483646 h 190"/>
                <a:gd name="T32" fmla="*/ 2147483646 w 137"/>
                <a:gd name="T33" fmla="*/ 2147483646 h 190"/>
                <a:gd name="T34" fmla="*/ 0 w 137"/>
                <a:gd name="T35" fmla="*/ 2147483646 h 190"/>
                <a:gd name="T36" fmla="*/ 2147483646 w 137"/>
                <a:gd name="T37" fmla="*/ 2147483646 h 190"/>
                <a:gd name="T38" fmla="*/ 2147483646 w 137"/>
                <a:gd name="T39" fmla="*/ 2147483646 h 190"/>
                <a:gd name="T40" fmla="*/ 2147483646 w 137"/>
                <a:gd name="T41" fmla="*/ 2147483646 h 190"/>
                <a:gd name="T42" fmla="*/ 2147483646 w 137"/>
                <a:gd name="T43" fmla="*/ 2147483646 h 190"/>
                <a:gd name="T44" fmla="*/ 2147483646 w 137"/>
                <a:gd name="T45" fmla="*/ 2147483646 h 190"/>
                <a:gd name="T46" fmla="*/ 2147483646 w 137"/>
                <a:gd name="T47" fmla="*/ 0 h 190"/>
                <a:gd name="T48" fmla="*/ 2147483646 w 137"/>
                <a:gd name="T49" fmla="*/ 0 h 190"/>
                <a:gd name="T50" fmla="*/ 2147483646 w 137"/>
                <a:gd name="T51" fmla="*/ 0 h 190"/>
                <a:gd name="T52" fmla="*/ 2147483646 w 137"/>
                <a:gd name="T53" fmla="*/ 0 h 190"/>
                <a:gd name="T54" fmla="*/ 2147483646 w 137"/>
                <a:gd name="T55" fmla="*/ 2147483646 h 190"/>
                <a:gd name="T56" fmla="*/ 2147483646 w 137"/>
                <a:gd name="T57" fmla="*/ 2147483646 h 190"/>
                <a:gd name="T58" fmla="*/ 2147483646 w 137"/>
                <a:gd name="T59" fmla="*/ 2147483646 h 190"/>
                <a:gd name="T60" fmla="*/ 2147483646 w 137"/>
                <a:gd name="T61" fmla="*/ 2147483646 h 190"/>
                <a:gd name="T62" fmla="*/ 2147483646 w 137"/>
                <a:gd name="T63" fmla="*/ 2147483646 h 190"/>
                <a:gd name="T64" fmla="*/ 2147483646 w 137"/>
                <a:gd name="T65" fmla="*/ 2147483646 h 190"/>
                <a:gd name="T66" fmla="*/ 2147483646 w 137"/>
                <a:gd name="T67" fmla="*/ 2147483646 h 190"/>
                <a:gd name="T68" fmla="*/ 2147483646 w 137"/>
                <a:gd name="T69" fmla="*/ 2147483646 h 190"/>
                <a:gd name="T70" fmla="*/ 2147483646 w 137"/>
                <a:gd name="T71" fmla="*/ 2147483646 h 190"/>
                <a:gd name="T72" fmla="*/ 2147483646 w 137"/>
                <a:gd name="T73" fmla="*/ 2147483646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7" h="190">
                  <a:moveTo>
                    <a:pt x="137" y="136"/>
                  </a:moveTo>
                  <a:lnTo>
                    <a:pt x="137" y="136"/>
                  </a:lnTo>
                  <a:lnTo>
                    <a:pt x="136" y="140"/>
                  </a:lnTo>
                  <a:lnTo>
                    <a:pt x="135" y="144"/>
                  </a:lnTo>
                  <a:lnTo>
                    <a:pt x="134" y="145"/>
                  </a:lnTo>
                  <a:lnTo>
                    <a:pt x="132" y="146"/>
                  </a:lnTo>
                  <a:lnTo>
                    <a:pt x="110" y="146"/>
                  </a:lnTo>
                  <a:lnTo>
                    <a:pt x="110" y="185"/>
                  </a:lnTo>
                  <a:lnTo>
                    <a:pt x="110" y="187"/>
                  </a:lnTo>
                  <a:lnTo>
                    <a:pt x="107" y="189"/>
                  </a:lnTo>
                  <a:lnTo>
                    <a:pt x="103" y="190"/>
                  </a:lnTo>
                  <a:lnTo>
                    <a:pt x="97" y="190"/>
                  </a:lnTo>
                  <a:lnTo>
                    <a:pt x="91" y="190"/>
                  </a:lnTo>
                  <a:lnTo>
                    <a:pt x="88" y="189"/>
                  </a:lnTo>
                  <a:lnTo>
                    <a:pt x="86" y="187"/>
                  </a:lnTo>
                  <a:lnTo>
                    <a:pt x="84" y="185"/>
                  </a:lnTo>
                  <a:lnTo>
                    <a:pt x="84" y="146"/>
                  </a:lnTo>
                  <a:lnTo>
                    <a:pt x="7" y="146"/>
                  </a:lnTo>
                  <a:lnTo>
                    <a:pt x="5" y="146"/>
                  </a:lnTo>
                  <a:lnTo>
                    <a:pt x="3" y="144"/>
                  </a:lnTo>
                  <a:lnTo>
                    <a:pt x="1" y="140"/>
                  </a:lnTo>
                  <a:lnTo>
                    <a:pt x="0" y="134"/>
                  </a:lnTo>
                  <a:lnTo>
                    <a:pt x="1" y="130"/>
                  </a:lnTo>
                  <a:lnTo>
                    <a:pt x="1" y="125"/>
                  </a:lnTo>
                  <a:lnTo>
                    <a:pt x="3" y="122"/>
                  </a:lnTo>
                  <a:lnTo>
                    <a:pt x="5" y="118"/>
                  </a:lnTo>
                  <a:lnTo>
                    <a:pt x="72" y="4"/>
                  </a:lnTo>
                  <a:lnTo>
                    <a:pt x="74" y="2"/>
                  </a:lnTo>
                  <a:lnTo>
                    <a:pt x="77" y="0"/>
                  </a:lnTo>
                  <a:lnTo>
                    <a:pt x="83" y="0"/>
                  </a:lnTo>
                  <a:lnTo>
                    <a:pt x="91" y="0"/>
                  </a:lnTo>
                  <a:lnTo>
                    <a:pt x="99" y="0"/>
                  </a:lnTo>
                  <a:lnTo>
                    <a:pt x="105" y="1"/>
                  </a:lnTo>
                  <a:lnTo>
                    <a:pt x="109" y="2"/>
                  </a:lnTo>
                  <a:lnTo>
                    <a:pt x="110" y="4"/>
                  </a:lnTo>
                  <a:lnTo>
                    <a:pt x="110" y="125"/>
                  </a:lnTo>
                  <a:lnTo>
                    <a:pt x="132" y="125"/>
                  </a:lnTo>
                  <a:lnTo>
                    <a:pt x="134" y="125"/>
                  </a:lnTo>
                  <a:lnTo>
                    <a:pt x="135" y="128"/>
                  </a:lnTo>
                  <a:lnTo>
                    <a:pt x="136" y="131"/>
                  </a:lnTo>
                  <a:lnTo>
                    <a:pt x="137" y="136"/>
                  </a:lnTo>
                  <a:close/>
                  <a:moveTo>
                    <a:pt x="84" y="22"/>
                  </a:moveTo>
                  <a:lnTo>
                    <a:pt x="84" y="22"/>
                  </a:lnTo>
                  <a:lnTo>
                    <a:pt x="23" y="125"/>
                  </a:lnTo>
                  <a:lnTo>
                    <a:pt x="84" y="125"/>
                  </a:lnTo>
                  <a:lnTo>
                    <a:pt x="8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 name="Freeform 21">
              <a:extLst>
                <a:ext uri="{FF2B5EF4-FFF2-40B4-BE49-F238E27FC236}">
                  <a16:creationId xmlns:a16="http://schemas.microsoft.com/office/drawing/2014/main" id="{6B179D97-66A6-8CCD-AACE-0334C8E5B83C}"/>
                </a:ext>
              </a:extLst>
            </p:cNvPr>
            <p:cNvSpPr>
              <a:spLocks/>
            </p:cNvSpPr>
            <p:nvPr userDrawn="1"/>
          </p:nvSpPr>
          <p:spPr bwMode="auto">
            <a:xfrm>
              <a:off x="4857751" y="3121026"/>
              <a:ext cx="25400" cy="26988"/>
            </a:xfrm>
            <a:custGeom>
              <a:avLst/>
              <a:gdLst>
                <a:gd name="T0" fmla="*/ 2147483646 w 33"/>
                <a:gd name="T1" fmla="*/ 2147483646 h 35"/>
                <a:gd name="T2" fmla="*/ 2147483646 w 33"/>
                <a:gd name="T3" fmla="*/ 2147483646 h 35"/>
                <a:gd name="T4" fmla="*/ 2147483646 w 33"/>
                <a:gd name="T5" fmla="*/ 2147483646 h 35"/>
                <a:gd name="T6" fmla="*/ 2147483646 w 33"/>
                <a:gd name="T7" fmla="*/ 2147483646 h 35"/>
                <a:gd name="T8" fmla="*/ 2147483646 w 33"/>
                <a:gd name="T9" fmla="*/ 2147483646 h 35"/>
                <a:gd name="T10" fmla="*/ 2147483646 w 33"/>
                <a:gd name="T11" fmla="*/ 2147483646 h 35"/>
                <a:gd name="T12" fmla="*/ 2147483646 w 33"/>
                <a:gd name="T13" fmla="*/ 2147483646 h 35"/>
                <a:gd name="T14" fmla="*/ 2147483646 w 33"/>
                <a:gd name="T15" fmla="*/ 2147483646 h 35"/>
                <a:gd name="T16" fmla="*/ 2147483646 w 33"/>
                <a:gd name="T17" fmla="*/ 2147483646 h 35"/>
                <a:gd name="T18" fmla="*/ 2147483646 w 33"/>
                <a:gd name="T19" fmla="*/ 2147483646 h 35"/>
                <a:gd name="T20" fmla="*/ 2147483646 w 33"/>
                <a:gd name="T21" fmla="*/ 2147483646 h 35"/>
                <a:gd name="T22" fmla="*/ 2147483646 w 33"/>
                <a:gd name="T23" fmla="*/ 2147483646 h 35"/>
                <a:gd name="T24" fmla="*/ 2147483646 w 33"/>
                <a:gd name="T25" fmla="*/ 2147483646 h 35"/>
                <a:gd name="T26" fmla="*/ 2147483646 w 33"/>
                <a:gd name="T27" fmla="*/ 2147483646 h 35"/>
                <a:gd name="T28" fmla="*/ 2147483646 w 33"/>
                <a:gd name="T29" fmla="*/ 2147483646 h 35"/>
                <a:gd name="T30" fmla="*/ 0 w 33"/>
                <a:gd name="T31" fmla="*/ 2147483646 h 35"/>
                <a:gd name="T32" fmla="*/ 0 w 33"/>
                <a:gd name="T33" fmla="*/ 2147483646 h 35"/>
                <a:gd name="T34" fmla="*/ 2147483646 w 33"/>
                <a:gd name="T35" fmla="*/ 2147483646 h 35"/>
                <a:gd name="T36" fmla="*/ 2147483646 w 33"/>
                <a:gd name="T37" fmla="*/ 2147483646 h 35"/>
                <a:gd name="T38" fmla="*/ 2147483646 w 33"/>
                <a:gd name="T39" fmla="*/ 2147483646 h 35"/>
                <a:gd name="T40" fmla="*/ 2147483646 w 33"/>
                <a:gd name="T41" fmla="*/ 2147483646 h 35"/>
                <a:gd name="T42" fmla="*/ 2147483646 w 33"/>
                <a:gd name="T43" fmla="*/ 2147483646 h 35"/>
                <a:gd name="T44" fmla="*/ 2147483646 w 33"/>
                <a:gd name="T45" fmla="*/ 2147483646 h 35"/>
                <a:gd name="T46" fmla="*/ 2147483646 w 33"/>
                <a:gd name="T47" fmla="*/ 0 h 35"/>
                <a:gd name="T48" fmla="*/ 2147483646 w 33"/>
                <a:gd name="T49" fmla="*/ 0 h 35"/>
                <a:gd name="T50" fmla="*/ 2147483646 w 33"/>
                <a:gd name="T51" fmla="*/ 2147483646 h 35"/>
                <a:gd name="T52" fmla="*/ 2147483646 w 33"/>
                <a:gd name="T53" fmla="*/ 2147483646 h 35"/>
                <a:gd name="T54" fmla="*/ 2147483646 w 33"/>
                <a:gd name="T55" fmla="*/ 2147483646 h 35"/>
                <a:gd name="T56" fmla="*/ 2147483646 w 33"/>
                <a:gd name="T57" fmla="*/ 2147483646 h 35"/>
                <a:gd name="T58" fmla="*/ 2147483646 w 33"/>
                <a:gd name="T59" fmla="*/ 2147483646 h 35"/>
                <a:gd name="T60" fmla="*/ 2147483646 w 33"/>
                <a:gd name="T61" fmla="*/ 2147483646 h 35"/>
                <a:gd name="T62" fmla="*/ 2147483646 w 33"/>
                <a:gd name="T63" fmla="*/ 2147483646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35">
                  <a:moveTo>
                    <a:pt x="33" y="18"/>
                  </a:moveTo>
                  <a:lnTo>
                    <a:pt x="33" y="18"/>
                  </a:lnTo>
                  <a:lnTo>
                    <a:pt x="31" y="26"/>
                  </a:lnTo>
                  <a:lnTo>
                    <a:pt x="30" y="29"/>
                  </a:lnTo>
                  <a:lnTo>
                    <a:pt x="29" y="31"/>
                  </a:lnTo>
                  <a:lnTo>
                    <a:pt x="27" y="33"/>
                  </a:lnTo>
                  <a:lnTo>
                    <a:pt x="23" y="34"/>
                  </a:lnTo>
                  <a:lnTo>
                    <a:pt x="16" y="35"/>
                  </a:lnTo>
                  <a:lnTo>
                    <a:pt x="8" y="34"/>
                  </a:lnTo>
                  <a:lnTo>
                    <a:pt x="4" y="31"/>
                  </a:lnTo>
                  <a:lnTo>
                    <a:pt x="3" y="29"/>
                  </a:lnTo>
                  <a:lnTo>
                    <a:pt x="1" y="26"/>
                  </a:lnTo>
                  <a:lnTo>
                    <a:pt x="0" y="18"/>
                  </a:lnTo>
                  <a:lnTo>
                    <a:pt x="1" y="10"/>
                  </a:lnTo>
                  <a:lnTo>
                    <a:pt x="3" y="6"/>
                  </a:lnTo>
                  <a:lnTo>
                    <a:pt x="4" y="4"/>
                  </a:lnTo>
                  <a:lnTo>
                    <a:pt x="6" y="3"/>
                  </a:lnTo>
                  <a:lnTo>
                    <a:pt x="8" y="1"/>
                  </a:lnTo>
                  <a:lnTo>
                    <a:pt x="16" y="0"/>
                  </a:lnTo>
                  <a:lnTo>
                    <a:pt x="24" y="1"/>
                  </a:lnTo>
                  <a:lnTo>
                    <a:pt x="29" y="4"/>
                  </a:lnTo>
                  <a:lnTo>
                    <a:pt x="30" y="6"/>
                  </a:lnTo>
                  <a:lnTo>
                    <a:pt x="31" y="10"/>
                  </a:lnTo>
                  <a:lnTo>
                    <a:pt x="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22" name="Group 26">
            <a:extLst>
              <a:ext uri="{FF2B5EF4-FFF2-40B4-BE49-F238E27FC236}">
                <a16:creationId xmlns:a16="http://schemas.microsoft.com/office/drawing/2014/main" id="{E6D8CA8D-322D-FFF7-855B-9D2C2E1C7D42}"/>
              </a:ext>
            </a:extLst>
          </p:cNvPr>
          <p:cNvGrpSpPr>
            <a:grpSpLocks/>
          </p:cNvGrpSpPr>
          <p:nvPr userDrawn="1"/>
        </p:nvGrpSpPr>
        <p:grpSpPr bwMode="auto">
          <a:xfrm>
            <a:off x="6030385" y="1716089"/>
            <a:ext cx="198967" cy="206375"/>
            <a:chOff x="4522788" y="1287463"/>
            <a:chExt cx="149226" cy="153988"/>
          </a:xfrm>
        </p:grpSpPr>
        <p:sp>
          <p:nvSpPr>
            <p:cNvPr id="23" name="Freeform 22">
              <a:extLst>
                <a:ext uri="{FF2B5EF4-FFF2-40B4-BE49-F238E27FC236}">
                  <a16:creationId xmlns:a16="http://schemas.microsoft.com/office/drawing/2014/main" id="{98D60DD1-D76A-1AF3-16DE-103DC6D6129D}"/>
                </a:ext>
              </a:extLst>
            </p:cNvPr>
            <p:cNvSpPr>
              <a:spLocks/>
            </p:cNvSpPr>
            <p:nvPr userDrawn="1"/>
          </p:nvSpPr>
          <p:spPr bwMode="auto">
            <a:xfrm>
              <a:off x="4522788" y="1287463"/>
              <a:ext cx="93663" cy="152400"/>
            </a:xfrm>
            <a:custGeom>
              <a:avLst/>
              <a:gdLst>
                <a:gd name="T0" fmla="*/ 2147483646 w 118"/>
                <a:gd name="T1" fmla="*/ 2147483646 h 193"/>
                <a:gd name="T2" fmla="*/ 2147483646 w 118"/>
                <a:gd name="T3" fmla="*/ 2147483646 h 193"/>
                <a:gd name="T4" fmla="*/ 2147483646 w 118"/>
                <a:gd name="T5" fmla="*/ 2147483646 h 193"/>
                <a:gd name="T6" fmla="*/ 2147483646 w 118"/>
                <a:gd name="T7" fmla="*/ 2147483646 h 193"/>
                <a:gd name="T8" fmla="*/ 2147483646 w 118"/>
                <a:gd name="T9" fmla="*/ 2147483646 h 193"/>
                <a:gd name="T10" fmla="*/ 2147483646 w 118"/>
                <a:gd name="T11" fmla="*/ 2147483646 h 193"/>
                <a:gd name="T12" fmla="*/ 2147483646 w 118"/>
                <a:gd name="T13" fmla="*/ 2147483646 h 193"/>
                <a:gd name="T14" fmla="*/ 0 w 118"/>
                <a:gd name="T15" fmla="*/ 2147483646 h 193"/>
                <a:gd name="T16" fmla="*/ 0 w 118"/>
                <a:gd name="T17" fmla="*/ 2147483646 h 193"/>
                <a:gd name="T18" fmla="*/ 0 w 118"/>
                <a:gd name="T19" fmla="*/ 2147483646 h 193"/>
                <a:gd name="T20" fmla="*/ 2147483646 w 118"/>
                <a:gd name="T21" fmla="*/ 2147483646 h 193"/>
                <a:gd name="T22" fmla="*/ 2147483646 w 118"/>
                <a:gd name="T23" fmla="*/ 2147483646 h 193"/>
                <a:gd name="T24" fmla="*/ 2147483646 w 118"/>
                <a:gd name="T25" fmla="*/ 2147483646 h 193"/>
                <a:gd name="T26" fmla="*/ 2147483646 w 118"/>
                <a:gd name="T27" fmla="*/ 2147483646 h 193"/>
                <a:gd name="T28" fmla="*/ 2147483646 w 118"/>
                <a:gd name="T29" fmla="*/ 2147483646 h 193"/>
                <a:gd name="T30" fmla="*/ 2147483646 w 118"/>
                <a:gd name="T31" fmla="*/ 2147483646 h 193"/>
                <a:gd name="T32" fmla="*/ 2147483646 w 118"/>
                <a:gd name="T33" fmla="*/ 2147483646 h 193"/>
                <a:gd name="T34" fmla="*/ 2147483646 w 118"/>
                <a:gd name="T35" fmla="*/ 2147483646 h 193"/>
                <a:gd name="T36" fmla="*/ 2147483646 w 118"/>
                <a:gd name="T37" fmla="*/ 2147483646 h 193"/>
                <a:gd name="T38" fmla="*/ 2147483646 w 118"/>
                <a:gd name="T39" fmla="*/ 2147483646 h 193"/>
                <a:gd name="T40" fmla="*/ 2147483646 w 118"/>
                <a:gd name="T41" fmla="*/ 2147483646 h 193"/>
                <a:gd name="T42" fmla="*/ 2147483646 w 118"/>
                <a:gd name="T43" fmla="*/ 2147483646 h 193"/>
                <a:gd name="T44" fmla="*/ 2147483646 w 118"/>
                <a:gd name="T45" fmla="*/ 2147483646 h 193"/>
                <a:gd name="T46" fmla="*/ 2147483646 w 118"/>
                <a:gd name="T47" fmla="*/ 2147483646 h 193"/>
                <a:gd name="T48" fmla="*/ 2147483646 w 118"/>
                <a:gd name="T49" fmla="*/ 2147483646 h 193"/>
                <a:gd name="T50" fmla="*/ 2147483646 w 118"/>
                <a:gd name="T51" fmla="*/ 2147483646 h 193"/>
                <a:gd name="T52" fmla="*/ 2147483646 w 118"/>
                <a:gd name="T53" fmla="*/ 2147483646 h 193"/>
                <a:gd name="T54" fmla="*/ 2147483646 w 118"/>
                <a:gd name="T55" fmla="*/ 2147483646 h 193"/>
                <a:gd name="T56" fmla="*/ 2147483646 w 118"/>
                <a:gd name="T57" fmla="*/ 2147483646 h 193"/>
                <a:gd name="T58" fmla="*/ 2147483646 w 118"/>
                <a:gd name="T59" fmla="*/ 2147483646 h 193"/>
                <a:gd name="T60" fmla="*/ 2147483646 w 118"/>
                <a:gd name="T61" fmla="*/ 2147483646 h 193"/>
                <a:gd name="T62" fmla="*/ 2147483646 w 118"/>
                <a:gd name="T63" fmla="*/ 2147483646 h 193"/>
                <a:gd name="T64" fmla="*/ 2147483646 w 118"/>
                <a:gd name="T65" fmla="*/ 2147483646 h 193"/>
                <a:gd name="T66" fmla="*/ 2147483646 w 118"/>
                <a:gd name="T67" fmla="*/ 2147483646 h 193"/>
                <a:gd name="T68" fmla="*/ 2147483646 w 118"/>
                <a:gd name="T69" fmla="*/ 2147483646 h 193"/>
                <a:gd name="T70" fmla="*/ 2147483646 w 118"/>
                <a:gd name="T71" fmla="*/ 2147483646 h 193"/>
                <a:gd name="T72" fmla="*/ 2147483646 w 118"/>
                <a:gd name="T73" fmla="*/ 2147483646 h 193"/>
                <a:gd name="T74" fmla="*/ 2147483646 w 118"/>
                <a:gd name="T75" fmla="*/ 2147483646 h 193"/>
                <a:gd name="T76" fmla="*/ 2147483646 w 118"/>
                <a:gd name="T77" fmla="*/ 2147483646 h 193"/>
                <a:gd name="T78" fmla="*/ 2147483646 w 118"/>
                <a:gd name="T79" fmla="*/ 2147483646 h 193"/>
                <a:gd name="T80" fmla="*/ 2147483646 w 118"/>
                <a:gd name="T81" fmla="*/ 2147483646 h 193"/>
                <a:gd name="T82" fmla="*/ 2147483646 w 118"/>
                <a:gd name="T83" fmla="*/ 2147483646 h 193"/>
                <a:gd name="T84" fmla="*/ 2147483646 w 118"/>
                <a:gd name="T85" fmla="*/ 0 h 193"/>
                <a:gd name="T86" fmla="*/ 2147483646 w 118"/>
                <a:gd name="T87" fmla="*/ 2147483646 h 193"/>
                <a:gd name="T88" fmla="*/ 2147483646 w 118"/>
                <a:gd name="T89" fmla="*/ 2147483646 h 193"/>
                <a:gd name="T90" fmla="*/ 2147483646 w 118"/>
                <a:gd name="T91" fmla="*/ 2147483646 h 193"/>
                <a:gd name="T92" fmla="*/ 2147483646 w 118"/>
                <a:gd name="T93" fmla="*/ 2147483646 h 193"/>
                <a:gd name="T94" fmla="*/ 2147483646 w 118"/>
                <a:gd name="T95" fmla="*/ 2147483646 h 193"/>
                <a:gd name="T96" fmla="*/ 2147483646 w 118"/>
                <a:gd name="T97" fmla="*/ 2147483646 h 193"/>
                <a:gd name="T98" fmla="*/ 2147483646 w 118"/>
                <a:gd name="T99" fmla="*/ 2147483646 h 193"/>
                <a:gd name="T100" fmla="*/ 2147483646 w 118"/>
                <a:gd name="T101" fmla="*/ 2147483646 h 193"/>
                <a:gd name="T102" fmla="*/ 2147483646 w 118"/>
                <a:gd name="T103" fmla="*/ 2147483646 h 193"/>
                <a:gd name="T104" fmla="*/ 2147483646 w 118"/>
                <a:gd name="T105" fmla="*/ 2147483646 h 193"/>
                <a:gd name="T106" fmla="*/ 2147483646 w 118"/>
                <a:gd name="T107" fmla="*/ 2147483646 h 193"/>
                <a:gd name="T108" fmla="*/ 2147483646 w 118"/>
                <a:gd name="T109" fmla="*/ 2147483646 h 193"/>
                <a:gd name="T110" fmla="*/ 2147483646 w 118"/>
                <a:gd name="T111" fmla="*/ 2147483646 h 193"/>
                <a:gd name="T112" fmla="*/ 2147483646 w 118"/>
                <a:gd name="T113" fmla="*/ 2147483646 h 193"/>
                <a:gd name="T114" fmla="*/ 2147483646 w 118"/>
                <a:gd name="T115" fmla="*/ 2147483646 h 193"/>
                <a:gd name="T116" fmla="*/ 2147483646 w 118"/>
                <a:gd name="T117" fmla="*/ 2147483646 h 193"/>
                <a:gd name="T118" fmla="*/ 2147483646 w 118"/>
                <a:gd name="T119" fmla="*/ 2147483646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8" h="193">
                  <a:moveTo>
                    <a:pt x="118" y="182"/>
                  </a:moveTo>
                  <a:lnTo>
                    <a:pt x="118" y="182"/>
                  </a:lnTo>
                  <a:lnTo>
                    <a:pt x="118" y="187"/>
                  </a:lnTo>
                  <a:lnTo>
                    <a:pt x="117" y="190"/>
                  </a:lnTo>
                  <a:lnTo>
                    <a:pt x="115" y="193"/>
                  </a:lnTo>
                  <a:lnTo>
                    <a:pt x="113" y="193"/>
                  </a:lnTo>
                  <a:lnTo>
                    <a:pt x="8" y="193"/>
                  </a:lnTo>
                  <a:lnTo>
                    <a:pt x="4" y="193"/>
                  </a:lnTo>
                  <a:lnTo>
                    <a:pt x="2" y="190"/>
                  </a:lnTo>
                  <a:lnTo>
                    <a:pt x="0" y="187"/>
                  </a:lnTo>
                  <a:lnTo>
                    <a:pt x="0" y="182"/>
                  </a:lnTo>
                  <a:lnTo>
                    <a:pt x="0" y="177"/>
                  </a:lnTo>
                  <a:lnTo>
                    <a:pt x="1" y="173"/>
                  </a:lnTo>
                  <a:lnTo>
                    <a:pt x="3" y="170"/>
                  </a:lnTo>
                  <a:lnTo>
                    <a:pt x="6" y="166"/>
                  </a:lnTo>
                  <a:lnTo>
                    <a:pt x="44" y="127"/>
                  </a:lnTo>
                  <a:lnTo>
                    <a:pt x="55" y="114"/>
                  </a:lnTo>
                  <a:lnTo>
                    <a:pt x="64" y="103"/>
                  </a:lnTo>
                  <a:lnTo>
                    <a:pt x="71" y="92"/>
                  </a:lnTo>
                  <a:lnTo>
                    <a:pt x="77" y="83"/>
                  </a:lnTo>
                  <a:lnTo>
                    <a:pt x="80" y="75"/>
                  </a:lnTo>
                  <a:lnTo>
                    <a:pt x="83" y="67"/>
                  </a:lnTo>
                  <a:lnTo>
                    <a:pt x="84" y="54"/>
                  </a:lnTo>
                  <a:lnTo>
                    <a:pt x="84" y="48"/>
                  </a:lnTo>
                  <a:lnTo>
                    <a:pt x="82" y="42"/>
                  </a:lnTo>
                  <a:lnTo>
                    <a:pt x="79" y="37"/>
                  </a:lnTo>
                  <a:lnTo>
                    <a:pt x="76" y="33"/>
                  </a:lnTo>
                  <a:lnTo>
                    <a:pt x="71" y="28"/>
                  </a:lnTo>
                  <a:lnTo>
                    <a:pt x="65" y="26"/>
                  </a:lnTo>
                  <a:lnTo>
                    <a:pt x="60" y="23"/>
                  </a:lnTo>
                  <a:lnTo>
                    <a:pt x="52" y="23"/>
                  </a:lnTo>
                  <a:lnTo>
                    <a:pt x="44" y="23"/>
                  </a:lnTo>
                  <a:lnTo>
                    <a:pt x="36" y="26"/>
                  </a:lnTo>
                  <a:lnTo>
                    <a:pt x="23" y="31"/>
                  </a:lnTo>
                  <a:lnTo>
                    <a:pt x="14" y="36"/>
                  </a:lnTo>
                  <a:lnTo>
                    <a:pt x="10" y="38"/>
                  </a:lnTo>
                  <a:lnTo>
                    <a:pt x="8" y="38"/>
                  </a:lnTo>
                  <a:lnTo>
                    <a:pt x="6" y="38"/>
                  </a:lnTo>
                  <a:lnTo>
                    <a:pt x="4" y="36"/>
                  </a:lnTo>
                  <a:lnTo>
                    <a:pt x="3" y="33"/>
                  </a:lnTo>
                  <a:lnTo>
                    <a:pt x="3" y="28"/>
                  </a:lnTo>
                  <a:lnTo>
                    <a:pt x="3" y="23"/>
                  </a:lnTo>
                  <a:lnTo>
                    <a:pt x="4" y="21"/>
                  </a:lnTo>
                  <a:lnTo>
                    <a:pt x="4" y="19"/>
                  </a:lnTo>
                  <a:lnTo>
                    <a:pt x="8" y="16"/>
                  </a:lnTo>
                  <a:lnTo>
                    <a:pt x="14" y="12"/>
                  </a:lnTo>
                  <a:lnTo>
                    <a:pt x="24" y="7"/>
                  </a:lnTo>
                  <a:lnTo>
                    <a:pt x="39" y="3"/>
                  </a:lnTo>
                  <a:lnTo>
                    <a:pt x="47" y="1"/>
                  </a:lnTo>
                  <a:lnTo>
                    <a:pt x="55" y="0"/>
                  </a:lnTo>
                  <a:lnTo>
                    <a:pt x="68" y="1"/>
                  </a:lnTo>
                  <a:lnTo>
                    <a:pt x="79" y="5"/>
                  </a:lnTo>
                  <a:lnTo>
                    <a:pt x="88" y="10"/>
                  </a:lnTo>
                  <a:lnTo>
                    <a:pt x="97" y="15"/>
                  </a:lnTo>
                  <a:lnTo>
                    <a:pt x="102" y="22"/>
                  </a:lnTo>
                  <a:lnTo>
                    <a:pt x="106" y="31"/>
                  </a:lnTo>
                  <a:lnTo>
                    <a:pt x="109" y="41"/>
                  </a:lnTo>
                  <a:lnTo>
                    <a:pt x="109" y="50"/>
                  </a:lnTo>
                  <a:lnTo>
                    <a:pt x="109" y="59"/>
                  </a:lnTo>
                  <a:lnTo>
                    <a:pt x="108" y="68"/>
                  </a:lnTo>
                  <a:lnTo>
                    <a:pt x="106" y="78"/>
                  </a:lnTo>
                  <a:lnTo>
                    <a:pt x="101" y="88"/>
                  </a:lnTo>
                  <a:lnTo>
                    <a:pt x="95" y="98"/>
                  </a:lnTo>
                  <a:lnTo>
                    <a:pt x="86" y="111"/>
                  </a:lnTo>
                  <a:lnTo>
                    <a:pt x="75" y="125"/>
                  </a:lnTo>
                  <a:lnTo>
                    <a:pt x="60" y="140"/>
                  </a:lnTo>
                  <a:lnTo>
                    <a:pt x="30" y="172"/>
                  </a:lnTo>
                  <a:lnTo>
                    <a:pt x="113" y="172"/>
                  </a:lnTo>
                  <a:lnTo>
                    <a:pt x="115" y="172"/>
                  </a:lnTo>
                  <a:lnTo>
                    <a:pt x="117" y="174"/>
                  </a:lnTo>
                  <a:lnTo>
                    <a:pt x="118" y="178"/>
                  </a:lnTo>
                  <a:lnTo>
                    <a:pt x="118"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 name="Freeform 23">
              <a:extLst>
                <a:ext uri="{FF2B5EF4-FFF2-40B4-BE49-F238E27FC236}">
                  <a16:creationId xmlns:a16="http://schemas.microsoft.com/office/drawing/2014/main" id="{84638F79-C8C5-5F0C-28E7-53595E18E653}"/>
                </a:ext>
              </a:extLst>
            </p:cNvPr>
            <p:cNvSpPr>
              <a:spLocks/>
            </p:cNvSpPr>
            <p:nvPr userDrawn="1"/>
          </p:nvSpPr>
          <p:spPr bwMode="auto">
            <a:xfrm>
              <a:off x="4648201" y="1414463"/>
              <a:ext cx="23813" cy="26988"/>
            </a:xfrm>
            <a:custGeom>
              <a:avLst/>
              <a:gdLst>
                <a:gd name="T0" fmla="*/ 2147483646 w 31"/>
                <a:gd name="T1" fmla="*/ 2147483646 h 34"/>
                <a:gd name="T2" fmla="*/ 2147483646 w 31"/>
                <a:gd name="T3" fmla="*/ 2147483646 h 34"/>
                <a:gd name="T4" fmla="*/ 2147483646 w 31"/>
                <a:gd name="T5" fmla="*/ 2147483646 h 34"/>
                <a:gd name="T6" fmla="*/ 2147483646 w 31"/>
                <a:gd name="T7" fmla="*/ 2147483646 h 34"/>
                <a:gd name="T8" fmla="*/ 2147483646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2147483646 h 34"/>
                <a:gd name="T18" fmla="*/ 2147483646 w 31"/>
                <a:gd name="T19" fmla="*/ 2147483646 h 34"/>
                <a:gd name="T20" fmla="*/ 2147483646 w 31"/>
                <a:gd name="T21" fmla="*/ 2147483646 h 34"/>
                <a:gd name="T22" fmla="*/ 2147483646 w 31"/>
                <a:gd name="T23" fmla="*/ 2147483646 h 34"/>
                <a:gd name="T24" fmla="*/ 2147483646 w 31"/>
                <a:gd name="T25" fmla="*/ 2147483646 h 34"/>
                <a:gd name="T26" fmla="*/ 2147483646 w 31"/>
                <a:gd name="T27" fmla="*/ 2147483646 h 34"/>
                <a:gd name="T28" fmla="*/ 0 w 31"/>
                <a:gd name="T29" fmla="*/ 2147483646 h 34"/>
                <a:gd name="T30" fmla="*/ 0 w 31"/>
                <a:gd name="T31" fmla="*/ 2147483646 h 34"/>
                <a:gd name="T32" fmla="*/ 0 w 31"/>
                <a:gd name="T33" fmla="*/ 2147483646 h 34"/>
                <a:gd name="T34" fmla="*/ 0 w 31"/>
                <a:gd name="T35" fmla="*/ 2147483646 h 34"/>
                <a:gd name="T36" fmla="*/ 2147483646 w 31"/>
                <a:gd name="T37" fmla="*/ 2147483646 h 34"/>
                <a:gd name="T38" fmla="*/ 2147483646 w 31"/>
                <a:gd name="T39" fmla="*/ 2147483646 h 34"/>
                <a:gd name="T40" fmla="*/ 2147483646 w 31"/>
                <a:gd name="T41" fmla="*/ 2147483646 h 34"/>
                <a:gd name="T42" fmla="*/ 2147483646 w 31"/>
                <a:gd name="T43" fmla="*/ 2147483646 h 34"/>
                <a:gd name="T44" fmla="*/ 2147483646 w 31"/>
                <a:gd name="T45" fmla="*/ 0 h 34"/>
                <a:gd name="T46" fmla="*/ 2147483646 w 31"/>
                <a:gd name="T47" fmla="*/ 0 h 34"/>
                <a:gd name="T48" fmla="*/ 2147483646 w 31"/>
                <a:gd name="T49" fmla="*/ 0 h 34"/>
                <a:gd name="T50" fmla="*/ 2147483646 w 31"/>
                <a:gd name="T51" fmla="*/ 0 h 34"/>
                <a:gd name="T52" fmla="*/ 2147483646 w 31"/>
                <a:gd name="T53" fmla="*/ 2147483646 h 34"/>
                <a:gd name="T54" fmla="*/ 2147483646 w 31"/>
                <a:gd name="T55" fmla="*/ 2147483646 h 34"/>
                <a:gd name="T56" fmla="*/ 2147483646 w 31"/>
                <a:gd name="T57" fmla="*/ 2147483646 h 34"/>
                <a:gd name="T58" fmla="*/ 2147483646 w 31"/>
                <a:gd name="T59" fmla="*/ 2147483646 h 34"/>
                <a:gd name="T60" fmla="*/ 2147483646 w 31"/>
                <a:gd name="T61" fmla="*/ 2147483646 h 34"/>
                <a:gd name="T62" fmla="*/ 2147483646 w 31"/>
                <a:gd name="T63" fmla="*/ 2147483646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34">
                  <a:moveTo>
                    <a:pt x="31" y="17"/>
                  </a:moveTo>
                  <a:lnTo>
                    <a:pt x="31" y="17"/>
                  </a:lnTo>
                  <a:lnTo>
                    <a:pt x="30" y="26"/>
                  </a:lnTo>
                  <a:lnTo>
                    <a:pt x="28" y="28"/>
                  </a:lnTo>
                  <a:lnTo>
                    <a:pt x="27" y="30"/>
                  </a:lnTo>
                  <a:lnTo>
                    <a:pt x="25" y="33"/>
                  </a:lnTo>
                  <a:lnTo>
                    <a:pt x="23" y="34"/>
                  </a:lnTo>
                  <a:lnTo>
                    <a:pt x="15" y="34"/>
                  </a:lnTo>
                  <a:lnTo>
                    <a:pt x="8" y="34"/>
                  </a:lnTo>
                  <a:lnTo>
                    <a:pt x="2" y="30"/>
                  </a:lnTo>
                  <a:lnTo>
                    <a:pt x="1" y="29"/>
                  </a:lnTo>
                  <a:lnTo>
                    <a:pt x="0" y="26"/>
                  </a:lnTo>
                  <a:lnTo>
                    <a:pt x="0" y="18"/>
                  </a:lnTo>
                  <a:lnTo>
                    <a:pt x="0" y="9"/>
                  </a:lnTo>
                  <a:lnTo>
                    <a:pt x="1" y="6"/>
                  </a:lnTo>
                  <a:lnTo>
                    <a:pt x="2" y="4"/>
                  </a:lnTo>
                  <a:lnTo>
                    <a:pt x="4" y="2"/>
                  </a:lnTo>
                  <a:lnTo>
                    <a:pt x="8" y="0"/>
                  </a:lnTo>
                  <a:lnTo>
                    <a:pt x="15" y="0"/>
                  </a:lnTo>
                  <a:lnTo>
                    <a:pt x="23" y="0"/>
                  </a:lnTo>
                  <a:lnTo>
                    <a:pt x="27" y="4"/>
                  </a:lnTo>
                  <a:lnTo>
                    <a:pt x="28" y="5"/>
                  </a:lnTo>
                  <a:lnTo>
                    <a:pt x="30" y="9"/>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25" name="Freeform 9">
            <a:extLst>
              <a:ext uri="{FF2B5EF4-FFF2-40B4-BE49-F238E27FC236}">
                <a16:creationId xmlns:a16="http://schemas.microsoft.com/office/drawing/2014/main" id="{1EF2567F-05F1-910C-E681-A165BF27CE8F}"/>
              </a:ext>
            </a:extLst>
          </p:cNvPr>
          <p:cNvSpPr>
            <a:spLocks/>
          </p:cNvSpPr>
          <p:nvPr userDrawn="1"/>
        </p:nvSpPr>
        <p:spPr bwMode="auto">
          <a:xfrm>
            <a:off x="3767667" y="2359025"/>
            <a:ext cx="215900" cy="217488"/>
          </a:xfrm>
          <a:custGeom>
            <a:avLst/>
            <a:gdLst>
              <a:gd name="T0" fmla="*/ 2147483646 w 502"/>
              <a:gd name="T1" fmla="*/ 2147483646 h 502"/>
              <a:gd name="T2" fmla="*/ 2147483646 w 502"/>
              <a:gd name="T3" fmla="*/ 2147483646 h 502"/>
              <a:gd name="T4" fmla="*/ 2147483646 w 502"/>
              <a:gd name="T5" fmla="*/ 2147483646 h 502"/>
              <a:gd name="T6" fmla="*/ 2147483646 w 502"/>
              <a:gd name="T7" fmla="*/ 2147483646 h 502"/>
              <a:gd name="T8" fmla="*/ 2147483646 w 502"/>
              <a:gd name="T9" fmla="*/ 2147483646 h 502"/>
              <a:gd name="T10" fmla="*/ 2147483646 w 502"/>
              <a:gd name="T11" fmla="*/ 2147483646 h 502"/>
              <a:gd name="T12" fmla="*/ 2147483646 w 502"/>
              <a:gd name="T13" fmla="*/ 2147483646 h 502"/>
              <a:gd name="T14" fmla="*/ 2147483646 w 502"/>
              <a:gd name="T15" fmla="*/ 2147483646 h 502"/>
              <a:gd name="T16" fmla="*/ 2147483646 w 502"/>
              <a:gd name="T17" fmla="*/ 2147483646 h 502"/>
              <a:gd name="T18" fmla="*/ 2147483646 w 502"/>
              <a:gd name="T19" fmla="*/ 2147483646 h 502"/>
              <a:gd name="T20" fmla="*/ 2147483646 w 502"/>
              <a:gd name="T21" fmla="*/ 2147483646 h 502"/>
              <a:gd name="T22" fmla="*/ 2147483646 w 502"/>
              <a:gd name="T23" fmla="*/ 2147483646 h 502"/>
              <a:gd name="T24" fmla="*/ 2147483646 w 502"/>
              <a:gd name="T25" fmla="*/ 2147483646 h 502"/>
              <a:gd name="T26" fmla="*/ 2147483646 w 502"/>
              <a:gd name="T27" fmla="*/ 2147483646 h 502"/>
              <a:gd name="T28" fmla="*/ 2147483646 w 502"/>
              <a:gd name="T29" fmla="*/ 2147483646 h 502"/>
              <a:gd name="T30" fmla="*/ 2147483646 w 502"/>
              <a:gd name="T31" fmla="*/ 2147483646 h 502"/>
              <a:gd name="T32" fmla="*/ 2147483646 w 502"/>
              <a:gd name="T33" fmla="*/ 2147483646 h 502"/>
              <a:gd name="T34" fmla="*/ 0 w 502"/>
              <a:gd name="T35" fmla="*/ 2147483646 h 502"/>
              <a:gd name="T36" fmla="*/ 2147483646 w 502"/>
              <a:gd name="T37" fmla="*/ 2147483646 h 502"/>
              <a:gd name="T38" fmla="*/ 2147483646 w 502"/>
              <a:gd name="T39" fmla="*/ 2147483646 h 502"/>
              <a:gd name="T40" fmla="*/ 2147483646 w 502"/>
              <a:gd name="T41" fmla="*/ 2147483646 h 502"/>
              <a:gd name="T42" fmla="*/ 2147483646 w 502"/>
              <a:gd name="T43" fmla="*/ 2147483646 h 502"/>
              <a:gd name="T44" fmla="*/ 2147483646 w 502"/>
              <a:gd name="T45" fmla="*/ 2147483646 h 502"/>
              <a:gd name="T46" fmla="*/ 2147483646 w 502"/>
              <a:gd name="T47" fmla="*/ 2147483646 h 502"/>
              <a:gd name="T48" fmla="*/ 2147483646 w 502"/>
              <a:gd name="T49" fmla="*/ 2147483646 h 502"/>
              <a:gd name="T50" fmla="*/ 2147483646 w 502"/>
              <a:gd name="T51" fmla="*/ 0 h 502"/>
              <a:gd name="T52" fmla="*/ 2147483646 w 502"/>
              <a:gd name="T53" fmla="*/ 2147483646 h 502"/>
              <a:gd name="T54" fmla="*/ 2147483646 w 502"/>
              <a:gd name="T55" fmla="*/ 2147483646 h 502"/>
              <a:gd name="T56" fmla="*/ 2147483646 w 502"/>
              <a:gd name="T57" fmla="*/ 2147483646 h 502"/>
              <a:gd name="T58" fmla="*/ 2147483646 w 502"/>
              <a:gd name="T59" fmla="*/ 2147483646 h 502"/>
              <a:gd name="T60" fmla="*/ 2147483646 w 502"/>
              <a:gd name="T61" fmla="*/ 2147483646 h 502"/>
              <a:gd name="T62" fmla="*/ 2147483646 w 502"/>
              <a:gd name="T63" fmla="*/ 2147483646 h 502"/>
              <a:gd name="T64" fmla="*/ 2147483646 w 502"/>
              <a:gd name="T65" fmla="*/ 2147483646 h 502"/>
              <a:gd name="T66" fmla="*/ 2147483646 w 502"/>
              <a:gd name="T67" fmla="*/ 2147483646 h 502"/>
              <a:gd name="T68" fmla="*/ 2147483646 w 502"/>
              <a:gd name="T69" fmla="*/ 2147483646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close/>
              </a:path>
            </a:pathLst>
          </a:custGeom>
          <a:solidFill>
            <a:srgbClr val="FFCE54"/>
          </a:solidFill>
          <a:ln w="11113">
            <a:solidFill>
              <a:srgbClr val="FFFFFF"/>
            </a:solidFill>
            <a:prstDash val="solid"/>
            <a:round/>
            <a:headEnd/>
            <a:tailEnd/>
          </a:ln>
        </p:spPr>
        <p:txBody>
          <a:bodyPr/>
          <a:lstStyle/>
          <a:p>
            <a:endParaRPr lang="ar-SA"/>
          </a:p>
        </p:txBody>
      </p:sp>
      <p:sp>
        <p:nvSpPr>
          <p:cNvPr id="26" name="Freeform 9">
            <a:extLst>
              <a:ext uri="{FF2B5EF4-FFF2-40B4-BE49-F238E27FC236}">
                <a16:creationId xmlns:a16="http://schemas.microsoft.com/office/drawing/2014/main" id="{C64A18E7-EBCA-05FB-3A9E-08275D76302C}"/>
              </a:ext>
            </a:extLst>
          </p:cNvPr>
          <p:cNvSpPr>
            <a:spLocks/>
          </p:cNvSpPr>
          <p:nvPr userDrawn="1"/>
        </p:nvSpPr>
        <p:spPr bwMode="auto">
          <a:xfrm>
            <a:off x="3767667" y="4365625"/>
            <a:ext cx="215900" cy="217488"/>
          </a:xfrm>
          <a:custGeom>
            <a:avLst/>
            <a:gdLst>
              <a:gd name="T0" fmla="*/ 502 w 502"/>
              <a:gd name="T1" fmla="*/ 251 h 502"/>
              <a:gd name="T2" fmla="*/ 497 w 502"/>
              <a:gd name="T3" fmla="*/ 301 h 502"/>
              <a:gd name="T4" fmla="*/ 482 w 502"/>
              <a:gd name="T5" fmla="*/ 349 h 502"/>
              <a:gd name="T6" fmla="*/ 459 w 502"/>
              <a:gd name="T7" fmla="*/ 391 h 502"/>
              <a:gd name="T8" fmla="*/ 429 w 502"/>
              <a:gd name="T9" fmla="*/ 428 h 502"/>
              <a:gd name="T10" fmla="*/ 391 w 502"/>
              <a:gd name="T11" fmla="*/ 459 h 502"/>
              <a:gd name="T12" fmla="*/ 349 w 502"/>
              <a:gd name="T13" fmla="*/ 482 h 502"/>
              <a:gd name="T14" fmla="*/ 301 w 502"/>
              <a:gd name="T15" fmla="*/ 497 h 502"/>
              <a:gd name="T16" fmla="*/ 251 w 502"/>
              <a:gd name="T17" fmla="*/ 502 h 502"/>
              <a:gd name="T18" fmla="*/ 225 w 502"/>
              <a:gd name="T19" fmla="*/ 501 h 502"/>
              <a:gd name="T20" fmla="*/ 177 w 502"/>
              <a:gd name="T21" fmla="*/ 490 h 502"/>
              <a:gd name="T22" fmla="*/ 132 w 502"/>
              <a:gd name="T23" fmla="*/ 472 h 502"/>
              <a:gd name="T24" fmla="*/ 92 w 502"/>
              <a:gd name="T25" fmla="*/ 444 h 502"/>
              <a:gd name="T26" fmla="*/ 57 w 502"/>
              <a:gd name="T27" fmla="*/ 411 h 502"/>
              <a:gd name="T28" fmla="*/ 31 w 502"/>
              <a:gd name="T29" fmla="*/ 371 h 502"/>
              <a:gd name="T30" fmla="*/ 11 w 502"/>
              <a:gd name="T31" fmla="*/ 326 h 502"/>
              <a:gd name="T32" fmla="*/ 2 w 502"/>
              <a:gd name="T33" fmla="*/ 276 h 502"/>
              <a:gd name="T34" fmla="*/ 0 w 502"/>
              <a:gd name="T35" fmla="*/ 251 h 502"/>
              <a:gd name="T36" fmla="*/ 5 w 502"/>
              <a:gd name="T37" fmla="*/ 200 h 502"/>
              <a:gd name="T38" fmla="*/ 20 w 502"/>
              <a:gd name="T39" fmla="*/ 153 h 502"/>
              <a:gd name="T40" fmla="*/ 43 w 502"/>
              <a:gd name="T41" fmla="*/ 110 h 502"/>
              <a:gd name="T42" fmla="*/ 73 w 502"/>
              <a:gd name="T43" fmla="*/ 73 h 502"/>
              <a:gd name="T44" fmla="*/ 111 w 502"/>
              <a:gd name="T45" fmla="*/ 42 h 502"/>
              <a:gd name="T46" fmla="*/ 154 w 502"/>
              <a:gd name="T47" fmla="*/ 19 h 502"/>
              <a:gd name="T48" fmla="*/ 200 w 502"/>
              <a:gd name="T49" fmla="*/ 4 h 502"/>
              <a:gd name="T50" fmla="*/ 251 w 502"/>
              <a:gd name="T51" fmla="*/ 0 h 502"/>
              <a:gd name="T52" fmla="*/ 277 w 502"/>
              <a:gd name="T53" fmla="*/ 1 h 502"/>
              <a:gd name="T54" fmla="*/ 326 w 502"/>
              <a:gd name="T55" fmla="*/ 11 h 502"/>
              <a:gd name="T56" fmla="*/ 370 w 502"/>
              <a:gd name="T57" fmla="*/ 30 h 502"/>
              <a:gd name="T58" fmla="*/ 411 w 502"/>
              <a:gd name="T59" fmla="*/ 57 h 502"/>
              <a:gd name="T60" fmla="*/ 445 w 502"/>
              <a:gd name="T61" fmla="*/ 91 h 502"/>
              <a:gd name="T62" fmla="*/ 472 w 502"/>
              <a:gd name="T63" fmla="*/ 131 h 502"/>
              <a:gd name="T64" fmla="*/ 491 w 502"/>
              <a:gd name="T65" fmla="*/ 176 h 502"/>
              <a:gd name="T66" fmla="*/ 501 w 502"/>
              <a:gd name="T67" fmla="*/ 225 h 502"/>
              <a:gd name="T68" fmla="*/ 502 w 502"/>
              <a:gd name="T6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lnTo>
                  <a:pt x="502" y="251"/>
                </a:lnTo>
                <a:close/>
              </a:path>
            </a:pathLst>
          </a:custGeom>
          <a:solidFill>
            <a:schemeClr val="accent6"/>
          </a:solidFill>
          <a:ln w="11113">
            <a:solidFill>
              <a:srgbClr val="FFFFFF"/>
            </a:solidFill>
            <a:prstDash val="solid"/>
            <a:round/>
            <a:headEnd/>
            <a:tailEnd/>
          </a:ln>
        </p:spPr>
        <p:txBody>
          <a:bodyPr/>
          <a:lstStyle/>
          <a:p>
            <a:pPr>
              <a:defRPr/>
            </a:pPr>
            <a:endParaRPr lang="en-US"/>
          </a:p>
        </p:txBody>
      </p:sp>
      <p:sp>
        <p:nvSpPr>
          <p:cNvPr id="27" name="Freeform 9">
            <a:extLst>
              <a:ext uri="{FF2B5EF4-FFF2-40B4-BE49-F238E27FC236}">
                <a16:creationId xmlns:a16="http://schemas.microsoft.com/office/drawing/2014/main" id="{65360D3D-C7DF-D7B1-1EF7-E3ADBCF2F689}"/>
              </a:ext>
            </a:extLst>
          </p:cNvPr>
          <p:cNvSpPr>
            <a:spLocks/>
          </p:cNvSpPr>
          <p:nvPr userDrawn="1"/>
        </p:nvSpPr>
        <p:spPr bwMode="auto">
          <a:xfrm>
            <a:off x="8208434" y="2359025"/>
            <a:ext cx="215900" cy="217488"/>
          </a:xfrm>
          <a:custGeom>
            <a:avLst/>
            <a:gdLst>
              <a:gd name="T0" fmla="*/ 502 w 502"/>
              <a:gd name="T1" fmla="*/ 251 h 502"/>
              <a:gd name="T2" fmla="*/ 497 w 502"/>
              <a:gd name="T3" fmla="*/ 301 h 502"/>
              <a:gd name="T4" fmla="*/ 482 w 502"/>
              <a:gd name="T5" fmla="*/ 349 h 502"/>
              <a:gd name="T6" fmla="*/ 459 w 502"/>
              <a:gd name="T7" fmla="*/ 391 h 502"/>
              <a:gd name="T8" fmla="*/ 429 w 502"/>
              <a:gd name="T9" fmla="*/ 428 h 502"/>
              <a:gd name="T10" fmla="*/ 391 w 502"/>
              <a:gd name="T11" fmla="*/ 459 h 502"/>
              <a:gd name="T12" fmla="*/ 349 w 502"/>
              <a:gd name="T13" fmla="*/ 482 h 502"/>
              <a:gd name="T14" fmla="*/ 301 w 502"/>
              <a:gd name="T15" fmla="*/ 497 h 502"/>
              <a:gd name="T16" fmla="*/ 251 w 502"/>
              <a:gd name="T17" fmla="*/ 502 h 502"/>
              <a:gd name="T18" fmla="*/ 225 w 502"/>
              <a:gd name="T19" fmla="*/ 501 h 502"/>
              <a:gd name="T20" fmla="*/ 177 w 502"/>
              <a:gd name="T21" fmla="*/ 490 h 502"/>
              <a:gd name="T22" fmla="*/ 132 w 502"/>
              <a:gd name="T23" fmla="*/ 472 h 502"/>
              <a:gd name="T24" fmla="*/ 92 w 502"/>
              <a:gd name="T25" fmla="*/ 444 h 502"/>
              <a:gd name="T26" fmla="*/ 57 w 502"/>
              <a:gd name="T27" fmla="*/ 411 h 502"/>
              <a:gd name="T28" fmla="*/ 31 w 502"/>
              <a:gd name="T29" fmla="*/ 371 h 502"/>
              <a:gd name="T30" fmla="*/ 11 w 502"/>
              <a:gd name="T31" fmla="*/ 326 h 502"/>
              <a:gd name="T32" fmla="*/ 2 w 502"/>
              <a:gd name="T33" fmla="*/ 276 h 502"/>
              <a:gd name="T34" fmla="*/ 0 w 502"/>
              <a:gd name="T35" fmla="*/ 251 h 502"/>
              <a:gd name="T36" fmla="*/ 5 w 502"/>
              <a:gd name="T37" fmla="*/ 200 h 502"/>
              <a:gd name="T38" fmla="*/ 20 w 502"/>
              <a:gd name="T39" fmla="*/ 153 h 502"/>
              <a:gd name="T40" fmla="*/ 43 w 502"/>
              <a:gd name="T41" fmla="*/ 110 h 502"/>
              <a:gd name="T42" fmla="*/ 73 w 502"/>
              <a:gd name="T43" fmla="*/ 73 h 502"/>
              <a:gd name="T44" fmla="*/ 111 w 502"/>
              <a:gd name="T45" fmla="*/ 42 h 502"/>
              <a:gd name="T46" fmla="*/ 154 w 502"/>
              <a:gd name="T47" fmla="*/ 19 h 502"/>
              <a:gd name="T48" fmla="*/ 200 w 502"/>
              <a:gd name="T49" fmla="*/ 4 h 502"/>
              <a:gd name="T50" fmla="*/ 251 w 502"/>
              <a:gd name="T51" fmla="*/ 0 h 502"/>
              <a:gd name="T52" fmla="*/ 277 w 502"/>
              <a:gd name="T53" fmla="*/ 1 h 502"/>
              <a:gd name="T54" fmla="*/ 326 w 502"/>
              <a:gd name="T55" fmla="*/ 11 h 502"/>
              <a:gd name="T56" fmla="*/ 370 w 502"/>
              <a:gd name="T57" fmla="*/ 30 h 502"/>
              <a:gd name="T58" fmla="*/ 411 w 502"/>
              <a:gd name="T59" fmla="*/ 57 h 502"/>
              <a:gd name="T60" fmla="*/ 445 w 502"/>
              <a:gd name="T61" fmla="*/ 91 h 502"/>
              <a:gd name="T62" fmla="*/ 472 w 502"/>
              <a:gd name="T63" fmla="*/ 131 h 502"/>
              <a:gd name="T64" fmla="*/ 491 w 502"/>
              <a:gd name="T65" fmla="*/ 176 h 502"/>
              <a:gd name="T66" fmla="*/ 501 w 502"/>
              <a:gd name="T67" fmla="*/ 225 h 502"/>
              <a:gd name="T68" fmla="*/ 502 w 502"/>
              <a:gd name="T6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lnTo>
                  <a:pt x="502" y="251"/>
                </a:lnTo>
                <a:close/>
              </a:path>
            </a:pathLst>
          </a:custGeom>
          <a:solidFill>
            <a:schemeClr val="accent4"/>
          </a:solidFill>
          <a:ln w="11113">
            <a:solidFill>
              <a:srgbClr val="FFFFFF"/>
            </a:solidFill>
            <a:prstDash val="solid"/>
            <a:round/>
            <a:headEnd/>
            <a:tailEnd/>
          </a:ln>
        </p:spPr>
        <p:txBody>
          <a:bodyPr/>
          <a:lstStyle/>
          <a:p>
            <a:pPr>
              <a:defRPr/>
            </a:pPr>
            <a:endParaRPr lang="en-US"/>
          </a:p>
        </p:txBody>
      </p:sp>
      <p:sp>
        <p:nvSpPr>
          <p:cNvPr id="28" name="Freeform 9">
            <a:extLst>
              <a:ext uri="{FF2B5EF4-FFF2-40B4-BE49-F238E27FC236}">
                <a16:creationId xmlns:a16="http://schemas.microsoft.com/office/drawing/2014/main" id="{3E546113-5256-104F-E779-59370E89F45A}"/>
              </a:ext>
            </a:extLst>
          </p:cNvPr>
          <p:cNvSpPr>
            <a:spLocks/>
          </p:cNvSpPr>
          <p:nvPr userDrawn="1"/>
        </p:nvSpPr>
        <p:spPr bwMode="auto">
          <a:xfrm>
            <a:off x="8208434" y="4365625"/>
            <a:ext cx="215900" cy="217488"/>
          </a:xfrm>
          <a:custGeom>
            <a:avLst/>
            <a:gdLst>
              <a:gd name="T0" fmla="*/ 502 w 502"/>
              <a:gd name="T1" fmla="*/ 251 h 502"/>
              <a:gd name="T2" fmla="*/ 497 w 502"/>
              <a:gd name="T3" fmla="*/ 301 h 502"/>
              <a:gd name="T4" fmla="*/ 482 w 502"/>
              <a:gd name="T5" fmla="*/ 349 h 502"/>
              <a:gd name="T6" fmla="*/ 459 w 502"/>
              <a:gd name="T7" fmla="*/ 391 h 502"/>
              <a:gd name="T8" fmla="*/ 429 w 502"/>
              <a:gd name="T9" fmla="*/ 428 h 502"/>
              <a:gd name="T10" fmla="*/ 391 w 502"/>
              <a:gd name="T11" fmla="*/ 459 h 502"/>
              <a:gd name="T12" fmla="*/ 349 w 502"/>
              <a:gd name="T13" fmla="*/ 482 h 502"/>
              <a:gd name="T14" fmla="*/ 301 w 502"/>
              <a:gd name="T15" fmla="*/ 497 h 502"/>
              <a:gd name="T16" fmla="*/ 251 w 502"/>
              <a:gd name="T17" fmla="*/ 502 h 502"/>
              <a:gd name="T18" fmla="*/ 225 w 502"/>
              <a:gd name="T19" fmla="*/ 501 h 502"/>
              <a:gd name="T20" fmla="*/ 177 w 502"/>
              <a:gd name="T21" fmla="*/ 490 h 502"/>
              <a:gd name="T22" fmla="*/ 132 w 502"/>
              <a:gd name="T23" fmla="*/ 472 h 502"/>
              <a:gd name="T24" fmla="*/ 92 w 502"/>
              <a:gd name="T25" fmla="*/ 444 h 502"/>
              <a:gd name="T26" fmla="*/ 57 w 502"/>
              <a:gd name="T27" fmla="*/ 411 h 502"/>
              <a:gd name="T28" fmla="*/ 31 w 502"/>
              <a:gd name="T29" fmla="*/ 371 h 502"/>
              <a:gd name="T30" fmla="*/ 11 w 502"/>
              <a:gd name="T31" fmla="*/ 326 h 502"/>
              <a:gd name="T32" fmla="*/ 2 w 502"/>
              <a:gd name="T33" fmla="*/ 276 h 502"/>
              <a:gd name="T34" fmla="*/ 0 w 502"/>
              <a:gd name="T35" fmla="*/ 251 h 502"/>
              <a:gd name="T36" fmla="*/ 5 w 502"/>
              <a:gd name="T37" fmla="*/ 200 h 502"/>
              <a:gd name="T38" fmla="*/ 20 w 502"/>
              <a:gd name="T39" fmla="*/ 153 h 502"/>
              <a:gd name="T40" fmla="*/ 43 w 502"/>
              <a:gd name="T41" fmla="*/ 110 h 502"/>
              <a:gd name="T42" fmla="*/ 73 w 502"/>
              <a:gd name="T43" fmla="*/ 73 h 502"/>
              <a:gd name="T44" fmla="*/ 111 w 502"/>
              <a:gd name="T45" fmla="*/ 42 h 502"/>
              <a:gd name="T46" fmla="*/ 154 w 502"/>
              <a:gd name="T47" fmla="*/ 19 h 502"/>
              <a:gd name="T48" fmla="*/ 200 w 502"/>
              <a:gd name="T49" fmla="*/ 4 h 502"/>
              <a:gd name="T50" fmla="*/ 251 w 502"/>
              <a:gd name="T51" fmla="*/ 0 h 502"/>
              <a:gd name="T52" fmla="*/ 277 w 502"/>
              <a:gd name="T53" fmla="*/ 1 h 502"/>
              <a:gd name="T54" fmla="*/ 326 w 502"/>
              <a:gd name="T55" fmla="*/ 11 h 502"/>
              <a:gd name="T56" fmla="*/ 370 w 502"/>
              <a:gd name="T57" fmla="*/ 30 h 502"/>
              <a:gd name="T58" fmla="*/ 411 w 502"/>
              <a:gd name="T59" fmla="*/ 57 h 502"/>
              <a:gd name="T60" fmla="*/ 445 w 502"/>
              <a:gd name="T61" fmla="*/ 91 h 502"/>
              <a:gd name="T62" fmla="*/ 472 w 502"/>
              <a:gd name="T63" fmla="*/ 131 h 502"/>
              <a:gd name="T64" fmla="*/ 491 w 502"/>
              <a:gd name="T65" fmla="*/ 176 h 502"/>
              <a:gd name="T66" fmla="*/ 501 w 502"/>
              <a:gd name="T67" fmla="*/ 225 h 502"/>
              <a:gd name="T68" fmla="*/ 502 w 502"/>
              <a:gd name="T6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lnTo>
                  <a:pt x="502" y="251"/>
                </a:lnTo>
                <a:close/>
              </a:path>
            </a:pathLst>
          </a:custGeom>
          <a:solidFill>
            <a:schemeClr val="accent5"/>
          </a:solidFill>
          <a:ln w="11113">
            <a:solidFill>
              <a:srgbClr val="FFFFFF"/>
            </a:solidFill>
            <a:prstDash val="solid"/>
            <a:round/>
            <a:headEnd/>
            <a:tailEnd/>
          </a:ln>
        </p:spPr>
        <p:txBody>
          <a:bodyPr/>
          <a:lstStyle/>
          <a:p>
            <a:pPr>
              <a:defRPr/>
            </a:pPr>
            <a:endParaRPr lang="en-US"/>
          </a:p>
        </p:txBody>
      </p:sp>
      <p:sp>
        <p:nvSpPr>
          <p:cNvPr id="2" name="Title 1"/>
          <p:cNvSpPr>
            <a:spLocks noGrp="1"/>
          </p:cNvSpPr>
          <p:nvPr>
            <p:ph type="title"/>
          </p:nvPr>
        </p:nvSpPr>
        <p:spPr/>
        <p:txBody>
          <a:bodyPr/>
          <a:lstStyle>
            <a:lvl1pPr>
              <a:defRPr baseline="0">
                <a:solidFill>
                  <a:schemeClr val="tx2"/>
                </a:solidFill>
              </a:defRPr>
            </a:lvl1pPr>
          </a:lstStyle>
          <a:p>
            <a:r>
              <a:rPr lang="ar-SA" noProof="0"/>
              <a:t>انقر لتحرير نمط عنوان الشكل الرئيسي</a:t>
            </a:r>
            <a:endParaRPr lang="en-US" noProof="0" dirty="0"/>
          </a:p>
        </p:txBody>
      </p:sp>
      <p:sp>
        <p:nvSpPr>
          <p:cNvPr id="59" name="Text Placeholder 4"/>
          <p:cNvSpPr>
            <a:spLocks noGrp="1"/>
          </p:cNvSpPr>
          <p:nvPr>
            <p:ph type="body" sz="quarter" idx="52"/>
          </p:nvPr>
        </p:nvSpPr>
        <p:spPr>
          <a:xfrm>
            <a:off x="640203" y="2724815"/>
            <a:ext cx="3126773" cy="1137393"/>
          </a:xfrm>
        </p:spPr>
        <p:txBody>
          <a:bodyPr>
            <a:noAutofit/>
          </a:bodyPr>
          <a:lstStyle>
            <a:lvl1pPr marL="0" indent="0" algn="r">
              <a:buNone/>
              <a:defRPr sz="1600">
                <a:solidFill>
                  <a:schemeClr val="tx1"/>
                </a:solidFill>
              </a:defRPr>
            </a:lvl1pPr>
          </a:lstStyle>
          <a:p>
            <a:pPr lvl="0"/>
            <a:r>
              <a:rPr lang="ar-SA" noProof="0"/>
              <a:t>انقر لتحرير أنماط نص الشكل الرئيسي</a:t>
            </a:r>
          </a:p>
        </p:txBody>
      </p:sp>
      <p:sp>
        <p:nvSpPr>
          <p:cNvPr id="60" name="Text Placeholder 4"/>
          <p:cNvSpPr>
            <a:spLocks noGrp="1"/>
          </p:cNvSpPr>
          <p:nvPr>
            <p:ph type="body" sz="quarter" idx="53"/>
          </p:nvPr>
        </p:nvSpPr>
        <p:spPr>
          <a:xfrm>
            <a:off x="640203" y="2094046"/>
            <a:ext cx="3126773" cy="633943"/>
          </a:xfrm>
        </p:spPr>
        <p:txBody>
          <a:bodyPr anchor="b">
            <a:noAutofit/>
          </a:bodyPr>
          <a:lstStyle>
            <a:lvl1pPr marL="0" indent="0" algn="r">
              <a:buNone/>
              <a:defRPr sz="2200">
                <a:solidFill>
                  <a:schemeClr val="tx1"/>
                </a:solidFill>
              </a:defRPr>
            </a:lvl1pPr>
          </a:lstStyle>
          <a:p>
            <a:pPr lvl="0"/>
            <a:r>
              <a:rPr lang="ar-SA" noProof="0"/>
              <a:t>انقر لتحرير أنماط نص الشكل الرئيسي</a:t>
            </a:r>
          </a:p>
        </p:txBody>
      </p:sp>
      <p:sp>
        <p:nvSpPr>
          <p:cNvPr id="61" name="Text Placeholder 4"/>
          <p:cNvSpPr>
            <a:spLocks noGrp="1"/>
          </p:cNvSpPr>
          <p:nvPr>
            <p:ph type="body" sz="quarter" idx="54"/>
          </p:nvPr>
        </p:nvSpPr>
        <p:spPr>
          <a:xfrm>
            <a:off x="640203" y="4706941"/>
            <a:ext cx="3126773" cy="1137393"/>
          </a:xfrm>
        </p:spPr>
        <p:txBody>
          <a:bodyPr>
            <a:noAutofit/>
          </a:bodyPr>
          <a:lstStyle>
            <a:lvl1pPr marL="0" indent="0" algn="r">
              <a:buNone/>
              <a:defRPr sz="1600">
                <a:solidFill>
                  <a:schemeClr val="tx1"/>
                </a:solidFill>
              </a:defRPr>
            </a:lvl1pPr>
          </a:lstStyle>
          <a:p>
            <a:pPr lvl="0"/>
            <a:r>
              <a:rPr lang="ar-SA" noProof="0"/>
              <a:t>انقر لتحرير أنماط نص الشكل الرئيسي</a:t>
            </a:r>
          </a:p>
        </p:txBody>
      </p:sp>
      <p:sp>
        <p:nvSpPr>
          <p:cNvPr id="62" name="Text Placeholder 4"/>
          <p:cNvSpPr>
            <a:spLocks noGrp="1"/>
          </p:cNvSpPr>
          <p:nvPr>
            <p:ph type="body" sz="quarter" idx="55"/>
          </p:nvPr>
        </p:nvSpPr>
        <p:spPr>
          <a:xfrm>
            <a:off x="640203" y="4076171"/>
            <a:ext cx="3126773" cy="633943"/>
          </a:xfrm>
        </p:spPr>
        <p:txBody>
          <a:bodyPr anchor="b">
            <a:noAutofit/>
          </a:bodyPr>
          <a:lstStyle>
            <a:lvl1pPr marL="0" indent="0" algn="r">
              <a:buNone/>
              <a:defRPr sz="2200">
                <a:solidFill>
                  <a:schemeClr val="tx1"/>
                </a:solidFill>
              </a:defRPr>
            </a:lvl1pPr>
          </a:lstStyle>
          <a:p>
            <a:pPr lvl="0"/>
            <a:r>
              <a:rPr lang="ar-SA" noProof="0"/>
              <a:t>انقر لتحرير أنماط نص الشكل الرئيسي</a:t>
            </a:r>
          </a:p>
        </p:txBody>
      </p:sp>
      <p:sp>
        <p:nvSpPr>
          <p:cNvPr id="75" name="Text Placeholder 4"/>
          <p:cNvSpPr>
            <a:spLocks noGrp="1"/>
          </p:cNvSpPr>
          <p:nvPr>
            <p:ph type="body" sz="quarter" idx="56"/>
          </p:nvPr>
        </p:nvSpPr>
        <p:spPr>
          <a:xfrm>
            <a:off x="8425024" y="2724815"/>
            <a:ext cx="3157376" cy="1137393"/>
          </a:xfrm>
        </p:spPr>
        <p:txBody>
          <a:bodyPr>
            <a:noAutofit/>
          </a:bodyPr>
          <a:lstStyle>
            <a:lvl1pPr marL="0" indent="0" algn="l">
              <a:buNone/>
              <a:defRPr sz="1600">
                <a:solidFill>
                  <a:schemeClr val="tx1"/>
                </a:solidFill>
              </a:defRPr>
            </a:lvl1pPr>
          </a:lstStyle>
          <a:p>
            <a:pPr lvl="0"/>
            <a:r>
              <a:rPr lang="ar-SA" noProof="0"/>
              <a:t>انقر لتحرير أنماط نص الشكل الرئيسي</a:t>
            </a:r>
          </a:p>
        </p:txBody>
      </p:sp>
      <p:sp>
        <p:nvSpPr>
          <p:cNvPr id="76" name="Text Placeholder 4"/>
          <p:cNvSpPr>
            <a:spLocks noGrp="1"/>
          </p:cNvSpPr>
          <p:nvPr>
            <p:ph type="body" sz="quarter" idx="57"/>
          </p:nvPr>
        </p:nvSpPr>
        <p:spPr>
          <a:xfrm>
            <a:off x="8425024" y="2094046"/>
            <a:ext cx="3157376" cy="633943"/>
          </a:xfrm>
        </p:spPr>
        <p:txBody>
          <a:bodyPr anchor="b">
            <a:noAutofit/>
          </a:bodyPr>
          <a:lstStyle>
            <a:lvl1pPr marL="0" indent="0" algn="l">
              <a:buNone/>
              <a:defRPr sz="2200">
                <a:solidFill>
                  <a:schemeClr val="tx1"/>
                </a:solidFill>
              </a:defRPr>
            </a:lvl1pPr>
          </a:lstStyle>
          <a:p>
            <a:pPr lvl="0"/>
            <a:r>
              <a:rPr lang="ar-SA" noProof="0"/>
              <a:t>انقر لتحرير أنماط نص الشكل الرئيسي</a:t>
            </a:r>
          </a:p>
        </p:txBody>
      </p:sp>
      <p:sp>
        <p:nvSpPr>
          <p:cNvPr id="77" name="Text Placeholder 4"/>
          <p:cNvSpPr>
            <a:spLocks noGrp="1"/>
          </p:cNvSpPr>
          <p:nvPr>
            <p:ph type="body" sz="quarter" idx="58"/>
          </p:nvPr>
        </p:nvSpPr>
        <p:spPr>
          <a:xfrm>
            <a:off x="8425024" y="4706941"/>
            <a:ext cx="3157376" cy="1137393"/>
          </a:xfrm>
        </p:spPr>
        <p:txBody>
          <a:bodyPr>
            <a:noAutofit/>
          </a:bodyPr>
          <a:lstStyle>
            <a:lvl1pPr marL="0" indent="0" algn="l">
              <a:buNone/>
              <a:defRPr sz="1600">
                <a:solidFill>
                  <a:schemeClr val="tx1"/>
                </a:solidFill>
              </a:defRPr>
            </a:lvl1pPr>
          </a:lstStyle>
          <a:p>
            <a:pPr lvl="0"/>
            <a:r>
              <a:rPr lang="ar-SA" noProof="0"/>
              <a:t>انقر لتحرير أنماط نص الشكل الرئيسي</a:t>
            </a:r>
          </a:p>
        </p:txBody>
      </p:sp>
      <p:sp>
        <p:nvSpPr>
          <p:cNvPr id="78" name="Text Placeholder 4"/>
          <p:cNvSpPr>
            <a:spLocks noGrp="1"/>
          </p:cNvSpPr>
          <p:nvPr>
            <p:ph type="body" sz="quarter" idx="59"/>
          </p:nvPr>
        </p:nvSpPr>
        <p:spPr>
          <a:xfrm>
            <a:off x="8425024" y="4076171"/>
            <a:ext cx="3157376" cy="633943"/>
          </a:xfrm>
        </p:spPr>
        <p:txBody>
          <a:bodyPr anchor="b">
            <a:noAutofit/>
          </a:bodyPr>
          <a:lstStyle>
            <a:lvl1pPr marL="0" indent="0" algn="l">
              <a:buNone/>
              <a:defRPr sz="2200">
                <a:solidFill>
                  <a:schemeClr val="tx1"/>
                </a:solidFill>
              </a:defRPr>
            </a:lvl1pPr>
          </a:lstStyle>
          <a:p>
            <a:pPr lvl="0"/>
            <a:r>
              <a:rPr lang="ar-SA" noProof="0"/>
              <a:t>انقر لتحرير أنماط نص الشكل الرئيسي</a:t>
            </a:r>
          </a:p>
        </p:txBody>
      </p:sp>
      <p:sp>
        <p:nvSpPr>
          <p:cNvPr id="29" name="Date Placeholder 2">
            <a:extLst>
              <a:ext uri="{FF2B5EF4-FFF2-40B4-BE49-F238E27FC236}">
                <a16:creationId xmlns:a16="http://schemas.microsoft.com/office/drawing/2014/main" id="{6F3AC31D-5FA2-4261-B461-F8572AA71187}"/>
              </a:ext>
            </a:extLst>
          </p:cNvPr>
          <p:cNvSpPr>
            <a:spLocks noGrp="1"/>
          </p:cNvSpPr>
          <p:nvPr>
            <p:ph type="dt" sz="half" idx="60"/>
          </p:nvPr>
        </p:nvSpPr>
        <p:spPr/>
        <p:txBody>
          <a:bodyPr/>
          <a:lstStyle>
            <a:lvl1pPr>
              <a:defRPr>
                <a:solidFill>
                  <a:schemeClr val="bg1">
                    <a:lumMod val="65000"/>
                  </a:schemeClr>
                </a:solidFill>
              </a:defRPr>
            </a:lvl1pPr>
          </a:lstStyle>
          <a:p>
            <a:pPr>
              <a:defRPr/>
            </a:pPr>
            <a:fld id="{4A2D7326-F45A-464E-BED7-238ECA856F85}" type="datetimeFigureOut">
              <a:rPr lang="en-US"/>
              <a:pPr>
                <a:defRPr/>
              </a:pPr>
              <a:t>3/9/2024</a:t>
            </a:fld>
            <a:endParaRPr lang="en-US" dirty="0"/>
          </a:p>
        </p:txBody>
      </p:sp>
      <p:sp>
        <p:nvSpPr>
          <p:cNvPr id="30" name="Footer Placeholder 3">
            <a:extLst>
              <a:ext uri="{FF2B5EF4-FFF2-40B4-BE49-F238E27FC236}">
                <a16:creationId xmlns:a16="http://schemas.microsoft.com/office/drawing/2014/main" id="{94DD2EE5-CF41-DF73-3349-47D2CFE0EBFB}"/>
              </a:ext>
            </a:extLst>
          </p:cNvPr>
          <p:cNvSpPr>
            <a:spLocks noGrp="1"/>
          </p:cNvSpPr>
          <p:nvPr>
            <p:ph type="ftr" sz="quarter" idx="61"/>
          </p:nvPr>
        </p:nvSpPr>
        <p:spPr/>
        <p:txBody>
          <a:bodyPr/>
          <a:lstStyle>
            <a:lvl1pPr>
              <a:defRPr>
                <a:solidFill>
                  <a:schemeClr val="bg1">
                    <a:lumMod val="65000"/>
                  </a:schemeClr>
                </a:solidFill>
              </a:defRPr>
            </a:lvl1pPr>
          </a:lstStyle>
          <a:p>
            <a:pPr>
              <a:defRPr/>
            </a:pPr>
            <a:endParaRPr lang="en-US"/>
          </a:p>
        </p:txBody>
      </p:sp>
      <p:sp>
        <p:nvSpPr>
          <p:cNvPr id="31" name="Slide Number Placeholder 4">
            <a:extLst>
              <a:ext uri="{FF2B5EF4-FFF2-40B4-BE49-F238E27FC236}">
                <a16:creationId xmlns:a16="http://schemas.microsoft.com/office/drawing/2014/main" id="{23762137-92F5-63E3-E38E-E05E97253D4F}"/>
              </a:ext>
            </a:extLst>
          </p:cNvPr>
          <p:cNvSpPr>
            <a:spLocks noGrp="1"/>
          </p:cNvSpPr>
          <p:nvPr>
            <p:ph type="sldNum" sz="quarter" idx="62"/>
          </p:nvPr>
        </p:nvSpPr>
        <p:spPr/>
        <p:txBody>
          <a:bodyPr/>
          <a:lstStyle>
            <a:lvl1pPr>
              <a:defRPr>
                <a:solidFill>
                  <a:schemeClr val="bg1">
                    <a:lumMod val="65000"/>
                  </a:schemeClr>
                </a:solidFill>
              </a:defRPr>
            </a:lvl1pPr>
          </a:lstStyle>
          <a:p>
            <a:pPr>
              <a:defRPr/>
            </a:pPr>
            <a:fld id="{9E646286-6485-47C3-9A47-16841EA67EC1}" type="slidenum">
              <a:rPr lang="en-US"/>
              <a:pPr>
                <a:defRPr/>
              </a:pPr>
              <a:t>‹#›</a:t>
            </a:fld>
            <a:endParaRPr lang="en-US" dirty="0"/>
          </a:p>
        </p:txBody>
      </p:sp>
    </p:spTree>
    <p:extLst>
      <p:ext uri="{BB962C8B-B14F-4D97-AF65-F5344CB8AC3E}">
        <p14:creationId xmlns:p14="http://schemas.microsoft.com/office/powerpoint/2010/main" val="4363749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mplateswise.com - Question Mark Diagram 2">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2BF71E57-D816-2D90-EF5A-8B136E279D50}"/>
              </a:ext>
            </a:extLst>
          </p:cNvPr>
          <p:cNvSpPr>
            <a:spLocks/>
          </p:cNvSpPr>
          <p:nvPr userDrawn="1"/>
        </p:nvSpPr>
        <p:spPr bwMode="auto">
          <a:xfrm>
            <a:off x="4766734" y="1555751"/>
            <a:ext cx="2084917" cy="1655763"/>
          </a:xfrm>
          <a:custGeom>
            <a:avLst/>
            <a:gdLst>
              <a:gd name="T0" fmla="*/ 1603 w 1969"/>
              <a:gd name="T1" fmla="*/ 491 h 1566"/>
              <a:gd name="T2" fmla="*/ 1624 w 1969"/>
              <a:gd name="T3" fmla="*/ 567 h 1566"/>
              <a:gd name="T4" fmla="*/ 1682 w 1969"/>
              <a:gd name="T5" fmla="*/ 651 h 1566"/>
              <a:gd name="T6" fmla="*/ 1611 w 1969"/>
              <a:gd name="T7" fmla="*/ 606 h 1566"/>
              <a:gd name="T8" fmla="*/ 1508 w 1969"/>
              <a:gd name="T9" fmla="*/ 559 h 1566"/>
              <a:gd name="T10" fmla="*/ 1398 w 1969"/>
              <a:gd name="T11" fmla="*/ 528 h 1566"/>
              <a:gd name="T12" fmla="*/ 1281 w 1969"/>
              <a:gd name="T13" fmla="*/ 514 h 1566"/>
              <a:gd name="T14" fmla="*/ 1178 w 1969"/>
              <a:gd name="T15" fmla="*/ 517 h 1566"/>
              <a:gd name="T16" fmla="*/ 1034 w 1969"/>
              <a:gd name="T17" fmla="*/ 549 h 1566"/>
              <a:gd name="T18" fmla="*/ 899 w 1969"/>
              <a:gd name="T19" fmla="*/ 607 h 1566"/>
              <a:gd name="T20" fmla="*/ 779 w 1969"/>
              <a:gd name="T21" fmla="*/ 691 h 1566"/>
              <a:gd name="T22" fmla="*/ 677 w 1969"/>
              <a:gd name="T23" fmla="*/ 796 h 1566"/>
              <a:gd name="T24" fmla="*/ 594 w 1969"/>
              <a:gd name="T25" fmla="*/ 921 h 1566"/>
              <a:gd name="T26" fmla="*/ 535 w 1969"/>
              <a:gd name="T27" fmla="*/ 1059 h 1566"/>
              <a:gd name="T28" fmla="*/ 504 w 1969"/>
              <a:gd name="T29" fmla="*/ 1210 h 1566"/>
              <a:gd name="T30" fmla="*/ 501 w 1969"/>
              <a:gd name="T31" fmla="*/ 1295 h 1566"/>
              <a:gd name="T32" fmla="*/ 496 w 1969"/>
              <a:gd name="T33" fmla="*/ 1365 h 1566"/>
              <a:gd name="T34" fmla="*/ 458 w 1969"/>
              <a:gd name="T35" fmla="*/ 1455 h 1566"/>
              <a:gd name="T36" fmla="*/ 390 w 1969"/>
              <a:gd name="T37" fmla="*/ 1523 h 1566"/>
              <a:gd name="T38" fmla="*/ 300 w 1969"/>
              <a:gd name="T39" fmla="*/ 1561 h 1566"/>
              <a:gd name="T40" fmla="*/ 224 w 1969"/>
              <a:gd name="T41" fmla="*/ 1565 h 1566"/>
              <a:gd name="T42" fmla="*/ 131 w 1969"/>
              <a:gd name="T43" fmla="*/ 1536 h 1566"/>
              <a:gd name="T44" fmla="*/ 56 w 1969"/>
              <a:gd name="T45" fmla="*/ 1475 h 1566"/>
              <a:gd name="T46" fmla="*/ 10 w 1969"/>
              <a:gd name="T47" fmla="*/ 1390 h 1566"/>
              <a:gd name="T48" fmla="*/ 0 w 1969"/>
              <a:gd name="T49" fmla="*/ 1315 h 1566"/>
              <a:gd name="T50" fmla="*/ 0 w 1969"/>
              <a:gd name="T51" fmla="*/ 1256 h 1566"/>
              <a:gd name="T52" fmla="*/ 9 w 1969"/>
              <a:gd name="T53" fmla="*/ 1126 h 1566"/>
              <a:gd name="T54" fmla="*/ 32 w 1969"/>
              <a:gd name="T55" fmla="*/ 1000 h 1566"/>
              <a:gd name="T56" fmla="*/ 65 w 1969"/>
              <a:gd name="T57" fmla="*/ 878 h 1566"/>
              <a:gd name="T58" fmla="*/ 110 w 1969"/>
              <a:gd name="T59" fmla="*/ 762 h 1566"/>
              <a:gd name="T60" fmla="*/ 166 w 1969"/>
              <a:gd name="T61" fmla="*/ 650 h 1566"/>
              <a:gd name="T62" fmla="*/ 230 w 1969"/>
              <a:gd name="T63" fmla="*/ 546 h 1566"/>
              <a:gd name="T64" fmla="*/ 305 w 1969"/>
              <a:gd name="T65" fmla="*/ 448 h 1566"/>
              <a:gd name="T66" fmla="*/ 388 w 1969"/>
              <a:gd name="T67" fmla="*/ 358 h 1566"/>
              <a:gd name="T68" fmla="*/ 478 w 1969"/>
              <a:gd name="T69" fmla="*/ 278 h 1566"/>
              <a:gd name="T70" fmla="*/ 577 w 1969"/>
              <a:gd name="T71" fmla="*/ 205 h 1566"/>
              <a:gd name="T72" fmla="*/ 682 w 1969"/>
              <a:gd name="T73" fmla="*/ 143 h 1566"/>
              <a:gd name="T74" fmla="*/ 792 w 1969"/>
              <a:gd name="T75" fmla="*/ 91 h 1566"/>
              <a:gd name="T76" fmla="*/ 908 w 1969"/>
              <a:gd name="T77" fmla="*/ 50 h 1566"/>
              <a:gd name="T78" fmla="*/ 1030 w 1969"/>
              <a:gd name="T79" fmla="*/ 21 h 1566"/>
              <a:gd name="T80" fmla="*/ 1156 w 1969"/>
              <a:gd name="T81" fmla="*/ 5 h 1566"/>
              <a:gd name="T82" fmla="*/ 1253 w 1969"/>
              <a:gd name="T83" fmla="*/ 0 h 1566"/>
              <a:gd name="T84" fmla="*/ 1448 w 1969"/>
              <a:gd name="T85" fmla="*/ 16 h 1566"/>
              <a:gd name="T86" fmla="*/ 1634 w 1969"/>
              <a:gd name="T87" fmla="*/ 62 h 1566"/>
              <a:gd name="T88" fmla="*/ 1809 w 1969"/>
              <a:gd name="T89" fmla="*/ 135 h 1566"/>
              <a:gd name="T90" fmla="*/ 1969 w 1969"/>
              <a:gd name="T91" fmla="*/ 233 h 1566"/>
              <a:gd name="T92" fmla="*/ 1930 w 1969"/>
              <a:gd name="T93" fmla="*/ 218 h 1566"/>
              <a:gd name="T94" fmla="*/ 1873 w 1969"/>
              <a:gd name="T95" fmla="*/ 207 h 1566"/>
              <a:gd name="T96" fmla="*/ 1807 w 1969"/>
              <a:gd name="T97" fmla="*/ 212 h 1566"/>
              <a:gd name="T98" fmla="*/ 1714 w 1969"/>
              <a:gd name="T99" fmla="*/ 251 h 1566"/>
              <a:gd name="T100" fmla="*/ 1645 w 1969"/>
              <a:gd name="T101" fmla="*/ 320 h 1566"/>
              <a:gd name="T102" fmla="*/ 1607 w 1969"/>
              <a:gd name="T103" fmla="*/ 41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9" h="1566">
                <a:moveTo>
                  <a:pt x="1602" y="464"/>
                </a:moveTo>
                <a:lnTo>
                  <a:pt x="1602" y="464"/>
                </a:lnTo>
                <a:lnTo>
                  <a:pt x="1602" y="478"/>
                </a:lnTo>
                <a:lnTo>
                  <a:pt x="1603" y="491"/>
                </a:lnTo>
                <a:lnTo>
                  <a:pt x="1605" y="505"/>
                </a:lnTo>
                <a:lnTo>
                  <a:pt x="1607" y="517"/>
                </a:lnTo>
                <a:lnTo>
                  <a:pt x="1614" y="543"/>
                </a:lnTo>
                <a:lnTo>
                  <a:pt x="1624" y="567"/>
                </a:lnTo>
                <a:lnTo>
                  <a:pt x="1635" y="590"/>
                </a:lnTo>
                <a:lnTo>
                  <a:pt x="1649" y="612"/>
                </a:lnTo>
                <a:lnTo>
                  <a:pt x="1664" y="633"/>
                </a:lnTo>
                <a:lnTo>
                  <a:pt x="1682" y="651"/>
                </a:lnTo>
                <a:lnTo>
                  <a:pt x="1682" y="651"/>
                </a:lnTo>
                <a:lnTo>
                  <a:pt x="1659" y="635"/>
                </a:lnTo>
                <a:lnTo>
                  <a:pt x="1635" y="620"/>
                </a:lnTo>
                <a:lnTo>
                  <a:pt x="1611" y="606"/>
                </a:lnTo>
                <a:lnTo>
                  <a:pt x="1586" y="592"/>
                </a:lnTo>
                <a:lnTo>
                  <a:pt x="1560" y="581"/>
                </a:lnTo>
                <a:lnTo>
                  <a:pt x="1535" y="569"/>
                </a:lnTo>
                <a:lnTo>
                  <a:pt x="1508" y="559"/>
                </a:lnTo>
                <a:lnTo>
                  <a:pt x="1481" y="550"/>
                </a:lnTo>
                <a:lnTo>
                  <a:pt x="1454" y="542"/>
                </a:lnTo>
                <a:lnTo>
                  <a:pt x="1427" y="535"/>
                </a:lnTo>
                <a:lnTo>
                  <a:pt x="1398" y="528"/>
                </a:lnTo>
                <a:lnTo>
                  <a:pt x="1370" y="523"/>
                </a:lnTo>
                <a:lnTo>
                  <a:pt x="1340" y="519"/>
                </a:lnTo>
                <a:lnTo>
                  <a:pt x="1311" y="516"/>
                </a:lnTo>
                <a:lnTo>
                  <a:pt x="1281" y="514"/>
                </a:lnTo>
                <a:lnTo>
                  <a:pt x="1253" y="514"/>
                </a:lnTo>
                <a:lnTo>
                  <a:pt x="1253" y="514"/>
                </a:lnTo>
                <a:lnTo>
                  <a:pt x="1215" y="515"/>
                </a:lnTo>
                <a:lnTo>
                  <a:pt x="1178" y="517"/>
                </a:lnTo>
                <a:lnTo>
                  <a:pt x="1141" y="522"/>
                </a:lnTo>
                <a:lnTo>
                  <a:pt x="1104" y="529"/>
                </a:lnTo>
                <a:lnTo>
                  <a:pt x="1068" y="538"/>
                </a:lnTo>
                <a:lnTo>
                  <a:pt x="1034" y="549"/>
                </a:lnTo>
                <a:lnTo>
                  <a:pt x="999" y="561"/>
                </a:lnTo>
                <a:lnTo>
                  <a:pt x="965" y="575"/>
                </a:lnTo>
                <a:lnTo>
                  <a:pt x="933" y="590"/>
                </a:lnTo>
                <a:lnTo>
                  <a:pt x="899" y="607"/>
                </a:lnTo>
                <a:lnTo>
                  <a:pt x="868" y="627"/>
                </a:lnTo>
                <a:lnTo>
                  <a:pt x="838" y="646"/>
                </a:lnTo>
                <a:lnTo>
                  <a:pt x="808" y="668"/>
                </a:lnTo>
                <a:lnTo>
                  <a:pt x="779" y="691"/>
                </a:lnTo>
                <a:lnTo>
                  <a:pt x="752" y="716"/>
                </a:lnTo>
                <a:lnTo>
                  <a:pt x="725" y="742"/>
                </a:lnTo>
                <a:lnTo>
                  <a:pt x="700" y="769"/>
                </a:lnTo>
                <a:lnTo>
                  <a:pt x="677" y="796"/>
                </a:lnTo>
                <a:lnTo>
                  <a:pt x="654" y="826"/>
                </a:lnTo>
                <a:lnTo>
                  <a:pt x="632" y="856"/>
                </a:lnTo>
                <a:lnTo>
                  <a:pt x="612" y="888"/>
                </a:lnTo>
                <a:lnTo>
                  <a:pt x="594" y="921"/>
                </a:lnTo>
                <a:lnTo>
                  <a:pt x="577" y="954"/>
                </a:lnTo>
                <a:lnTo>
                  <a:pt x="562" y="989"/>
                </a:lnTo>
                <a:lnTo>
                  <a:pt x="548" y="1023"/>
                </a:lnTo>
                <a:lnTo>
                  <a:pt x="535" y="1059"/>
                </a:lnTo>
                <a:lnTo>
                  <a:pt x="525" y="1096"/>
                </a:lnTo>
                <a:lnTo>
                  <a:pt x="517" y="1134"/>
                </a:lnTo>
                <a:lnTo>
                  <a:pt x="510" y="1172"/>
                </a:lnTo>
                <a:lnTo>
                  <a:pt x="504" y="1210"/>
                </a:lnTo>
                <a:lnTo>
                  <a:pt x="502" y="1249"/>
                </a:lnTo>
                <a:lnTo>
                  <a:pt x="501" y="1289"/>
                </a:lnTo>
                <a:lnTo>
                  <a:pt x="501" y="1295"/>
                </a:lnTo>
                <a:lnTo>
                  <a:pt x="501" y="1295"/>
                </a:lnTo>
                <a:lnTo>
                  <a:pt x="502" y="1315"/>
                </a:lnTo>
                <a:lnTo>
                  <a:pt x="502" y="1315"/>
                </a:lnTo>
                <a:lnTo>
                  <a:pt x="500" y="1340"/>
                </a:lnTo>
                <a:lnTo>
                  <a:pt x="496" y="1365"/>
                </a:lnTo>
                <a:lnTo>
                  <a:pt x="490" y="1390"/>
                </a:lnTo>
                <a:lnTo>
                  <a:pt x="481" y="1413"/>
                </a:lnTo>
                <a:lnTo>
                  <a:pt x="471" y="1435"/>
                </a:lnTo>
                <a:lnTo>
                  <a:pt x="458" y="1455"/>
                </a:lnTo>
                <a:lnTo>
                  <a:pt x="444" y="1475"/>
                </a:lnTo>
                <a:lnTo>
                  <a:pt x="428" y="1492"/>
                </a:lnTo>
                <a:lnTo>
                  <a:pt x="410" y="1508"/>
                </a:lnTo>
                <a:lnTo>
                  <a:pt x="390" y="1523"/>
                </a:lnTo>
                <a:lnTo>
                  <a:pt x="369" y="1536"/>
                </a:lnTo>
                <a:lnTo>
                  <a:pt x="348" y="1546"/>
                </a:lnTo>
                <a:lnTo>
                  <a:pt x="325" y="1554"/>
                </a:lnTo>
                <a:lnTo>
                  <a:pt x="300" y="1561"/>
                </a:lnTo>
                <a:lnTo>
                  <a:pt x="276" y="1565"/>
                </a:lnTo>
                <a:lnTo>
                  <a:pt x="251" y="1566"/>
                </a:lnTo>
                <a:lnTo>
                  <a:pt x="251" y="1566"/>
                </a:lnTo>
                <a:lnTo>
                  <a:pt x="224" y="1565"/>
                </a:lnTo>
                <a:lnTo>
                  <a:pt x="200" y="1561"/>
                </a:lnTo>
                <a:lnTo>
                  <a:pt x="176" y="1554"/>
                </a:lnTo>
                <a:lnTo>
                  <a:pt x="153" y="1546"/>
                </a:lnTo>
                <a:lnTo>
                  <a:pt x="131" y="1536"/>
                </a:lnTo>
                <a:lnTo>
                  <a:pt x="110" y="1523"/>
                </a:lnTo>
                <a:lnTo>
                  <a:pt x="91" y="1508"/>
                </a:lnTo>
                <a:lnTo>
                  <a:pt x="72" y="1492"/>
                </a:lnTo>
                <a:lnTo>
                  <a:pt x="56" y="1475"/>
                </a:lnTo>
                <a:lnTo>
                  <a:pt x="42" y="1455"/>
                </a:lnTo>
                <a:lnTo>
                  <a:pt x="30" y="1435"/>
                </a:lnTo>
                <a:lnTo>
                  <a:pt x="19" y="1413"/>
                </a:lnTo>
                <a:lnTo>
                  <a:pt x="10" y="1390"/>
                </a:lnTo>
                <a:lnTo>
                  <a:pt x="4" y="1365"/>
                </a:lnTo>
                <a:lnTo>
                  <a:pt x="1" y="1340"/>
                </a:lnTo>
                <a:lnTo>
                  <a:pt x="0" y="1315"/>
                </a:lnTo>
                <a:lnTo>
                  <a:pt x="0" y="1315"/>
                </a:lnTo>
                <a:lnTo>
                  <a:pt x="0" y="1304"/>
                </a:lnTo>
                <a:lnTo>
                  <a:pt x="0" y="1289"/>
                </a:lnTo>
                <a:lnTo>
                  <a:pt x="0" y="1289"/>
                </a:lnTo>
                <a:lnTo>
                  <a:pt x="0" y="1256"/>
                </a:lnTo>
                <a:lnTo>
                  <a:pt x="1" y="1224"/>
                </a:lnTo>
                <a:lnTo>
                  <a:pt x="3" y="1190"/>
                </a:lnTo>
                <a:lnTo>
                  <a:pt x="6" y="1158"/>
                </a:lnTo>
                <a:lnTo>
                  <a:pt x="9" y="1126"/>
                </a:lnTo>
                <a:lnTo>
                  <a:pt x="14" y="1095"/>
                </a:lnTo>
                <a:lnTo>
                  <a:pt x="19" y="1062"/>
                </a:lnTo>
                <a:lnTo>
                  <a:pt x="25" y="1031"/>
                </a:lnTo>
                <a:lnTo>
                  <a:pt x="32" y="1000"/>
                </a:lnTo>
                <a:lnTo>
                  <a:pt x="39" y="969"/>
                </a:lnTo>
                <a:lnTo>
                  <a:pt x="47" y="938"/>
                </a:lnTo>
                <a:lnTo>
                  <a:pt x="56" y="908"/>
                </a:lnTo>
                <a:lnTo>
                  <a:pt x="65" y="878"/>
                </a:lnTo>
                <a:lnTo>
                  <a:pt x="76" y="848"/>
                </a:lnTo>
                <a:lnTo>
                  <a:pt x="86" y="819"/>
                </a:lnTo>
                <a:lnTo>
                  <a:pt x="98" y="790"/>
                </a:lnTo>
                <a:lnTo>
                  <a:pt x="110" y="762"/>
                </a:lnTo>
                <a:lnTo>
                  <a:pt x="123" y="733"/>
                </a:lnTo>
                <a:lnTo>
                  <a:pt x="136" y="705"/>
                </a:lnTo>
                <a:lnTo>
                  <a:pt x="151" y="678"/>
                </a:lnTo>
                <a:lnTo>
                  <a:pt x="166" y="650"/>
                </a:lnTo>
                <a:lnTo>
                  <a:pt x="181" y="623"/>
                </a:lnTo>
                <a:lnTo>
                  <a:pt x="197" y="597"/>
                </a:lnTo>
                <a:lnTo>
                  <a:pt x="213" y="572"/>
                </a:lnTo>
                <a:lnTo>
                  <a:pt x="230" y="546"/>
                </a:lnTo>
                <a:lnTo>
                  <a:pt x="247" y="521"/>
                </a:lnTo>
                <a:lnTo>
                  <a:pt x="266" y="497"/>
                </a:lnTo>
                <a:lnTo>
                  <a:pt x="285" y="472"/>
                </a:lnTo>
                <a:lnTo>
                  <a:pt x="305" y="448"/>
                </a:lnTo>
                <a:lnTo>
                  <a:pt x="325" y="425"/>
                </a:lnTo>
                <a:lnTo>
                  <a:pt x="345" y="402"/>
                </a:lnTo>
                <a:lnTo>
                  <a:pt x="366" y="380"/>
                </a:lnTo>
                <a:lnTo>
                  <a:pt x="388" y="358"/>
                </a:lnTo>
                <a:lnTo>
                  <a:pt x="410" y="338"/>
                </a:lnTo>
                <a:lnTo>
                  <a:pt x="432" y="317"/>
                </a:lnTo>
                <a:lnTo>
                  <a:pt x="455" y="296"/>
                </a:lnTo>
                <a:lnTo>
                  <a:pt x="478" y="278"/>
                </a:lnTo>
                <a:lnTo>
                  <a:pt x="502" y="258"/>
                </a:lnTo>
                <a:lnTo>
                  <a:pt x="526" y="240"/>
                </a:lnTo>
                <a:lnTo>
                  <a:pt x="551" y="222"/>
                </a:lnTo>
                <a:lnTo>
                  <a:pt x="577" y="205"/>
                </a:lnTo>
                <a:lnTo>
                  <a:pt x="602" y="189"/>
                </a:lnTo>
                <a:lnTo>
                  <a:pt x="627" y="173"/>
                </a:lnTo>
                <a:lnTo>
                  <a:pt x="654" y="157"/>
                </a:lnTo>
                <a:lnTo>
                  <a:pt x="682" y="143"/>
                </a:lnTo>
                <a:lnTo>
                  <a:pt x="708" y="129"/>
                </a:lnTo>
                <a:lnTo>
                  <a:pt x="736" y="115"/>
                </a:lnTo>
                <a:lnTo>
                  <a:pt x="764" y="103"/>
                </a:lnTo>
                <a:lnTo>
                  <a:pt x="792" y="91"/>
                </a:lnTo>
                <a:lnTo>
                  <a:pt x="821" y="80"/>
                </a:lnTo>
                <a:lnTo>
                  <a:pt x="850" y="69"/>
                </a:lnTo>
                <a:lnTo>
                  <a:pt x="880" y="59"/>
                </a:lnTo>
                <a:lnTo>
                  <a:pt x="908" y="50"/>
                </a:lnTo>
                <a:lnTo>
                  <a:pt x="938" y="42"/>
                </a:lnTo>
                <a:lnTo>
                  <a:pt x="968" y="33"/>
                </a:lnTo>
                <a:lnTo>
                  <a:pt x="999" y="27"/>
                </a:lnTo>
                <a:lnTo>
                  <a:pt x="1030" y="21"/>
                </a:lnTo>
                <a:lnTo>
                  <a:pt x="1062" y="15"/>
                </a:lnTo>
                <a:lnTo>
                  <a:pt x="1093" y="10"/>
                </a:lnTo>
                <a:lnTo>
                  <a:pt x="1124" y="7"/>
                </a:lnTo>
                <a:lnTo>
                  <a:pt x="1156" y="5"/>
                </a:lnTo>
                <a:lnTo>
                  <a:pt x="1187" y="2"/>
                </a:lnTo>
                <a:lnTo>
                  <a:pt x="1219" y="1"/>
                </a:lnTo>
                <a:lnTo>
                  <a:pt x="1253" y="0"/>
                </a:lnTo>
                <a:lnTo>
                  <a:pt x="1253" y="0"/>
                </a:lnTo>
                <a:lnTo>
                  <a:pt x="1302" y="1"/>
                </a:lnTo>
                <a:lnTo>
                  <a:pt x="1351" y="5"/>
                </a:lnTo>
                <a:lnTo>
                  <a:pt x="1400" y="9"/>
                </a:lnTo>
                <a:lnTo>
                  <a:pt x="1448" y="16"/>
                </a:lnTo>
                <a:lnTo>
                  <a:pt x="1496" y="25"/>
                </a:lnTo>
                <a:lnTo>
                  <a:pt x="1543" y="36"/>
                </a:lnTo>
                <a:lnTo>
                  <a:pt x="1589" y="47"/>
                </a:lnTo>
                <a:lnTo>
                  <a:pt x="1634" y="62"/>
                </a:lnTo>
                <a:lnTo>
                  <a:pt x="1679" y="77"/>
                </a:lnTo>
                <a:lnTo>
                  <a:pt x="1724" y="95"/>
                </a:lnTo>
                <a:lnTo>
                  <a:pt x="1766" y="114"/>
                </a:lnTo>
                <a:lnTo>
                  <a:pt x="1809" y="135"/>
                </a:lnTo>
                <a:lnTo>
                  <a:pt x="1850" y="157"/>
                </a:lnTo>
                <a:lnTo>
                  <a:pt x="1891" y="181"/>
                </a:lnTo>
                <a:lnTo>
                  <a:pt x="1931" y="205"/>
                </a:lnTo>
                <a:lnTo>
                  <a:pt x="1969" y="233"/>
                </a:lnTo>
                <a:lnTo>
                  <a:pt x="1969" y="233"/>
                </a:lnTo>
                <a:lnTo>
                  <a:pt x="1956" y="227"/>
                </a:lnTo>
                <a:lnTo>
                  <a:pt x="1944" y="221"/>
                </a:lnTo>
                <a:lnTo>
                  <a:pt x="1930" y="218"/>
                </a:lnTo>
                <a:lnTo>
                  <a:pt x="1916" y="213"/>
                </a:lnTo>
                <a:lnTo>
                  <a:pt x="1902" y="211"/>
                </a:lnTo>
                <a:lnTo>
                  <a:pt x="1888" y="209"/>
                </a:lnTo>
                <a:lnTo>
                  <a:pt x="1873" y="207"/>
                </a:lnTo>
                <a:lnTo>
                  <a:pt x="1858" y="207"/>
                </a:lnTo>
                <a:lnTo>
                  <a:pt x="1858" y="207"/>
                </a:lnTo>
                <a:lnTo>
                  <a:pt x="1832" y="209"/>
                </a:lnTo>
                <a:lnTo>
                  <a:pt x="1807" y="212"/>
                </a:lnTo>
                <a:lnTo>
                  <a:pt x="1782" y="219"/>
                </a:lnTo>
                <a:lnTo>
                  <a:pt x="1758" y="227"/>
                </a:lnTo>
                <a:lnTo>
                  <a:pt x="1736" y="239"/>
                </a:lnTo>
                <a:lnTo>
                  <a:pt x="1714" y="251"/>
                </a:lnTo>
                <a:lnTo>
                  <a:pt x="1695" y="266"/>
                </a:lnTo>
                <a:lnTo>
                  <a:pt x="1676" y="282"/>
                </a:lnTo>
                <a:lnTo>
                  <a:pt x="1660" y="301"/>
                </a:lnTo>
                <a:lnTo>
                  <a:pt x="1645" y="320"/>
                </a:lnTo>
                <a:lnTo>
                  <a:pt x="1633" y="341"/>
                </a:lnTo>
                <a:lnTo>
                  <a:pt x="1622" y="364"/>
                </a:lnTo>
                <a:lnTo>
                  <a:pt x="1613" y="387"/>
                </a:lnTo>
                <a:lnTo>
                  <a:pt x="1607" y="413"/>
                </a:lnTo>
                <a:lnTo>
                  <a:pt x="1603" y="438"/>
                </a:lnTo>
                <a:lnTo>
                  <a:pt x="1602" y="464"/>
                </a:lnTo>
                <a:lnTo>
                  <a:pt x="1602" y="464"/>
                </a:lnTo>
                <a:close/>
              </a:path>
            </a:pathLst>
          </a:custGeom>
          <a:solidFill>
            <a:schemeClr val="accent3"/>
          </a:solidFill>
          <a:ln>
            <a:noFill/>
          </a:ln>
        </p:spPr>
        <p:txBody>
          <a:bodyPr/>
          <a:lstStyle/>
          <a:p>
            <a:pPr>
              <a:defRPr/>
            </a:pPr>
            <a:endParaRPr lang="en-US"/>
          </a:p>
        </p:txBody>
      </p:sp>
      <p:sp>
        <p:nvSpPr>
          <p:cNvPr id="4" name="Freeform 8">
            <a:extLst>
              <a:ext uri="{FF2B5EF4-FFF2-40B4-BE49-F238E27FC236}">
                <a16:creationId xmlns:a16="http://schemas.microsoft.com/office/drawing/2014/main" id="{49B5C7A9-FAA3-AD16-7D7A-AD617B48A8FE}"/>
              </a:ext>
            </a:extLst>
          </p:cNvPr>
          <p:cNvSpPr>
            <a:spLocks/>
          </p:cNvSpPr>
          <p:nvPr userDrawn="1"/>
        </p:nvSpPr>
        <p:spPr bwMode="auto">
          <a:xfrm>
            <a:off x="6462184" y="1773238"/>
            <a:ext cx="963083" cy="2214562"/>
          </a:xfrm>
          <a:custGeom>
            <a:avLst/>
            <a:gdLst>
              <a:gd name="T0" fmla="*/ 908 w 908"/>
              <a:gd name="T1" fmla="*/ 1137 h 2093"/>
              <a:gd name="T2" fmla="*/ 891 w 908"/>
              <a:gd name="T3" fmla="*/ 1300 h 2093"/>
              <a:gd name="T4" fmla="*/ 855 w 908"/>
              <a:gd name="T5" fmla="*/ 1460 h 2093"/>
              <a:gd name="T6" fmla="*/ 816 w 908"/>
              <a:gd name="T7" fmla="*/ 1566 h 2093"/>
              <a:gd name="T8" fmla="*/ 776 w 908"/>
              <a:gd name="T9" fmla="*/ 1657 h 2093"/>
              <a:gd name="T10" fmla="*/ 729 w 908"/>
              <a:gd name="T11" fmla="*/ 1746 h 2093"/>
              <a:gd name="T12" fmla="*/ 674 w 908"/>
              <a:gd name="T13" fmla="*/ 1829 h 2093"/>
              <a:gd name="T14" fmla="*/ 613 w 908"/>
              <a:gd name="T15" fmla="*/ 1909 h 2093"/>
              <a:gd name="T16" fmla="*/ 545 w 908"/>
              <a:gd name="T17" fmla="*/ 1981 h 2093"/>
              <a:gd name="T18" fmla="*/ 427 w 908"/>
              <a:gd name="T19" fmla="*/ 2093 h 2093"/>
              <a:gd name="T20" fmla="*/ 469 w 908"/>
              <a:gd name="T21" fmla="*/ 2035 h 2093"/>
              <a:gd name="T22" fmla="*/ 494 w 908"/>
              <a:gd name="T23" fmla="*/ 1967 h 2093"/>
              <a:gd name="T24" fmla="*/ 498 w 908"/>
              <a:gd name="T25" fmla="*/ 1917 h 2093"/>
              <a:gd name="T26" fmla="*/ 488 w 908"/>
              <a:gd name="T27" fmla="*/ 1842 h 2093"/>
              <a:gd name="T28" fmla="*/ 456 w 908"/>
              <a:gd name="T29" fmla="*/ 1776 h 2093"/>
              <a:gd name="T30" fmla="*/ 407 w 908"/>
              <a:gd name="T31" fmla="*/ 1723 h 2093"/>
              <a:gd name="T32" fmla="*/ 345 w 908"/>
              <a:gd name="T33" fmla="*/ 1685 h 2093"/>
              <a:gd name="T34" fmla="*/ 273 w 908"/>
              <a:gd name="T35" fmla="*/ 1667 h 2093"/>
              <a:gd name="T36" fmla="*/ 222 w 908"/>
              <a:gd name="T37" fmla="*/ 1667 h 2093"/>
              <a:gd name="T38" fmla="*/ 152 w 908"/>
              <a:gd name="T39" fmla="*/ 1684 h 2093"/>
              <a:gd name="T40" fmla="*/ 91 w 908"/>
              <a:gd name="T41" fmla="*/ 1720 h 2093"/>
              <a:gd name="T42" fmla="*/ 217 w 908"/>
              <a:gd name="T43" fmla="*/ 1592 h 2093"/>
              <a:gd name="T44" fmla="*/ 291 w 908"/>
              <a:gd name="T45" fmla="*/ 1513 h 2093"/>
              <a:gd name="T46" fmla="*/ 317 w 908"/>
              <a:gd name="T47" fmla="*/ 1466 h 2093"/>
              <a:gd name="T48" fmla="*/ 352 w 908"/>
              <a:gd name="T49" fmla="*/ 1393 h 2093"/>
              <a:gd name="T50" fmla="*/ 377 w 908"/>
              <a:gd name="T51" fmla="*/ 1315 h 2093"/>
              <a:gd name="T52" fmla="*/ 396 w 908"/>
              <a:gd name="T53" fmla="*/ 1232 h 2093"/>
              <a:gd name="T54" fmla="*/ 406 w 908"/>
              <a:gd name="T55" fmla="*/ 1143 h 2093"/>
              <a:gd name="T56" fmla="*/ 407 w 908"/>
              <a:gd name="T57" fmla="*/ 1082 h 2093"/>
              <a:gd name="T58" fmla="*/ 397 w 908"/>
              <a:gd name="T59" fmla="*/ 948 h 2093"/>
              <a:gd name="T60" fmla="*/ 364 w 908"/>
              <a:gd name="T61" fmla="*/ 821 h 2093"/>
              <a:gd name="T62" fmla="*/ 312 w 908"/>
              <a:gd name="T63" fmla="*/ 703 h 2093"/>
              <a:gd name="T64" fmla="*/ 241 w 908"/>
              <a:gd name="T65" fmla="*/ 597 h 2093"/>
              <a:gd name="T66" fmla="*/ 155 w 908"/>
              <a:gd name="T67" fmla="*/ 505 h 2093"/>
              <a:gd name="T68" fmla="*/ 102 w 908"/>
              <a:gd name="T69" fmla="*/ 460 h 2093"/>
              <a:gd name="T70" fmla="*/ 62 w 908"/>
              <a:gd name="T71" fmla="*/ 426 h 2093"/>
              <a:gd name="T72" fmla="*/ 22 w 908"/>
              <a:gd name="T73" fmla="*/ 360 h 2093"/>
              <a:gd name="T74" fmla="*/ 3 w 908"/>
              <a:gd name="T75" fmla="*/ 298 h 2093"/>
              <a:gd name="T76" fmla="*/ 0 w 908"/>
              <a:gd name="T77" fmla="*/ 257 h 2093"/>
              <a:gd name="T78" fmla="*/ 5 w 908"/>
              <a:gd name="T79" fmla="*/ 206 h 2093"/>
              <a:gd name="T80" fmla="*/ 31 w 908"/>
              <a:gd name="T81" fmla="*/ 134 h 2093"/>
              <a:gd name="T82" fmla="*/ 74 w 908"/>
              <a:gd name="T83" fmla="*/ 75 h 2093"/>
              <a:gd name="T84" fmla="*/ 134 w 908"/>
              <a:gd name="T85" fmla="*/ 32 h 2093"/>
              <a:gd name="T86" fmla="*/ 205 w 908"/>
              <a:gd name="T87" fmla="*/ 5 h 2093"/>
              <a:gd name="T88" fmla="*/ 256 w 908"/>
              <a:gd name="T89" fmla="*/ 0 h 2093"/>
              <a:gd name="T90" fmla="*/ 300 w 908"/>
              <a:gd name="T91" fmla="*/ 4 h 2093"/>
              <a:gd name="T92" fmla="*/ 342 w 908"/>
              <a:gd name="T93" fmla="*/ 14 h 2093"/>
              <a:gd name="T94" fmla="*/ 367 w 908"/>
              <a:gd name="T95" fmla="*/ 26 h 2093"/>
              <a:gd name="T96" fmla="*/ 455 w 908"/>
              <a:gd name="T97" fmla="*/ 94 h 2093"/>
              <a:gd name="T98" fmla="*/ 531 w 908"/>
              <a:gd name="T99" fmla="*/ 164 h 2093"/>
              <a:gd name="T100" fmla="*/ 600 w 908"/>
              <a:gd name="T101" fmla="*/ 239 h 2093"/>
              <a:gd name="T102" fmla="*/ 663 w 908"/>
              <a:gd name="T103" fmla="*/ 321 h 2093"/>
              <a:gd name="T104" fmla="*/ 721 w 908"/>
              <a:gd name="T105" fmla="*/ 407 h 2093"/>
              <a:gd name="T106" fmla="*/ 770 w 908"/>
              <a:gd name="T107" fmla="*/ 498 h 2093"/>
              <a:gd name="T108" fmla="*/ 814 w 908"/>
              <a:gd name="T109" fmla="*/ 593 h 2093"/>
              <a:gd name="T110" fmla="*/ 850 w 908"/>
              <a:gd name="T111" fmla="*/ 692 h 2093"/>
              <a:gd name="T112" fmla="*/ 877 w 908"/>
              <a:gd name="T113" fmla="*/ 794 h 2093"/>
              <a:gd name="T114" fmla="*/ 896 w 908"/>
              <a:gd name="T115" fmla="*/ 900 h 2093"/>
              <a:gd name="T116" fmla="*/ 907 w 908"/>
              <a:gd name="T117" fmla="*/ 1009 h 2093"/>
              <a:gd name="T118" fmla="*/ 908 w 908"/>
              <a:gd name="T119" fmla="*/ 1082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8" h="2093">
                <a:moveTo>
                  <a:pt x="908" y="1082"/>
                </a:moveTo>
                <a:lnTo>
                  <a:pt x="908" y="1082"/>
                </a:lnTo>
                <a:lnTo>
                  <a:pt x="908" y="1137"/>
                </a:lnTo>
                <a:lnTo>
                  <a:pt x="905" y="1191"/>
                </a:lnTo>
                <a:lnTo>
                  <a:pt x="899" y="1246"/>
                </a:lnTo>
                <a:lnTo>
                  <a:pt x="891" y="1300"/>
                </a:lnTo>
                <a:lnTo>
                  <a:pt x="882" y="1354"/>
                </a:lnTo>
                <a:lnTo>
                  <a:pt x="869" y="1407"/>
                </a:lnTo>
                <a:lnTo>
                  <a:pt x="855" y="1460"/>
                </a:lnTo>
                <a:lnTo>
                  <a:pt x="839" y="1513"/>
                </a:lnTo>
                <a:lnTo>
                  <a:pt x="816" y="1566"/>
                </a:lnTo>
                <a:lnTo>
                  <a:pt x="816" y="1566"/>
                </a:lnTo>
                <a:lnTo>
                  <a:pt x="803" y="1597"/>
                </a:lnTo>
                <a:lnTo>
                  <a:pt x="790" y="1627"/>
                </a:lnTo>
                <a:lnTo>
                  <a:pt x="776" y="1657"/>
                </a:lnTo>
                <a:lnTo>
                  <a:pt x="761" y="1687"/>
                </a:lnTo>
                <a:lnTo>
                  <a:pt x="746" y="1717"/>
                </a:lnTo>
                <a:lnTo>
                  <a:pt x="729" y="1746"/>
                </a:lnTo>
                <a:lnTo>
                  <a:pt x="711" y="1774"/>
                </a:lnTo>
                <a:lnTo>
                  <a:pt x="694" y="1803"/>
                </a:lnTo>
                <a:lnTo>
                  <a:pt x="674" y="1829"/>
                </a:lnTo>
                <a:lnTo>
                  <a:pt x="655" y="1857"/>
                </a:lnTo>
                <a:lnTo>
                  <a:pt x="634" y="1882"/>
                </a:lnTo>
                <a:lnTo>
                  <a:pt x="613" y="1909"/>
                </a:lnTo>
                <a:lnTo>
                  <a:pt x="592" y="1933"/>
                </a:lnTo>
                <a:lnTo>
                  <a:pt x="569" y="1958"/>
                </a:lnTo>
                <a:lnTo>
                  <a:pt x="545" y="1981"/>
                </a:lnTo>
                <a:lnTo>
                  <a:pt x="521" y="2004"/>
                </a:lnTo>
                <a:lnTo>
                  <a:pt x="427" y="2093"/>
                </a:lnTo>
                <a:lnTo>
                  <a:pt x="427" y="2093"/>
                </a:lnTo>
                <a:lnTo>
                  <a:pt x="443" y="2076"/>
                </a:lnTo>
                <a:lnTo>
                  <a:pt x="457" y="2056"/>
                </a:lnTo>
                <a:lnTo>
                  <a:pt x="469" y="2035"/>
                </a:lnTo>
                <a:lnTo>
                  <a:pt x="480" y="2013"/>
                </a:lnTo>
                <a:lnTo>
                  <a:pt x="488" y="1990"/>
                </a:lnTo>
                <a:lnTo>
                  <a:pt x="494" y="1967"/>
                </a:lnTo>
                <a:lnTo>
                  <a:pt x="497" y="1942"/>
                </a:lnTo>
                <a:lnTo>
                  <a:pt x="498" y="1917"/>
                </a:lnTo>
                <a:lnTo>
                  <a:pt x="498" y="1917"/>
                </a:lnTo>
                <a:lnTo>
                  <a:pt x="497" y="1891"/>
                </a:lnTo>
                <a:lnTo>
                  <a:pt x="494" y="1866"/>
                </a:lnTo>
                <a:lnTo>
                  <a:pt x="488" y="1842"/>
                </a:lnTo>
                <a:lnTo>
                  <a:pt x="479" y="1819"/>
                </a:lnTo>
                <a:lnTo>
                  <a:pt x="468" y="1797"/>
                </a:lnTo>
                <a:lnTo>
                  <a:pt x="456" y="1776"/>
                </a:lnTo>
                <a:lnTo>
                  <a:pt x="442" y="1756"/>
                </a:lnTo>
                <a:lnTo>
                  <a:pt x="425" y="1739"/>
                </a:lnTo>
                <a:lnTo>
                  <a:pt x="407" y="1723"/>
                </a:lnTo>
                <a:lnTo>
                  <a:pt x="388" y="1708"/>
                </a:lnTo>
                <a:lnTo>
                  <a:pt x="367" y="1695"/>
                </a:lnTo>
                <a:lnTo>
                  <a:pt x="345" y="1685"/>
                </a:lnTo>
                <a:lnTo>
                  <a:pt x="322" y="1677"/>
                </a:lnTo>
                <a:lnTo>
                  <a:pt x="298" y="1670"/>
                </a:lnTo>
                <a:lnTo>
                  <a:pt x="273" y="1667"/>
                </a:lnTo>
                <a:lnTo>
                  <a:pt x="247" y="1665"/>
                </a:lnTo>
                <a:lnTo>
                  <a:pt x="247" y="1665"/>
                </a:lnTo>
                <a:lnTo>
                  <a:pt x="222" y="1667"/>
                </a:lnTo>
                <a:lnTo>
                  <a:pt x="198" y="1670"/>
                </a:lnTo>
                <a:lnTo>
                  <a:pt x="175" y="1676"/>
                </a:lnTo>
                <a:lnTo>
                  <a:pt x="152" y="1684"/>
                </a:lnTo>
                <a:lnTo>
                  <a:pt x="131" y="1694"/>
                </a:lnTo>
                <a:lnTo>
                  <a:pt x="110" y="1706"/>
                </a:lnTo>
                <a:lnTo>
                  <a:pt x="91" y="1720"/>
                </a:lnTo>
                <a:lnTo>
                  <a:pt x="73" y="1735"/>
                </a:lnTo>
                <a:lnTo>
                  <a:pt x="71" y="1732"/>
                </a:lnTo>
                <a:lnTo>
                  <a:pt x="217" y="1592"/>
                </a:lnTo>
                <a:lnTo>
                  <a:pt x="217" y="1592"/>
                </a:lnTo>
                <a:lnTo>
                  <a:pt x="255" y="1554"/>
                </a:lnTo>
                <a:lnTo>
                  <a:pt x="291" y="1513"/>
                </a:lnTo>
                <a:lnTo>
                  <a:pt x="291" y="1513"/>
                </a:lnTo>
                <a:lnTo>
                  <a:pt x="305" y="1490"/>
                </a:lnTo>
                <a:lnTo>
                  <a:pt x="317" y="1466"/>
                </a:lnTo>
                <a:lnTo>
                  <a:pt x="330" y="1443"/>
                </a:lnTo>
                <a:lnTo>
                  <a:pt x="342" y="1418"/>
                </a:lnTo>
                <a:lnTo>
                  <a:pt x="352" y="1393"/>
                </a:lnTo>
                <a:lnTo>
                  <a:pt x="361" y="1368"/>
                </a:lnTo>
                <a:lnTo>
                  <a:pt x="370" y="1342"/>
                </a:lnTo>
                <a:lnTo>
                  <a:pt x="377" y="1315"/>
                </a:lnTo>
                <a:lnTo>
                  <a:pt x="384" y="1289"/>
                </a:lnTo>
                <a:lnTo>
                  <a:pt x="391" y="1261"/>
                </a:lnTo>
                <a:lnTo>
                  <a:pt x="396" y="1232"/>
                </a:lnTo>
                <a:lnTo>
                  <a:pt x="400" y="1203"/>
                </a:lnTo>
                <a:lnTo>
                  <a:pt x="404" y="1175"/>
                </a:lnTo>
                <a:lnTo>
                  <a:pt x="406" y="1143"/>
                </a:lnTo>
                <a:lnTo>
                  <a:pt x="407" y="1113"/>
                </a:lnTo>
                <a:lnTo>
                  <a:pt x="407" y="1082"/>
                </a:lnTo>
                <a:lnTo>
                  <a:pt x="407" y="1082"/>
                </a:lnTo>
                <a:lnTo>
                  <a:pt x="406" y="1036"/>
                </a:lnTo>
                <a:lnTo>
                  <a:pt x="403" y="991"/>
                </a:lnTo>
                <a:lnTo>
                  <a:pt x="397" y="948"/>
                </a:lnTo>
                <a:lnTo>
                  <a:pt x="388" y="905"/>
                </a:lnTo>
                <a:lnTo>
                  <a:pt x="376" y="862"/>
                </a:lnTo>
                <a:lnTo>
                  <a:pt x="364" y="821"/>
                </a:lnTo>
                <a:lnTo>
                  <a:pt x="349" y="781"/>
                </a:lnTo>
                <a:lnTo>
                  <a:pt x="331" y="741"/>
                </a:lnTo>
                <a:lnTo>
                  <a:pt x="312" y="703"/>
                </a:lnTo>
                <a:lnTo>
                  <a:pt x="290" y="666"/>
                </a:lnTo>
                <a:lnTo>
                  <a:pt x="267" y="632"/>
                </a:lnTo>
                <a:lnTo>
                  <a:pt x="241" y="597"/>
                </a:lnTo>
                <a:lnTo>
                  <a:pt x="214" y="565"/>
                </a:lnTo>
                <a:lnTo>
                  <a:pt x="186" y="534"/>
                </a:lnTo>
                <a:lnTo>
                  <a:pt x="155" y="505"/>
                </a:lnTo>
                <a:lnTo>
                  <a:pt x="124" y="477"/>
                </a:lnTo>
                <a:lnTo>
                  <a:pt x="124" y="477"/>
                </a:lnTo>
                <a:lnTo>
                  <a:pt x="102" y="460"/>
                </a:lnTo>
                <a:lnTo>
                  <a:pt x="80" y="444"/>
                </a:lnTo>
                <a:lnTo>
                  <a:pt x="80" y="444"/>
                </a:lnTo>
                <a:lnTo>
                  <a:pt x="62" y="426"/>
                </a:lnTo>
                <a:lnTo>
                  <a:pt x="47" y="405"/>
                </a:lnTo>
                <a:lnTo>
                  <a:pt x="33" y="383"/>
                </a:lnTo>
                <a:lnTo>
                  <a:pt x="22" y="360"/>
                </a:lnTo>
                <a:lnTo>
                  <a:pt x="12" y="336"/>
                </a:lnTo>
                <a:lnTo>
                  <a:pt x="5" y="310"/>
                </a:lnTo>
                <a:lnTo>
                  <a:pt x="3" y="298"/>
                </a:lnTo>
                <a:lnTo>
                  <a:pt x="1" y="284"/>
                </a:lnTo>
                <a:lnTo>
                  <a:pt x="0" y="271"/>
                </a:lnTo>
                <a:lnTo>
                  <a:pt x="0" y="257"/>
                </a:lnTo>
                <a:lnTo>
                  <a:pt x="0" y="257"/>
                </a:lnTo>
                <a:lnTo>
                  <a:pt x="1" y="231"/>
                </a:lnTo>
                <a:lnTo>
                  <a:pt x="5" y="206"/>
                </a:lnTo>
                <a:lnTo>
                  <a:pt x="11" y="180"/>
                </a:lnTo>
                <a:lnTo>
                  <a:pt x="20" y="157"/>
                </a:lnTo>
                <a:lnTo>
                  <a:pt x="31" y="134"/>
                </a:lnTo>
                <a:lnTo>
                  <a:pt x="43" y="113"/>
                </a:lnTo>
                <a:lnTo>
                  <a:pt x="58" y="94"/>
                </a:lnTo>
                <a:lnTo>
                  <a:pt x="74" y="75"/>
                </a:lnTo>
                <a:lnTo>
                  <a:pt x="93" y="59"/>
                </a:lnTo>
                <a:lnTo>
                  <a:pt x="112" y="44"/>
                </a:lnTo>
                <a:lnTo>
                  <a:pt x="134" y="32"/>
                </a:lnTo>
                <a:lnTo>
                  <a:pt x="156" y="20"/>
                </a:lnTo>
                <a:lnTo>
                  <a:pt x="180" y="12"/>
                </a:lnTo>
                <a:lnTo>
                  <a:pt x="205" y="5"/>
                </a:lnTo>
                <a:lnTo>
                  <a:pt x="230" y="2"/>
                </a:lnTo>
                <a:lnTo>
                  <a:pt x="256" y="0"/>
                </a:lnTo>
                <a:lnTo>
                  <a:pt x="256" y="0"/>
                </a:lnTo>
                <a:lnTo>
                  <a:pt x="271" y="0"/>
                </a:lnTo>
                <a:lnTo>
                  <a:pt x="286" y="2"/>
                </a:lnTo>
                <a:lnTo>
                  <a:pt x="300" y="4"/>
                </a:lnTo>
                <a:lnTo>
                  <a:pt x="314" y="6"/>
                </a:lnTo>
                <a:lnTo>
                  <a:pt x="328" y="11"/>
                </a:lnTo>
                <a:lnTo>
                  <a:pt x="342" y="14"/>
                </a:lnTo>
                <a:lnTo>
                  <a:pt x="354" y="20"/>
                </a:lnTo>
                <a:lnTo>
                  <a:pt x="367" y="26"/>
                </a:lnTo>
                <a:lnTo>
                  <a:pt x="367" y="26"/>
                </a:lnTo>
                <a:lnTo>
                  <a:pt x="412" y="58"/>
                </a:lnTo>
                <a:lnTo>
                  <a:pt x="455" y="94"/>
                </a:lnTo>
                <a:lnTo>
                  <a:pt x="455" y="94"/>
                </a:lnTo>
                <a:lnTo>
                  <a:pt x="481" y="117"/>
                </a:lnTo>
                <a:lnTo>
                  <a:pt x="505" y="140"/>
                </a:lnTo>
                <a:lnTo>
                  <a:pt x="531" y="164"/>
                </a:lnTo>
                <a:lnTo>
                  <a:pt x="554" y="188"/>
                </a:lnTo>
                <a:lnTo>
                  <a:pt x="578" y="214"/>
                </a:lnTo>
                <a:lnTo>
                  <a:pt x="600" y="239"/>
                </a:lnTo>
                <a:lnTo>
                  <a:pt x="621" y="265"/>
                </a:lnTo>
                <a:lnTo>
                  <a:pt x="642" y="293"/>
                </a:lnTo>
                <a:lnTo>
                  <a:pt x="663" y="321"/>
                </a:lnTo>
                <a:lnTo>
                  <a:pt x="683" y="348"/>
                </a:lnTo>
                <a:lnTo>
                  <a:pt x="702" y="377"/>
                </a:lnTo>
                <a:lnTo>
                  <a:pt x="721" y="407"/>
                </a:lnTo>
                <a:lnTo>
                  <a:pt x="738" y="437"/>
                </a:lnTo>
                <a:lnTo>
                  <a:pt x="755" y="467"/>
                </a:lnTo>
                <a:lnTo>
                  <a:pt x="770" y="498"/>
                </a:lnTo>
                <a:lnTo>
                  <a:pt x="786" y="529"/>
                </a:lnTo>
                <a:lnTo>
                  <a:pt x="800" y="560"/>
                </a:lnTo>
                <a:lnTo>
                  <a:pt x="814" y="593"/>
                </a:lnTo>
                <a:lnTo>
                  <a:pt x="826" y="625"/>
                </a:lnTo>
                <a:lnTo>
                  <a:pt x="838" y="658"/>
                </a:lnTo>
                <a:lnTo>
                  <a:pt x="850" y="692"/>
                </a:lnTo>
                <a:lnTo>
                  <a:pt x="860" y="726"/>
                </a:lnTo>
                <a:lnTo>
                  <a:pt x="869" y="760"/>
                </a:lnTo>
                <a:lnTo>
                  <a:pt x="877" y="794"/>
                </a:lnTo>
                <a:lnTo>
                  <a:pt x="884" y="829"/>
                </a:lnTo>
                <a:lnTo>
                  <a:pt x="891" y="865"/>
                </a:lnTo>
                <a:lnTo>
                  <a:pt x="896" y="900"/>
                </a:lnTo>
                <a:lnTo>
                  <a:pt x="900" y="936"/>
                </a:lnTo>
                <a:lnTo>
                  <a:pt x="904" y="972"/>
                </a:lnTo>
                <a:lnTo>
                  <a:pt x="907" y="1009"/>
                </a:lnTo>
                <a:lnTo>
                  <a:pt x="908" y="1046"/>
                </a:lnTo>
                <a:lnTo>
                  <a:pt x="908" y="1082"/>
                </a:lnTo>
                <a:lnTo>
                  <a:pt x="908" y="1082"/>
                </a:lnTo>
                <a:close/>
              </a:path>
            </a:pathLst>
          </a:custGeom>
          <a:solidFill>
            <a:schemeClr val="accent4"/>
          </a:solidFill>
          <a:ln>
            <a:noFill/>
          </a:ln>
        </p:spPr>
        <p:txBody>
          <a:bodyPr/>
          <a:lstStyle/>
          <a:p>
            <a:pPr>
              <a:defRPr/>
            </a:pPr>
            <a:endParaRPr lang="en-US"/>
          </a:p>
        </p:txBody>
      </p:sp>
      <p:sp>
        <p:nvSpPr>
          <p:cNvPr id="5" name="Freeform 9">
            <a:extLst>
              <a:ext uri="{FF2B5EF4-FFF2-40B4-BE49-F238E27FC236}">
                <a16:creationId xmlns:a16="http://schemas.microsoft.com/office/drawing/2014/main" id="{0F094474-9317-5FB9-855B-CA087DD0DC95}"/>
              </a:ext>
            </a:extLst>
          </p:cNvPr>
          <p:cNvSpPr>
            <a:spLocks/>
          </p:cNvSpPr>
          <p:nvPr userDrawn="1"/>
        </p:nvSpPr>
        <p:spPr bwMode="auto">
          <a:xfrm>
            <a:off x="5778500" y="3536951"/>
            <a:ext cx="1212851" cy="1306513"/>
          </a:xfrm>
          <a:custGeom>
            <a:avLst/>
            <a:gdLst>
              <a:gd name="T0" fmla="*/ 1144 w 1144"/>
              <a:gd name="T1" fmla="*/ 252 h 1236"/>
              <a:gd name="T2" fmla="*/ 1144 w 1144"/>
              <a:gd name="T3" fmla="*/ 252 h 1236"/>
              <a:gd name="T4" fmla="*/ 1143 w 1144"/>
              <a:gd name="T5" fmla="*/ 277 h 1236"/>
              <a:gd name="T6" fmla="*/ 1140 w 1144"/>
              <a:gd name="T7" fmla="*/ 302 h 1236"/>
              <a:gd name="T8" fmla="*/ 1134 w 1144"/>
              <a:gd name="T9" fmla="*/ 325 h 1236"/>
              <a:gd name="T10" fmla="*/ 1126 w 1144"/>
              <a:gd name="T11" fmla="*/ 348 h 1236"/>
              <a:gd name="T12" fmla="*/ 1115 w 1144"/>
              <a:gd name="T13" fmla="*/ 370 h 1236"/>
              <a:gd name="T14" fmla="*/ 1103 w 1144"/>
              <a:gd name="T15" fmla="*/ 391 h 1236"/>
              <a:gd name="T16" fmla="*/ 1089 w 1144"/>
              <a:gd name="T17" fmla="*/ 411 h 1236"/>
              <a:gd name="T18" fmla="*/ 1073 w 1144"/>
              <a:gd name="T19" fmla="*/ 428 h 1236"/>
              <a:gd name="T20" fmla="*/ 1057 w 1144"/>
              <a:gd name="T21" fmla="*/ 444 h 1236"/>
              <a:gd name="T22" fmla="*/ 1057 w 1144"/>
              <a:gd name="T23" fmla="*/ 444 h 1236"/>
              <a:gd name="T24" fmla="*/ 1056 w 1144"/>
              <a:gd name="T25" fmla="*/ 444 h 1236"/>
              <a:gd name="T26" fmla="*/ 552 w 1144"/>
              <a:gd name="T27" fmla="*/ 915 h 1236"/>
              <a:gd name="T28" fmla="*/ 552 w 1144"/>
              <a:gd name="T29" fmla="*/ 1236 h 1236"/>
              <a:gd name="T30" fmla="*/ 0 w 1144"/>
              <a:gd name="T31" fmla="*/ 1236 h 1236"/>
              <a:gd name="T32" fmla="*/ 0 w 1144"/>
              <a:gd name="T33" fmla="*/ 1108 h 1236"/>
              <a:gd name="T34" fmla="*/ 5 w 1144"/>
              <a:gd name="T35" fmla="*/ 746 h 1236"/>
              <a:gd name="T36" fmla="*/ 86 w 1144"/>
              <a:gd name="T37" fmla="*/ 671 h 1236"/>
              <a:gd name="T38" fmla="*/ 717 w 1144"/>
              <a:gd name="T39" fmla="*/ 67 h 1236"/>
              <a:gd name="T40" fmla="*/ 717 w 1144"/>
              <a:gd name="T41" fmla="*/ 67 h 1236"/>
              <a:gd name="T42" fmla="*/ 734 w 1144"/>
              <a:gd name="T43" fmla="*/ 51 h 1236"/>
              <a:gd name="T44" fmla="*/ 754 w 1144"/>
              <a:gd name="T45" fmla="*/ 38 h 1236"/>
              <a:gd name="T46" fmla="*/ 775 w 1144"/>
              <a:gd name="T47" fmla="*/ 27 h 1236"/>
              <a:gd name="T48" fmla="*/ 796 w 1144"/>
              <a:gd name="T49" fmla="*/ 18 h 1236"/>
              <a:gd name="T50" fmla="*/ 820 w 1144"/>
              <a:gd name="T51" fmla="*/ 10 h 1236"/>
              <a:gd name="T52" fmla="*/ 844 w 1144"/>
              <a:gd name="T53" fmla="*/ 5 h 1236"/>
              <a:gd name="T54" fmla="*/ 868 w 1144"/>
              <a:gd name="T55" fmla="*/ 2 h 1236"/>
              <a:gd name="T56" fmla="*/ 893 w 1144"/>
              <a:gd name="T57" fmla="*/ 0 h 1236"/>
              <a:gd name="T58" fmla="*/ 893 w 1144"/>
              <a:gd name="T59" fmla="*/ 0 h 1236"/>
              <a:gd name="T60" fmla="*/ 919 w 1144"/>
              <a:gd name="T61" fmla="*/ 2 h 1236"/>
              <a:gd name="T62" fmla="*/ 944 w 1144"/>
              <a:gd name="T63" fmla="*/ 5 h 1236"/>
              <a:gd name="T64" fmla="*/ 968 w 1144"/>
              <a:gd name="T65" fmla="*/ 12 h 1236"/>
              <a:gd name="T66" fmla="*/ 991 w 1144"/>
              <a:gd name="T67" fmla="*/ 20 h 1236"/>
              <a:gd name="T68" fmla="*/ 1013 w 1144"/>
              <a:gd name="T69" fmla="*/ 30 h 1236"/>
              <a:gd name="T70" fmla="*/ 1034 w 1144"/>
              <a:gd name="T71" fmla="*/ 43 h 1236"/>
              <a:gd name="T72" fmla="*/ 1053 w 1144"/>
              <a:gd name="T73" fmla="*/ 58 h 1236"/>
              <a:gd name="T74" fmla="*/ 1071 w 1144"/>
              <a:gd name="T75" fmla="*/ 74 h 1236"/>
              <a:gd name="T76" fmla="*/ 1088 w 1144"/>
              <a:gd name="T77" fmla="*/ 91 h 1236"/>
              <a:gd name="T78" fmla="*/ 1102 w 1144"/>
              <a:gd name="T79" fmla="*/ 111 h 1236"/>
              <a:gd name="T80" fmla="*/ 1114 w 1144"/>
              <a:gd name="T81" fmla="*/ 132 h 1236"/>
              <a:gd name="T82" fmla="*/ 1125 w 1144"/>
              <a:gd name="T83" fmla="*/ 154 h 1236"/>
              <a:gd name="T84" fmla="*/ 1134 w 1144"/>
              <a:gd name="T85" fmla="*/ 177 h 1236"/>
              <a:gd name="T86" fmla="*/ 1140 w 1144"/>
              <a:gd name="T87" fmla="*/ 201 h 1236"/>
              <a:gd name="T88" fmla="*/ 1143 w 1144"/>
              <a:gd name="T89" fmla="*/ 226 h 1236"/>
              <a:gd name="T90" fmla="*/ 1144 w 1144"/>
              <a:gd name="T91" fmla="*/ 252 h 1236"/>
              <a:gd name="T92" fmla="*/ 1144 w 1144"/>
              <a:gd name="T93" fmla="*/ 252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4" h="1236">
                <a:moveTo>
                  <a:pt x="1144" y="252"/>
                </a:moveTo>
                <a:lnTo>
                  <a:pt x="1144" y="252"/>
                </a:lnTo>
                <a:lnTo>
                  <a:pt x="1143" y="277"/>
                </a:lnTo>
                <a:lnTo>
                  <a:pt x="1140" y="302"/>
                </a:lnTo>
                <a:lnTo>
                  <a:pt x="1134" y="325"/>
                </a:lnTo>
                <a:lnTo>
                  <a:pt x="1126" y="348"/>
                </a:lnTo>
                <a:lnTo>
                  <a:pt x="1115" y="370"/>
                </a:lnTo>
                <a:lnTo>
                  <a:pt x="1103" y="391"/>
                </a:lnTo>
                <a:lnTo>
                  <a:pt x="1089" y="411"/>
                </a:lnTo>
                <a:lnTo>
                  <a:pt x="1073" y="428"/>
                </a:lnTo>
                <a:lnTo>
                  <a:pt x="1057" y="444"/>
                </a:lnTo>
                <a:lnTo>
                  <a:pt x="1057" y="444"/>
                </a:lnTo>
                <a:lnTo>
                  <a:pt x="1056" y="444"/>
                </a:lnTo>
                <a:lnTo>
                  <a:pt x="552" y="915"/>
                </a:lnTo>
                <a:lnTo>
                  <a:pt x="552" y="1236"/>
                </a:lnTo>
                <a:lnTo>
                  <a:pt x="0" y="1236"/>
                </a:lnTo>
                <a:lnTo>
                  <a:pt x="0" y="1108"/>
                </a:lnTo>
                <a:lnTo>
                  <a:pt x="5" y="746"/>
                </a:lnTo>
                <a:lnTo>
                  <a:pt x="86" y="671"/>
                </a:lnTo>
                <a:lnTo>
                  <a:pt x="717" y="67"/>
                </a:lnTo>
                <a:lnTo>
                  <a:pt x="717" y="67"/>
                </a:lnTo>
                <a:lnTo>
                  <a:pt x="734" y="51"/>
                </a:lnTo>
                <a:lnTo>
                  <a:pt x="754" y="38"/>
                </a:lnTo>
                <a:lnTo>
                  <a:pt x="775" y="27"/>
                </a:lnTo>
                <a:lnTo>
                  <a:pt x="796" y="18"/>
                </a:lnTo>
                <a:lnTo>
                  <a:pt x="820" y="10"/>
                </a:lnTo>
                <a:lnTo>
                  <a:pt x="844" y="5"/>
                </a:lnTo>
                <a:lnTo>
                  <a:pt x="868" y="2"/>
                </a:lnTo>
                <a:lnTo>
                  <a:pt x="893" y="0"/>
                </a:lnTo>
                <a:lnTo>
                  <a:pt x="893" y="0"/>
                </a:lnTo>
                <a:lnTo>
                  <a:pt x="919" y="2"/>
                </a:lnTo>
                <a:lnTo>
                  <a:pt x="944" y="5"/>
                </a:lnTo>
                <a:lnTo>
                  <a:pt x="968" y="12"/>
                </a:lnTo>
                <a:lnTo>
                  <a:pt x="991" y="20"/>
                </a:lnTo>
                <a:lnTo>
                  <a:pt x="1013" y="30"/>
                </a:lnTo>
                <a:lnTo>
                  <a:pt x="1034" y="43"/>
                </a:lnTo>
                <a:lnTo>
                  <a:pt x="1053" y="58"/>
                </a:lnTo>
                <a:lnTo>
                  <a:pt x="1071" y="74"/>
                </a:lnTo>
                <a:lnTo>
                  <a:pt x="1088" y="91"/>
                </a:lnTo>
                <a:lnTo>
                  <a:pt x="1102" y="111"/>
                </a:lnTo>
                <a:lnTo>
                  <a:pt x="1114" y="132"/>
                </a:lnTo>
                <a:lnTo>
                  <a:pt x="1125" y="154"/>
                </a:lnTo>
                <a:lnTo>
                  <a:pt x="1134" y="177"/>
                </a:lnTo>
                <a:lnTo>
                  <a:pt x="1140" y="201"/>
                </a:lnTo>
                <a:lnTo>
                  <a:pt x="1143" y="226"/>
                </a:lnTo>
                <a:lnTo>
                  <a:pt x="1144" y="252"/>
                </a:lnTo>
                <a:lnTo>
                  <a:pt x="1144" y="252"/>
                </a:lnTo>
                <a:close/>
              </a:path>
            </a:pathLst>
          </a:custGeom>
          <a:solidFill>
            <a:schemeClr val="accent5"/>
          </a:solidFill>
          <a:ln>
            <a:noFill/>
          </a:ln>
        </p:spPr>
        <p:txBody>
          <a:bodyPr/>
          <a:lstStyle/>
          <a:p>
            <a:pPr>
              <a:defRPr/>
            </a:pPr>
            <a:endParaRPr lang="en-US"/>
          </a:p>
        </p:txBody>
      </p:sp>
      <p:sp>
        <p:nvSpPr>
          <p:cNvPr id="6" name="Freeform 10">
            <a:extLst>
              <a:ext uri="{FF2B5EF4-FFF2-40B4-BE49-F238E27FC236}">
                <a16:creationId xmlns:a16="http://schemas.microsoft.com/office/drawing/2014/main" id="{DA0FAFE3-B7C4-6412-797A-D2B73C72547A}"/>
              </a:ext>
            </a:extLst>
          </p:cNvPr>
          <p:cNvSpPr>
            <a:spLocks/>
          </p:cNvSpPr>
          <p:nvPr userDrawn="1"/>
        </p:nvSpPr>
        <p:spPr bwMode="auto">
          <a:xfrm>
            <a:off x="6453718" y="3532189"/>
            <a:ext cx="537633" cy="536575"/>
          </a:xfrm>
          <a:custGeom>
            <a:avLst/>
            <a:gdLst>
              <a:gd name="T0" fmla="*/ 2147483646 w 506"/>
              <a:gd name="T1" fmla="*/ 2147483646 h 507"/>
              <a:gd name="T2" fmla="*/ 2147483646 w 506"/>
              <a:gd name="T3" fmla="*/ 2147483646 h 507"/>
              <a:gd name="T4" fmla="*/ 2147483646 w 506"/>
              <a:gd name="T5" fmla="*/ 2147483646 h 507"/>
              <a:gd name="T6" fmla="*/ 2147483646 w 506"/>
              <a:gd name="T7" fmla="*/ 2147483646 h 507"/>
              <a:gd name="T8" fmla="*/ 2147483646 w 506"/>
              <a:gd name="T9" fmla="*/ 2147483646 h 507"/>
              <a:gd name="T10" fmla="*/ 2147483646 w 506"/>
              <a:gd name="T11" fmla="*/ 2147483646 h 507"/>
              <a:gd name="T12" fmla="*/ 2147483646 w 506"/>
              <a:gd name="T13" fmla="*/ 2147483646 h 507"/>
              <a:gd name="T14" fmla="*/ 2147483646 w 506"/>
              <a:gd name="T15" fmla="*/ 2147483646 h 507"/>
              <a:gd name="T16" fmla="*/ 2147483646 w 506"/>
              <a:gd name="T17" fmla="*/ 2147483646 h 507"/>
              <a:gd name="T18" fmla="*/ 2147483646 w 506"/>
              <a:gd name="T19" fmla="*/ 2147483646 h 507"/>
              <a:gd name="T20" fmla="*/ 2147483646 w 506"/>
              <a:gd name="T21" fmla="*/ 2147483646 h 507"/>
              <a:gd name="T22" fmla="*/ 2147483646 w 506"/>
              <a:gd name="T23" fmla="*/ 2147483646 h 507"/>
              <a:gd name="T24" fmla="*/ 2147483646 w 506"/>
              <a:gd name="T25" fmla="*/ 2147483646 h 507"/>
              <a:gd name="T26" fmla="*/ 2147483646 w 506"/>
              <a:gd name="T27" fmla="*/ 2147483646 h 507"/>
              <a:gd name="T28" fmla="*/ 2147483646 w 506"/>
              <a:gd name="T29" fmla="*/ 2147483646 h 507"/>
              <a:gd name="T30" fmla="*/ 2147483646 w 506"/>
              <a:gd name="T31" fmla="*/ 2147483646 h 507"/>
              <a:gd name="T32" fmla="*/ 2147483646 w 506"/>
              <a:gd name="T33" fmla="*/ 2147483646 h 507"/>
              <a:gd name="T34" fmla="*/ 0 w 506"/>
              <a:gd name="T35" fmla="*/ 2147483646 h 507"/>
              <a:gd name="T36" fmla="*/ 2147483646 w 506"/>
              <a:gd name="T37" fmla="*/ 2147483646 h 507"/>
              <a:gd name="T38" fmla="*/ 2147483646 w 506"/>
              <a:gd name="T39" fmla="*/ 2147483646 h 507"/>
              <a:gd name="T40" fmla="*/ 2147483646 w 506"/>
              <a:gd name="T41" fmla="*/ 2147483646 h 507"/>
              <a:gd name="T42" fmla="*/ 2147483646 w 506"/>
              <a:gd name="T43" fmla="*/ 2147483646 h 507"/>
              <a:gd name="T44" fmla="*/ 2147483646 w 506"/>
              <a:gd name="T45" fmla="*/ 2147483646 h 507"/>
              <a:gd name="T46" fmla="*/ 2147483646 w 506"/>
              <a:gd name="T47" fmla="*/ 2147483646 h 507"/>
              <a:gd name="T48" fmla="*/ 2147483646 w 506"/>
              <a:gd name="T49" fmla="*/ 2147483646 h 507"/>
              <a:gd name="T50" fmla="*/ 2147483646 w 506"/>
              <a:gd name="T51" fmla="*/ 0 h 507"/>
              <a:gd name="T52" fmla="*/ 2147483646 w 506"/>
              <a:gd name="T53" fmla="*/ 2147483646 h 507"/>
              <a:gd name="T54" fmla="*/ 2147483646 w 506"/>
              <a:gd name="T55" fmla="*/ 2147483646 h 507"/>
              <a:gd name="T56" fmla="*/ 2147483646 w 506"/>
              <a:gd name="T57" fmla="*/ 2147483646 h 507"/>
              <a:gd name="T58" fmla="*/ 2147483646 w 506"/>
              <a:gd name="T59" fmla="*/ 2147483646 h 507"/>
              <a:gd name="T60" fmla="*/ 2147483646 w 506"/>
              <a:gd name="T61" fmla="*/ 2147483646 h 507"/>
              <a:gd name="T62" fmla="*/ 2147483646 w 506"/>
              <a:gd name="T63" fmla="*/ 2147483646 h 507"/>
              <a:gd name="T64" fmla="*/ 2147483646 w 506"/>
              <a:gd name="T65" fmla="*/ 2147483646 h 507"/>
              <a:gd name="T66" fmla="*/ 2147483646 w 506"/>
              <a:gd name="T67" fmla="*/ 2147483646 h 507"/>
              <a:gd name="T68" fmla="*/ 2147483646 w 506"/>
              <a:gd name="T69" fmla="*/ 2147483646 h 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6" h="507">
                <a:moveTo>
                  <a:pt x="506" y="253"/>
                </a:moveTo>
                <a:lnTo>
                  <a:pt x="506" y="253"/>
                </a:lnTo>
                <a:lnTo>
                  <a:pt x="505" y="279"/>
                </a:lnTo>
                <a:lnTo>
                  <a:pt x="502" y="304"/>
                </a:lnTo>
                <a:lnTo>
                  <a:pt x="495" y="328"/>
                </a:lnTo>
                <a:lnTo>
                  <a:pt x="487" y="353"/>
                </a:lnTo>
                <a:lnTo>
                  <a:pt x="476" y="374"/>
                </a:lnTo>
                <a:lnTo>
                  <a:pt x="464" y="395"/>
                </a:lnTo>
                <a:lnTo>
                  <a:pt x="449" y="415"/>
                </a:lnTo>
                <a:lnTo>
                  <a:pt x="433" y="433"/>
                </a:lnTo>
                <a:lnTo>
                  <a:pt x="414" y="449"/>
                </a:lnTo>
                <a:lnTo>
                  <a:pt x="395" y="463"/>
                </a:lnTo>
                <a:lnTo>
                  <a:pt x="374" y="476"/>
                </a:lnTo>
                <a:lnTo>
                  <a:pt x="352" y="487"/>
                </a:lnTo>
                <a:lnTo>
                  <a:pt x="329" y="495"/>
                </a:lnTo>
                <a:lnTo>
                  <a:pt x="305" y="502"/>
                </a:lnTo>
                <a:lnTo>
                  <a:pt x="279" y="506"/>
                </a:lnTo>
                <a:lnTo>
                  <a:pt x="253" y="507"/>
                </a:lnTo>
                <a:lnTo>
                  <a:pt x="228" y="506"/>
                </a:lnTo>
                <a:lnTo>
                  <a:pt x="202" y="502"/>
                </a:lnTo>
                <a:lnTo>
                  <a:pt x="178" y="495"/>
                </a:lnTo>
                <a:lnTo>
                  <a:pt x="155" y="487"/>
                </a:lnTo>
                <a:lnTo>
                  <a:pt x="132" y="476"/>
                </a:lnTo>
                <a:lnTo>
                  <a:pt x="111" y="463"/>
                </a:lnTo>
                <a:lnTo>
                  <a:pt x="92" y="449"/>
                </a:lnTo>
                <a:lnTo>
                  <a:pt x="74" y="433"/>
                </a:lnTo>
                <a:lnTo>
                  <a:pt x="57" y="415"/>
                </a:lnTo>
                <a:lnTo>
                  <a:pt x="43" y="395"/>
                </a:lnTo>
                <a:lnTo>
                  <a:pt x="31" y="374"/>
                </a:lnTo>
                <a:lnTo>
                  <a:pt x="19" y="353"/>
                </a:lnTo>
                <a:lnTo>
                  <a:pt x="11" y="328"/>
                </a:lnTo>
                <a:lnTo>
                  <a:pt x="5" y="304"/>
                </a:lnTo>
                <a:lnTo>
                  <a:pt x="1" y="279"/>
                </a:lnTo>
                <a:lnTo>
                  <a:pt x="0" y="253"/>
                </a:lnTo>
                <a:lnTo>
                  <a:pt x="1" y="227"/>
                </a:lnTo>
                <a:lnTo>
                  <a:pt x="5" y="203"/>
                </a:lnTo>
                <a:lnTo>
                  <a:pt x="11" y="177"/>
                </a:lnTo>
                <a:lnTo>
                  <a:pt x="19" y="154"/>
                </a:lnTo>
                <a:lnTo>
                  <a:pt x="31" y="132"/>
                </a:lnTo>
                <a:lnTo>
                  <a:pt x="43" y="112"/>
                </a:lnTo>
                <a:lnTo>
                  <a:pt x="57" y="92"/>
                </a:lnTo>
                <a:lnTo>
                  <a:pt x="74" y="74"/>
                </a:lnTo>
                <a:lnTo>
                  <a:pt x="92" y="58"/>
                </a:lnTo>
                <a:lnTo>
                  <a:pt x="111" y="43"/>
                </a:lnTo>
                <a:lnTo>
                  <a:pt x="132" y="30"/>
                </a:lnTo>
                <a:lnTo>
                  <a:pt x="155" y="20"/>
                </a:lnTo>
                <a:lnTo>
                  <a:pt x="178" y="11"/>
                </a:lnTo>
                <a:lnTo>
                  <a:pt x="202" y="5"/>
                </a:lnTo>
                <a:lnTo>
                  <a:pt x="228" y="1"/>
                </a:lnTo>
                <a:lnTo>
                  <a:pt x="253" y="0"/>
                </a:lnTo>
                <a:lnTo>
                  <a:pt x="279" y="1"/>
                </a:lnTo>
                <a:lnTo>
                  <a:pt x="305" y="5"/>
                </a:lnTo>
                <a:lnTo>
                  <a:pt x="329" y="11"/>
                </a:lnTo>
                <a:lnTo>
                  <a:pt x="352" y="20"/>
                </a:lnTo>
                <a:lnTo>
                  <a:pt x="374" y="30"/>
                </a:lnTo>
                <a:lnTo>
                  <a:pt x="395" y="43"/>
                </a:lnTo>
                <a:lnTo>
                  <a:pt x="414" y="58"/>
                </a:lnTo>
                <a:lnTo>
                  <a:pt x="433" y="74"/>
                </a:lnTo>
                <a:lnTo>
                  <a:pt x="449" y="92"/>
                </a:lnTo>
                <a:lnTo>
                  <a:pt x="464" y="112"/>
                </a:lnTo>
                <a:lnTo>
                  <a:pt x="476" y="132"/>
                </a:lnTo>
                <a:lnTo>
                  <a:pt x="487" y="154"/>
                </a:lnTo>
                <a:lnTo>
                  <a:pt x="495" y="177"/>
                </a:lnTo>
                <a:lnTo>
                  <a:pt x="502" y="203"/>
                </a:lnTo>
                <a:lnTo>
                  <a:pt x="505" y="227"/>
                </a:lnTo>
                <a:lnTo>
                  <a:pt x="506" y="253"/>
                </a:lnTo>
                <a:close/>
              </a:path>
            </a:pathLst>
          </a:custGeom>
          <a:solidFill>
            <a:srgbClr val="49CFAE"/>
          </a:solidFill>
          <a:ln w="11113">
            <a:solidFill>
              <a:srgbClr val="FFFFFF"/>
            </a:solidFill>
            <a:prstDash val="solid"/>
            <a:round/>
            <a:headEnd/>
            <a:tailEnd/>
          </a:ln>
        </p:spPr>
        <p:txBody>
          <a:bodyPr/>
          <a:lstStyle/>
          <a:p>
            <a:endParaRPr lang="ar-SA"/>
          </a:p>
        </p:txBody>
      </p:sp>
      <p:sp>
        <p:nvSpPr>
          <p:cNvPr id="7" name="Freeform 11">
            <a:extLst>
              <a:ext uri="{FF2B5EF4-FFF2-40B4-BE49-F238E27FC236}">
                <a16:creationId xmlns:a16="http://schemas.microsoft.com/office/drawing/2014/main" id="{765F0F72-67BD-BD48-D2F4-E66D9B6BFCB0}"/>
              </a:ext>
            </a:extLst>
          </p:cNvPr>
          <p:cNvSpPr>
            <a:spLocks/>
          </p:cNvSpPr>
          <p:nvPr userDrawn="1"/>
        </p:nvSpPr>
        <p:spPr bwMode="auto">
          <a:xfrm>
            <a:off x="6809317" y="3873500"/>
            <a:ext cx="33867" cy="38100"/>
          </a:xfrm>
          <a:custGeom>
            <a:avLst/>
            <a:gdLst>
              <a:gd name="T0" fmla="*/ 2147483646 w 31"/>
              <a:gd name="T1" fmla="*/ 2147483646 h 34"/>
              <a:gd name="T2" fmla="*/ 2147483646 w 31"/>
              <a:gd name="T3" fmla="*/ 2147483646 h 34"/>
              <a:gd name="T4" fmla="*/ 2147483646 w 31"/>
              <a:gd name="T5" fmla="*/ 2147483646 h 34"/>
              <a:gd name="T6" fmla="*/ 2147483646 w 31"/>
              <a:gd name="T7" fmla="*/ 2147483646 h 34"/>
              <a:gd name="T8" fmla="*/ 2147483646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2147483646 h 34"/>
              <a:gd name="T18" fmla="*/ 2147483646 w 31"/>
              <a:gd name="T19" fmla="*/ 2147483646 h 34"/>
              <a:gd name="T20" fmla="*/ 2147483646 w 31"/>
              <a:gd name="T21" fmla="*/ 2147483646 h 34"/>
              <a:gd name="T22" fmla="*/ 2147483646 w 31"/>
              <a:gd name="T23" fmla="*/ 2147483646 h 34"/>
              <a:gd name="T24" fmla="*/ 2147483646 w 31"/>
              <a:gd name="T25" fmla="*/ 2147483646 h 34"/>
              <a:gd name="T26" fmla="*/ 2147483646 w 31"/>
              <a:gd name="T27" fmla="*/ 2147483646 h 34"/>
              <a:gd name="T28" fmla="*/ 2147483646 w 31"/>
              <a:gd name="T29" fmla="*/ 2147483646 h 34"/>
              <a:gd name="T30" fmla="*/ 0 w 31"/>
              <a:gd name="T31" fmla="*/ 2147483646 h 34"/>
              <a:gd name="T32" fmla="*/ 0 w 31"/>
              <a:gd name="T33" fmla="*/ 2147483646 h 34"/>
              <a:gd name="T34" fmla="*/ 2147483646 w 31"/>
              <a:gd name="T35" fmla="*/ 2147483646 h 34"/>
              <a:gd name="T36" fmla="*/ 2147483646 w 31"/>
              <a:gd name="T37" fmla="*/ 2147483646 h 34"/>
              <a:gd name="T38" fmla="*/ 2147483646 w 31"/>
              <a:gd name="T39" fmla="*/ 2147483646 h 34"/>
              <a:gd name="T40" fmla="*/ 2147483646 w 31"/>
              <a:gd name="T41" fmla="*/ 2147483646 h 34"/>
              <a:gd name="T42" fmla="*/ 2147483646 w 31"/>
              <a:gd name="T43" fmla="*/ 2147483646 h 34"/>
              <a:gd name="T44" fmla="*/ 2147483646 w 31"/>
              <a:gd name="T45" fmla="*/ 2147483646 h 34"/>
              <a:gd name="T46" fmla="*/ 2147483646 w 31"/>
              <a:gd name="T47" fmla="*/ 0 h 34"/>
              <a:gd name="T48" fmla="*/ 2147483646 w 31"/>
              <a:gd name="T49" fmla="*/ 0 h 34"/>
              <a:gd name="T50" fmla="*/ 2147483646 w 31"/>
              <a:gd name="T51" fmla="*/ 2147483646 h 34"/>
              <a:gd name="T52" fmla="*/ 2147483646 w 31"/>
              <a:gd name="T53" fmla="*/ 2147483646 h 34"/>
              <a:gd name="T54" fmla="*/ 2147483646 w 31"/>
              <a:gd name="T55" fmla="*/ 2147483646 h 34"/>
              <a:gd name="T56" fmla="*/ 2147483646 w 31"/>
              <a:gd name="T57" fmla="*/ 2147483646 h 34"/>
              <a:gd name="T58" fmla="*/ 2147483646 w 31"/>
              <a:gd name="T59" fmla="*/ 2147483646 h 34"/>
              <a:gd name="T60" fmla="*/ 2147483646 w 31"/>
              <a:gd name="T61" fmla="*/ 2147483646 h 34"/>
              <a:gd name="T62" fmla="*/ 2147483646 w 31"/>
              <a:gd name="T63" fmla="*/ 2147483646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34">
                <a:moveTo>
                  <a:pt x="31" y="17"/>
                </a:moveTo>
                <a:lnTo>
                  <a:pt x="31" y="17"/>
                </a:lnTo>
                <a:lnTo>
                  <a:pt x="31" y="25"/>
                </a:lnTo>
                <a:lnTo>
                  <a:pt x="30" y="28"/>
                </a:lnTo>
                <a:lnTo>
                  <a:pt x="27" y="31"/>
                </a:lnTo>
                <a:lnTo>
                  <a:pt x="26" y="32"/>
                </a:lnTo>
                <a:lnTo>
                  <a:pt x="23" y="33"/>
                </a:lnTo>
                <a:lnTo>
                  <a:pt x="16" y="34"/>
                </a:lnTo>
                <a:lnTo>
                  <a:pt x="8" y="33"/>
                </a:lnTo>
                <a:lnTo>
                  <a:pt x="3" y="31"/>
                </a:lnTo>
                <a:lnTo>
                  <a:pt x="2" y="28"/>
                </a:lnTo>
                <a:lnTo>
                  <a:pt x="1" y="25"/>
                </a:lnTo>
                <a:lnTo>
                  <a:pt x="0" y="17"/>
                </a:lnTo>
                <a:lnTo>
                  <a:pt x="1" y="8"/>
                </a:lnTo>
                <a:lnTo>
                  <a:pt x="2" y="5"/>
                </a:lnTo>
                <a:lnTo>
                  <a:pt x="3" y="3"/>
                </a:lnTo>
                <a:lnTo>
                  <a:pt x="6" y="2"/>
                </a:lnTo>
                <a:lnTo>
                  <a:pt x="8" y="1"/>
                </a:lnTo>
                <a:lnTo>
                  <a:pt x="16" y="0"/>
                </a:lnTo>
                <a:lnTo>
                  <a:pt x="23" y="1"/>
                </a:lnTo>
                <a:lnTo>
                  <a:pt x="27" y="3"/>
                </a:lnTo>
                <a:lnTo>
                  <a:pt x="30" y="5"/>
                </a:lnTo>
                <a:lnTo>
                  <a:pt x="31" y="8"/>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 name="Freeform 12">
            <a:extLst>
              <a:ext uri="{FF2B5EF4-FFF2-40B4-BE49-F238E27FC236}">
                <a16:creationId xmlns:a16="http://schemas.microsoft.com/office/drawing/2014/main" id="{F99E297C-FC48-8C5D-9533-78D68EBC60F9}"/>
              </a:ext>
            </a:extLst>
          </p:cNvPr>
          <p:cNvSpPr>
            <a:spLocks/>
          </p:cNvSpPr>
          <p:nvPr userDrawn="1"/>
        </p:nvSpPr>
        <p:spPr bwMode="auto">
          <a:xfrm>
            <a:off x="6654800" y="3703639"/>
            <a:ext cx="127000" cy="206375"/>
          </a:xfrm>
          <a:custGeom>
            <a:avLst/>
            <a:gdLst>
              <a:gd name="T0" fmla="*/ 2147483646 w 118"/>
              <a:gd name="T1" fmla="*/ 2147483646 h 195"/>
              <a:gd name="T2" fmla="*/ 2147483646 w 118"/>
              <a:gd name="T3" fmla="*/ 2147483646 h 195"/>
              <a:gd name="T4" fmla="*/ 2147483646 w 118"/>
              <a:gd name="T5" fmla="*/ 2147483646 h 195"/>
              <a:gd name="T6" fmla="*/ 0 w 118"/>
              <a:gd name="T7" fmla="*/ 2147483646 h 195"/>
              <a:gd name="T8" fmla="*/ 2147483646 w 118"/>
              <a:gd name="T9" fmla="*/ 2147483646 h 195"/>
              <a:gd name="T10" fmla="*/ 2147483646 w 118"/>
              <a:gd name="T11" fmla="*/ 2147483646 h 195"/>
              <a:gd name="T12" fmla="*/ 2147483646 w 118"/>
              <a:gd name="T13" fmla="*/ 2147483646 h 195"/>
              <a:gd name="T14" fmla="*/ 2147483646 w 118"/>
              <a:gd name="T15" fmla="*/ 2147483646 h 195"/>
              <a:gd name="T16" fmla="*/ 2147483646 w 118"/>
              <a:gd name="T17" fmla="*/ 2147483646 h 195"/>
              <a:gd name="T18" fmla="*/ 2147483646 w 118"/>
              <a:gd name="T19" fmla="*/ 2147483646 h 195"/>
              <a:gd name="T20" fmla="*/ 2147483646 w 118"/>
              <a:gd name="T21" fmla="*/ 2147483646 h 195"/>
              <a:gd name="T22" fmla="*/ 2147483646 w 118"/>
              <a:gd name="T23" fmla="*/ 2147483646 h 195"/>
              <a:gd name="T24" fmla="*/ 2147483646 w 118"/>
              <a:gd name="T25" fmla="*/ 2147483646 h 195"/>
              <a:gd name="T26" fmla="*/ 2147483646 w 118"/>
              <a:gd name="T27" fmla="*/ 2147483646 h 195"/>
              <a:gd name="T28" fmla="*/ 2147483646 w 118"/>
              <a:gd name="T29" fmla="*/ 2147483646 h 195"/>
              <a:gd name="T30" fmla="*/ 2147483646 w 118"/>
              <a:gd name="T31" fmla="*/ 2147483646 h 195"/>
              <a:gd name="T32" fmla="*/ 2147483646 w 118"/>
              <a:gd name="T33" fmla="*/ 2147483646 h 195"/>
              <a:gd name="T34" fmla="*/ 2147483646 w 118"/>
              <a:gd name="T35" fmla="*/ 2147483646 h 195"/>
              <a:gd name="T36" fmla="*/ 2147483646 w 118"/>
              <a:gd name="T37" fmla="*/ 2147483646 h 195"/>
              <a:gd name="T38" fmla="*/ 2147483646 w 118"/>
              <a:gd name="T39" fmla="*/ 2147483646 h 195"/>
              <a:gd name="T40" fmla="*/ 2147483646 w 118"/>
              <a:gd name="T41" fmla="*/ 2147483646 h 195"/>
              <a:gd name="T42" fmla="*/ 2147483646 w 118"/>
              <a:gd name="T43" fmla="*/ 2147483646 h 195"/>
              <a:gd name="T44" fmla="*/ 2147483646 w 118"/>
              <a:gd name="T45" fmla="*/ 2147483646 h 195"/>
              <a:gd name="T46" fmla="*/ 2147483646 w 118"/>
              <a:gd name="T47" fmla="*/ 2147483646 h 195"/>
              <a:gd name="T48" fmla="*/ 2147483646 w 118"/>
              <a:gd name="T49" fmla="*/ 2147483646 h 195"/>
              <a:gd name="T50" fmla="*/ 2147483646 w 118"/>
              <a:gd name="T51" fmla="*/ 2147483646 h 195"/>
              <a:gd name="T52" fmla="*/ 2147483646 w 118"/>
              <a:gd name="T53" fmla="*/ 2147483646 h 195"/>
              <a:gd name="T54" fmla="*/ 2147483646 w 118"/>
              <a:gd name="T55" fmla="*/ 2147483646 h 195"/>
              <a:gd name="T56" fmla="*/ 2147483646 w 118"/>
              <a:gd name="T57" fmla="*/ 2147483646 h 195"/>
              <a:gd name="T58" fmla="*/ 2147483646 w 118"/>
              <a:gd name="T59" fmla="*/ 2147483646 h 195"/>
              <a:gd name="T60" fmla="*/ 2147483646 w 118"/>
              <a:gd name="T61" fmla="*/ 2147483646 h 195"/>
              <a:gd name="T62" fmla="*/ 2147483646 w 118"/>
              <a:gd name="T63" fmla="*/ 0 h 195"/>
              <a:gd name="T64" fmla="*/ 2147483646 w 118"/>
              <a:gd name="T65" fmla="*/ 2147483646 h 195"/>
              <a:gd name="T66" fmla="*/ 2147483646 w 118"/>
              <a:gd name="T67" fmla="*/ 2147483646 h 195"/>
              <a:gd name="T68" fmla="*/ 2147483646 w 118"/>
              <a:gd name="T69" fmla="*/ 2147483646 h 195"/>
              <a:gd name="T70" fmla="*/ 2147483646 w 118"/>
              <a:gd name="T71" fmla="*/ 2147483646 h 195"/>
              <a:gd name="T72" fmla="*/ 2147483646 w 118"/>
              <a:gd name="T73" fmla="*/ 2147483646 h 195"/>
              <a:gd name="T74" fmla="*/ 2147483646 w 118"/>
              <a:gd name="T75" fmla="*/ 2147483646 h 195"/>
              <a:gd name="T76" fmla="*/ 2147483646 w 118"/>
              <a:gd name="T77" fmla="*/ 2147483646 h 195"/>
              <a:gd name="T78" fmla="*/ 2147483646 w 118"/>
              <a:gd name="T79" fmla="*/ 2147483646 h 195"/>
              <a:gd name="T80" fmla="*/ 2147483646 w 118"/>
              <a:gd name="T81" fmla="*/ 2147483646 h 195"/>
              <a:gd name="T82" fmla="*/ 2147483646 w 118"/>
              <a:gd name="T83" fmla="*/ 2147483646 h 195"/>
              <a:gd name="T84" fmla="*/ 2147483646 w 118"/>
              <a:gd name="T85" fmla="*/ 2147483646 h 195"/>
              <a:gd name="T86" fmla="*/ 2147483646 w 118"/>
              <a:gd name="T87" fmla="*/ 2147483646 h 195"/>
              <a:gd name="T88" fmla="*/ 2147483646 w 118"/>
              <a:gd name="T89" fmla="*/ 2147483646 h 195"/>
              <a:gd name="T90" fmla="*/ 2147483646 w 118"/>
              <a:gd name="T91" fmla="*/ 2147483646 h 195"/>
              <a:gd name="T92" fmla="*/ 2147483646 w 118"/>
              <a:gd name="T93" fmla="*/ 2147483646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 h="195">
                <a:moveTo>
                  <a:pt x="51" y="195"/>
                </a:moveTo>
                <a:lnTo>
                  <a:pt x="51" y="195"/>
                </a:lnTo>
                <a:lnTo>
                  <a:pt x="39" y="194"/>
                </a:lnTo>
                <a:lnTo>
                  <a:pt x="27" y="193"/>
                </a:lnTo>
                <a:lnTo>
                  <a:pt x="17" y="189"/>
                </a:lnTo>
                <a:lnTo>
                  <a:pt x="9" y="186"/>
                </a:lnTo>
                <a:lnTo>
                  <a:pt x="4" y="183"/>
                </a:lnTo>
                <a:lnTo>
                  <a:pt x="2" y="180"/>
                </a:lnTo>
                <a:lnTo>
                  <a:pt x="1" y="177"/>
                </a:lnTo>
                <a:lnTo>
                  <a:pt x="0" y="168"/>
                </a:lnTo>
                <a:lnTo>
                  <a:pt x="1" y="163"/>
                </a:lnTo>
                <a:lnTo>
                  <a:pt x="2" y="160"/>
                </a:lnTo>
                <a:lnTo>
                  <a:pt x="3" y="160"/>
                </a:lnTo>
                <a:lnTo>
                  <a:pt x="5" y="160"/>
                </a:lnTo>
                <a:lnTo>
                  <a:pt x="9" y="162"/>
                </a:lnTo>
                <a:lnTo>
                  <a:pt x="20" y="167"/>
                </a:lnTo>
                <a:lnTo>
                  <a:pt x="34" y="172"/>
                </a:lnTo>
                <a:lnTo>
                  <a:pt x="44" y="174"/>
                </a:lnTo>
                <a:lnTo>
                  <a:pt x="55" y="174"/>
                </a:lnTo>
                <a:lnTo>
                  <a:pt x="64" y="173"/>
                </a:lnTo>
                <a:lnTo>
                  <a:pt x="73" y="171"/>
                </a:lnTo>
                <a:lnTo>
                  <a:pt x="81" y="166"/>
                </a:lnTo>
                <a:lnTo>
                  <a:pt x="87" y="159"/>
                </a:lnTo>
                <a:lnTo>
                  <a:pt x="89" y="156"/>
                </a:lnTo>
                <a:lnTo>
                  <a:pt x="92" y="151"/>
                </a:lnTo>
                <a:lnTo>
                  <a:pt x="92" y="147"/>
                </a:lnTo>
                <a:lnTo>
                  <a:pt x="93" y="141"/>
                </a:lnTo>
                <a:lnTo>
                  <a:pt x="92" y="134"/>
                </a:lnTo>
                <a:lnTo>
                  <a:pt x="91" y="129"/>
                </a:lnTo>
                <a:lnTo>
                  <a:pt x="88" y="124"/>
                </a:lnTo>
                <a:lnTo>
                  <a:pt x="85" y="119"/>
                </a:lnTo>
                <a:lnTo>
                  <a:pt x="80" y="115"/>
                </a:lnTo>
                <a:lnTo>
                  <a:pt x="76" y="112"/>
                </a:lnTo>
                <a:lnTo>
                  <a:pt x="71" y="110"/>
                </a:lnTo>
                <a:lnTo>
                  <a:pt x="64" y="107"/>
                </a:lnTo>
                <a:lnTo>
                  <a:pt x="56" y="106"/>
                </a:lnTo>
                <a:lnTo>
                  <a:pt x="48" y="105"/>
                </a:lnTo>
                <a:lnTo>
                  <a:pt x="25" y="105"/>
                </a:lnTo>
                <a:lnTo>
                  <a:pt x="23" y="104"/>
                </a:lnTo>
                <a:lnTo>
                  <a:pt x="20" y="102"/>
                </a:lnTo>
                <a:lnTo>
                  <a:pt x="19" y="99"/>
                </a:lnTo>
                <a:lnTo>
                  <a:pt x="19" y="95"/>
                </a:lnTo>
                <a:lnTo>
                  <a:pt x="19" y="91"/>
                </a:lnTo>
                <a:lnTo>
                  <a:pt x="20" y="89"/>
                </a:lnTo>
                <a:lnTo>
                  <a:pt x="21" y="87"/>
                </a:lnTo>
                <a:lnTo>
                  <a:pt x="25" y="86"/>
                </a:lnTo>
                <a:lnTo>
                  <a:pt x="44" y="86"/>
                </a:lnTo>
                <a:lnTo>
                  <a:pt x="51" y="84"/>
                </a:lnTo>
                <a:lnTo>
                  <a:pt x="58" y="83"/>
                </a:lnTo>
                <a:lnTo>
                  <a:pt x="64" y="81"/>
                </a:lnTo>
                <a:lnTo>
                  <a:pt x="69" y="77"/>
                </a:lnTo>
                <a:lnTo>
                  <a:pt x="73" y="74"/>
                </a:lnTo>
                <a:lnTo>
                  <a:pt x="77" y="71"/>
                </a:lnTo>
                <a:lnTo>
                  <a:pt x="79" y="66"/>
                </a:lnTo>
                <a:lnTo>
                  <a:pt x="81" y="61"/>
                </a:lnTo>
                <a:lnTo>
                  <a:pt x="82" y="56"/>
                </a:lnTo>
                <a:lnTo>
                  <a:pt x="82" y="50"/>
                </a:lnTo>
                <a:lnTo>
                  <a:pt x="81" y="41"/>
                </a:lnTo>
                <a:lnTo>
                  <a:pt x="78" y="34"/>
                </a:lnTo>
                <a:lnTo>
                  <a:pt x="73" y="28"/>
                </a:lnTo>
                <a:lnTo>
                  <a:pt x="68" y="24"/>
                </a:lnTo>
                <a:lnTo>
                  <a:pt x="59" y="22"/>
                </a:lnTo>
                <a:lnTo>
                  <a:pt x="53" y="21"/>
                </a:lnTo>
                <a:lnTo>
                  <a:pt x="44" y="22"/>
                </a:lnTo>
                <a:lnTo>
                  <a:pt x="36" y="23"/>
                </a:lnTo>
                <a:lnTo>
                  <a:pt x="24" y="29"/>
                </a:lnTo>
                <a:lnTo>
                  <a:pt x="15" y="35"/>
                </a:lnTo>
                <a:lnTo>
                  <a:pt x="9" y="37"/>
                </a:lnTo>
                <a:lnTo>
                  <a:pt x="8" y="37"/>
                </a:lnTo>
                <a:lnTo>
                  <a:pt x="6" y="36"/>
                </a:lnTo>
                <a:lnTo>
                  <a:pt x="5" y="31"/>
                </a:lnTo>
                <a:lnTo>
                  <a:pt x="5" y="27"/>
                </a:lnTo>
                <a:lnTo>
                  <a:pt x="5" y="22"/>
                </a:lnTo>
                <a:lnTo>
                  <a:pt x="6" y="18"/>
                </a:lnTo>
                <a:lnTo>
                  <a:pt x="10" y="15"/>
                </a:lnTo>
                <a:lnTo>
                  <a:pt x="15" y="12"/>
                </a:lnTo>
                <a:lnTo>
                  <a:pt x="25" y="6"/>
                </a:lnTo>
                <a:lnTo>
                  <a:pt x="38" y="3"/>
                </a:lnTo>
                <a:lnTo>
                  <a:pt x="51" y="0"/>
                </a:lnTo>
                <a:lnTo>
                  <a:pt x="65" y="0"/>
                </a:lnTo>
                <a:lnTo>
                  <a:pt x="78" y="4"/>
                </a:lnTo>
                <a:lnTo>
                  <a:pt x="85" y="6"/>
                </a:lnTo>
                <a:lnTo>
                  <a:pt x="91" y="8"/>
                </a:lnTo>
                <a:lnTo>
                  <a:pt x="95" y="12"/>
                </a:lnTo>
                <a:lnTo>
                  <a:pt x="100" y="16"/>
                </a:lnTo>
                <a:lnTo>
                  <a:pt x="103" y="22"/>
                </a:lnTo>
                <a:lnTo>
                  <a:pt x="107" y="28"/>
                </a:lnTo>
                <a:lnTo>
                  <a:pt x="109" y="37"/>
                </a:lnTo>
                <a:lnTo>
                  <a:pt x="110" y="46"/>
                </a:lnTo>
                <a:lnTo>
                  <a:pt x="109" y="57"/>
                </a:lnTo>
                <a:lnTo>
                  <a:pt x="107" y="67"/>
                </a:lnTo>
                <a:lnTo>
                  <a:pt x="101" y="75"/>
                </a:lnTo>
                <a:lnTo>
                  <a:pt x="95" y="83"/>
                </a:lnTo>
                <a:lnTo>
                  <a:pt x="91" y="87"/>
                </a:lnTo>
                <a:lnTo>
                  <a:pt x="86" y="89"/>
                </a:lnTo>
                <a:lnTo>
                  <a:pt x="80" y="91"/>
                </a:lnTo>
                <a:lnTo>
                  <a:pt x="74" y="92"/>
                </a:lnTo>
                <a:lnTo>
                  <a:pt x="74" y="94"/>
                </a:lnTo>
                <a:lnTo>
                  <a:pt x="80" y="95"/>
                </a:lnTo>
                <a:lnTo>
                  <a:pt x="87" y="96"/>
                </a:lnTo>
                <a:lnTo>
                  <a:pt x="93" y="98"/>
                </a:lnTo>
                <a:lnTo>
                  <a:pt x="99" y="102"/>
                </a:lnTo>
                <a:lnTo>
                  <a:pt x="103" y="106"/>
                </a:lnTo>
                <a:lnTo>
                  <a:pt x="108" y="111"/>
                </a:lnTo>
                <a:lnTo>
                  <a:pt x="112" y="115"/>
                </a:lnTo>
                <a:lnTo>
                  <a:pt x="115" y="121"/>
                </a:lnTo>
                <a:lnTo>
                  <a:pt x="118" y="132"/>
                </a:lnTo>
                <a:lnTo>
                  <a:pt x="118" y="143"/>
                </a:lnTo>
                <a:lnTo>
                  <a:pt x="118" y="149"/>
                </a:lnTo>
                <a:lnTo>
                  <a:pt x="116" y="155"/>
                </a:lnTo>
                <a:lnTo>
                  <a:pt x="114" y="162"/>
                </a:lnTo>
                <a:lnTo>
                  <a:pt x="111" y="167"/>
                </a:lnTo>
                <a:lnTo>
                  <a:pt x="108" y="173"/>
                </a:lnTo>
                <a:lnTo>
                  <a:pt x="102" y="178"/>
                </a:lnTo>
                <a:lnTo>
                  <a:pt x="96" y="183"/>
                </a:lnTo>
                <a:lnTo>
                  <a:pt x="91" y="187"/>
                </a:lnTo>
                <a:lnTo>
                  <a:pt x="82" y="190"/>
                </a:lnTo>
                <a:lnTo>
                  <a:pt x="73" y="193"/>
                </a:lnTo>
                <a:lnTo>
                  <a:pt x="63" y="195"/>
                </a:lnTo>
                <a:lnTo>
                  <a:pt x="51"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 name="Freeform 13">
            <a:extLst>
              <a:ext uri="{FF2B5EF4-FFF2-40B4-BE49-F238E27FC236}">
                <a16:creationId xmlns:a16="http://schemas.microsoft.com/office/drawing/2014/main" id="{62432118-9D68-0C97-3CED-5C9040548D24}"/>
              </a:ext>
            </a:extLst>
          </p:cNvPr>
          <p:cNvSpPr>
            <a:spLocks/>
          </p:cNvSpPr>
          <p:nvPr userDrawn="1"/>
        </p:nvSpPr>
        <p:spPr bwMode="auto">
          <a:xfrm>
            <a:off x="4766734" y="2679701"/>
            <a:ext cx="531284" cy="531813"/>
          </a:xfrm>
          <a:custGeom>
            <a:avLst/>
            <a:gdLst>
              <a:gd name="T0" fmla="*/ 2147483646 w 502"/>
              <a:gd name="T1" fmla="*/ 2147483646 h 502"/>
              <a:gd name="T2" fmla="*/ 2147483646 w 502"/>
              <a:gd name="T3" fmla="*/ 2147483646 h 502"/>
              <a:gd name="T4" fmla="*/ 2147483646 w 502"/>
              <a:gd name="T5" fmla="*/ 2147483646 h 502"/>
              <a:gd name="T6" fmla="*/ 2147483646 w 502"/>
              <a:gd name="T7" fmla="*/ 2147483646 h 502"/>
              <a:gd name="T8" fmla="*/ 2147483646 w 502"/>
              <a:gd name="T9" fmla="*/ 2147483646 h 502"/>
              <a:gd name="T10" fmla="*/ 2147483646 w 502"/>
              <a:gd name="T11" fmla="*/ 2147483646 h 502"/>
              <a:gd name="T12" fmla="*/ 2147483646 w 502"/>
              <a:gd name="T13" fmla="*/ 2147483646 h 502"/>
              <a:gd name="T14" fmla="*/ 2147483646 w 502"/>
              <a:gd name="T15" fmla="*/ 2147483646 h 502"/>
              <a:gd name="T16" fmla="*/ 2147483646 w 502"/>
              <a:gd name="T17" fmla="*/ 2147483646 h 502"/>
              <a:gd name="T18" fmla="*/ 2147483646 w 502"/>
              <a:gd name="T19" fmla="*/ 2147483646 h 502"/>
              <a:gd name="T20" fmla="*/ 2147483646 w 502"/>
              <a:gd name="T21" fmla="*/ 2147483646 h 502"/>
              <a:gd name="T22" fmla="*/ 2147483646 w 502"/>
              <a:gd name="T23" fmla="*/ 2147483646 h 502"/>
              <a:gd name="T24" fmla="*/ 2147483646 w 502"/>
              <a:gd name="T25" fmla="*/ 2147483646 h 502"/>
              <a:gd name="T26" fmla="*/ 2147483646 w 502"/>
              <a:gd name="T27" fmla="*/ 2147483646 h 502"/>
              <a:gd name="T28" fmla="*/ 2147483646 w 502"/>
              <a:gd name="T29" fmla="*/ 2147483646 h 502"/>
              <a:gd name="T30" fmla="*/ 2147483646 w 502"/>
              <a:gd name="T31" fmla="*/ 2147483646 h 502"/>
              <a:gd name="T32" fmla="*/ 2147483646 w 502"/>
              <a:gd name="T33" fmla="*/ 2147483646 h 502"/>
              <a:gd name="T34" fmla="*/ 0 w 502"/>
              <a:gd name="T35" fmla="*/ 2147483646 h 502"/>
              <a:gd name="T36" fmla="*/ 2147483646 w 502"/>
              <a:gd name="T37" fmla="*/ 2147483646 h 502"/>
              <a:gd name="T38" fmla="*/ 2147483646 w 502"/>
              <a:gd name="T39" fmla="*/ 2147483646 h 502"/>
              <a:gd name="T40" fmla="*/ 2147483646 w 502"/>
              <a:gd name="T41" fmla="*/ 2147483646 h 502"/>
              <a:gd name="T42" fmla="*/ 2147483646 w 502"/>
              <a:gd name="T43" fmla="*/ 2147483646 h 502"/>
              <a:gd name="T44" fmla="*/ 2147483646 w 502"/>
              <a:gd name="T45" fmla="*/ 2147483646 h 502"/>
              <a:gd name="T46" fmla="*/ 2147483646 w 502"/>
              <a:gd name="T47" fmla="*/ 2147483646 h 502"/>
              <a:gd name="T48" fmla="*/ 2147483646 w 502"/>
              <a:gd name="T49" fmla="*/ 2147483646 h 502"/>
              <a:gd name="T50" fmla="*/ 2147483646 w 502"/>
              <a:gd name="T51" fmla="*/ 0 h 502"/>
              <a:gd name="T52" fmla="*/ 2147483646 w 502"/>
              <a:gd name="T53" fmla="*/ 2147483646 h 502"/>
              <a:gd name="T54" fmla="*/ 2147483646 w 502"/>
              <a:gd name="T55" fmla="*/ 2147483646 h 502"/>
              <a:gd name="T56" fmla="*/ 2147483646 w 502"/>
              <a:gd name="T57" fmla="*/ 2147483646 h 502"/>
              <a:gd name="T58" fmla="*/ 2147483646 w 502"/>
              <a:gd name="T59" fmla="*/ 2147483646 h 502"/>
              <a:gd name="T60" fmla="*/ 2147483646 w 502"/>
              <a:gd name="T61" fmla="*/ 2147483646 h 502"/>
              <a:gd name="T62" fmla="*/ 2147483646 w 502"/>
              <a:gd name="T63" fmla="*/ 2147483646 h 502"/>
              <a:gd name="T64" fmla="*/ 2147483646 w 502"/>
              <a:gd name="T65" fmla="*/ 2147483646 h 502"/>
              <a:gd name="T66" fmla="*/ 2147483646 w 502"/>
              <a:gd name="T67" fmla="*/ 2147483646 h 502"/>
              <a:gd name="T68" fmla="*/ 2147483646 w 502"/>
              <a:gd name="T69" fmla="*/ 2147483646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close/>
              </a:path>
            </a:pathLst>
          </a:custGeom>
          <a:solidFill>
            <a:srgbClr val="FFCE54"/>
          </a:solidFill>
          <a:ln w="11113">
            <a:solidFill>
              <a:srgbClr val="FFFFFF"/>
            </a:solidFill>
            <a:prstDash val="solid"/>
            <a:round/>
            <a:headEnd/>
            <a:tailEnd/>
          </a:ln>
        </p:spPr>
        <p:txBody>
          <a:bodyPr/>
          <a:lstStyle/>
          <a:p>
            <a:endParaRPr lang="ar-SA"/>
          </a:p>
        </p:txBody>
      </p:sp>
      <p:sp>
        <p:nvSpPr>
          <p:cNvPr id="10" name="Freeform 14">
            <a:extLst>
              <a:ext uri="{FF2B5EF4-FFF2-40B4-BE49-F238E27FC236}">
                <a16:creationId xmlns:a16="http://schemas.microsoft.com/office/drawing/2014/main" id="{A26E7244-C6F1-7FD7-098F-389AD9E04A34}"/>
              </a:ext>
            </a:extLst>
          </p:cNvPr>
          <p:cNvSpPr>
            <a:spLocks/>
          </p:cNvSpPr>
          <p:nvPr userDrawn="1"/>
        </p:nvSpPr>
        <p:spPr bwMode="auto">
          <a:xfrm>
            <a:off x="6462184" y="1779588"/>
            <a:ext cx="539749" cy="538162"/>
          </a:xfrm>
          <a:custGeom>
            <a:avLst/>
            <a:gdLst>
              <a:gd name="T0" fmla="*/ 2147483646 w 509"/>
              <a:gd name="T1" fmla="*/ 2147483646 h 509"/>
              <a:gd name="T2" fmla="*/ 2147483646 w 509"/>
              <a:gd name="T3" fmla="*/ 2147483646 h 509"/>
              <a:gd name="T4" fmla="*/ 2147483646 w 509"/>
              <a:gd name="T5" fmla="*/ 2147483646 h 509"/>
              <a:gd name="T6" fmla="*/ 2147483646 w 509"/>
              <a:gd name="T7" fmla="*/ 2147483646 h 509"/>
              <a:gd name="T8" fmla="*/ 2147483646 w 509"/>
              <a:gd name="T9" fmla="*/ 2147483646 h 509"/>
              <a:gd name="T10" fmla="*/ 2147483646 w 509"/>
              <a:gd name="T11" fmla="*/ 2147483646 h 509"/>
              <a:gd name="T12" fmla="*/ 2147483646 w 509"/>
              <a:gd name="T13" fmla="*/ 2147483646 h 509"/>
              <a:gd name="T14" fmla="*/ 2147483646 w 509"/>
              <a:gd name="T15" fmla="*/ 2147483646 h 509"/>
              <a:gd name="T16" fmla="*/ 2147483646 w 509"/>
              <a:gd name="T17" fmla="*/ 2147483646 h 509"/>
              <a:gd name="T18" fmla="*/ 2147483646 w 509"/>
              <a:gd name="T19" fmla="*/ 2147483646 h 509"/>
              <a:gd name="T20" fmla="*/ 2147483646 w 509"/>
              <a:gd name="T21" fmla="*/ 2147483646 h 509"/>
              <a:gd name="T22" fmla="*/ 2147483646 w 509"/>
              <a:gd name="T23" fmla="*/ 2147483646 h 509"/>
              <a:gd name="T24" fmla="*/ 2147483646 w 509"/>
              <a:gd name="T25" fmla="*/ 2147483646 h 509"/>
              <a:gd name="T26" fmla="*/ 2147483646 w 509"/>
              <a:gd name="T27" fmla="*/ 2147483646 h 509"/>
              <a:gd name="T28" fmla="*/ 2147483646 w 509"/>
              <a:gd name="T29" fmla="*/ 2147483646 h 509"/>
              <a:gd name="T30" fmla="*/ 2147483646 w 509"/>
              <a:gd name="T31" fmla="*/ 2147483646 h 509"/>
              <a:gd name="T32" fmla="*/ 2147483646 w 509"/>
              <a:gd name="T33" fmla="*/ 2147483646 h 509"/>
              <a:gd name="T34" fmla="*/ 0 w 509"/>
              <a:gd name="T35" fmla="*/ 2147483646 h 509"/>
              <a:gd name="T36" fmla="*/ 2147483646 w 509"/>
              <a:gd name="T37" fmla="*/ 2147483646 h 509"/>
              <a:gd name="T38" fmla="*/ 2147483646 w 509"/>
              <a:gd name="T39" fmla="*/ 2147483646 h 509"/>
              <a:gd name="T40" fmla="*/ 2147483646 w 509"/>
              <a:gd name="T41" fmla="*/ 2147483646 h 509"/>
              <a:gd name="T42" fmla="*/ 2147483646 w 509"/>
              <a:gd name="T43" fmla="*/ 2147483646 h 509"/>
              <a:gd name="T44" fmla="*/ 2147483646 w 509"/>
              <a:gd name="T45" fmla="*/ 2147483646 h 509"/>
              <a:gd name="T46" fmla="*/ 2147483646 w 509"/>
              <a:gd name="T47" fmla="*/ 2147483646 h 509"/>
              <a:gd name="T48" fmla="*/ 2147483646 w 509"/>
              <a:gd name="T49" fmla="*/ 2147483646 h 509"/>
              <a:gd name="T50" fmla="*/ 2147483646 w 509"/>
              <a:gd name="T51" fmla="*/ 0 h 509"/>
              <a:gd name="T52" fmla="*/ 2147483646 w 509"/>
              <a:gd name="T53" fmla="*/ 2147483646 h 509"/>
              <a:gd name="T54" fmla="*/ 2147483646 w 509"/>
              <a:gd name="T55" fmla="*/ 2147483646 h 509"/>
              <a:gd name="T56" fmla="*/ 2147483646 w 509"/>
              <a:gd name="T57" fmla="*/ 2147483646 h 509"/>
              <a:gd name="T58" fmla="*/ 2147483646 w 509"/>
              <a:gd name="T59" fmla="*/ 2147483646 h 509"/>
              <a:gd name="T60" fmla="*/ 2147483646 w 509"/>
              <a:gd name="T61" fmla="*/ 2147483646 h 509"/>
              <a:gd name="T62" fmla="*/ 2147483646 w 509"/>
              <a:gd name="T63" fmla="*/ 2147483646 h 509"/>
              <a:gd name="T64" fmla="*/ 2147483646 w 509"/>
              <a:gd name="T65" fmla="*/ 2147483646 h 509"/>
              <a:gd name="T66" fmla="*/ 2147483646 w 509"/>
              <a:gd name="T67" fmla="*/ 2147483646 h 509"/>
              <a:gd name="T68" fmla="*/ 2147483646 w 509"/>
              <a:gd name="T69" fmla="*/ 2147483646 h 5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9" h="509">
                <a:moveTo>
                  <a:pt x="509" y="255"/>
                </a:moveTo>
                <a:lnTo>
                  <a:pt x="509" y="255"/>
                </a:lnTo>
                <a:lnTo>
                  <a:pt x="507" y="280"/>
                </a:lnTo>
                <a:lnTo>
                  <a:pt x="503" y="305"/>
                </a:lnTo>
                <a:lnTo>
                  <a:pt x="497" y="331"/>
                </a:lnTo>
                <a:lnTo>
                  <a:pt x="489" y="354"/>
                </a:lnTo>
                <a:lnTo>
                  <a:pt x="478" y="376"/>
                </a:lnTo>
                <a:lnTo>
                  <a:pt x="465" y="396"/>
                </a:lnTo>
                <a:lnTo>
                  <a:pt x="451" y="416"/>
                </a:lnTo>
                <a:lnTo>
                  <a:pt x="434" y="434"/>
                </a:lnTo>
                <a:lnTo>
                  <a:pt x="417" y="451"/>
                </a:lnTo>
                <a:lnTo>
                  <a:pt x="397" y="466"/>
                </a:lnTo>
                <a:lnTo>
                  <a:pt x="375" y="478"/>
                </a:lnTo>
                <a:lnTo>
                  <a:pt x="353" y="489"/>
                </a:lnTo>
                <a:lnTo>
                  <a:pt x="330" y="498"/>
                </a:lnTo>
                <a:lnTo>
                  <a:pt x="306" y="504"/>
                </a:lnTo>
                <a:lnTo>
                  <a:pt x="281" y="508"/>
                </a:lnTo>
                <a:lnTo>
                  <a:pt x="254" y="509"/>
                </a:lnTo>
                <a:lnTo>
                  <a:pt x="228" y="508"/>
                </a:lnTo>
                <a:lnTo>
                  <a:pt x="202" y="504"/>
                </a:lnTo>
                <a:lnTo>
                  <a:pt x="178" y="498"/>
                </a:lnTo>
                <a:lnTo>
                  <a:pt x="155" y="489"/>
                </a:lnTo>
                <a:lnTo>
                  <a:pt x="133" y="478"/>
                </a:lnTo>
                <a:lnTo>
                  <a:pt x="111" y="466"/>
                </a:lnTo>
                <a:lnTo>
                  <a:pt x="92" y="451"/>
                </a:lnTo>
                <a:lnTo>
                  <a:pt x="74" y="434"/>
                </a:lnTo>
                <a:lnTo>
                  <a:pt x="57" y="416"/>
                </a:lnTo>
                <a:lnTo>
                  <a:pt x="43" y="396"/>
                </a:lnTo>
                <a:lnTo>
                  <a:pt x="31" y="376"/>
                </a:lnTo>
                <a:lnTo>
                  <a:pt x="19" y="354"/>
                </a:lnTo>
                <a:lnTo>
                  <a:pt x="11" y="331"/>
                </a:lnTo>
                <a:lnTo>
                  <a:pt x="4" y="305"/>
                </a:lnTo>
                <a:lnTo>
                  <a:pt x="1" y="280"/>
                </a:lnTo>
                <a:lnTo>
                  <a:pt x="0" y="255"/>
                </a:lnTo>
                <a:lnTo>
                  <a:pt x="1" y="228"/>
                </a:lnTo>
                <a:lnTo>
                  <a:pt x="4" y="203"/>
                </a:lnTo>
                <a:lnTo>
                  <a:pt x="11" y="179"/>
                </a:lnTo>
                <a:lnTo>
                  <a:pt x="19" y="156"/>
                </a:lnTo>
                <a:lnTo>
                  <a:pt x="31" y="133"/>
                </a:lnTo>
                <a:lnTo>
                  <a:pt x="43" y="112"/>
                </a:lnTo>
                <a:lnTo>
                  <a:pt x="57" y="92"/>
                </a:lnTo>
                <a:lnTo>
                  <a:pt x="74" y="75"/>
                </a:lnTo>
                <a:lnTo>
                  <a:pt x="92" y="58"/>
                </a:lnTo>
                <a:lnTo>
                  <a:pt x="111" y="44"/>
                </a:lnTo>
                <a:lnTo>
                  <a:pt x="133" y="30"/>
                </a:lnTo>
                <a:lnTo>
                  <a:pt x="155" y="20"/>
                </a:lnTo>
                <a:lnTo>
                  <a:pt x="178" y="12"/>
                </a:lnTo>
                <a:lnTo>
                  <a:pt x="202" y="5"/>
                </a:lnTo>
                <a:lnTo>
                  <a:pt x="228" y="1"/>
                </a:lnTo>
                <a:lnTo>
                  <a:pt x="254" y="0"/>
                </a:lnTo>
                <a:lnTo>
                  <a:pt x="281" y="1"/>
                </a:lnTo>
                <a:lnTo>
                  <a:pt x="306" y="5"/>
                </a:lnTo>
                <a:lnTo>
                  <a:pt x="330" y="12"/>
                </a:lnTo>
                <a:lnTo>
                  <a:pt x="353" y="20"/>
                </a:lnTo>
                <a:lnTo>
                  <a:pt x="375" y="30"/>
                </a:lnTo>
                <a:lnTo>
                  <a:pt x="397" y="44"/>
                </a:lnTo>
                <a:lnTo>
                  <a:pt x="417" y="58"/>
                </a:lnTo>
                <a:lnTo>
                  <a:pt x="434" y="75"/>
                </a:lnTo>
                <a:lnTo>
                  <a:pt x="451" y="92"/>
                </a:lnTo>
                <a:lnTo>
                  <a:pt x="465" y="112"/>
                </a:lnTo>
                <a:lnTo>
                  <a:pt x="478" y="133"/>
                </a:lnTo>
                <a:lnTo>
                  <a:pt x="489" y="156"/>
                </a:lnTo>
                <a:lnTo>
                  <a:pt x="497" y="179"/>
                </a:lnTo>
                <a:lnTo>
                  <a:pt x="503" y="203"/>
                </a:lnTo>
                <a:lnTo>
                  <a:pt x="507" y="228"/>
                </a:lnTo>
                <a:lnTo>
                  <a:pt x="509" y="255"/>
                </a:lnTo>
                <a:close/>
              </a:path>
            </a:pathLst>
          </a:custGeom>
          <a:solidFill>
            <a:srgbClr val="A1D469"/>
          </a:solidFill>
          <a:ln w="11113">
            <a:solidFill>
              <a:srgbClr val="FFFFFF"/>
            </a:solidFill>
            <a:prstDash val="solid"/>
            <a:round/>
            <a:headEnd/>
            <a:tailEnd/>
          </a:ln>
        </p:spPr>
        <p:txBody>
          <a:bodyPr/>
          <a:lstStyle/>
          <a:p>
            <a:endParaRPr lang="ar-SA"/>
          </a:p>
        </p:txBody>
      </p:sp>
      <p:sp>
        <p:nvSpPr>
          <p:cNvPr id="11" name="Freeform 15">
            <a:extLst>
              <a:ext uri="{FF2B5EF4-FFF2-40B4-BE49-F238E27FC236}">
                <a16:creationId xmlns:a16="http://schemas.microsoft.com/office/drawing/2014/main" id="{CD272EA9-50A0-11A0-BC2C-591A844BB7CD}"/>
              </a:ext>
            </a:extLst>
          </p:cNvPr>
          <p:cNvSpPr>
            <a:spLocks/>
          </p:cNvSpPr>
          <p:nvPr userDrawn="1"/>
        </p:nvSpPr>
        <p:spPr bwMode="auto">
          <a:xfrm>
            <a:off x="4961468" y="2849564"/>
            <a:ext cx="116417" cy="200025"/>
          </a:xfrm>
          <a:custGeom>
            <a:avLst/>
            <a:gdLst>
              <a:gd name="T0" fmla="*/ 2147483646 w 109"/>
              <a:gd name="T1" fmla="*/ 2147483646 h 191"/>
              <a:gd name="T2" fmla="*/ 2147483646 w 109"/>
              <a:gd name="T3" fmla="*/ 2147483646 h 191"/>
              <a:gd name="T4" fmla="*/ 2147483646 w 109"/>
              <a:gd name="T5" fmla="*/ 2147483646 h 191"/>
              <a:gd name="T6" fmla="*/ 2147483646 w 109"/>
              <a:gd name="T7" fmla="*/ 2147483646 h 191"/>
              <a:gd name="T8" fmla="*/ 2147483646 w 109"/>
              <a:gd name="T9" fmla="*/ 2147483646 h 191"/>
              <a:gd name="T10" fmla="*/ 0 w 109"/>
              <a:gd name="T11" fmla="*/ 2147483646 h 191"/>
              <a:gd name="T12" fmla="*/ 0 w 109"/>
              <a:gd name="T13" fmla="*/ 2147483646 h 191"/>
              <a:gd name="T14" fmla="*/ 0 w 109"/>
              <a:gd name="T15" fmla="*/ 2147483646 h 191"/>
              <a:gd name="T16" fmla="*/ 2147483646 w 109"/>
              <a:gd name="T17" fmla="*/ 2147483646 h 191"/>
              <a:gd name="T18" fmla="*/ 2147483646 w 109"/>
              <a:gd name="T19" fmla="*/ 2147483646 h 191"/>
              <a:gd name="T20" fmla="*/ 2147483646 w 109"/>
              <a:gd name="T21" fmla="*/ 2147483646 h 191"/>
              <a:gd name="T22" fmla="*/ 2147483646 w 109"/>
              <a:gd name="T23" fmla="*/ 2147483646 h 191"/>
              <a:gd name="T24" fmla="*/ 2147483646 w 109"/>
              <a:gd name="T25" fmla="*/ 2147483646 h 191"/>
              <a:gd name="T26" fmla="*/ 2147483646 w 109"/>
              <a:gd name="T27" fmla="*/ 2147483646 h 191"/>
              <a:gd name="T28" fmla="*/ 2147483646 w 109"/>
              <a:gd name="T29" fmla="*/ 2147483646 h 191"/>
              <a:gd name="T30" fmla="*/ 2147483646 w 109"/>
              <a:gd name="T31" fmla="*/ 2147483646 h 191"/>
              <a:gd name="T32" fmla="*/ 2147483646 w 109"/>
              <a:gd name="T33" fmla="*/ 2147483646 h 191"/>
              <a:gd name="T34" fmla="*/ 2147483646 w 109"/>
              <a:gd name="T35" fmla="*/ 2147483646 h 191"/>
              <a:gd name="T36" fmla="*/ 2147483646 w 109"/>
              <a:gd name="T37" fmla="*/ 2147483646 h 191"/>
              <a:gd name="T38" fmla="*/ 2147483646 w 109"/>
              <a:gd name="T39" fmla="*/ 2147483646 h 191"/>
              <a:gd name="T40" fmla="*/ 0 w 109"/>
              <a:gd name="T41" fmla="*/ 2147483646 h 191"/>
              <a:gd name="T42" fmla="*/ 0 w 109"/>
              <a:gd name="T43" fmla="*/ 2147483646 h 191"/>
              <a:gd name="T44" fmla="*/ 0 w 109"/>
              <a:gd name="T45" fmla="*/ 2147483646 h 191"/>
              <a:gd name="T46" fmla="*/ 0 w 109"/>
              <a:gd name="T47" fmla="*/ 2147483646 h 191"/>
              <a:gd name="T48" fmla="*/ 2147483646 w 109"/>
              <a:gd name="T49" fmla="*/ 2147483646 h 191"/>
              <a:gd name="T50" fmla="*/ 2147483646 w 109"/>
              <a:gd name="T51" fmla="*/ 2147483646 h 191"/>
              <a:gd name="T52" fmla="*/ 2147483646 w 109"/>
              <a:gd name="T53" fmla="*/ 2147483646 h 191"/>
              <a:gd name="T54" fmla="*/ 2147483646 w 109"/>
              <a:gd name="T55" fmla="*/ 2147483646 h 191"/>
              <a:gd name="T56" fmla="*/ 2147483646 w 109"/>
              <a:gd name="T57" fmla="*/ 2147483646 h 191"/>
              <a:gd name="T58" fmla="*/ 2147483646 w 109"/>
              <a:gd name="T59" fmla="*/ 2147483646 h 191"/>
              <a:gd name="T60" fmla="*/ 2147483646 w 109"/>
              <a:gd name="T61" fmla="*/ 0 h 191"/>
              <a:gd name="T62" fmla="*/ 2147483646 w 109"/>
              <a:gd name="T63" fmla="*/ 2147483646 h 191"/>
              <a:gd name="T64" fmla="*/ 2147483646 w 109"/>
              <a:gd name="T65" fmla="*/ 2147483646 h 191"/>
              <a:gd name="T66" fmla="*/ 2147483646 w 109"/>
              <a:gd name="T67" fmla="*/ 2147483646 h 191"/>
              <a:gd name="T68" fmla="*/ 2147483646 w 109"/>
              <a:gd name="T69" fmla="*/ 2147483646 h 191"/>
              <a:gd name="T70" fmla="*/ 2147483646 w 109"/>
              <a:gd name="T71" fmla="*/ 2147483646 h 191"/>
              <a:gd name="T72" fmla="*/ 2147483646 w 109"/>
              <a:gd name="T73" fmla="*/ 2147483646 h 191"/>
              <a:gd name="T74" fmla="*/ 2147483646 w 109"/>
              <a:gd name="T75" fmla="*/ 2147483646 h 191"/>
              <a:gd name="T76" fmla="*/ 2147483646 w 109"/>
              <a:gd name="T77" fmla="*/ 2147483646 h 191"/>
              <a:gd name="T78" fmla="*/ 2147483646 w 109"/>
              <a:gd name="T79" fmla="*/ 2147483646 h 191"/>
              <a:gd name="T80" fmla="*/ 2147483646 w 109"/>
              <a:gd name="T81" fmla="*/ 2147483646 h 191"/>
              <a:gd name="T82" fmla="*/ 2147483646 w 109"/>
              <a:gd name="T83" fmla="*/ 2147483646 h 191"/>
              <a:gd name="T84" fmla="*/ 2147483646 w 109"/>
              <a:gd name="T85" fmla="*/ 2147483646 h 191"/>
              <a:gd name="T86" fmla="*/ 2147483646 w 109"/>
              <a:gd name="T87" fmla="*/ 2147483646 h 191"/>
              <a:gd name="T88" fmla="*/ 2147483646 w 109"/>
              <a:gd name="T89" fmla="*/ 2147483646 h 191"/>
              <a:gd name="T90" fmla="*/ 2147483646 w 109"/>
              <a:gd name="T91" fmla="*/ 2147483646 h 191"/>
              <a:gd name="T92" fmla="*/ 2147483646 w 109"/>
              <a:gd name="T93" fmla="*/ 2147483646 h 191"/>
              <a:gd name="T94" fmla="*/ 2147483646 w 109"/>
              <a:gd name="T95" fmla="*/ 2147483646 h 191"/>
              <a:gd name="T96" fmla="*/ 2147483646 w 109"/>
              <a:gd name="T97" fmla="*/ 2147483646 h 1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 h="191">
                <a:moveTo>
                  <a:pt x="105" y="191"/>
                </a:moveTo>
                <a:lnTo>
                  <a:pt x="6" y="191"/>
                </a:lnTo>
                <a:lnTo>
                  <a:pt x="3" y="190"/>
                </a:lnTo>
                <a:lnTo>
                  <a:pt x="1" y="187"/>
                </a:lnTo>
                <a:lnTo>
                  <a:pt x="0" y="184"/>
                </a:lnTo>
                <a:lnTo>
                  <a:pt x="0" y="180"/>
                </a:lnTo>
                <a:lnTo>
                  <a:pt x="0" y="177"/>
                </a:lnTo>
                <a:lnTo>
                  <a:pt x="1" y="174"/>
                </a:lnTo>
                <a:lnTo>
                  <a:pt x="3" y="171"/>
                </a:lnTo>
                <a:lnTo>
                  <a:pt x="6" y="170"/>
                </a:lnTo>
                <a:lnTo>
                  <a:pt x="45" y="170"/>
                </a:lnTo>
                <a:lnTo>
                  <a:pt x="45" y="26"/>
                </a:lnTo>
                <a:lnTo>
                  <a:pt x="13" y="46"/>
                </a:lnTo>
                <a:lnTo>
                  <a:pt x="7" y="49"/>
                </a:lnTo>
                <a:lnTo>
                  <a:pt x="3" y="50"/>
                </a:lnTo>
                <a:lnTo>
                  <a:pt x="2" y="50"/>
                </a:lnTo>
                <a:lnTo>
                  <a:pt x="1" y="49"/>
                </a:lnTo>
                <a:lnTo>
                  <a:pt x="0" y="47"/>
                </a:lnTo>
                <a:lnTo>
                  <a:pt x="0" y="36"/>
                </a:lnTo>
                <a:lnTo>
                  <a:pt x="1" y="33"/>
                </a:lnTo>
                <a:lnTo>
                  <a:pt x="3" y="30"/>
                </a:lnTo>
                <a:lnTo>
                  <a:pt x="48" y="1"/>
                </a:lnTo>
                <a:lnTo>
                  <a:pt x="53" y="1"/>
                </a:lnTo>
                <a:lnTo>
                  <a:pt x="59" y="0"/>
                </a:lnTo>
                <a:lnTo>
                  <a:pt x="68" y="1"/>
                </a:lnTo>
                <a:lnTo>
                  <a:pt x="69" y="2"/>
                </a:lnTo>
                <a:lnTo>
                  <a:pt x="70" y="4"/>
                </a:lnTo>
                <a:lnTo>
                  <a:pt x="70" y="170"/>
                </a:lnTo>
                <a:lnTo>
                  <a:pt x="105" y="170"/>
                </a:lnTo>
                <a:lnTo>
                  <a:pt x="106" y="171"/>
                </a:lnTo>
                <a:lnTo>
                  <a:pt x="107" y="171"/>
                </a:lnTo>
                <a:lnTo>
                  <a:pt x="108" y="174"/>
                </a:lnTo>
                <a:lnTo>
                  <a:pt x="109" y="176"/>
                </a:lnTo>
                <a:lnTo>
                  <a:pt x="109" y="180"/>
                </a:lnTo>
                <a:lnTo>
                  <a:pt x="109" y="185"/>
                </a:lnTo>
                <a:lnTo>
                  <a:pt x="107" y="189"/>
                </a:lnTo>
                <a:lnTo>
                  <a:pt x="106" y="190"/>
                </a:lnTo>
                <a:lnTo>
                  <a:pt x="105"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 name="Freeform 16">
            <a:extLst>
              <a:ext uri="{FF2B5EF4-FFF2-40B4-BE49-F238E27FC236}">
                <a16:creationId xmlns:a16="http://schemas.microsoft.com/office/drawing/2014/main" id="{A79C23A1-C675-8543-C4A9-EC11E0308784}"/>
              </a:ext>
            </a:extLst>
          </p:cNvPr>
          <p:cNvSpPr>
            <a:spLocks/>
          </p:cNvSpPr>
          <p:nvPr userDrawn="1"/>
        </p:nvSpPr>
        <p:spPr bwMode="auto">
          <a:xfrm>
            <a:off x="5118100" y="3016251"/>
            <a:ext cx="33867" cy="36513"/>
          </a:xfrm>
          <a:custGeom>
            <a:avLst/>
            <a:gdLst>
              <a:gd name="T0" fmla="*/ 2147483646 w 33"/>
              <a:gd name="T1" fmla="*/ 2147483646 h 35"/>
              <a:gd name="T2" fmla="*/ 2147483646 w 33"/>
              <a:gd name="T3" fmla="*/ 2147483646 h 35"/>
              <a:gd name="T4" fmla="*/ 2147483646 w 33"/>
              <a:gd name="T5" fmla="*/ 2147483646 h 35"/>
              <a:gd name="T6" fmla="*/ 2147483646 w 33"/>
              <a:gd name="T7" fmla="*/ 2147483646 h 35"/>
              <a:gd name="T8" fmla="*/ 2147483646 w 33"/>
              <a:gd name="T9" fmla="*/ 2147483646 h 35"/>
              <a:gd name="T10" fmla="*/ 2147483646 w 33"/>
              <a:gd name="T11" fmla="*/ 2147483646 h 35"/>
              <a:gd name="T12" fmla="*/ 2147483646 w 33"/>
              <a:gd name="T13" fmla="*/ 2147483646 h 35"/>
              <a:gd name="T14" fmla="*/ 2147483646 w 33"/>
              <a:gd name="T15" fmla="*/ 2147483646 h 35"/>
              <a:gd name="T16" fmla="*/ 2147483646 w 33"/>
              <a:gd name="T17" fmla="*/ 2147483646 h 35"/>
              <a:gd name="T18" fmla="*/ 2147483646 w 33"/>
              <a:gd name="T19" fmla="*/ 2147483646 h 35"/>
              <a:gd name="T20" fmla="*/ 2147483646 w 33"/>
              <a:gd name="T21" fmla="*/ 2147483646 h 35"/>
              <a:gd name="T22" fmla="*/ 2147483646 w 33"/>
              <a:gd name="T23" fmla="*/ 2147483646 h 35"/>
              <a:gd name="T24" fmla="*/ 2147483646 w 33"/>
              <a:gd name="T25" fmla="*/ 2147483646 h 35"/>
              <a:gd name="T26" fmla="*/ 2147483646 w 33"/>
              <a:gd name="T27" fmla="*/ 2147483646 h 35"/>
              <a:gd name="T28" fmla="*/ 2147483646 w 33"/>
              <a:gd name="T29" fmla="*/ 2147483646 h 35"/>
              <a:gd name="T30" fmla="*/ 0 w 33"/>
              <a:gd name="T31" fmla="*/ 2147483646 h 35"/>
              <a:gd name="T32" fmla="*/ 0 w 33"/>
              <a:gd name="T33" fmla="*/ 2147483646 h 35"/>
              <a:gd name="T34" fmla="*/ 2147483646 w 33"/>
              <a:gd name="T35" fmla="*/ 2147483646 h 35"/>
              <a:gd name="T36" fmla="*/ 2147483646 w 33"/>
              <a:gd name="T37" fmla="*/ 2147483646 h 35"/>
              <a:gd name="T38" fmla="*/ 2147483646 w 33"/>
              <a:gd name="T39" fmla="*/ 2147483646 h 35"/>
              <a:gd name="T40" fmla="*/ 2147483646 w 33"/>
              <a:gd name="T41" fmla="*/ 2147483646 h 35"/>
              <a:gd name="T42" fmla="*/ 2147483646 w 33"/>
              <a:gd name="T43" fmla="*/ 2147483646 h 35"/>
              <a:gd name="T44" fmla="*/ 2147483646 w 33"/>
              <a:gd name="T45" fmla="*/ 2147483646 h 35"/>
              <a:gd name="T46" fmla="*/ 2147483646 w 33"/>
              <a:gd name="T47" fmla="*/ 0 h 35"/>
              <a:gd name="T48" fmla="*/ 2147483646 w 33"/>
              <a:gd name="T49" fmla="*/ 0 h 35"/>
              <a:gd name="T50" fmla="*/ 2147483646 w 33"/>
              <a:gd name="T51" fmla="*/ 2147483646 h 35"/>
              <a:gd name="T52" fmla="*/ 2147483646 w 33"/>
              <a:gd name="T53" fmla="*/ 2147483646 h 35"/>
              <a:gd name="T54" fmla="*/ 2147483646 w 33"/>
              <a:gd name="T55" fmla="*/ 2147483646 h 35"/>
              <a:gd name="T56" fmla="*/ 2147483646 w 33"/>
              <a:gd name="T57" fmla="*/ 2147483646 h 35"/>
              <a:gd name="T58" fmla="*/ 2147483646 w 33"/>
              <a:gd name="T59" fmla="*/ 2147483646 h 35"/>
              <a:gd name="T60" fmla="*/ 2147483646 w 33"/>
              <a:gd name="T61" fmla="*/ 2147483646 h 35"/>
              <a:gd name="T62" fmla="*/ 2147483646 w 33"/>
              <a:gd name="T63" fmla="*/ 2147483646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35">
                <a:moveTo>
                  <a:pt x="33" y="18"/>
                </a:moveTo>
                <a:lnTo>
                  <a:pt x="33" y="18"/>
                </a:lnTo>
                <a:lnTo>
                  <a:pt x="31" y="27"/>
                </a:lnTo>
                <a:lnTo>
                  <a:pt x="30" y="29"/>
                </a:lnTo>
                <a:lnTo>
                  <a:pt x="29" y="32"/>
                </a:lnTo>
                <a:lnTo>
                  <a:pt x="27" y="33"/>
                </a:lnTo>
                <a:lnTo>
                  <a:pt x="23" y="34"/>
                </a:lnTo>
                <a:lnTo>
                  <a:pt x="16" y="35"/>
                </a:lnTo>
                <a:lnTo>
                  <a:pt x="8" y="34"/>
                </a:lnTo>
                <a:lnTo>
                  <a:pt x="4" y="32"/>
                </a:lnTo>
                <a:lnTo>
                  <a:pt x="3" y="29"/>
                </a:lnTo>
                <a:lnTo>
                  <a:pt x="1" y="27"/>
                </a:lnTo>
                <a:lnTo>
                  <a:pt x="0" y="18"/>
                </a:lnTo>
                <a:lnTo>
                  <a:pt x="1" y="10"/>
                </a:lnTo>
                <a:lnTo>
                  <a:pt x="3" y="6"/>
                </a:lnTo>
                <a:lnTo>
                  <a:pt x="4" y="4"/>
                </a:lnTo>
                <a:lnTo>
                  <a:pt x="6" y="3"/>
                </a:lnTo>
                <a:lnTo>
                  <a:pt x="9" y="2"/>
                </a:lnTo>
                <a:lnTo>
                  <a:pt x="16" y="0"/>
                </a:lnTo>
                <a:lnTo>
                  <a:pt x="24" y="2"/>
                </a:lnTo>
                <a:lnTo>
                  <a:pt x="29" y="4"/>
                </a:lnTo>
                <a:lnTo>
                  <a:pt x="30" y="6"/>
                </a:lnTo>
                <a:lnTo>
                  <a:pt x="31" y="10"/>
                </a:lnTo>
                <a:lnTo>
                  <a:pt x="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 name="Freeform 17">
            <a:extLst>
              <a:ext uri="{FF2B5EF4-FFF2-40B4-BE49-F238E27FC236}">
                <a16:creationId xmlns:a16="http://schemas.microsoft.com/office/drawing/2014/main" id="{15E96DC7-297E-1607-6E9B-16AC52B8B055}"/>
              </a:ext>
            </a:extLst>
          </p:cNvPr>
          <p:cNvSpPr>
            <a:spLocks/>
          </p:cNvSpPr>
          <p:nvPr userDrawn="1"/>
        </p:nvSpPr>
        <p:spPr bwMode="auto">
          <a:xfrm>
            <a:off x="6665384" y="1941514"/>
            <a:ext cx="124883" cy="200025"/>
          </a:xfrm>
          <a:custGeom>
            <a:avLst/>
            <a:gdLst>
              <a:gd name="T0" fmla="*/ 2147483646 w 117"/>
              <a:gd name="T1" fmla="*/ 2147483646 h 190"/>
              <a:gd name="T2" fmla="*/ 2147483646 w 117"/>
              <a:gd name="T3" fmla="*/ 2147483646 h 190"/>
              <a:gd name="T4" fmla="*/ 2147483646 w 117"/>
              <a:gd name="T5" fmla="*/ 2147483646 h 190"/>
              <a:gd name="T6" fmla="*/ 2147483646 w 117"/>
              <a:gd name="T7" fmla="*/ 2147483646 h 190"/>
              <a:gd name="T8" fmla="*/ 2147483646 w 117"/>
              <a:gd name="T9" fmla="*/ 2147483646 h 190"/>
              <a:gd name="T10" fmla="*/ 0 w 117"/>
              <a:gd name="T11" fmla="*/ 2147483646 h 190"/>
              <a:gd name="T12" fmla="*/ 2147483646 w 117"/>
              <a:gd name="T13" fmla="*/ 2147483646 h 190"/>
              <a:gd name="T14" fmla="*/ 2147483646 w 117"/>
              <a:gd name="T15" fmla="*/ 2147483646 h 190"/>
              <a:gd name="T16" fmla="*/ 2147483646 w 117"/>
              <a:gd name="T17" fmla="*/ 2147483646 h 190"/>
              <a:gd name="T18" fmla="*/ 2147483646 w 117"/>
              <a:gd name="T19" fmla="*/ 2147483646 h 190"/>
              <a:gd name="T20" fmla="*/ 2147483646 w 117"/>
              <a:gd name="T21" fmla="*/ 2147483646 h 190"/>
              <a:gd name="T22" fmla="*/ 2147483646 w 117"/>
              <a:gd name="T23" fmla="*/ 2147483646 h 190"/>
              <a:gd name="T24" fmla="*/ 2147483646 w 117"/>
              <a:gd name="T25" fmla="*/ 2147483646 h 190"/>
              <a:gd name="T26" fmla="*/ 2147483646 w 117"/>
              <a:gd name="T27" fmla="*/ 2147483646 h 190"/>
              <a:gd name="T28" fmla="*/ 2147483646 w 117"/>
              <a:gd name="T29" fmla="*/ 2147483646 h 190"/>
              <a:gd name="T30" fmla="*/ 2147483646 w 117"/>
              <a:gd name="T31" fmla="*/ 2147483646 h 190"/>
              <a:gd name="T32" fmla="*/ 2147483646 w 117"/>
              <a:gd name="T33" fmla="*/ 2147483646 h 190"/>
              <a:gd name="T34" fmla="*/ 2147483646 w 117"/>
              <a:gd name="T35" fmla="*/ 2147483646 h 190"/>
              <a:gd name="T36" fmla="*/ 2147483646 w 117"/>
              <a:gd name="T37" fmla="*/ 2147483646 h 190"/>
              <a:gd name="T38" fmla="*/ 2147483646 w 117"/>
              <a:gd name="T39" fmla="*/ 2147483646 h 190"/>
              <a:gd name="T40" fmla="*/ 2147483646 w 117"/>
              <a:gd name="T41" fmla="*/ 2147483646 h 190"/>
              <a:gd name="T42" fmla="*/ 2147483646 w 117"/>
              <a:gd name="T43" fmla="*/ 2147483646 h 190"/>
              <a:gd name="T44" fmla="*/ 2147483646 w 117"/>
              <a:gd name="T45" fmla="*/ 2147483646 h 190"/>
              <a:gd name="T46" fmla="*/ 2147483646 w 117"/>
              <a:gd name="T47" fmla="*/ 2147483646 h 190"/>
              <a:gd name="T48" fmla="*/ 2147483646 w 117"/>
              <a:gd name="T49" fmla="*/ 2147483646 h 190"/>
              <a:gd name="T50" fmla="*/ 2147483646 w 117"/>
              <a:gd name="T51" fmla="*/ 2147483646 h 190"/>
              <a:gd name="T52" fmla="*/ 2147483646 w 117"/>
              <a:gd name="T53" fmla="*/ 2147483646 h 190"/>
              <a:gd name="T54" fmla="*/ 2147483646 w 117"/>
              <a:gd name="T55" fmla="*/ 0 h 190"/>
              <a:gd name="T56" fmla="*/ 2147483646 w 117"/>
              <a:gd name="T57" fmla="*/ 2147483646 h 190"/>
              <a:gd name="T58" fmla="*/ 2147483646 w 117"/>
              <a:gd name="T59" fmla="*/ 2147483646 h 190"/>
              <a:gd name="T60" fmla="*/ 2147483646 w 117"/>
              <a:gd name="T61" fmla="*/ 2147483646 h 190"/>
              <a:gd name="T62" fmla="*/ 2147483646 w 117"/>
              <a:gd name="T63" fmla="*/ 2147483646 h 190"/>
              <a:gd name="T64" fmla="*/ 2147483646 w 117"/>
              <a:gd name="T65" fmla="*/ 2147483646 h 190"/>
              <a:gd name="T66" fmla="*/ 2147483646 w 117"/>
              <a:gd name="T67" fmla="*/ 2147483646 h 190"/>
              <a:gd name="T68" fmla="*/ 2147483646 w 117"/>
              <a:gd name="T69" fmla="*/ 2147483646 h 190"/>
              <a:gd name="T70" fmla="*/ 2147483646 w 117"/>
              <a:gd name="T71" fmla="*/ 2147483646 h 190"/>
              <a:gd name="T72" fmla="*/ 2147483646 w 117"/>
              <a:gd name="T73" fmla="*/ 2147483646 h 190"/>
              <a:gd name="T74" fmla="*/ 2147483646 w 117"/>
              <a:gd name="T75" fmla="*/ 2147483646 h 190"/>
              <a:gd name="T76" fmla="*/ 2147483646 w 117"/>
              <a:gd name="T77" fmla="*/ 2147483646 h 190"/>
              <a:gd name="T78" fmla="*/ 2147483646 w 117"/>
              <a:gd name="T79" fmla="*/ 2147483646 h 190"/>
              <a:gd name="T80" fmla="*/ 2147483646 w 117"/>
              <a:gd name="T81" fmla="*/ 2147483646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90">
                <a:moveTo>
                  <a:pt x="116" y="188"/>
                </a:moveTo>
                <a:lnTo>
                  <a:pt x="116" y="188"/>
                </a:lnTo>
                <a:lnTo>
                  <a:pt x="115" y="190"/>
                </a:lnTo>
                <a:lnTo>
                  <a:pt x="113" y="190"/>
                </a:lnTo>
                <a:lnTo>
                  <a:pt x="9" y="190"/>
                </a:lnTo>
                <a:lnTo>
                  <a:pt x="6" y="190"/>
                </a:lnTo>
                <a:lnTo>
                  <a:pt x="2" y="189"/>
                </a:lnTo>
                <a:lnTo>
                  <a:pt x="1" y="186"/>
                </a:lnTo>
                <a:lnTo>
                  <a:pt x="0" y="180"/>
                </a:lnTo>
                <a:lnTo>
                  <a:pt x="1" y="173"/>
                </a:lnTo>
                <a:lnTo>
                  <a:pt x="3" y="167"/>
                </a:lnTo>
                <a:lnTo>
                  <a:pt x="7" y="164"/>
                </a:lnTo>
                <a:lnTo>
                  <a:pt x="31" y="138"/>
                </a:lnTo>
                <a:lnTo>
                  <a:pt x="55" y="114"/>
                </a:lnTo>
                <a:lnTo>
                  <a:pt x="64" y="102"/>
                </a:lnTo>
                <a:lnTo>
                  <a:pt x="72" y="90"/>
                </a:lnTo>
                <a:lnTo>
                  <a:pt x="79" y="79"/>
                </a:lnTo>
                <a:lnTo>
                  <a:pt x="83" y="67"/>
                </a:lnTo>
                <a:lnTo>
                  <a:pt x="84" y="58"/>
                </a:lnTo>
                <a:lnTo>
                  <a:pt x="84" y="51"/>
                </a:lnTo>
                <a:lnTo>
                  <a:pt x="83" y="46"/>
                </a:lnTo>
                <a:lnTo>
                  <a:pt x="82" y="42"/>
                </a:lnTo>
                <a:lnTo>
                  <a:pt x="77" y="34"/>
                </a:lnTo>
                <a:lnTo>
                  <a:pt x="71" y="28"/>
                </a:lnTo>
                <a:lnTo>
                  <a:pt x="64" y="24"/>
                </a:lnTo>
                <a:lnTo>
                  <a:pt x="55" y="22"/>
                </a:lnTo>
                <a:lnTo>
                  <a:pt x="46" y="23"/>
                </a:lnTo>
                <a:lnTo>
                  <a:pt x="36" y="26"/>
                </a:lnTo>
                <a:lnTo>
                  <a:pt x="24" y="29"/>
                </a:lnTo>
                <a:lnTo>
                  <a:pt x="14" y="36"/>
                </a:lnTo>
                <a:lnTo>
                  <a:pt x="10" y="38"/>
                </a:lnTo>
                <a:lnTo>
                  <a:pt x="8" y="38"/>
                </a:lnTo>
                <a:lnTo>
                  <a:pt x="7" y="37"/>
                </a:lnTo>
                <a:lnTo>
                  <a:pt x="5" y="35"/>
                </a:lnTo>
                <a:lnTo>
                  <a:pt x="5" y="31"/>
                </a:lnTo>
                <a:lnTo>
                  <a:pt x="5" y="23"/>
                </a:lnTo>
                <a:lnTo>
                  <a:pt x="5" y="20"/>
                </a:lnTo>
                <a:lnTo>
                  <a:pt x="7" y="17"/>
                </a:lnTo>
                <a:lnTo>
                  <a:pt x="9" y="14"/>
                </a:lnTo>
                <a:lnTo>
                  <a:pt x="14" y="12"/>
                </a:lnTo>
                <a:lnTo>
                  <a:pt x="21" y="8"/>
                </a:lnTo>
                <a:lnTo>
                  <a:pt x="29" y="5"/>
                </a:lnTo>
                <a:lnTo>
                  <a:pt x="37" y="2"/>
                </a:lnTo>
                <a:lnTo>
                  <a:pt x="45" y="1"/>
                </a:lnTo>
                <a:lnTo>
                  <a:pt x="54" y="0"/>
                </a:lnTo>
                <a:lnTo>
                  <a:pt x="62" y="0"/>
                </a:lnTo>
                <a:lnTo>
                  <a:pt x="70" y="2"/>
                </a:lnTo>
                <a:lnTo>
                  <a:pt x="78" y="4"/>
                </a:lnTo>
                <a:lnTo>
                  <a:pt x="86" y="7"/>
                </a:lnTo>
                <a:lnTo>
                  <a:pt x="93" y="12"/>
                </a:lnTo>
                <a:lnTo>
                  <a:pt x="99" y="17"/>
                </a:lnTo>
                <a:lnTo>
                  <a:pt x="104" y="24"/>
                </a:lnTo>
                <a:lnTo>
                  <a:pt x="107" y="34"/>
                </a:lnTo>
                <a:lnTo>
                  <a:pt x="109" y="43"/>
                </a:lnTo>
                <a:lnTo>
                  <a:pt x="109" y="54"/>
                </a:lnTo>
                <a:lnTo>
                  <a:pt x="108" y="67"/>
                </a:lnTo>
                <a:lnTo>
                  <a:pt x="104" y="80"/>
                </a:lnTo>
                <a:lnTo>
                  <a:pt x="98" y="92"/>
                </a:lnTo>
                <a:lnTo>
                  <a:pt x="90" y="105"/>
                </a:lnTo>
                <a:lnTo>
                  <a:pt x="79" y="118"/>
                </a:lnTo>
                <a:lnTo>
                  <a:pt x="68" y="130"/>
                </a:lnTo>
                <a:lnTo>
                  <a:pt x="56" y="143"/>
                </a:lnTo>
                <a:lnTo>
                  <a:pt x="31" y="170"/>
                </a:lnTo>
                <a:lnTo>
                  <a:pt x="112" y="170"/>
                </a:lnTo>
                <a:lnTo>
                  <a:pt x="114" y="171"/>
                </a:lnTo>
                <a:lnTo>
                  <a:pt x="116" y="172"/>
                </a:lnTo>
                <a:lnTo>
                  <a:pt x="117" y="178"/>
                </a:lnTo>
                <a:lnTo>
                  <a:pt x="117" y="183"/>
                </a:lnTo>
                <a:lnTo>
                  <a:pt x="116"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 name="Freeform 18">
            <a:extLst>
              <a:ext uri="{FF2B5EF4-FFF2-40B4-BE49-F238E27FC236}">
                <a16:creationId xmlns:a16="http://schemas.microsoft.com/office/drawing/2014/main" id="{DBF52264-CF9B-53CF-1898-236C3FC1694F}"/>
              </a:ext>
            </a:extLst>
          </p:cNvPr>
          <p:cNvSpPr>
            <a:spLocks/>
          </p:cNvSpPr>
          <p:nvPr userDrawn="1"/>
        </p:nvSpPr>
        <p:spPr bwMode="auto">
          <a:xfrm>
            <a:off x="6832601" y="2106614"/>
            <a:ext cx="31751" cy="34925"/>
          </a:xfrm>
          <a:custGeom>
            <a:avLst/>
            <a:gdLst>
              <a:gd name="T0" fmla="*/ 2147483646 w 31"/>
              <a:gd name="T1" fmla="*/ 2147483646 h 33"/>
              <a:gd name="T2" fmla="*/ 2147483646 w 31"/>
              <a:gd name="T3" fmla="*/ 2147483646 h 33"/>
              <a:gd name="T4" fmla="*/ 2147483646 w 31"/>
              <a:gd name="T5" fmla="*/ 2147483646 h 33"/>
              <a:gd name="T6" fmla="*/ 2147483646 w 31"/>
              <a:gd name="T7" fmla="*/ 2147483646 h 33"/>
              <a:gd name="T8" fmla="*/ 2147483646 w 31"/>
              <a:gd name="T9" fmla="*/ 2147483646 h 33"/>
              <a:gd name="T10" fmla="*/ 2147483646 w 31"/>
              <a:gd name="T11" fmla="*/ 2147483646 h 33"/>
              <a:gd name="T12" fmla="*/ 2147483646 w 31"/>
              <a:gd name="T13" fmla="*/ 2147483646 h 33"/>
              <a:gd name="T14" fmla="*/ 2147483646 w 31"/>
              <a:gd name="T15" fmla="*/ 2147483646 h 33"/>
              <a:gd name="T16" fmla="*/ 2147483646 w 31"/>
              <a:gd name="T17" fmla="*/ 2147483646 h 33"/>
              <a:gd name="T18" fmla="*/ 2147483646 w 31"/>
              <a:gd name="T19" fmla="*/ 2147483646 h 33"/>
              <a:gd name="T20" fmla="*/ 2147483646 w 31"/>
              <a:gd name="T21" fmla="*/ 2147483646 h 33"/>
              <a:gd name="T22" fmla="*/ 2147483646 w 31"/>
              <a:gd name="T23" fmla="*/ 2147483646 h 33"/>
              <a:gd name="T24" fmla="*/ 2147483646 w 31"/>
              <a:gd name="T25" fmla="*/ 2147483646 h 33"/>
              <a:gd name="T26" fmla="*/ 2147483646 w 31"/>
              <a:gd name="T27" fmla="*/ 2147483646 h 33"/>
              <a:gd name="T28" fmla="*/ 0 w 31"/>
              <a:gd name="T29" fmla="*/ 2147483646 h 33"/>
              <a:gd name="T30" fmla="*/ 0 w 31"/>
              <a:gd name="T31" fmla="*/ 2147483646 h 33"/>
              <a:gd name="T32" fmla="*/ 0 w 31"/>
              <a:gd name="T33" fmla="*/ 2147483646 h 33"/>
              <a:gd name="T34" fmla="*/ 0 w 31"/>
              <a:gd name="T35" fmla="*/ 2147483646 h 33"/>
              <a:gd name="T36" fmla="*/ 2147483646 w 31"/>
              <a:gd name="T37" fmla="*/ 2147483646 h 33"/>
              <a:gd name="T38" fmla="*/ 2147483646 w 31"/>
              <a:gd name="T39" fmla="*/ 2147483646 h 33"/>
              <a:gd name="T40" fmla="*/ 2147483646 w 31"/>
              <a:gd name="T41" fmla="*/ 2147483646 h 33"/>
              <a:gd name="T42" fmla="*/ 2147483646 w 31"/>
              <a:gd name="T43" fmla="*/ 2147483646 h 33"/>
              <a:gd name="T44" fmla="*/ 2147483646 w 31"/>
              <a:gd name="T45" fmla="*/ 2147483646 h 33"/>
              <a:gd name="T46" fmla="*/ 2147483646 w 31"/>
              <a:gd name="T47" fmla="*/ 0 h 33"/>
              <a:gd name="T48" fmla="*/ 2147483646 w 31"/>
              <a:gd name="T49" fmla="*/ 0 h 33"/>
              <a:gd name="T50" fmla="*/ 2147483646 w 31"/>
              <a:gd name="T51" fmla="*/ 2147483646 h 33"/>
              <a:gd name="T52" fmla="*/ 2147483646 w 31"/>
              <a:gd name="T53" fmla="*/ 2147483646 h 33"/>
              <a:gd name="T54" fmla="*/ 2147483646 w 31"/>
              <a:gd name="T55" fmla="*/ 2147483646 h 33"/>
              <a:gd name="T56" fmla="*/ 2147483646 w 31"/>
              <a:gd name="T57" fmla="*/ 2147483646 h 33"/>
              <a:gd name="T58" fmla="*/ 2147483646 w 31"/>
              <a:gd name="T59" fmla="*/ 2147483646 h 33"/>
              <a:gd name="T60" fmla="*/ 2147483646 w 31"/>
              <a:gd name="T61" fmla="*/ 2147483646 h 33"/>
              <a:gd name="T62" fmla="*/ 2147483646 w 31"/>
              <a:gd name="T63" fmla="*/ 2147483646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33">
                <a:moveTo>
                  <a:pt x="31" y="17"/>
                </a:moveTo>
                <a:lnTo>
                  <a:pt x="31" y="17"/>
                </a:lnTo>
                <a:lnTo>
                  <a:pt x="30" y="25"/>
                </a:lnTo>
                <a:lnTo>
                  <a:pt x="28" y="29"/>
                </a:lnTo>
                <a:lnTo>
                  <a:pt x="27" y="30"/>
                </a:lnTo>
                <a:lnTo>
                  <a:pt x="25" y="32"/>
                </a:lnTo>
                <a:lnTo>
                  <a:pt x="23" y="33"/>
                </a:lnTo>
                <a:lnTo>
                  <a:pt x="15" y="33"/>
                </a:lnTo>
                <a:lnTo>
                  <a:pt x="8" y="33"/>
                </a:lnTo>
                <a:lnTo>
                  <a:pt x="3" y="31"/>
                </a:lnTo>
                <a:lnTo>
                  <a:pt x="1" y="29"/>
                </a:lnTo>
                <a:lnTo>
                  <a:pt x="0" y="25"/>
                </a:lnTo>
                <a:lnTo>
                  <a:pt x="0" y="17"/>
                </a:lnTo>
                <a:lnTo>
                  <a:pt x="0" y="9"/>
                </a:lnTo>
                <a:lnTo>
                  <a:pt x="1" y="6"/>
                </a:lnTo>
                <a:lnTo>
                  <a:pt x="3" y="3"/>
                </a:lnTo>
                <a:lnTo>
                  <a:pt x="4" y="2"/>
                </a:lnTo>
                <a:lnTo>
                  <a:pt x="8" y="1"/>
                </a:lnTo>
                <a:lnTo>
                  <a:pt x="15" y="0"/>
                </a:lnTo>
                <a:lnTo>
                  <a:pt x="23" y="1"/>
                </a:lnTo>
                <a:lnTo>
                  <a:pt x="27" y="3"/>
                </a:lnTo>
                <a:lnTo>
                  <a:pt x="28" y="6"/>
                </a:lnTo>
                <a:lnTo>
                  <a:pt x="30" y="8"/>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 name="Freeform 19">
            <a:extLst>
              <a:ext uri="{FF2B5EF4-FFF2-40B4-BE49-F238E27FC236}">
                <a16:creationId xmlns:a16="http://schemas.microsoft.com/office/drawing/2014/main" id="{5313F4E3-510A-E19A-85A4-F73ABA08A735}"/>
              </a:ext>
            </a:extLst>
          </p:cNvPr>
          <p:cNvSpPr>
            <a:spLocks/>
          </p:cNvSpPr>
          <p:nvPr userDrawn="1"/>
        </p:nvSpPr>
        <p:spPr bwMode="auto">
          <a:xfrm>
            <a:off x="5736167" y="5145088"/>
            <a:ext cx="719667" cy="728662"/>
          </a:xfrm>
          <a:custGeom>
            <a:avLst/>
            <a:gdLst>
              <a:gd name="T0" fmla="*/ 682 w 682"/>
              <a:gd name="T1" fmla="*/ 362 h 688"/>
              <a:gd name="T2" fmla="*/ 675 w 682"/>
              <a:gd name="T3" fmla="*/ 415 h 688"/>
              <a:gd name="T4" fmla="*/ 662 w 682"/>
              <a:gd name="T5" fmla="*/ 463 h 688"/>
              <a:gd name="T6" fmla="*/ 643 w 682"/>
              <a:gd name="T7" fmla="*/ 510 h 688"/>
              <a:gd name="T8" fmla="*/ 617 w 682"/>
              <a:gd name="T9" fmla="*/ 551 h 688"/>
              <a:gd name="T10" fmla="*/ 586 w 682"/>
              <a:gd name="T11" fmla="*/ 589 h 688"/>
              <a:gd name="T12" fmla="*/ 549 w 682"/>
              <a:gd name="T13" fmla="*/ 621 h 688"/>
              <a:gd name="T14" fmla="*/ 508 w 682"/>
              <a:gd name="T15" fmla="*/ 648 h 688"/>
              <a:gd name="T16" fmla="*/ 462 w 682"/>
              <a:gd name="T17" fmla="*/ 667 h 688"/>
              <a:gd name="T18" fmla="*/ 411 w 682"/>
              <a:gd name="T19" fmla="*/ 681 h 688"/>
              <a:gd name="T20" fmla="*/ 357 w 682"/>
              <a:gd name="T21" fmla="*/ 688 h 688"/>
              <a:gd name="T22" fmla="*/ 320 w 682"/>
              <a:gd name="T23" fmla="*/ 688 h 688"/>
              <a:gd name="T24" fmla="*/ 270 w 682"/>
              <a:gd name="T25" fmla="*/ 681 h 688"/>
              <a:gd name="T26" fmla="*/ 222 w 682"/>
              <a:gd name="T27" fmla="*/ 667 h 688"/>
              <a:gd name="T28" fmla="*/ 177 w 682"/>
              <a:gd name="T29" fmla="*/ 648 h 688"/>
              <a:gd name="T30" fmla="*/ 136 w 682"/>
              <a:gd name="T31" fmla="*/ 621 h 688"/>
              <a:gd name="T32" fmla="*/ 99 w 682"/>
              <a:gd name="T33" fmla="*/ 589 h 688"/>
              <a:gd name="T34" fmla="*/ 67 w 682"/>
              <a:gd name="T35" fmla="*/ 551 h 688"/>
              <a:gd name="T36" fmla="*/ 40 w 682"/>
              <a:gd name="T37" fmla="*/ 510 h 688"/>
              <a:gd name="T38" fmla="*/ 21 w 682"/>
              <a:gd name="T39" fmla="*/ 463 h 688"/>
              <a:gd name="T40" fmla="*/ 7 w 682"/>
              <a:gd name="T41" fmla="*/ 415 h 688"/>
              <a:gd name="T42" fmla="*/ 0 w 682"/>
              <a:gd name="T43" fmla="*/ 362 h 688"/>
              <a:gd name="T44" fmla="*/ 0 w 682"/>
              <a:gd name="T45" fmla="*/ 328 h 688"/>
              <a:gd name="T46" fmla="*/ 7 w 682"/>
              <a:gd name="T47" fmla="*/ 276 h 688"/>
              <a:gd name="T48" fmla="*/ 21 w 682"/>
              <a:gd name="T49" fmla="*/ 227 h 688"/>
              <a:gd name="T50" fmla="*/ 40 w 682"/>
              <a:gd name="T51" fmla="*/ 182 h 688"/>
              <a:gd name="T52" fmla="*/ 67 w 682"/>
              <a:gd name="T53" fmla="*/ 140 h 688"/>
              <a:gd name="T54" fmla="*/ 99 w 682"/>
              <a:gd name="T55" fmla="*/ 103 h 688"/>
              <a:gd name="T56" fmla="*/ 136 w 682"/>
              <a:gd name="T57" fmla="*/ 69 h 688"/>
              <a:gd name="T58" fmla="*/ 177 w 682"/>
              <a:gd name="T59" fmla="*/ 43 h 688"/>
              <a:gd name="T60" fmla="*/ 222 w 682"/>
              <a:gd name="T61" fmla="*/ 22 h 688"/>
              <a:gd name="T62" fmla="*/ 270 w 682"/>
              <a:gd name="T63" fmla="*/ 7 h 688"/>
              <a:gd name="T64" fmla="*/ 320 w 682"/>
              <a:gd name="T65" fmla="*/ 1 h 688"/>
              <a:gd name="T66" fmla="*/ 357 w 682"/>
              <a:gd name="T67" fmla="*/ 1 h 688"/>
              <a:gd name="T68" fmla="*/ 411 w 682"/>
              <a:gd name="T69" fmla="*/ 7 h 688"/>
              <a:gd name="T70" fmla="*/ 462 w 682"/>
              <a:gd name="T71" fmla="*/ 22 h 688"/>
              <a:gd name="T72" fmla="*/ 508 w 682"/>
              <a:gd name="T73" fmla="*/ 43 h 688"/>
              <a:gd name="T74" fmla="*/ 549 w 682"/>
              <a:gd name="T75" fmla="*/ 69 h 688"/>
              <a:gd name="T76" fmla="*/ 586 w 682"/>
              <a:gd name="T77" fmla="*/ 103 h 688"/>
              <a:gd name="T78" fmla="*/ 617 w 682"/>
              <a:gd name="T79" fmla="*/ 140 h 688"/>
              <a:gd name="T80" fmla="*/ 643 w 682"/>
              <a:gd name="T81" fmla="*/ 182 h 688"/>
              <a:gd name="T82" fmla="*/ 662 w 682"/>
              <a:gd name="T83" fmla="*/ 227 h 688"/>
              <a:gd name="T84" fmla="*/ 675 w 682"/>
              <a:gd name="T85" fmla="*/ 276 h 688"/>
              <a:gd name="T86" fmla="*/ 682 w 682"/>
              <a:gd name="T87" fmla="*/ 32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2" h="688">
                <a:moveTo>
                  <a:pt x="682" y="345"/>
                </a:moveTo>
                <a:lnTo>
                  <a:pt x="682" y="345"/>
                </a:lnTo>
                <a:lnTo>
                  <a:pt x="682" y="362"/>
                </a:lnTo>
                <a:lnTo>
                  <a:pt x="681" y="381"/>
                </a:lnTo>
                <a:lnTo>
                  <a:pt x="678" y="398"/>
                </a:lnTo>
                <a:lnTo>
                  <a:pt x="675" y="415"/>
                </a:lnTo>
                <a:lnTo>
                  <a:pt x="672" y="431"/>
                </a:lnTo>
                <a:lnTo>
                  <a:pt x="668" y="447"/>
                </a:lnTo>
                <a:lnTo>
                  <a:pt x="662" y="463"/>
                </a:lnTo>
                <a:lnTo>
                  <a:pt x="657" y="480"/>
                </a:lnTo>
                <a:lnTo>
                  <a:pt x="651" y="495"/>
                </a:lnTo>
                <a:lnTo>
                  <a:pt x="643" y="510"/>
                </a:lnTo>
                <a:lnTo>
                  <a:pt x="636" y="525"/>
                </a:lnTo>
                <a:lnTo>
                  <a:pt x="627" y="538"/>
                </a:lnTo>
                <a:lnTo>
                  <a:pt x="617" y="551"/>
                </a:lnTo>
                <a:lnTo>
                  <a:pt x="608" y="565"/>
                </a:lnTo>
                <a:lnTo>
                  <a:pt x="598" y="576"/>
                </a:lnTo>
                <a:lnTo>
                  <a:pt x="586" y="589"/>
                </a:lnTo>
                <a:lnTo>
                  <a:pt x="575" y="601"/>
                </a:lnTo>
                <a:lnTo>
                  <a:pt x="562" y="611"/>
                </a:lnTo>
                <a:lnTo>
                  <a:pt x="549" y="621"/>
                </a:lnTo>
                <a:lnTo>
                  <a:pt x="537" y="631"/>
                </a:lnTo>
                <a:lnTo>
                  <a:pt x="523" y="640"/>
                </a:lnTo>
                <a:lnTo>
                  <a:pt x="508" y="648"/>
                </a:lnTo>
                <a:lnTo>
                  <a:pt x="493" y="655"/>
                </a:lnTo>
                <a:lnTo>
                  <a:pt x="478" y="662"/>
                </a:lnTo>
                <a:lnTo>
                  <a:pt x="462" y="667"/>
                </a:lnTo>
                <a:lnTo>
                  <a:pt x="446" y="673"/>
                </a:lnTo>
                <a:lnTo>
                  <a:pt x="429" y="678"/>
                </a:lnTo>
                <a:lnTo>
                  <a:pt x="411" y="681"/>
                </a:lnTo>
                <a:lnTo>
                  <a:pt x="394" y="685"/>
                </a:lnTo>
                <a:lnTo>
                  <a:pt x="376" y="687"/>
                </a:lnTo>
                <a:lnTo>
                  <a:pt x="357" y="688"/>
                </a:lnTo>
                <a:lnTo>
                  <a:pt x="338" y="688"/>
                </a:lnTo>
                <a:lnTo>
                  <a:pt x="338" y="688"/>
                </a:lnTo>
                <a:lnTo>
                  <a:pt x="320" y="688"/>
                </a:lnTo>
                <a:lnTo>
                  <a:pt x="303" y="687"/>
                </a:lnTo>
                <a:lnTo>
                  <a:pt x="287" y="685"/>
                </a:lnTo>
                <a:lnTo>
                  <a:pt x="270" y="681"/>
                </a:lnTo>
                <a:lnTo>
                  <a:pt x="253" y="678"/>
                </a:lnTo>
                <a:lnTo>
                  <a:pt x="237" y="673"/>
                </a:lnTo>
                <a:lnTo>
                  <a:pt x="222" y="667"/>
                </a:lnTo>
                <a:lnTo>
                  <a:pt x="206" y="662"/>
                </a:lnTo>
                <a:lnTo>
                  <a:pt x="191" y="655"/>
                </a:lnTo>
                <a:lnTo>
                  <a:pt x="177" y="648"/>
                </a:lnTo>
                <a:lnTo>
                  <a:pt x="163" y="640"/>
                </a:lnTo>
                <a:lnTo>
                  <a:pt x="149" y="631"/>
                </a:lnTo>
                <a:lnTo>
                  <a:pt x="136" y="621"/>
                </a:lnTo>
                <a:lnTo>
                  <a:pt x="123" y="611"/>
                </a:lnTo>
                <a:lnTo>
                  <a:pt x="111" y="601"/>
                </a:lnTo>
                <a:lnTo>
                  <a:pt x="99" y="589"/>
                </a:lnTo>
                <a:lnTo>
                  <a:pt x="88" y="576"/>
                </a:lnTo>
                <a:lnTo>
                  <a:pt x="77" y="565"/>
                </a:lnTo>
                <a:lnTo>
                  <a:pt x="67" y="551"/>
                </a:lnTo>
                <a:lnTo>
                  <a:pt x="58" y="538"/>
                </a:lnTo>
                <a:lnTo>
                  <a:pt x="50" y="525"/>
                </a:lnTo>
                <a:lnTo>
                  <a:pt x="40" y="510"/>
                </a:lnTo>
                <a:lnTo>
                  <a:pt x="34" y="495"/>
                </a:lnTo>
                <a:lnTo>
                  <a:pt x="27" y="480"/>
                </a:lnTo>
                <a:lnTo>
                  <a:pt x="21" y="463"/>
                </a:lnTo>
                <a:lnTo>
                  <a:pt x="15" y="447"/>
                </a:lnTo>
                <a:lnTo>
                  <a:pt x="10" y="431"/>
                </a:lnTo>
                <a:lnTo>
                  <a:pt x="7" y="415"/>
                </a:lnTo>
                <a:lnTo>
                  <a:pt x="4" y="398"/>
                </a:lnTo>
                <a:lnTo>
                  <a:pt x="2" y="381"/>
                </a:lnTo>
                <a:lnTo>
                  <a:pt x="0" y="362"/>
                </a:lnTo>
                <a:lnTo>
                  <a:pt x="0" y="345"/>
                </a:lnTo>
                <a:lnTo>
                  <a:pt x="0" y="345"/>
                </a:lnTo>
                <a:lnTo>
                  <a:pt x="0" y="328"/>
                </a:lnTo>
                <a:lnTo>
                  <a:pt x="2" y="310"/>
                </a:lnTo>
                <a:lnTo>
                  <a:pt x="4" y="293"/>
                </a:lnTo>
                <a:lnTo>
                  <a:pt x="7" y="276"/>
                </a:lnTo>
                <a:lnTo>
                  <a:pt x="10" y="260"/>
                </a:lnTo>
                <a:lnTo>
                  <a:pt x="15" y="243"/>
                </a:lnTo>
                <a:lnTo>
                  <a:pt x="21" y="227"/>
                </a:lnTo>
                <a:lnTo>
                  <a:pt x="27" y="212"/>
                </a:lnTo>
                <a:lnTo>
                  <a:pt x="34" y="197"/>
                </a:lnTo>
                <a:lnTo>
                  <a:pt x="40" y="182"/>
                </a:lnTo>
                <a:lnTo>
                  <a:pt x="50" y="167"/>
                </a:lnTo>
                <a:lnTo>
                  <a:pt x="58" y="154"/>
                </a:lnTo>
                <a:lnTo>
                  <a:pt x="67" y="140"/>
                </a:lnTo>
                <a:lnTo>
                  <a:pt x="77" y="127"/>
                </a:lnTo>
                <a:lnTo>
                  <a:pt x="88" y="114"/>
                </a:lnTo>
                <a:lnTo>
                  <a:pt x="99" y="103"/>
                </a:lnTo>
                <a:lnTo>
                  <a:pt x="111" y="91"/>
                </a:lnTo>
                <a:lnTo>
                  <a:pt x="123" y="80"/>
                </a:lnTo>
                <a:lnTo>
                  <a:pt x="136" y="69"/>
                </a:lnTo>
                <a:lnTo>
                  <a:pt x="149" y="60"/>
                </a:lnTo>
                <a:lnTo>
                  <a:pt x="163" y="51"/>
                </a:lnTo>
                <a:lnTo>
                  <a:pt x="177" y="43"/>
                </a:lnTo>
                <a:lnTo>
                  <a:pt x="191" y="35"/>
                </a:lnTo>
                <a:lnTo>
                  <a:pt x="206" y="28"/>
                </a:lnTo>
                <a:lnTo>
                  <a:pt x="222" y="22"/>
                </a:lnTo>
                <a:lnTo>
                  <a:pt x="237" y="16"/>
                </a:lnTo>
                <a:lnTo>
                  <a:pt x="253" y="12"/>
                </a:lnTo>
                <a:lnTo>
                  <a:pt x="270" y="7"/>
                </a:lnTo>
                <a:lnTo>
                  <a:pt x="287" y="5"/>
                </a:lnTo>
                <a:lnTo>
                  <a:pt x="303" y="3"/>
                </a:lnTo>
                <a:lnTo>
                  <a:pt x="320" y="1"/>
                </a:lnTo>
                <a:lnTo>
                  <a:pt x="338" y="0"/>
                </a:lnTo>
                <a:lnTo>
                  <a:pt x="338" y="0"/>
                </a:lnTo>
                <a:lnTo>
                  <a:pt x="357" y="1"/>
                </a:lnTo>
                <a:lnTo>
                  <a:pt x="376" y="3"/>
                </a:lnTo>
                <a:lnTo>
                  <a:pt x="394" y="5"/>
                </a:lnTo>
                <a:lnTo>
                  <a:pt x="411" y="7"/>
                </a:lnTo>
                <a:lnTo>
                  <a:pt x="429" y="12"/>
                </a:lnTo>
                <a:lnTo>
                  <a:pt x="446" y="16"/>
                </a:lnTo>
                <a:lnTo>
                  <a:pt x="462" y="22"/>
                </a:lnTo>
                <a:lnTo>
                  <a:pt x="478" y="28"/>
                </a:lnTo>
                <a:lnTo>
                  <a:pt x="493" y="35"/>
                </a:lnTo>
                <a:lnTo>
                  <a:pt x="508" y="43"/>
                </a:lnTo>
                <a:lnTo>
                  <a:pt x="523" y="51"/>
                </a:lnTo>
                <a:lnTo>
                  <a:pt x="537" y="60"/>
                </a:lnTo>
                <a:lnTo>
                  <a:pt x="549" y="69"/>
                </a:lnTo>
                <a:lnTo>
                  <a:pt x="562" y="80"/>
                </a:lnTo>
                <a:lnTo>
                  <a:pt x="575" y="91"/>
                </a:lnTo>
                <a:lnTo>
                  <a:pt x="586" y="103"/>
                </a:lnTo>
                <a:lnTo>
                  <a:pt x="598" y="114"/>
                </a:lnTo>
                <a:lnTo>
                  <a:pt x="608" y="127"/>
                </a:lnTo>
                <a:lnTo>
                  <a:pt x="617" y="140"/>
                </a:lnTo>
                <a:lnTo>
                  <a:pt x="627" y="154"/>
                </a:lnTo>
                <a:lnTo>
                  <a:pt x="636" y="167"/>
                </a:lnTo>
                <a:lnTo>
                  <a:pt x="643" y="182"/>
                </a:lnTo>
                <a:lnTo>
                  <a:pt x="651" y="197"/>
                </a:lnTo>
                <a:lnTo>
                  <a:pt x="657" y="212"/>
                </a:lnTo>
                <a:lnTo>
                  <a:pt x="662" y="227"/>
                </a:lnTo>
                <a:lnTo>
                  <a:pt x="668" y="243"/>
                </a:lnTo>
                <a:lnTo>
                  <a:pt x="672" y="260"/>
                </a:lnTo>
                <a:lnTo>
                  <a:pt x="675" y="276"/>
                </a:lnTo>
                <a:lnTo>
                  <a:pt x="678" y="293"/>
                </a:lnTo>
                <a:lnTo>
                  <a:pt x="681" y="310"/>
                </a:lnTo>
                <a:lnTo>
                  <a:pt x="682" y="328"/>
                </a:lnTo>
                <a:lnTo>
                  <a:pt x="682" y="345"/>
                </a:lnTo>
                <a:lnTo>
                  <a:pt x="682" y="345"/>
                </a:lnTo>
                <a:close/>
              </a:path>
            </a:pathLst>
          </a:custGeom>
          <a:solidFill>
            <a:schemeClr val="accent5"/>
          </a:solidFill>
          <a:ln w="11113">
            <a:solidFill>
              <a:srgbClr val="FFFFFF"/>
            </a:solidFill>
            <a:prstDash val="solid"/>
            <a:round/>
            <a:headEnd/>
            <a:tailEnd/>
          </a:ln>
        </p:spPr>
        <p:txBody>
          <a:bodyPr/>
          <a:lstStyle/>
          <a:p>
            <a:pPr>
              <a:defRPr/>
            </a:pPr>
            <a:endParaRPr lang="en-US"/>
          </a:p>
        </p:txBody>
      </p:sp>
      <p:sp>
        <p:nvSpPr>
          <p:cNvPr id="16" name="Freeform 9">
            <a:extLst>
              <a:ext uri="{FF2B5EF4-FFF2-40B4-BE49-F238E27FC236}">
                <a16:creationId xmlns:a16="http://schemas.microsoft.com/office/drawing/2014/main" id="{30FDEB4D-3DD1-1A09-35EE-89959CCABD28}"/>
              </a:ext>
            </a:extLst>
          </p:cNvPr>
          <p:cNvSpPr>
            <a:spLocks/>
          </p:cNvSpPr>
          <p:nvPr userDrawn="1"/>
        </p:nvSpPr>
        <p:spPr bwMode="auto">
          <a:xfrm>
            <a:off x="3767667" y="3079750"/>
            <a:ext cx="215900" cy="217488"/>
          </a:xfrm>
          <a:custGeom>
            <a:avLst/>
            <a:gdLst>
              <a:gd name="T0" fmla="*/ 2147483646 w 502"/>
              <a:gd name="T1" fmla="*/ 2147483646 h 502"/>
              <a:gd name="T2" fmla="*/ 2147483646 w 502"/>
              <a:gd name="T3" fmla="*/ 2147483646 h 502"/>
              <a:gd name="T4" fmla="*/ 2147483646 w 502"/>
              <a:gd name="T5" fmla="*/ 2147483646 h 502"/>
              <a:gd name="T6" fmla="*/ 2147483646 w 502"/>
              <a:gd name="T7" fmla="*/ 2147483646 h 502"/>
              <a:gd name="T8" fmla="*/ 2147483646 w 502"/>
              <a:gd name="T9" fmla="*/ 2147483646 h 502"/>
              <a:gd name="T10" fmla="*/ 2147483646 w 502"/>
              <a:gd name="T11" fmla="*/ 2147483646 h 502"/>
              <a:gd name="T12" fmla="*/ 2147483646 w 502"/>
              <a:gd name="T13" fmla="*/ 2147483646 h 502"/>
              <a:gd name="T14" fmla="*/ 2147483646 w 502"/>
              <a:gd name="T15" fmla="*/ 2147483646 h 502"/>
              <a:gd name="T16" fmla="*/ 2147483646 w 502"/>
              <a:gd name="T17" fmla="*/ 2147483646 h 502"/>
              <a:gd name="T18" fmla="*/ 2147483646 w 502"/>
              <a:gd name="T19" fmla="*/ 2147483646 h 502"/>
              <a:gd name="T20" fmla="*/ 2147483646 w 502"/>
              <a:gd name="T21" fmla="*/ 2147483646 h 502"/>
              <a:gd name="T22" fmla="*/ 2147483646 w 502"/>
              <a:gd name="T23" fmla="*/ 2147483646 h 502"/>
              <a:gd name="T24" fmla="*/ 2147483646 w 502"/>
              <a:gd name="T25" fmla="*/ 2147483646 h 502"/>
              <a:gd name="T26" fmla="*/ 2147483646 w 502"/>
              <a:gd name="T27" fmla="*/ 2147483646 h 502"/>
              <a:gd name="T28" fmla="*/ 2147483646 w 502"/>
              <a:gd name="T29" fmla="*/ 2147483646 h 502"/>
              <a:gd name="T30" fmla="*/ 2147483646 w 502"/>
              <a:gd name="T31" fmla="*/ 2147483646 h 502"/>
              <a:gd name="T32" fmla="*/ 2147483646 w 502"/>
              <a:gd name="T33" fmla="*/ 2147483646 h 502"/>
              <a:gd name="T34" fmla="*/ 0 w 502"/>
              <a:gd name="T35" fmla="*/ 2147483646 h 502"/>
              <a:gd name="T36" fmla="*/ 2147483646 w 502"/>
              <a:gd name="T37" fmla="*/ 2147483646 h 502"/>
              <a:gd name="T38" fmla="*/ 2147483646 w 502"/>
              <a:gd name="T39" fmla="*/ 2147483646 h 502"/>
              <a:gd name="T40" fmla="*/ 2147483646 w 502"/>
              <a:gd name="T41" fmla="*/ 2147483646 h 502"/>
              <a:gd name="T42" fmla="*/ 2147483646 w 502"/>
              <a:gd name="T43" fmla="*/ 2147483646 h 502"/>
              <a:gd name="T44" fmla="*/ 2147483646 w 502"/>
              <a:gd name="T45" fmla="*/ 2147483646 h 502"/>
              <a:gd name="T46" fmla="*/ 2147483646 w 502"/>
              <a:gd name="T47" fmla="*/ 2147483646 h 502"/>
              <a:gd name="T48" fmla="*/ 2147483646 w 502"/>
              <a:gd name="T49" fmla="*/ 2147483646 h 502"/>
              <a:gd name="T50" fmla="*/ 2147483646 w 502"/>
              <a:gd name="T51" fmla="*/ 0 h 502"/>
              <a:gd name="T52" fmla="*/ 2147483646 w 502"/>
              <a:gd name="T53" fmla="*/ 2147483646 h 502"/>
              <a:gd name="T54" fmla="*/ 2147483646 w 502"/>
              <a:gd name="T55" fmla="*/ 2147483646 h 502"/>
              <a:gd name="T56" fmla="*/ 2147483646 w 502"/>
              <a:gd name="T57" fmla="*/ 2147483646 h 502"/>
              <a:gd name="T58" fmla="*/ 2147483646 w 502"/>
              <a:gd name="T59" fmla="*/ 2147483646 h 502"/>
              <a:gd name="T60" fmla="*/ 2147483646 w 502"/>
              <a:gd name="T61" fmla="*/ 2147483646 h 502"/>
              <a:gd name="T62" fmla="*/ 2147483646 w 502"/>
              <a:gd name="T63" fmla="*/ 2147483646 h 502"/>
              <a:gd name="T64" fmla="*/ 2147483646 w 502"/>
              <a:gd name="T65" fmla="*/ 2147483646 h 502"/>
              <a:gd name="T66" fmla="*/ 2147483646 w 502"/>
              <a:gd name="T67" fmla="*/ 2147483646 h 502"/>
              <a:gd name="T68" fmla="*/ 2147483646 w 502"/>
              <a:gd name="T69" fmla="*/ 2147483646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close/>
              </a:path>
            </a:pathLst>
          </a:custGeom>
          <a:solidFill>
            <a:srgbClr val="FFCE54"/>
          </a:solidFill>
          <a:ln w="11113">
            <a:solidFill>
              <a:srgbClr val="FFFFFF"/>
            </a:solidFill>
            <a:prstDash val="solid"/>
            <a:round/>
            <a:headEnd/>
            <a:tailEnd/>
          </a:ln>
        </p:spPr>
        <p:txBody>
          <a:bodyPr/>
          <a:lstStyle/>
          <a:p>
            <a:endParaRPr lang="ar-SA"/>
          </a:p>
        </p:txBody>
      </p:sp>
      <p:sp>
        <p:nvSpPr>
          <p:cNvPr id="17" name="Freeform 9">
            <a:extLst>
              <a:ext uri="{FF2B5EF4-FFF2-40B4-BE49-F238E27FC236}">
                <a16:creationId xmlns:a16="http://schemas.microsoft.com/office/drawing/2014/main" id="{63AD7863-0AEA-3C4C-D718-7D7E47161C0B}"/>
              </a:ext>
            </a:extLst>
          </p:cNvPr>
          <p:cNvSpPr>
            <a:spLocks/>
          </p:cNvSpPr>
          <p:nvPr userDrawn="1"/>
        </p:nvSpPr>
        <p:spPr bwMode="auto">
          <a:xfrm>
            <a:off x="8208434" y="2359025"/>
            <a:ext cx="215900" cy="217488"/>
          </a:xfrm>
          <a:custGeom>
            <a:avLst/>
            <a:gdLst>
              <a:gd name="T0" fmla="*/ 502 w 502"/>
              <a:gd name="T1" fmla="*/ 251 h 502"/>
              <a:gd name="T2" fmla="*/ 497 w 502"/>
              <a:gd name="T3" fmla="*/ 301 h 502"/>
              <a:gd name="T4" fmla="*/ 482 w 502"/>
              <a:gd name="T5" fmla="*/ 349 h 502"/>
              <a:gd name="T6" fmla="*/ 459 w 502"/>
              <a:gd name="T7" fmla="*/ 391 h 502"/>
              <a:gd name="T8" fmla="*/ 429 w 502"/>
              <a:gd name="T9" fmla="*/ 428 h 502"/>
              <a:gd name="T10" fmla="*/ 391 w 502"/>
              <a:gd name="T11" fmla="*/ 459 h 502"/>
              <a:gd name="T12" fmla="*/ 349 w 502"/>
              <a:gd name="T13" fmla="*/ 482 h 502"/>
              <a:gd name="T14" fmla="*/ 301 w 502"/>
              <a:gd name="T15" fmla="*/ 497 h 502"/>
              <a:gd name="T16" fmla="*/ 251 w 502"/>
              <a:gd name="T17" fmla="*/ 502 h 502"/>
              <a:gd name="T18" fmla="*/ 225 w 502"/>
              <a:gd name="T19" fmla="*/ 501 h 502"/>
              <a:gd name="T20" fmla="*/ 177 w 502"/>
              <a:gd name="T21" fmla="*/ 490 h 502"/>
              <a:gd name="T22" fmla="*/ 132 w 502"/>
              <a:gd name="T23" fmla="*/ 472 h 502"/>
              <a:gd name="T24" fmla="*/ 92 w 502"/>
              <a:gd name="T25" fmla="*/ 444 h 502"/>
              <a:gd name="T26" fmla="*/ 57 w 502"/>
              <a:gd name="T27" fmla="*/ 411 h 502"/>
              <a:gd name="T28" fmla="*/ 31 w 502"/>
              <a:gd name="T29" fmla="*/ 371 h 502"/>
              <a:gd name="T30" fmla="*/ 11 w 502"/>
              <a:gd name="T31" fmla="*/ 326 h 502"/>
              <a:gd name="T32" fmla="*/ 2 w 502"/>
              <a:gd name="T33" fmla="*/ 276 h 502"/>
              <a:gd name="T34" fmla="*/ 0 w 502"/>
              <a:gd name="T35" fmla="*/ 251 h 502"/>
              <a:gd name="T36" fmla="*/ 5 w 502"/>
              <a:gd name="T37" fmla="*/ 200 h 502"/>
              <a:gd name="T38" fmla="*/ 20 w 502"/>
              <a:gd name="T39" fmla="*/ 153 h 502"/>
              <a:gd name="T40" fmla="*/ 43 w 502"/>
              <a:gd name="T41" fmla="*/ 110 h 502"/>
              <a:gd name="T42" fmla="*/ 73 w 502"/>
              <a:gd name="T43" fmla="*/ 73 h 502"/>
              <a:gd name="T44" fmla="*/ 111 w 502"/>
              <a:gd name="T45" fmla="*/ 42 h 502"/>
              <a:gd name="T46" fmla="*/ 154 w 502"/>
              <a:gd name="T47" fmla="*/ 19 h 502"/>
              <a:gd name="T48" fmla="*/ 200 w 502"/>
              <a:gd name="T49" fmla="*/ 4 h 502"/>
              <a:gd name="T50" fmla="*/ 251 w 502"/>
              <a:gd name="T51" fmla="*/ 0 h 502"/>
              <a:gd name="T52" fmla="*/ 277 w 502"/>
              <a:gd name="T53" fmla="*/ 1 h 502"/>
              <a:gd name="T54" fmla="*/ 326 w 502"/>
              <a:gd name="T55" fmla="*/ 11 h 502"/>
              <a:gd name="T56" fmla="*/ 370 w 502"/>
              <a:gd name="T57" fmla="*/ 30 h 502"/>
              <a:gd name="T58" fmla="*/ 411 w 502"/>
              <a:gd name="T59" fmla="*/ 57 h 502"/>
              <a:gd name="T60" fmla="*/ 445 w 502"/>
              <a:gd name="T61" fmla="*/ 91 h 502"/>
              <a:gd name="T62" fmla="*/ 472 w 502"/>
              <a:gd name="T63" fmla="*/ 131 h 502"/>
              <a:gd name="T64" fmla="*/ 491 w 502"/>
              <a:gd name="T65" fmla="*/ 176 h 502"/>
              <a:gd name="T66" fmla="*/ 501 w 502"/>
              <a:gd name="T67" fmla="*/ 225 h 502"/>
              <a:gd name="T68" fmla="*/ 502 w 502"/>
              <a:gd name="T6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lnTo>
                  <a:pt x="502" y="251"/>
                </a:lnTo>
                <a:close/>
              </a:path>
            </a:pathLst>
          </a:custGeom>
          <a:solidFill>
            <a:schemeClr val="accent4"/>
          </a:solidFill>
          <a:ln w="11113">
            <a:solidFill>
              <a:srgbClr val="FFFFFF"/>
            </a:solidFill>
            <a:prstDash val="solid"/>
            <a:round/>
            <a:headEnd/>
            <a:tailEnd/>
          </a:ln>
        </p:spPr>
        <p:txBody>
          <a:bodyPr/>
          <a:lstStyle/>
          <a:p>
            <a:pPr>
              <a:defRPr/>
            </a:pPr>
            <a:endParaRPr lang="en-US"/>
          </a:p>
        </p:txBody>
      </p:sp>
      <p:sp>
        <p:nvSpPr>
          <p:cNvPr id="18" name="Freeform 9">
            <a:extLst>
              <a:ext uri="{FF2B5EF4-FFF2-40B4-BE49-F238E27FC236}">
                <a16:creationId xmlns:a16="http://schemas.microsoft.com/office/drawing/2014/main" id="{9FD352C6-8F5B-A857-AC88-7CE27F6DB8ED}"/>
              </a:ext>
            </a:extLst>
          </p:cNvPr>
          <p:cNvSpPr>
            <a:spLocks/>
          </p:cNvSpPr>
          <p:nvPr userDrawn="1"/>
        </p:nvSpPr>
        <p:spPr bwMode="auto">
          <a:xfrm>
            <a:off x="8208434" y="4365625"/>
            <a:ext cx="215900" cy="217488"/>
          </a:xfrm>
          <a:custGeom>
            <a:avLst/>
            <a:gdLst>
              <a:gd name="T0" fmla="*/ 502 w 502"/>
              <a:gd name="T1" fmla="*/ 251 h 502"/>
              <a:gd name="T2" fmla="*/ 497 w 502"/>
              <a:gd name="T3" fmla="*/ 301 h 502"/>
              <a:gd name="T4" fmla="*/ 482 w 502"/>
              <a:gd name="T5" fmla="*/ 349 h 502"/>
              <a:gd name="T6" fmla="*/ 459 w 502"/>
              <a:gd name="T7" fmla="*/ 391 h 502"/>
              <a:gd name="T8" fmla="*/ 429 w 502"/>
              <a:gd name="T9" fmla="*/ 428 h 502"/>
              <a:gd name="T10" fmla="*/ 391 w 502"/>
              <a:gd name="T11" fmla="*/ 459 h 502"/>
              <a:gd name="T12" fmla="*/ 349 w 502"/>
              <a:gd name="T13" fmla="*/ 482 h 502"/>
              <a:gd name="T14" fmla="*/ 301 w 502"/>
              <a:gd name="T15" fmla="*/ 497 h 502"/>
              <a:gd name="T16" fmla="*/ 251 w 502"/>
              <a:gd name="T17" fmla="*/ 502 h 502"/>
              <a:gd name="T18" fmla="*/ 225 w 502"/>
              <a:gd name="T19" fmla="*/ 501 h 502"/>
              <a:gd name="T20" fmla="*/ 177 w 502"/>
              <a:gd name="T21" fmla="*/ 490 h 502"/>
              <a:gd name="T22" fmla="*/ 132 w 502"/>
              <a:gd name="T23" fmla="*/ 472 h 502"/>
              <a:gd name="T24" fmla="*/ 92 w 502"/>
              <a:gd name="T25" fmla="*/ 444 h 502"/>
              <a:gd name="T26" fmla="*/ 57 w 502"/>
              <a:gd name="T27" fmla="*/ 411 h 502"/>
              <a:gd name="T28" fmla="*/ 31 w 502"/>
              <a:gd name="T29" fmla="*/ 371 h 502"/>
              <a:gd name="T30" fmla="*/ 11 w 502"/>
              <a:gd name="T31" fmla="*/ 326 h 502"/>
              <a:gd name="T32" fmla="*/ 2 w 502"/>
              <a:gd name="T33" fmla="*/ 276 h 502"/>
              <a:gd name="T34" fmla="*/ 0 w 502"/>
              <a:gd name="T35" fmla="*/ 251 h 502"/>
              <a:gd name="T36" fmla="*/ 5 w 502"/>
              <a:gd name="T37" fmla="*/ 200 h 502"/>
              <a:gd name="T38" fmla="*/ 20 w 502"/>
              <a:gd name="T39" fmla="*/ 153 h 502"/>
              <a:gd name="T40" fmla="*/ 43 w 502"/>
              <a:gd name="T41" fmla="*/ 110 h 502"/>
              <a:gd name="T42" fmla="*/ 73 w 502"/>
              <a:gd name="T43" fmla="*/ 73 h 502"/>
              <a:gd name="T44" fmla="*/ 111 w 502"/>
              <a:gd name="T45" fmla="*/ 42 h 502"/>
              <a:gd name="T46" fmla="*/ 154 w 502"/>
              <a:gd name="T47" fmla="*/ 19 h 502"/>
              <a:gd name="T48" fmla="*/ 200 w 502"/>
              <a:gd name="T49" fmla="*/ 4 h 502"/>
              <a:gd name="T50" fmla="*/ 251 w 502"/>
              <a:gd name="T51" fmla="*/ 0 h 502"/>
              <a:gd name="T52" fmla="*/ 277 w 502"/>
              <a:gd name="T53" fmla="*/ 1 h 502"/>
              <a:gd name="T54" fmla="*/ 326 w 502"/>
              <a:gd name="T55" fmla="*/ 11 h 502"/>
              <a:gd name="T56" fmla="*/ 370 w 502"/>
              <a:gd name="T57" fmla="*/ 30 h 502"/>
              <a:gd name="T58" fmla="*/ 411 w 502"/>
              <a:gd name="T59" fmla="*/ 57 h 502"/>
              <a:gd name="T60" fmla="*/ 445 w 502"/>
              <a:gd name="T61" fmla="*/ 91 h 502"/>
              <a:gd name="T62" fmla="*/ 472 w 502"/>
              <a:gd name="T63" fmla="*/ 131 h 502"/>
              <a:gd name="T64" fmla="*/ 491 w 502"/>
              <a:gd name="T65" fmla="*/ 176 h 502"/>
              <a:gd name="T66" fmla="*/ 501 w 502"/>
              <a:gd name="T67" fmla="*/ 225 h 502"/>
              <a:gd name="T68" fmla="*/ 502 w 502"/>
              <a:gd name="T6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lnTo>
                  <a:pt x="502" y="251"/>
                </a:lnTo>
                <a:close/>
              </a:path>
            </a:pathLst>
          </a:custGeom>
          <a:solidFill>
            <a:schemeClr val="accent5"/>
          </a:solidFill>
          <a:ln w="11113">
            <a:solidFill>
              <a:srgbClr val="FFFFFF"/>
            </a:solidFill>
            <a:prstDash val="solid"/>
            <a:round/>
            <a:headEnd/>
            <a:tailEnd/>
          </a:ln>
        </p:spPr>
        <p:txBody>
          <a:bodyPr/>
          <a:lstStyle/>
          <a:p>
            <a:pPr>
              <a:defRPr/>
            </a:pPr>
            <a:endParaRPr lang="en-US"/>
          </a:p>
        </p:txBody>
      </p:sp>
      <p:sp>
        <p:nvSpPr>
          <p:cNvPr id="2" name="Title 1"/>
          <p:cNvSpPr>
            <a:spLocks noGrp="1"/>
          </p:cNvSpPr>
          <p:nvPr>
            <p:ph type="title"/>
          </p:nvPr>
        </p:nvSpPr>
        <p:spPr/>
        <p:txBody>
          <a:bodyPr/>
          <a:lstStyle>
            <a:lvl1pPr>
              <a:defRPr baseline="0">
                <a:solidFill>
                  <a:schemeClr val="tx2"/>
                </a:solidFill>
              </a:defRPr>
            </a:lvl1pPr>
          </a:lstStyle>
          <a:p>
            <a:r>
              <a:rPr lang="ar-SA" noProof="0"/>
              <a:t>انقر لتحرير نمط عنوان الشكل الرئيسي</a:t>
            </a:r>
            <a:endParaRPr lang="en-US" noProof="0" dirty="0"/>
          </a:p>
        </p:txBody>
      </p:sp>
      <p:sp>
        <p:nvSpPr>
          <p:cNvPr id="82" name="Text Placeholder 4"/>
          <p:cNvSpPr>
            <a:spLocks noGrp="1"/>
          </p:cNvSpPr>
          <p:nvPr>
            <p:ph type="body" sz="quarter" idx="52"/>
          </p:nvPr>
        </p:nvSpPr>
        <p:spPr>
          <a:xfrm>
            <a:off x="640203" y="3446231"/>
            <a:ext cx="3126773" cy="1260708"/>
          </a:xfrm>
        </p:spPr>
        <p:txBody>
          <a:bodyPr>
            <a:noAutofit/>
          </a:bodyPr>
          <a:lstStyle>
            <a:lvl1pPr marL="0" indent="0" algn="r">
              <a:buNone/>
              <a:defRPr sz="1600">
                <a:solidFill>
                  <a:schemeClr val="tx1"/>
                </a:solidFill>
              </a:defRPr>
            </a:lvl1pPr>
          </a:lstStyle>
          <a:p>
            <a:pPr lvl="0"/>
            <a:r>
              <a:rPr lang="ar-SA" noProof="0"/>
              <a:t>انقر لتحرير أنماط نص الشكل الرئيسي</a:t>
            </a:r>
          </a:p>
        </p:txBody>
      </p:sp>
      <p:sp>
        <p:nvSpPr>
          <p:cNvPr id="83" name="Text Placeholder 4"/>
          <p:cNvSpPr>
            <a:spLocks noGrp="1"/>
          </p:cNvSpPr>
          <p:nvPr>
            <p:ph type="body" sz="quarter" idx="53"/>
          </p:nvPr>
        </p:nvSpPr>
        <p:spPr>
          <a:xfrm>
            <a:off x="640203" y="2815463"/>
            <a:ext cx="3126773" cy="633943"/>
          </a:xfrm>
        </p:spPr>
        <p:txBody>
          <a:bodyPr anchor="b">
            <a:noAutofit/>
          </a:bodyPr>
          <a:lstStyle>
            <a:lvl1pPr marL="0" indent="0" algn="r">
              <a:buNone/>
              <a:defRPr sz="2200">
                <a:solidFill>
                  <a:schemeClr val="tx1"/>
                </a:solidFill>
              </a:defRPr>
            </a:lvl1pPr>
          </a:lstStyle>
          <a:p>
            <a:pPr lvl="0"/>
            <a:r>
              <a:rPr lang="ar-SA" noProof="0"/>
              <a:t>انقر لتحرير أنماط نص الشكل الرئيسي</a:t>
            </a:r>
          </a:p>
        </p:txBody>
      </p:sp>
      <p:sp>
        <p:nvSpPr>
          <p:cNvPr id="88" name="Text Placeholder 4"/>
          <p:cNvSpPr>
            <a:spLocks noGrp="1"/>
          </p:cNvSpPr>
          <p:nvPr>
            <p:ph type="body" sz="quarter" idx="56"/>
          </p:nvPr>
        </p:nvSpPr>
        <p:spPr>
          <a:xfrm>
            <a:off x="8425024" y="2724815"/>
            <a:ext cx="3157376" cy="1137393"/>
          </a:xfrm>
        </p:spPr>
        <p:txBody>
          <a:bodyPr>
            <a:noAutofit/>
          </a:bodyPr>
          <a:lstStyle>
            <a:lvl1pPr marL="0" indent="0" algn="l">
              <a:buNone/>
              <a:defRPr sz="1600">
                <a:solidFill>
                  <a:schemeClr val="tx1"/>
                </a:solidFill>
              </a:defRPr>
            </a:lvl1pPr>
          </a:lstStyle>
          <a:p>
            <a:pPr lvl="0"/>
            <a:r>
              <a:rPr lang="ar-SA" noProof="0"/>
              <a:t>انقر لتحرير أنماط نص الشكل الرئيسي</a:t>
            </a:r>
          </a:p>
        </p:txBody>
      </p:sp>
      <p:sp>
        <p:nvSpPr>
          <p:cNvPr id="89" name="Text Placeholder 4"/>
          <p:cNvSpPr>
            <a:spLocks noGrp="1"/>
          </p:cNvSpPr>
          <p:nvPr>
            <p:ph type="body" sz="quarter" idx="57"/>
          </p:nvPr>
        </p:nvSpPr>
        <p:spPr>
          <a:xfrm>
            <a:off x="8425024" y="2094046"/>
            <a:ext cx="3157376" cy="633943"/>
          </a:xfrm>
        </p:spPr>
        <p:txBody>
          <a:bodyPr anchor="b">
            <a:noAutofit/>
          </a:bodyPr>
          <a:lstStyle>
            <a:lvl1pPr marL="0" indent="0" algn="l">
              <a:buNone/>
              <a:defRPr sz="2200">
                <a:solidFill>
                  <a:schemeClr val="tx1"/>
                </a:solidFill>
              </a:defRPr>
            </a:lvl1pPr>
          </a:lstStyle>
          <a:p>
            <a:pPr lvl="0"/>
            <a:r>
              <a:rPr lang="ar-SA" noProof="0"/>
              <a:t>انقر لتحرير أنماط نص الشكل الرئيسي</a:t>
            </a:r>
          </a:p>
        </p:txBody>
      </p:sp>
      <p:sp>
        <p:nvSpPr>
          <p:cNvPr id="90" name="Text Placeholder 4"/>
          <p:cNvSpPr>
            <a:spLocks noGrp="1"/>
          </p:cNvSpPr>
          <p:nvPr>
            <p:ph type="body" sz="quarter" idx="58"/>
          </p:nvPr>
        </p:nvSpPr>
        <p:spPr>
          <a:xfrm>
            <a:off x="8425024" y="4706941"/>
            <a:ext cx="3157376" cy="1137393"/>
          </a:xfrm>
        </p:spPr>
        <p:txBody>
          <a:bodyPr>
            <a:noAutofit/>
          </a:bodyPr>
          <a:lstStyle>
            <a:lvl1pPr marL="0" indent="0" algn="l">
              <a:buNone/>
              <a:defRPr sz="1600">
                <a:solidFill>
                  <a:schemeClr val="tx1"/>
                </a:solidFill>
              </a:defRPr>
            </a:lvl1pPr>
          </a:lstStyle>
          <a:p>
            <a:pPr lvl="0"/>
            <a:r>
              <a:rPr lang="ar-SA" noProof="0"/>
              <a:t>انقر لتحرير أنماط نص الشكل الرئيسي</a:t>
            </a:r>
          </a:p>
        </p:txBody>
      </p:sp>
      <p:sp>
        <p:nvSpPr>
          <p:cNvPr id="91" name="Text Placeholder 4"/>
          <p:cNvSpPr>
            <a:spLocks noGrp="1"/>
          </p:cNvSpPr>
          <p:nvPr>
            <p:ph type="body" sz="quarter" idx="59"/>
          </p:nvPr>
        </p:nvSpPr>
        <p:spPr>
          <a:xfrm>
            <a:off x="8425024" y="4076171"/>
            <a:ext cx="3157376" cy="633943"/>
          </a:xfrm>
        </p:spPr>
        <p:txBody>
          <a:bodyPr anchor="b">
            <a:noAutofit/>
          </a:bodyPr>
          <a:lstStyle>
            <a:lvl1pPr marL="0" indent="0" algn="l">
              <a:buNone/>
              <a:defRPr sz="2200">
                <a:solidFill>
                  <a:schemeClr val="tx1"/>
                </a:solidFill>
              </a:defRPr>
            </a:lvl1pPr>
          </a:lstStyle>
          <a:p>
            <a:pPr lvl="0"/>
            <a:r>
              <a:rPr lang="ar-SA" noProof="0"/>
              <a:t>انقر لتحرير أنماط نص الشكل الرئيسي</a:t>
            </a:r>
          </a:p>
        </p:txBody>
      </p:sp>
      <p:sp>
        <p:nvSpPr>
          <p:cNvPr id="19" name="Date Placeholder 2">
            <a:extLst>
              <a:ext uri="{FF2B5EF4-FFF2-40B4-BE49-F238E27FC236}">
                <a16:creationId xmlns:a16="http://schemas.microsoft.com/office/drawing/2014/main" id="{AFE008BF-CC6B-C9EB-26EA-88316C5B2693}"/>
              </a:ext>
            </a:extLst>
          </p:cNvPr>
          <p:cNvSpPr>
            <a:spLocks noGrp="1"/>
          </p:cNvSpPr>
          <p:nvPr>
            <p:ph type="dt" sz="half" idx="60"/>
          </p:nvPr>
        </p:nvSpPr>
        <p:spPr/>
        <p:txBody>
          <a:bodyPr/>
          <a:lstStyle>
            <a:lvl1pPr>
              <a:defRPr>
                <a:solidFill>
                  <a:schemeClr val="bg1">
                    <a:lumMod val="65000"/>
                  </a:schemeClr>
                </a:solidFill>
              </a:defRPr>
            </a:lvl1pPr>
          </a:lstStyle>
          <a:p>
            <a:pPr>
              <a:defRPr/>
            </a:pPr>
            <a:fld id="{C04BC525-292B-45BB-9943-907D46854BE9}" type="datetimeFigureOut">
              <a:rPr lang="en-US"/>
              <a:pPr>
                <a:defRPr/>
              </a:pPr>
              <a:t>3/9/2024</a:t>
            </a:fld>
            <a:endParaRPr lang="en-US" dirty="0"/>
          </a:p>
        </p:txBody>
      </p:sp>
      <p:sp>
        <p:nvSpPr>
          <p:cNvPr id="20" name="Footer Placeholder 3">
            <a:extLst>
              <a:ext uri="{FF2B5EF4-FFF2-40B4-BE49-F238E27FC236}">
                <a16:creationId xmlns:a16="http://schemas.microsoft.com/office/drawing/2014/main" id="{903DF749-D9DD-140D-5A2F-1E8E4EFDE306}"/>
              </a:ext>
            </a:extLst>
          </p:cNvPr>
          <p:cNvSpPr>
            <a:spLocks noGrp="1"/>
          </p:cNvSpPr>
          <p:nvPr>
            <p:ph type="ftr" sz="quarter" idx="61"/>
          </p:nvPr>
        </p:nvSpPr>
        <p:spPr/>
        <p:txBody>
          <a:bodyPr/>
          <a:lstStyle>
            <a:lvl1pPr>
              <a:defRPr>
                <a:solidFill>
                  <a:schemeClr val="bg1">
                    <a:lumMod val="65000"/>
                  </a:schemeClr>
                </a:solidFill>
              </a:defRPr>
            </a:lvl1pPr>
          </a:lstStyle>
          <a:p>
            <a:pPr>
              <a:defRPr/>
            </a:pPr>
            <a:endParaRPr lang="en-US"/>
          </a:p>
        </p:txBody>
      </p:sp>
      <p:sp>
        <p:nvSpPr>
          <p:cNvPr id="21" name="Slide Number Placeholder 4">
            <a:extLst>
              <a:ext uri="{FF2B5EF4-FFF2-40B4-BE49-F238E27FC236}">
                <a16:creationId xmlns:a16="http://schemas.microsoft.com/office/drawing/2014/main" id="{962B88C3-7340-8D5E-F53A-74DF72C94B44}"/>
              </a:ext>
            </a:extLst>
          </p:cNvPr>
          <p:cNvSpPr>
            <a:spLocks noGrp="1"/>
          </p:cNvSpPr>
          <p:nvPr>
            <p:ph type="sldNum" sz="quarter" idx="62"/>
          </p:nvPr>
        </p:nvSpPr>
        <p:spPr/>
        <p:txBody>
          <a:bodyPr/>
          <a:lstStyle>
            <a:lvl1pPr>
              <a:defRPr>
                <a:solidFill>
                  <a:schemeClr val="bg1">
                    <a:lumMod val="65000"/>
                  </a:schemeClr>
                </a:solidFill>
              </a:defRPr>
            </a:lvl1pPr>
          </a:lstStyle>
          <a:p>
            <a:pPr>
              <a:defRPr/>
            </a:pPr>
            <a:fld id="{2469C344-8E52-42E0-9219-32511A3D5386}" type="slidenum">
              <a:rPr lang="en-US"/>
              <a:pPr>
                <a:defRPr/>
              </a:pPr>
              <a:t>‹#›</a:t>
            </a:fld>
            <a:endParaRPr lang="en-US" dirty="0"/>
          </a:p>
        </p:txBody>
      </p:sp>
    </p:spTree>
    <p:extLst>
      <p:ext uri="{BB962C8B-B14F-4D97-AF65-F5344CB8AC3E}">
        <p14:creationId xmlns:p14="http://schemas.microsoft.com/office/powerpoint/2010/main" val="30299325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emplateswise.com - Question Mark Diagram 2">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90CEA4F3-1F37-4152-5289-73C772D03056}"/>
              </a:ext>
            </a:extLst>
          </p:cNvPr>
          <p:cNvSpPr>
            <a:spLocks/>
          </p:cNvSpPr>
          <p:nvPr userDrawn="1"/>
        </p:nvSpPr>
        <p:spPr bwMode="auto">
          <a:xfrm>
            <a:off x="3767667" y="2571750"/>
            <a:ext cx="215900" cy="215900"/>
          </a:xfrm>
          <a:custGeom>
            <a:avLst/>
            <a:gdLst>
              <a:gd name="T0" fmla="*/ 2147483646 w 502"/>
              <a:gd name="T1" fmla="*/ 2147483646 h 502"/>
              <a:gd name="T2" fmla="*/ 2147483646 w 502"/>
              <a:gd name="T3" fmla="*/ 2147483646 h 502"/>
              <a:gd name="T4" fmla="*/ 2147483646 w 502"/>
              <a:gd name="T5" fmla="*/ 2147483646 h 502"/>
              <a:gd name="T6" fmla="*/ 2147483646 w 502"/>
              <a:gd name="T7" fmla="*/ 2147483646 h 502"/>
              <a:gd name="T8" fmla="*/ 2147483646 w 502"/>
              <a:gd name="T9" fmla="*/ 2147483646 h 502"/>
              <a:gd name="T10" fmla="*/ 2147483646 w 502"/>
              <a:gd name="T11" fmla="*/ 2147483646 h 502"/>
              <a:gd name="T12" fmla="*/ 2147483646 w 502"/>
              <a:gd name="T13" fmla="*/ 2147483646 h 502"/>
              <a:gd name="T14" fmla="*/ 2147483646 w 502"/>
              <a:gd name="T15" fmla="*/ 2147483646 h 502"/>
              <a:gd name="T16" fmla="*/ 2147483646 w 502"/>
              <a:gd name="T17" fmla="*/ 2147483646 h 502"/>
              <a:gd name="T18" fmla="*/ 2147483646 w 502"/>
              <a:gd name="T19" fmla="*/ 2147483646 h 502"/>
              <a:gd name="T20" fmla="*/ 2147483646 w 502"/>
              <a:gd name="T21" fmla="*/ 2147483646 h 502"/>
              <a:gd name="T22" fmla="*/ 2147483646 w 502"/>
              <a:gd name="T23" fmla="*/ 2147483646 h 502"/>
              <a:gd name="T24" fmla="*/ 2147483646 w 502"/>
              <a:gd name="T25" fmla="*/ 2147483646 h 502"/>
              <a:gd name="T26" fmla="*/ 2147483646 w 502"/>
              <a:gd name="T27" fmla="*/ 2147483646 h 502"/>
              <a:gd name="T28" fmla="*/ 2147483646 w 502"/>
              <a:gd name="T29" fmla="*/ 2147483646 h 502"/>
              <a:gd name="T30" fmla="*/ 2147483646 w 502"/>
              <a:gd name="T31" fmla="*/ 2147483646 h 502"/>
              <a:gd name="T32" fmla="*/ 2147483646 w 502"/>
              <a:gd name="T33" fmla="*/ 2147483646 h 502"/>
              <a:gd name="T34" fmla="*/ 0 w 502"/>
              <a:gd name="T35" fmla="*/ 2147483646 h 502"/>
              <a:gd name="T36" fmla="*/ 2147483646 w 502"/>
              <a:gd name="T37" fmla="*/ 2147483646 h 502"/>
              <a:gd name="T38" fmla="*/ 2147483646 w 502"/>
              <a:gd name="T39" fmla="*/ 2147483646 h 502"/>
              <a:gd name="T40" fmla="*/ 2147483646 w 502"/>
              <a:gd name="T41" fmla="*/ 2147483646 h 502"/>
              <a:gd name="T42" fmla="*/ 2147483646 w 502"/>
              <a:gd name="T43" fmla="*/ 2147483646 h 502"/>
              <a:gd name="T44" fmla="*/ 2147483646 w 502"/>
              <a:gd name="T45" fmla="*/ 2147483646 h 502"/>
              <a:gd name="T46" fmla="*/ 2147483646 w 502"/>
              <a:gd name="T47" fmla="*/ 2147483646 h 502"/>
              <a:gd name="T48" fmla="*/ 2147483646 w 502"/>
              <a:gd name="T49" fmla="*/ 2147483646 h 502"/>
              <a:gd name="T50" fmla="*/ 2147483646 w 502"/>
              <a:gd name="T51" fmla="*/ 0 h 502"/>
              <a:gd name="T52" fmla="*/ 2147483646 w 502"/>
              <a:gd name="T53" fmla="*/ 2147483646 h 502"/>
              <a:gd name="T54" fmla="*/ 2147483646 w 502"/>
              <a:gd name="T55" fmla="*/ 2147483646 h 502"/>
              <a:gd name="T56" fmla="*/ 2147483646 w 502"/>
              <a:gd name="T57" fmla="*/ 2147483646 h 502"/>
              <a:gd name="T58" fmla="*/ 2147483646 w 502"/>
              <a:gd name="T59" fmla="*/ 2147483646 h 502"/>
              <a:gd name="T60" fmla="*/ 2147483646 w 502"/>
              <a:gd name="T61" fmla="*/ 2147483646 h 502"/>
              <a:gd name="T62" fmla="*/ 2147483646 w 502"/>
              <a:gd name="T63" fmla="*/ 2147483646 h 502"/>
              <a:gd name="T64" fmla="*/ 2147483646 w 502"/>
              <a:gd name="T65" fmla="*/ 2147483646 h 502"/>
              <a:gd name="T66" fmla="*/ 2147483646 w 502"/>
              <a:gd name="T67" fmla="*/ 2147483646 h 502"/>
              <a:gd name="T68" fmla="*/ 2147483646 w 502"/>
              <a:gd name="T69" fmla="*/ 2147483646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close/>
              </a:path>
            </a:pathLst>
          </a:custGeom>
          <a:solidFill>
            <a:srgbClr val="FFCE54"/>
          </a:solidFill>
          <a:ln w="11113">
            <a:solidFill>
              <a:srgbClr val="FFFFFF"/>
            </a:solidFill>
            <a:prstDash val="solid"/>
            <a:round/>
            <a:headEnd/>
            <a:tailEnd/>
          </a:ln>
        </p:spPr>
        <p:txBody>
          <a:bodyPr/>
          <a:lstStyle/>
          <a:p>
            <a:endParaRPr lang="ar-SA"/>
          </a:p>
        </p:txBody>
      </p:sp>
      <p:sp>
        <p:nvSpPr>
          <p:cNvPr id="4" name="Freeform 9">
            <a:extLst>
              <a:ext uri="{FF2B5EF4-FFF2-40B4-BE49-F238E27FC236}">
                <a16:creationId xmlns:a16="http://schemas.microsoft.com/office/drawing/2014/main" id="{DB87B23A-2BFD-31D2-8F96-644A105E0D3E}"/>
              </a:ext>
            </a:extLst>
          </p:cNvPr>
          <p:cNvSpPr>
            <a:spLocks/>
          </p:cNvSpPr>
          <p:nvPr userDrawn="1"/>
        </p:nvSpPr>
        <p:spPr bwMode="auto">
          <a:xfrm>
            <a:off x="8208434" y="3694114"/>
            <a:ext cx="215900" cy="217487"/>
          </a:xfrm>
          <a:custGeom>
            <a:avLst/>
            <a:gdLst>
              <a:gd name="T0" fmla="*/ 502 w 502"/>
              <a:gd name="T1" fmla="*/ 251 h 502"/>
              <a:gd name="T2" fmla="*/ 497 w 502"/>
              <a:gd name="T3" fmla="*/ 301 h 502"/>
              <a:gd name="T4" fmla="*/ 482 w 502"/>
              <a:gd name="T5" fmla="*/ 349 h 502"/>
              <a:gd name="T6" fmla="*/ 459 w 502"/>
              <a:gd name="T7" fmla="*/ 391 h 502"/>
              <a:gd name="T8" fmla="*/ 429 w 502"/>
              <a:gd name="T9" fmla="*/ 428 h 502"/>
              <a:gd name="T10" fmla="*/ 391 w 502"/>
              <a:gd name="T11" fmla="*/ 459 h 502"/>
              <a:gd name="T12" fmla="*/ 349 w 502"/>
              <a:gd name="T13" fmla="*/ 482 h 502"/>
              <a:gd name="T14" fmla="*/ 301 w 502"/>
              <a:gd name="T15" fmla="*/ 497 h 502"/>
              <a:gd name="T16" fmla="*/ 251 w 502"/>
              <a:gd name="T17" fmla="*/ 502 h 502"/>
              <a:gd name="T18" fmla="*/ 225 w 502"/>
              <a:gd name="T19" fmla="*/ 501 h 502"/>
              <a:gd name="T20" fmla="*/ 177 w 502"/>
              <a:gd name="T21" fmla="*/ 490 h 502"/>
              <a:gd name="T22" fmla="*/ 132 w 502"/>
              <a:gd name="T23" fmla="*/ 472 h 502"/>
              <a:gd name="T24" fmla="*/ 92 w 502"/>
              <a:gd name="T25" fmla="*/ 444 h 502"/>
              <a:gd name="T26" fmla="*/ 57 w 502"/>
              <a:gd name="T27" fmla="*/ 411 h 502"/>
              <a:gd name="T28" fmla="*/ 31 w 502"/>
              <a:gd name="T29" fmla="*/ 371 h 502"/>
              <a:gd name="T30" fmla="*/ 11 w 502"/>
              <a:gd name="T31" fmla="*/ 326 h 502"/>
              <a:gd name="T32" fmla="*/ 2 w 502"/>
              <a:gd name="T33" fmla="*/ 276 h 502"/>
              <a:gd name="T34" fmla="*/ 0 w 502"/>
              <a:gd name="T35" fmla="*/ 251 h 502"/>
              <a:gd name="T36" fmla="*/ 5 w 502"/>
              <a:gd name="T37" fmla="*/ 200 h 502"/>
              <a:gd name="T38" fmla="*/ 20 w 502"/>
              <a:gd name="T39" fmla="*/ 153 h 502"/>
              <a:gd name="T40" fmla="*/ 43 w 502"/>
              <a:gd name="T41" fmla="*/ 110 h 502"/>
              <a:gd name="T42" fmla="*/ 73 w 502"/>
              <a:gd name="T43" fmla="*/ 73 h 502"/>
              <a:gd name="T44" fmla="*/ 111 w 502"/>
              <a:gd name="T45" fmla="*/ 42 h 502"/>
              <a:gd name="T46" fmla="*/ 154 w 502"/>
              <a:gd name="T47" fmla="*/ 19 h 502"/>
              <a:gd name="T48" fmla="*/ 200 w 502"/>
              <a:gd name="T49" fmla="*/ 4 h 502"/>
              <a:gd name="T50" fmla="*/ 251 w 502"/>
              <a:gd name="T51" fmla="*/ 0 h 502"/>
              <a:gd name="T52" fmla="*/ 277 w 502"/>
              <a:gd name="T53" fmla="*/ 1 h 502"/>
              <a:gd name="T54" fmla="*/ 326 w 502"/>
              <a:gd name="T55" fmla="*/ 11 h 502"/>
              <a:gd name="T56" fmla="*/ 370 w 502"/>
              <a:gd name="T57" fmla="*/ 30 h 502"/>
              <a:gd name="T58" fmla="*/ 411 w 502"/>
              <a:gd name="T59" fmla="*/ 57 h 502"/>
              <a:gd name="T60" fmla="*/ 445 w 502"/>
              <a:gd name="T61" fmla="*/ 91 h 502"/>
              <a:gd name="T62" fmla="*/ 472 w 502"/>
              <a:gd name="T63" fmla="*/ 131 h 502"/>
              <a:gd name="T64" fmla="*/ 491 w 502"/>
              <a:gd name="T65" fmla="*/ 176 h 502"/>
              <a:gd name="T66" fmla="*/ 501 w 502"/>
              <a:gd name="T67" fmla="*/ 225 h 502"/>
              <a:gd name="T68" fmla="*/ 502 w 502"/>
              <a:gd name="T6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lnTo>
                  <a:pt x="502" y="251"/>
                </a:lnTo>
                <a:close/>
              </a:path>
            </a:pathLst>
          </a:custGeom>
          <a:solidFill>
            <a:schemeClr val="accent4"/>
          </a:solidFill>
          <a:ln w="11113">
            <a:solidFill>
              <a:srgbClr val="FFFFFF"/>
            </a:solidFill>
            <a:prstDash val="solid"/>
            <a:round/>
            <a:headEnd/>
            <a:tailEnd/>
          </a:ln>
        </p:spPr>
        <p:txBody>
          <a:bodyPr/>
          <a:lstStyle/>
          <a:p>
            <a:pPr>
              <a:defRPr/>
            </a:pPr>
            <a:endParaRPr lang="en-US"/>
          </a:p>
        </p:txBody>
      </p:sp>
      <p:sp>
        <p:nvSpPr>
          <p:cNvPr id="5" name="Freeform 6">
            <a:extLst>
              <a:ext uri="{FF2B5EF4-FFF2-40B4-BE49-F238E27FC236}">
                <a16:creationId xmlns:a16="http://schemas.microsoft.com/office/drawing/2014/main" id="{A979DE13-DCDE-E7F4-504B-90DC3BBACB92}"/>
              </a:ext>
            </a:extLst>
          </p:cNvPr>
          <p:cNvSpPr>
            <a:spLocks/>
          </p:cNvSpPr>
          <p:nvPr userDrawn="1"/>
        </p:nvSpPr>
        <p:spPr bwMode="auto">
          <a:xfrm>
            <a:off x="5736167" y="5145088"/>
            <a:ext cx="719667" cy="728662"/>
          </a:xfrm>
          <a:custGeom>
            <a:avLst/>
            <a:gdLst>
              <a:gd name="T0" fmla="*/ 320 w 682"/>
              <a:gd name="T1" fmla="*/ 1 h 688"/>
              <a:gd name="T2" fmla="*/ 270 w 682"/>
              <a:gd name="T3" fmla="*/ 7 h 688"/>
              <a:gd name="T4" fmla="*/ 222 w 682"/>
              <a:gd name="T5" fmla="*/ 22 h 688"/>
              <a:gd name="T6" fmla="*/ 177 w 682"/>
              <a:gd name="T7" fmla="*/ 43 h 688"/>
              <a:gd name="T8" fmla="*/ 136 w 682"/>
              <a:gd name="T9" fmla="*/ 69 h 688"/>
              <a:gd name="T10" fmla="*/ 99 w 682"/>
              <a:gd name="T11" fmla="*/ 103 h 688"/>
              <a:gd name="T12" fmla="*/ 67 w 682"/>
              <a:gd name="T13" fmla="*/ 140 h 688"/>
              <a:gd name="T14" fmla="*/ 40 w 682"/>
              <a:gd name="T15" fmla="*/ 182 h 688"/>
              <a:gd name="T16" fmla="*/ 21 w 682"/>
              <a:gd name="T17" fmla="*/ 227 h 688"/>
              <a:gd name="T18" fmla="*/ 7 w 682"/>
              <a:gd name="T19" fmla="*/ 276 h 688"/>
              <a:gd name="T20" fmla="*/ 0 w 682"/>
              <a:gd name="T21" fmla="*/ 328 h 688"/>
              <a:gd name="T22" fmla="*/ 0 w 682"/>
              <a:gd name="T23" fmla="*/ 362 h 688"/>
              <a:gd name="T24" fmla="*/ 7 w 682"/>
              <a:gd name="T25" fmla="*/ 415 h 688"/>
              <a:gd name="T26" fmla="*/ 21 w 682"/>
              <a:gd name="T27" fmla="*/ 463 h 688"/>
              <a:gd name="T28" fmla="*/ 40 w 682"/>
              <a:gd name="T29" fmla="*/ 510 h 688"/>
              <a:gd name="T30" fmla="*/ 67 w 682"/>
              <a:gd name="T31" fmla="*/ 551 h 688"/>
              <a:gd name="T32" fmla="*/ 99 w 682"/>
              <a:gd name="T33" fmla="*/ 589 h 688"/>
              <a:gd name="T34" fmla="*/ 136 w 682"/>
              <a:gd name="T35" fmla="*/ 621 h 688"/>
              <a:gd name="T36" fmla="*/ 177 w 682"/>
              <a:gd name="T37" fmla="*/ 648 h 688"/>
              <a:gd name="T38" fmla="*/ 222 w 682"/>
              <a:gd name="T39" fmla="*/ 667 h 688"/>
              <a:gd name="T40" fmla="*/ 270 w 682"/>
              <a:gd name="T41" fmla="*/ 681 h 688"/>
              <a:gd name="T42" fmla="*/ 320 w 682"/>
              <a:gd name="T43" fmla="*/ 688 h 688"/>
              <a:gd name="T44" fmla="*/ 357 w 682"/>
              <a:gd name="T45" fmla="*/ 688 h 688"/>
              <a:gd name="T46" fmla="*/ 411 w 682"/>
              <a:gd name="T47" fmla="*/ 681 h 688"/>
              <a:gd name="T48" fmla="*/ 462 w 682"/>
              <a:gd name="T49" fmla="*/ 667 h 688"/>
              <a:gd name="T50" fmla="*/ 508 w 682"/>
              <a:gd name="T51" fmla="*/ 648 h 688"/>
              <a:gd name="T52" fmla="*/ 549 w 682"/>
              <a:gd name="T53" fmla="*/ 621 h 688"/>
              <a:gd name="T54" fmla="*/ 586 w 682"/>
              <a:gd name="T55" fmla="*/ 589 h 688"/>
              <a:gd name="T56" fmla="*/ 617 w 682"/>
              <a:gd name="T57" fmla="*/ 551 h 688"/>
              <a:gd name="T58" fmla="*/ 643 w 682"/>
              <a:gd name="T59" fmla="*/ 510 h 688"/>
              <a:gd name="T60" fmla="*/ 662 w 682"/>
              <a:gd name="T61" fmla="*/ 463 h 688"/>
              <a:gd name="T62" fmla="*/ 675 w 682"/>
              <a:gd name="T63" fmla="*/ 415 h 688"/>
              <a:gd name="T64" fmla="*/ 682 w 682"/>
              <a:gd name="T65" fmla="*/ 362 h 688"/>
              <a:gd name="T66" fmla="*/ 682 w 682"/>
              <a:gd name="T67" fmla="*/ 328 h 688"/>
              <a:gd name="T68" fmla="*/ 675 w 682"/>
              <a:gd name="T69" fmla="*/ 276 h 688"/>
              <a:gd name="T70" fmla="*/ 662 w 682"/>
              <a:gd name="T71" fmla="*/ 227 h 688"/>
              <a:gd name="T72" fmla="*/ 643 w 682"/>
              <a:gd name="T73" fmla="*/ 182 h 688"/>
              <a:gd name="T74" fmla="*/ 617 w 682"/>
              <a:gd name="T75" fmla="*/ 140 h 688"/>
              <a:gd name="T76" fmla="*/ 586 w 682"/>
              <a:gd name="T77" fmla="*/ 103 h 688"/>
              <a:gd name="T78" fmla="*/ 549 w 682"/>
              <a:gd name="T79" fmla="*/ 69 h 688"/>
              <a:gd name="T80" fmla="*/ 508 w 682"/>
              <a:gd name="T81" fmla="*/ 43 h 688"/>
              <a:gd name="T82" fmla="*/ 462 w 682"/>
              <a:gd name="T83" fmla="*/ 22 h 688"/>
              <a:gd name="T84" fmla="*/ 411 w 682"/>
              <a:gd name="T85" fmla="*/ 7 h 688"/>
              <a:gd name="T86" fmla="*/ 357 w 682"/>
              <a:gd name="T87" fmla="*/ 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2" h="688">
                <a:moveTo>
                  <a:pt x="338" y="0"/>
                </a:moveTo>
                <a:lnTo>
                  <a:pt x="338" y="0"/>
                </a:lnTo>
                <a:lnTo>
                  <a:pt x="320" y="1"/>
                </a:lnTo>
                <a:lnTo>
                  <a:pt x="303" y="3"/>
                </a:lnTo>
                <a:lnTo>
                  <a:pt x="287" y="5"/>
                </a:lnTo>
                <a:lnTo>
                  <a:pt x="270" y="7"/>
                </a:lnTo>
                <a:lnTo>
                  <a:pt x="253" y="12"/>
                </a:lnTo>
                <a:lnTo>
                  <a:pt x="237" y="16"/>
                </a:lnTo>
                <a:lnTo>
                  <a:pt x="222" y="22"/>
                </a:lnTo>
                <a:lnTo>
                  <a:pt x="206" y="28"/>
                </a:lnTo>
                <a:lnTo>
                  <a:pt x="191" y="35"/>
                </a:lnTo>
                <a:lnTo>
                  <a:pt x="177" y="43"/>
                </a:lnTo>
                <a:lnTo>
                  <a:pt x="163" y="51"/>
                </a:lnTo>
                <a:lnTo>
                  <a:pt x="149" y="60"/>
                </a:lnTo>
                <a:lnTo>
                  <a:pt x="136" y="69"/>
                </a:lnTo>
                <a:lnTo>
                  <a:pt x="123" y="80"/>
                </a:lnTo>
                <a:lnTo>
                  <a:pt x="111" y="91"/>
                </a:lnTo>
                <a:lnTo>
                  <a:pt x="99" y="103"/>
                </a:lnTo>
                <a:lnTo>
                  <a:pt x="88" y="114"/>
                </a:lnTo>
                <a:lnTo>
                  <a:pt x="77" y="127"/>
                </a:lnTo>
                <a:lnTo>
                  <a:pt x="67" y="140"/>
                </a:lnTo>
                <a:lnTo>
                  <a:pt x="58" y="154"/>
                </a:lnTo>
                <a:lnTo>
                  <a:pt x="50" y="167"/>
                </a:lnTo>
                <a:lnTo>
                  <a:pt x="40" y="182"/>
                </a:lnTo>
                <a:lnTo>
                  <a:pt x="34" y="197"/>
                </a:lnTo>
                <a:lnTo>
                  <a:pt x="27" y="212"/>
                </a:lnTo>
                <a:lnTo>
                  <a:pt x="21" y="227"/>
                </a:lnTo>
                <a:lnTo>
                  <a:pt x="15" y="243"/>
                </a:lnTo>
                <a:lnTo>
                  <a:pt x="10" y="260"/>
                </a:lnTo>
                <a:lnTo>
                  <a:pt x="7" y="276"/>
                </a:lnTo>
                <a:lnTo>
                  <a:pt x="4" y="293"/>
                </a:lnTo>
                <a:lnTo>
                  <a:pt x="2" y="310"/>
                </a:lnTo>
                <a:lnTo>
                  <a:pt x="0" y="328"/>
                </a:lnTo>
                <a:lnTo>
                  <a:pt x="0" y="345"/>
                </a:lnTo>
                <a:lnTo>
                  <a:pt x="0" y="345"/>
                </a:lnTo>
                <a:lnTo>
                  <a:pt x="0" y="362"/>
                </a:lnTo>
                <a:lnTo>
                  <a:pt x="2" y="381"/>
                </a:lnTo>
                <a:lnTo>
                  <a:pt x="4" y="398"/>
                </a:lnTo>
                <a:lnTo>
                  <a:pt x="7" y="415"/>
                </a:lnTo>
                <a:lnTo>
                  <a:pt x="10" y="431"/>
                </a:lnTo>
                <a:lnTo>
                  <a:pt x="15" y="447"/>
                </a:lnTo>
                <a:lnTo>
                  <a:pt x="21" y="463"/>
                </a:lnTo>
                <a:lnTo>
                  <a:pt x="27" y="480"/>
                </a:lnTo>
                <a:lnTo>
                  <a:pt x="34" y="495"/>
                </a:lnTo>
                <a:lnTo>
                  <a:pt x="40" y="510"/>
                </a:lnTo>
                <a:lnTo>
                  <a:pt x="50" y="525"/>
                </a:lnTo>
                <a:lnTo>
                  <a:pt x="58" y="538"/>
                </a:lnTo>
                <a:lnTo>
                  <a:pt x="67" y="551"/>
                </a:lnTo>
                <a:lnTo>
                  <a:pt x="77" y="565"/>
                </a:lnTo>
                <a:lnTo>
                  <a:pt x="88" y="576"/>
                </a:lnTo>
                <a:lnTo>
                  <a:pt x="99" y="589"/>
                </a:lnTo>
                <a:lnTo>
                  <a:pt x="111" y="601"/>
                </a:lnTo>
                <a:lnTo>
                  <a:pt x="123" y="611"/>
                </a:lnTo>
                <a:lnTo>
                  <a:pt x="136" y="621"/>
                </a:lnTo>
                <a:lnTo>
                  <a:pt x="149" y="631"/>
                </a:lnTo>
                <a:lnTo>
                  <a:pt x="163" y="640"/>
                </a:lnTo>
                <a:lnTo>
                  <a:pt x="177" y="648"/>
                </a:lnTo>
                <a:lnTo>
                  <a:pt x="191" y="655"/>
                </a:lnTo>
                <a:lnTo>
                  <a:pt x="206" y="662"/>
                </a:lnTo>
                <a:lnTo>
                  <a:pt x="222" y="667"/>
                </a:lnTo>
                <a:lnTo>
                  <a:pt x="237" y="673"/>
                </a:lnTo>
                <a:lnTo>
                  <a:pt x="253" y="678"/>
                </a:lnTo>
                <a:lnTo>
                  <a:pt x="270" y="681"/>
                </a:lnTo>
                <a:lnTo>
                  <a:pt x="287" y="685"/>
                </a:lnTo>
                <a:lnTo>
                  <a:pt x="303" y="687"/>
                </a:lnTo>
                <a:lnTo>
                  <a:pt x="320" y="688"/>
                </a:lnTo>
                <a:lnTo>
                  <a:pt x="338" y="688"/>
                </a:lnTo>
                <a:lnTo>
                  <a:pt x="338" y="688"/>
                </a:lnTo>
                <a:lnTo>
                  <a:pt x="357" y="688"/>
                </a:lnTo>
                <a:lnTo>
                  <a:pt x="376" y="687"/>
                </a:lnTo>
                <a:lnTo>
                  <a:pt x="394" y="685"/>
                </a:lnTo>
                <a:lnTo>
                  <a:pt x="411" y="681"/>
                </a:lnTo>
                <a:lnTo>
                  <a:pt x="429" y="678"/>
                </a:lnTo>
                <a:lnTo>
                  <a:pt x="446" y="673"/>
                </a:lnTo>
                <a:lnTo>
                  <a:pt x="462" y="667"/>
                </a:lnTo>
                <a:lnTo>
                  <a:pt x="478" y="662"/>
                </a:lnTo>
                <a:lnTo>
                  <a:pt x="493" y="655"/>
                </a:lnTo>
                <a:lnTo>
                  <a:pt x="508" y="648"/>
                </a:lnTo>
                <a:lnTo>
                  <a:pt x="523" y="640"/>
                </a:lnTo>
                <a:lnTo>
                  <a:pt x="537" y="631"/>
                </a:lnTo>
                <a:lnTo>
                  <a:pt x="549" y="621"/>
                </a:lnTo>
                <a:lnTo>
                  <a:pt x="562" y="611"/>
                </a:lnTo>
                <a:lnTo>
                  <a:pt x="575" y="601"/>
                </a:lnTo>
                <a:lnTo>
                  <a:pt x="586" y="589"/>
                </a:lnTo>
                <a:lnTo>
                  <a:pt x="598" y="576"/>
                </a:lnTo>
                <a:lnTo>
                  <a:pt x="608" y="565"/>
                </a:lnTo>
                <a:lnTo>
                  <a:pt x="617" y="551"/>
                </a:lnTo>
                <a:lnTo>
                  <a:pt x="627" y="538"/>
                </a:lnTo>
                <a:lnTo>
                  <a:pt x="636" y="525"/>
                </a:lnTo>
                <a:lnTo>
                  <a:pt x="643" y="510"/>
                </a:lnTo>
                <a:lnTo>
                  <a:pt x="651" y="495"/>
                </a:lnTo>
                <a:lnTo>
                  <a:pt x="657" y="480"/>
                </a:lnTo>
                <a:lnTo>
                  <a:pt x="662" y="463"/>
                </a:lnTo>
                <a:lnTo>
                  <a:pt x="668" y="447"/>
                </a:lnTo>
                <a:lnTo>
                  <a:pt x="672" y="431"/>
                </a:lnTo>
                <a:lnTo>
                  <a:pt x="675" y="415"/>
                </a:lnTo>
                <a:lnTo>
                  <a:pt x="678" y="398"/>
                </a:lnTo>
                <a:lnTo>
                  <a:pt x="681" y="381"/>
                </a:lnTo>
                <a:lnTo>
                  <a:pt x="682" y="362"/>
                </a:lnTo>
                <a:lnTo>
                  <a:pt x="682" y="345"/>
                </a:lnTo>
                <a:lnTo>
                  <a:pt x="682" y="345"/>
                </a:lnTo>
                <a:lnTo>
                  <a:pt x="682" y="328"/>
                </a:lnTo>
                <a:lnTo>
                  <a:pt x="681" y="310"/>
                </a:lnTo>
                <a:lnTo>
                  <a:pt x="678" y="293"/>
                </a:lnTo>
                <a:lnTo>
                  <a:pt x="675" y="276"/>
                </a:lnTo>
                <a:lnTo>
                  <a:pt x="672" y="260"/>
                </a:lnTo>
                <a:lnTo>
                  <a:pt x="668" y="243"/>
                </a:lnTo>
                <a:lnTo>
                  <a:pt x="662" y="227"/>
                </a:lnTo>
                <a:lnTo>
                  <a:pt x="657" y="212"/>
                </a:lnTo>
                <a:lnTo>
                  <a:pt x="651" y="197"/>
                </a:lnTo>
                <a:lnTo>
                  <a:pt x="643" y="182"/>
                </a:lnTo>
                <a:lnTo>
                  <a:pt x="636" y="167"/>
                </a:lnTo>
                <a:lnTo>
                  <a:pt x="627" y="154"/>
                </a:lnTo>
                <a:lnTo>
                  <a:pt x="617" y="140"/>
                </a:lnTo>
                <a:lnTo>
                  <a:pt x="608" y="127"/>
                </a:lnTo>
                <a:lnTo>
                  <a:pt x="598" y="114"/>
                </a:lnTo>
                <a:lnTo>
                  <a:pt x="586" y="103"/>
                </a:lnTo>
                <a:lnTo>
                  <a:pt x="575" y="91"/>
                </a:lnTo>
                <a:lnTo>
                  <a:pt x="562" y="80"/>
                </a:lnTo>
                <a:lnTo>
                  <a:pt x="549" y="69"/>
                </a:lnTo>
                <a:lnTo>
                  <a:pt x="537" y="60"/>
                </a:lnTo>
                <a:lnTo>
                  <a:pt x="523" y="51"/>
                </a:lnTo>
                <a:lnTo>
                  <a:pt x="508" y="43"/>
                </a:lnTo>
                <a:lnTo>
                  <a:pt x="493" y="35"/>
                </a:lnTo>
                <a:lnTo>
                  <a:pt x="478" y="28"/>
                </a:lnTo>
                <a:lnTo>
                  <a:pt x="462" y="22"/>
                </a:lnTo>
                <a:lnTo>
                  <a:pt x="446" y="16"/>
                </a:lnTo>
                <a:lnTo>
                  <a:pt x="429" y="12"/>
                </a:lnTo>
                <a:lnTo>
                  <a:pt x="411" y="7"/>
                </a:lnTo>
                <a:lnTo>
                  <a:pt x="394" y="5"/>
                </a:lnTo>
                <a:lnTo>
                  <a:pt x="376" y="3"/>
                </a:lnTo>
                <a:lnTo>
                  <a:pt x="357" y="1"/>
                </a:lnTo>
                <a:lnTo>
                  <a:pt x="338" y="0"/>
                </a:lnTo>
                <a:lnTo>
                  <a:pt x="338" y="0"/>
                </a:lnTo>
                <a:close/>
              </a:path>
            </a:pathLst>
          </a:custGeom>
          <a:solidFill>
            <a:schemeClr val="accent4"/>
          </a:solidFill>
          <a:ln w="11113">
            <a:solidFill>
              <a:srgbClr val="FFFFFF"/>
            </a:solidFill>
            <a:prstDash val="solid"/>
            <a:round/>
            <a:headEnd/>
            <a:tailEnd/>
          </a:ln>
        </p:spPr>
        <p:txBody>
          <a:bodyPr/>
          <a:lstStyle/>
          <a:p>
            <a:pPr>
              <a:defRPr/>
            </a:pPr>
            <a:endParaRPr lang="en-US"/>
          </a:p>
        </p:txBody>
      </p:sp>
      <p:sp>
        <p:nvSpPr>
          <p:cNvPr id="6" name="Freeform 7">
            <a:extLst>
              <a:ext uri="{FF2B5EF4-FFF2-40B4-BE49-F238E27FC236}">
                <a16:creationId xmlns:a16="http://schemas.microsoft.com/office/drawing/2014/main" id="{EFDEE2B7-D1E3-AF4C-EE69-39564EEE68AC}"/>
              </a:ext>
            </a:extLst>
          </p:cNvPr>
          <p:cNvSpPr>
            <a:spLocks/>
          </p:cNvSpPr>
          <p:nvPr userDrawn="1"/>
        </p:nvSpPr>
        <p:spPr bwMode="auto">
          <a:xfrm>
            <a:off x="5778501" y="3098801"/>
            <a:ext cx="1555751" cy="1744663"/>
          </a:xfrm>
          <a:custGeom>
            <a:avLst/>
            <a:gdLst>
              <a:gd name="T0" fmla="*/ 1469 w 1469"/>
              <a:gd name="T1" fmla="*/ 248 h 1648"/>
              <a:gd name="T2" fmla="*/ 1464 w 1469"/>
              <a:gd name="T3" fmla="*/ 294 h 1648"/>
              <a:gd name="T4" fmla="*/ 1452 w 1469"/>
              <a:gd name="T5" fmla="*/ 338 h 1648"/>
              <a:gd name="T6" fmla="*/ 1449 w 1469"/>
              <a:gd name="T7" fmla="*/ 344 h 1648"/>
              <a:gd name="T8" fmla="*/ 1437 w 1469"/>
              <a:gd name="T9" fmla="*/ 373 h 1648"/>
              <a:gd name="T10" fmla="*/ 1410 w 1469"/>
              <a:gd name="T11" fmla="*/ 430 h 1648"/>
              <a:gd name="T12" fmla="*/ 1380 w 1469"/>
              <a:gd name="T13" fmla="*/ 484 h 1648"/>
              <a:gd name="T14" fmla="*/ 1347 w 1469"/>
              <a:gd name="T15" fmla="*/ 537 h 1648"/>
              <a:gd name="T16" fmla="*/ 1312 w 1469"/>
              <a:gd name="T17" fmla="*/ 589 h 1648"/>
              <a:gd name="T18" fmla="*/ 1274 w 1469"/>
              <a:gd name="T19" fmla="*/ 637 h 1648"/>
              <a:gd name="T20" fmla="*/ 1233 w 1469"/>
              <a:gd name="T21" fmla="*/ 684 h 1648"/>
              <a:gd name="T22" fmla="*/ 1190 w 1469"/>
              <a:gd name="T23" fmla="*/ 730 h 1648"/>
              <a:gd name="T24" fmla="*/ 552 w 1469"/>
              <a:gd name="T25" fmla="*/ 1327 h 1648"/>
              <a:gd name="T26" fmla="*/ 0 w 1469"/>
              <a:gd name="T27" fmla="*/ 1648 h 1648"/>
              <a:gd name="T28" fmla="*/ 5 w 1469"/>
              <a:gd name="T29" fmla="*/ 1158 h 1648"/>
              <a:gd name="T30" fmla="*/ 863 w 1469"/>
              <a:gd name="T31" fmla="*/ 339 h 1648"/>
              <a:gd name="T32" fmla="*/ 901 w 1469"/>
              <a:gd name="T33" fmla="*/ 301 h 1648"/>
              <a:gd name="T34" fmla="*/ 937 w 1469"/>
              <a:gd name="T35" fmla="*/ 260 h 1648"/>
              <a:gd name="T36" fmla="*/ 962 w 1469"/>
              <a:gd name="T37" fmla="*/ 215 h 1648"/>
              <a:gd name="T38" fmla="*/ 985 w 1469"/>
              <a:gd name="T39" fmla="*/ 169 h 1648"/>
              <a:gd name="T40" fmla="*/ 1000 w 1469"/>
              <a:gd name="T41" fmla="*/ 135 h 1648"/>
              <a:gd name="T42" fmla="*/ 1008 w 1469"/>
              <a:gd name="T43" fmla="*/ 120 h 1648"/>
              <a:gd name="T44" fmla="*/ 1027 w 1469"/>
              <a:gd name="T45" fmla="*/ 92 h 1648"/>
              <a:gd name="T46" fmla="*/ 1050 w 1469"/>
              <a:gd name="T47" fmla="*/ 68 h 1648"/>
              <a:gd name="T48" fmla="*/ 1075 w 1469"/>
              <a:gd name="T49" fmla="*/ 46 h 1648"/>
              <a:gd name="T50" fmla="*/ 1104 w 1469"/>
              <a:gd name="T51" fmla="*/ 29 h 1648"/>
              <a:gd name="T52" fmla="*/ 1135 w 1469"/>
              <a:gd name="T53" fmla="*/ 15 h 1648"/>
              <a:gd name="T54" fmla="*/ 1168 w 1469"/>
              <a:gd name="T55" fmla="*/ 6 h 1648"/>
              <a:gd name="T56" fmla="*/ 1203 w 1469"/>
              <a:gd name="T57" fmla="*/ 0 h 1648"/>
              <a:gd name="T58" fmla="*/ 1220 w 1469"/>
              <a:gd name="T59" fmla="*/ 0 h 1648"/>
              <a:gd name="T60" fmla="*/ 1271 w 1469"/>
              <a:gd name="T61" fmla="*/ 5 h 1648"/>
              <a:gd name="T62" fmla="*/ 1317 w 1469"/>
              <a:gd name="T63" fmla="*/ 19 h 1648"/>
              <a:gd name="T64" fmla="*/ 1360 w 1469"/>
              <a:gd name="T65" fmla="*/ 41 h 1648"/>
              <a:gd name="T66" fmla="*/ 1396 w 1469"/>
              <a:gd name="T67" fmla="*/ 72 h 1648"/>
              <a:gd name="T68" fmla="*/ 1426 w 1469"/>
              <a:gd name="T69" fmla="*/ 109 h 1648"/>
              <a:gd name="T70" fmla="*/ 1449 w 1469"/>
              <a:gd name="T71" fmla="*/ 151 h 1648"/>
              <a:gd name="T72" fmla="*/ 1463 w 1469"/>
              <a:gd name="T73" fmla="*/ 198 h 1648"/>
              <a:gd name="T74" fmla="*/ 1469 w 1469"/>
              <a:gd name="T75" fmla="*/ 2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9" h="1648">
                <a:moveTo>
                  <a:pt x="1469" y="248"/>
                </a:moveTo>
                <a:lnTo>
                  <a:pt x="1469" y="248"/>
                </a:lnTo>
                <a:lnTo>
                  <a:pt x="1468" y="271"/>
                </a:lnTo>
                <a:lnTo>
                  <a:pt x="1464" y="294"/>
                </a:lnTo>
                <a:lnTo>
                  <a:pt x="1459" y="316"/>
                </a:lnTo>
                <a:lnTo>
                  <a:pt x="1452" y="338"/>
                </a:lnTo>
                <a:lnTo>
                  <a:pt x="1452" y="338"/>
                </a:lnTo>
                <a:lnTo>
                  <a:pt x="1449" y="344"/>
                </a:lnTo>
                <a:lnTo>
                  <a:pt x="1449" y="344"/>
                </a:lnTo>
                <a:lnTo>
                  <a:pt x="1437" y="373"/>
                </a:lnTo>
                <a:lnTo>
                  <a:pt x="1424" y="401"/>
                </a:lnTo>
                <a:lnTo>
                  <a:pt x="1410" y="430"/>
                </a:lnTo>
                <a:lnTo>
                  <a:pt x="1395" y="457"/>
                </a:lnTo>
                <a:lnTo>
                  <a:pt x="1380" y="484"/>
                </a:lnTo>
                <a:lnTo>
                  <a:pt x="1364" y="510"/>
                </a:lnTo>
                <a:lnTo>
                  <a:pt x="1347" y="537"/>
                </a:lnTo>
                <a:lnTo>
                  <a:pt x="1330" y="563"/>
                </a:lnTo>
                <a:lnTo>
                  <a:pt x="1312" y="589"/>
                </a:lnTo>
                <a:lnTo>
                  <a:pt x="1293" y="613"/>
                </a:lnTo>
                <a:lnTo>
                  <a:pt x="1274" y="637"/>
                </a:lnTo>
                <a:lnTo>
                  <a:pt x="1254" y="661"/>
                </a:lnTo>
                <a:lnTo>
                  <a:pt x="1233" y="684"/>
                </a:lnTo>
                <a:lnTo>
                  <a:pt x="1212" y="707"/>
                </a:lnTo>
                <a:lnTo>
                  <a:pt x="1190" y="730"/>
                </a:lnTo>
                <a:lnTo>
                  <a:pt x="1167" y="751"/>
                </a:lnTo>
                <a:lnTo>
                  <a:pt x="552" y="1327"/>
                </a:lnTo>
                <a:lnTo>
                  <a:pt x="552" y="1648"/>
                </a:lnTo>
                <a:lnTo>
                  <a:pt x="0" y="1648"/>
                </a:lnTo>
                <a:lnTo>
                  <a:pt x="0" y="1520"/>
                </a:lnTo>
                <a:lnTo>
                  <a:pt x="5" y="1158"/>
                </a:lnTo>
                <a:lnTo>
                  <a:pt x="86" y="1083"/>
                </a:lnTo>
                <a:lnTo>
                  <a:pt x="863" y="339"/>
                </a:lnTo>
                <a:lnTo>
                  <a:pt x="863" y="339"/>
                </a:lnTo>
                <a:lnTo>
                  <a:pt x="901" y="301"/>
                </a:lnTo>
                <a:lnTo>
                  <a:pt x="937" y="260"/>
                </a:lnTo>
                <a:lnTo>
                  <a:pt x="937" y="260"/>
                </a:lnTo>
                <a:lnTo>
                  <a:pt x="951" y="238"/>
                </a:lnTo>
                <a:lnTo>
                  <a:pt x="962" y="215"/>
                </a:lnTo>
                <a:lnTo>
                  <a:pt x="975" y="192"/>
                </a:lnTo>
                <a:lnTo>
                  <a:pt x="985" y="169"/>
                </a:lnTo>
                <a:lnTo>
                  <a:pt x="985" y="169"/>
                </a:lnTo>
                <a:lnTo>
                  <a:pt x="1000" y="135"/>
                </a:lnTo>
                <a:lnTo>
                  <a:pt x="1000" y="135"/>
                </a:lnTo>
                <a:lnTo>
                  <a:pt x="1008" y="120"/>
                </a:lnTo>
                <a:lnTo>
                  <a:pt x="1018" y="106"/>
                </a:lnTo>
                <a:lnTo>
                  <a:pt x="1027" y="92"/>
                </a:lnTo>
                <a:lnTo>
                  <a:pt x="1038" y="79"/>
                </a:lnTo>
                <a:lnTo>
                  <a:pt x="1050" y="68"/>
                </a:lnTo>
                <a:lnTo>
                  <a:pt x="1063" y="56"/>
                </a:lnTo>
                <a:lnTo>
                  <a:pt x="1075" y="46"/>
                </a:lnTo>
                <a:lnTo>
                  <a:pt x="1089" y="37"/>
                </a:lnTo>
                <a:lnTo>
                  <a:pt x="1104" y="29"/>
                </a:lnTo>
                <a:lnTo>
                  <a:pt x="1119" y="21"/>
                </a:lnTo>
                <a:lnTo>
                  <a:pt x="1135" y="15"/>
                </a:lnTo>
                <a:lnTo>
                  <a:pt x="1151" y="9"/>
                </a:lnTo>
                <a:lnTo>
                  <a:pt x="1168" y="6"/>
                </a:lnTo>
                <a:lnTo>
                  <a:pt x="1186" y="2"/>
                </a:lnTo>
                <a:lnTo>
                  <a:pt x="1203" y="0"/>
                </a:lnTo>
                <a:lnTo>
                  <a:pt x="1220" y="0"/>
                </a:lnTo>
                <a:lnTo>
                  <a:pt x="1220" y="0"/>
                </a:lnTo>
                <a:lnTo>
                  <a:pt x="1246" y="1"/>
                </a:lnTo>
                <a:lnTo>
                  <a:pt x="1271" y="5"/>
                </a:lnTo>
                <a:lnTo>
                  <a:pt x="1294" y="10"/>
                </a:lnTo>
                <a:lnTo>
                  <a:pt x="1317" y="19"/>
                </a:lnTo>
                <a:lnTo>
                  <a:pt x="1339" y="30"/>
                </a:lnTo>
                <a:lnTo>
                  <a:pt x="1360" y="41"/>
                </a:lnTo>
                <a:lnTo>
                  <a:pt x="1378" y="56"/>
                </a:lnTo>
                <a:lnTo>
                  <a:pt x="1396" y="72"/>
                </a:lnTo>
                <a:lnTo>
                  <a:pt x="1411" y="90"/>
                </a:lnTo>
                <a:lnTo>
                  <a:pt x="1426" y="109"/>
                </a:lnTo>
                <a:lnTo>
                  <a:pt x="1439" y="129"/>
                </a:lnTo>
                <a:lnTo>
                  <a:pt x="1449" y="151"/>
                </a:lnTo>
                <a:lnTo>
                  <a:pt x="1458" y="174"/>
                </a:lnTo>
                <a:lnTo>
                  <a:pt x="1463" y="198"/>
                </a:lnTo>
                <a:lnTo>
                  <a:pt x="1468" y="222"/>
                </a:lnTo>
                <a:lnTo>
                  <a:pt x="1469" y="248"/>
                </a:lnTo>
                <a:lnTo>
                  <a:pt x="1469" y="248"/>
                </a:lnTo>
                <a:close/>
              </a:path>
            </a:pathLst>
          </a:custGeom>
          <a:solidFill>
            <a:schemeClr val="accent4"/>
          </a:solidFill>
          <a:ln w="11113">
            <a:solidFill>
              <a:srgbClr val="FFFFFF"/>
            </a:solidFill>
            <a:prstDash val="solid"/>
            <a:round/>
            <a:headEnd/>
            <a:tailEnd/>
          </a:ln>
        </p:spPr>
        <p:txBody>
          <a:bodyPr/>
          <a:lstStyle/>
          <a:p>
            <a:pPr>
              <a:defRPr/>
            </a:pPr>
            <a:endParaRPr lang="en-US"/>
          </a:p>
        </p:txBody>
      </p:sp>
      <p:sp>
        <p:nvSpPr>
          <p:cNvPr id="7" name="Freeform 8">
            <a:extLst>
              <a:ext uri="{FF2B5EF4-FFF2-40B4-BE49-F238E27FC236}">
                <a16:creationId xmlns:a16="http://schemas.microsoft.com/office/drawing/2014/main" id="{128E00E8-4BEC-537B-67AA-D5D7250BBC7A}"/>
              </a:ext>
            </a:extLst>
          </p:cNvPr>
          <p:cNvSpPr>
            <a:spLocks/>
          </p:cNvSpPr>
          <p:nvPr userDrawn="1"/>
        </p:nvSpPr>
        <p:spPr bwMode="auto">
          <a:xfrm>
            <a:off x="4766734" y="1555750"/>
            <a:ext cx="2658533" cy="1900238"/>
          </a:xfrm>
          <a:custGeom>
            <a:avLst/>
            <a:gdLst>
              <a:gd name="T0" fmla="*/ 1156 w 2511"/>
              <a:gd name="T1" fmla="*/ 5 h 1798"/>
              <a:gd name="T2" fmla="*/ 999 w 2511"/>
              <a:gd name="T3" fmla="*/ 27 h 1798"/>
              <a:gd name="T4" fmla="*/ 850 w 2511"/>
              <a:gd name="T5" fmla="*/ 69 h 1798"/>
              <a:gd name="T6" fmla="*/ 708 w 2511"/>
              <a:gd name="T7" fmla="*/ 129 h 1798"/>
              <a:gd name="T8" fmla="*/ 577 w 2511"/>
              <a:gd name="T9" fmla="*/ 205 h 1798"/>
              <a:gd name="T10" fmla="*/ 455 w 2511"/>
              <a:gd name="T11" fmla="*/ 296 h 1798"/>
              <a:gd name="T12" fmla="*/ 345 w 2511"/>
              <a:gd name="T13" fmla="*/ 402 h 1798"/>
              <a:gd name="T14" fmla="*/ 247 w 2511"/>
              <a:gd name="T15" fmla="*/ 521 h 1798"/>
              <a:gd name="T16" fmla="*/ 166 w 2511"/>
              <a:gd name="T17" fmla="*/ 650 h 1798"/>
              <a:gd name="T18" fmla="*/ 98 w 2511"/>
              <a:gd name="T19" fmla="*/ 790 h 1798"/>
              <a:gd name="T20" fmla="*/ 47 w 2511"/>
              <a:gd name="T21" fmla="*/ 938 h 1798"/>
              <a:gd name="T22" fmla="*/ 14 w 2511"/>
              <a:gd name="T23" fmla="*/ 1095 h 1798"/>
              <a:gd name="T24" fmla="*/ 0 w 2511"/>
              <a:gd name="T25" fmla="*/ 1256 h 1798"/>
              <a:gd name="T26" fmla="*/ 0 w 2511"/>
              <a:gd name="T27" fmla="*/ 1315 h 1798"/>
              <a:gd name="T28" fmla="*/ 30 w 2511"/>
              <a:gd name="T29" fmla="*/ 1435 h 1798"/>
              <a:gd name="T30" fmla="*/ 110 w 2511"/>
              <a:gd name="T31" fmla="*/ 1523 h 1798"/>
              <a:gd name="T32" fmla="*/ 224 w 2511"/>
              <a:gd name="T33" fmla="*/ 1565 h 1798"/>
              <a:gd name="T34" fmla="*/ 325 w 2511"/>
              <a:gd name="T35" fmla="*/ 1554 h 1798"/>
              <a:gd name="T36" fmla="*/ 428 w 2511"/>
              <a:gd name="T37" fmla="*/ 1492 h 1798"/>
              <a:gd name="T38" fmla="*/ 490 w 2511"/>
              <a:gd name="T39" fmla="*/ 1390 h 1798"/>
              <a:gd name="T40" fmla="*/ 501 w 2511"/>
              <a:gd name="T41" fmla="*/ 1294 h 1798"/>
              <a:gd name="T42" fmla="*/ 510 w 2511"/>
              <a:gd name="T43" fmla="*/ 1172 h 1798"/>
              <a:gd name="T44" fmla="*/ 562 w 2511"/>
              <a:gd name="T45" fmla="*/ 989 h 1798"/>
              <a:gd name="T46" fmla="*/ 654 w 2511"/>
              <a:gd name="T47" fmla="*/ 826 h 1798"/>
              <a:gd name="T48" fmla="*/ 779 w 2511"/>
              <a:gd name="T49" fmla="*/ 691 h 1798"/>
              <a:gd name="T50" fmla="*/ 933 w 2511"/>
              <a:gd name="T51" fmla="*/ 590 h 1798"/>
              <a:gd name="T52" fmla="*/ 1104 w 2511"/>
              <a:gd name="T53" fmla="*/ 529 h 1798"/>
              <a:gd name="T54" fmla="*/ 1253 w 2511"/>
              <a:gd name="T55" fmla="*/ 514 h 1798"/>
              <a:gd name="T56" fmla="*/ 1442 w 2511"/>
              <a:gd name="T57" fmla="*/ 538 h 1798"/>
              <a:gd name="T58" fmla="*/ 1614 w 2511"/>
              <a:gd name="T59" fmla="*/ 607 h 1798"/>
              <a:gd name="T60" fmla="*/ 1762 w 2511"/>
              <a:gd name="T61" fmla="*/ 716 h 1798"/>
              <a:gd name="T62" fmla="*/ 1880 w 2511"/>
              <a:gd name="T63" fmla="*/ 856 h 1798"/>
              <a:gd name="T64" fmla="*/ 1964 w 2511"/>
              <a:gd name="T65" fmla="*/ 1023 h 1798"/>
              <a:gd name="T66" fmla="*/ 2006 w 2511"/>
              <a:gd name="T67" fmla="*/ 1210 h 1798"/>
              <a:gd name="T68" fmla="*/ 2006 w 2511"/>
              <a:gd name="T69" fmla="*/ 1372 h 1798"/>
              <a:gd name="T70" fmla="*/ 1968 w 2511"/>
              <a:gd name="T71" fmla="*/ 1560 h 1798"/>
              <a:gd name="T72" fmla="*/ 1983 w 2511"/>
              <a:gd name="T73" fmla="*/ 1552 h 1798"/>
              <a:gd name="T74" fmla="*/ 2045 w 2511"/>
              <a:gd name="T75" fmla="*/ 1497 h 1798"/>
              <a:gd name="T76" fmla="*/ 2124 w 2511"/>
              <a:gd name="T77" fmla="*/ 1466 h 1798"/>
              <a:gd name="T78" fmla="*/ 2202 w 2511"/>
              <a:gd name="T79" fmla="*/ 1461 h 1798"/>
              <a:gd name="T80" fmla="*/ 2316 w 2511"/>
              <a:gd name="T81" fmla="*/ 1501 h 1798"/>
              <a:gd name="T82" fmla="*/ 2395 w 2511"/>
              <a:gd name="T83" fmla="*/ 1589 h 1798"/>
              <a:gd name="T84" fmla="*/ 2425 w 2511"/>
              <a:gd name="T85" fmla="*/ 1708 h 1798"/>
              <a:gd name="T86" fmla="*/ 2408 w 2511"/>
              <a:gd name="T87" fmla="*/ 1798 h 1798"/>
              <a:gd name="T88" fmla="*/ 2457 w 2511"/>
              <a:gd name="T89" fmla="*/ 1667 h 1798"/>
              <a:gd name="T90" fmla="*/ 2507 w 2511"/>
              <a:gd name="T91" fmla="*/ 1398 h 1798"/>
              <a:gd name="T92" fmla="*/ 2509 w 2511"/>
              <a:gd name="T93" fmla="*/ 1224 h 1798"/>
              <a:gd name="T94" fmla="*/ 2491 w 2511"/>
              <a:gd name="T95" fmla="*/ 1062 h 1798"/>
              <a:gd name="T96" fmla="*/ 2454 w 2511"/>
              <a:gd name="T97" fmla="*/ 908 h 1798"/>
              <a:gd name="T98" fmla="*/ 2400 w 2511"/>
              <a:gd name="T99" fmla="*/ 762 h 1798"/>
              <a:gd name="T100" fmla="*/ 2328 w 2511"/>
              <a:gd name="T101" fmla="*/ 623 h 1798"/>
              <a:gd name="T102" fmla="*/ 2242 w 2511"/>
              <a:gd name="T103" fmla="*/ 497 h 1798"/>
              <a:gd name="T104" fmla="*/ 2142 w 2511"/>
              <a:gd name="T105" fmla="*/ 380 h 1798"/>
              <a:gd name="T106" fmla="*/ 2029 w 2511"/>
              <a:gd name="T107" fmla="*/ 278 h 1798"/>
              <a:gd name="T108" fmla="*/ 1905 w 2511"/>
              <a:gd name="T109" fmla="*/ 189 h 1798"/>
              <a:gd name="T110" fmla="*/ 1770 w 2511"/>
              <a:gd name="T111" fmla="*/ 115 h 1798"/>
              <a:gd name="T112" fmla="*/ 1626 w 2511"/>
              <a:gd name="T113" fmla="*/ 59 h 1798"/>
              <a:gd name="T114" fmla="*/ 1475 w 2511"/>
              <a:gd name="T115" fmla="*/ 21 h 1798"/>
              <a:gd name="T116" fmla="*/ 1317 w 2511"/>
              <a:gd name="T117" fmla="*/ 2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1" h="1798">
                <a:moveTo>
                  <a:pt x="1253" y="0"/>
                </a:moveTo>
                <a:lnTo>
                  <a:pt x="1253" y="0"/>
                </a:lnTo>
                <a:lnTo>
                  <a:pt x="1219" y="1"/>
                </a:lnTo>
                <a:lnTo>
                  <a:pt x="1187" y="2"/>
                </a:lnTo>
                <a:lnTo>
                  <a:pt x="1156" y="5"/>
                </a:lnTo>
                <a:lnTo>
                  <a:pt x="1124" y="7"/>
                </a:lnTo>
                <a:lnTo>
                  <a:pt x="1093" y="10"/>
                </a:lnTo>
                <a:lnTo>
                  <a:pt x="1062" y="15"/>
                </a:lnTo>
                <a:lnTo>
                  <a:pt x="1030" y="21"/>
                </a:lnTo>
                <a:lnTo>
                  <a:pt x="999" y="27"/>
                </a:lnTo>
                <a:lnTo>
                  <a:pt x="968" y="33"/>
                </a:lnTo>
                <a:lnTo>
                  <a:pt x="938" y="42"/>
                </a:lnTo>
                <a:lnTo>
                  <a:pt x="908" y="50"/>
                </a:lnTo>
                <a:lnTo>
                  <a:pt x="880" y="59"/>
                </a:lnTo>
                <a:lnTo>
                  <a:pt x="850" y="69"/>
                </a:lnTo>
                <a:lnTo>
                  <a:pt x="821" y="80"/>
                </a:lnTo>
                <a:lnTo>
                  <a:pt x="792" y="91"/>
                </a:lnTo>
                <a:lnTo>
                  <a:pt x="764" y="103"/>
                </a:lnTo>
                <a:lnTo>
                  <a:pt x="736" y="115"/>
                </a:lnTo>
                <a:lnTo>
                  <a:pt x="708" y="129"/>
                </a:lnTo>
                <a:lnTo>
                  <a:pt x="682" y="143"/>
                </a:lnTo>
                <a:lnTo>
                  <a:pt x="654" y="157"/>
                </a:lnTo>
                <a:lnTo>
                  <a:pt x="627" y="173"/>
                </a:lnTo>
                <a:lnTo>
                  <a:pt x="602" y="189"/>
                </a:lnTo>
                <a:lnTo>
                  <a:pt x="577" y="205"/>
                </a:lnTo>
                <a:lnTo>
                  <a:pt x="551" y="222"/>
                </a:lnTo>
                <a:lnTo>
                  <a:pt x="526" y="240"/>
                </a:lnTo>
                <a:lnTo>
                  <a:pt x="502" y="258"/>
                </a:lnTo>
                <a:lnTo>
                  <a:pt x="478" y="278"/>
                </a:lnTo>
                <a:lnTo>
                  <a:pt x="455" y="296"/>
                </a:lnTo>
                <a:lnTo>
                  <a:pt x="432" y="317"/>
                </a:lnTo>
                <a:lnTo>
                  <a:pt x="410" y="338"/>
                </a:lnTo>
                <a:lnTo>
                  <a:pt x="388" y="358"/>
                </a:lnTo>
                <a:lnTo>
                  <a:pt x="366" y="380"/>
                </a:lnTo>
                <a:lnTo>
                  <a:pt x="345" y="402"/>
                </a:lnTo>
                <a:lnTo>
                  <a:pt x="325" y="425"/>
                </a:lnTo>
                <a:lnTo>
                  <a:pt x="305" y="448"/>
                </a:lnTo>
                <a:lnTo>
                  <a:pt x="285" y="472"/>
                </a:lnTo>
                <a:lnTo>
                  <a:pt x="266" y="497"/>
                </a:lnTo>
                <a:lnTo>
                  <a:pt x="247" y="521"/>
                </a:lnTo>
                <a:lnTo>
                  <a:pt x="230" y="546"/>
                </a:lnTo>
                <a:lnTo>
                  <a:pt x="213" y="572"/>
                </a:lnTo>
                <a:lnTo>
                  <a:pt x="197" y="597"/>
                </a:lnTo>
                <a:lnTo>
                  <a:pt x="181" y="623"/>
                </a:lnTo>
                <a:lnTo>
                  <a:pt x="166" y="650"/>
                </a:lnTo>
                <a:lnTo>
                  <a:pt x="151" y="678"/>
                </a:lnTo>
                <a:lnTo>
                  <a:pt x="136" y="705"/>
                </a:lnTo>
                <a:lnTo>
                  <a:pt x="123" y="733"/>
                </a:lnTo>
                <a:lnTo>
                  <a:pt x="110" y="762"/>
                </a:lnTo>
                <a:lnTo>
                  <a:pt x="98" y="790"/>
                </a:lnTo>
                <a:lnTo>
                  <a:pt x="86" y="819"/>
                </a:lnTo>
                <a:lnTo>
                  <a:pt x="76" y="848"/>
                </a:lnTo>
                <a:lnTo>
                  <a:pt x="65" y="878"/>
                </a:lnTo>
                <a:lnTo>
                  <a:pt x="56" y="908"/>
                </a:lnTo>
                <a:lnTo>
                  <a:pt x="47" y="938"/>
                </a:lnTo>
                <a:lnTo>
                  <a:pt x="39" y="969"/>
                </a:lnTo>
                <a:lnTo>
                  <a:pt x="31" y="1000"/>
                </a:lnTo>
                <a:lnTo>
                  <a:pt x="25" y="1031"/>
                </a:lnTo>
                <a:lnTo>
                  <a:pt x="19" y="1062"/>
                </a:lnTo>
                <a:lnTo>
                  <a:pt x="14" y="1095"/>
                </a:lnTo>
                <a:lnTo>
                  <a:pt x="9" y="1126"/>
                </a:lnTo>
                <a:lnTo>
                  <a:pt x="6" y="1158"/>
                </a:lnTo>
                <a:lnTo>
                  <a:pt x="3" y="1190"/>
                </a:lnTo>
                <a:lnTo>
                  <a:pt x="1" y="1224"/>
                </a:lnTo>
                <a:lnTo>
                  <a:pt x="0" y="1256"/>
                </a:lnTo>
                <a:lnTo>
                  <a:pt x="0" y="1289"/>
                </a:lnTo>
                <a:lnTo>
                  <a:pt x="0" y="1304"/>
                </a:lnTo>
                <a:lnTo>
                  <a:pt x="0" y="1304"/>
                </a:lnTo>
                <a:lnTo>
                  <a:pt x="0" y="1315"/>
                </a:lnTo>
                <a:lnTo>
                  <a:pt x="0" y="1315"/>
                </a:lnTo>
                <a:lnTo>
                  <a:pt x="1" y="1340"/>
                </a:lnTo>
                <a:lnTo>
                  <a:pt x="4" y="1365"/>
                </a:lnTo>
                <a:lnTo>
                  <a:pt x="10" y="1390"/>
                </a:lnTo>
                <a:lnTo>
                  <a:pt x="19" y="1413"/>
                </a:lnTo>
                <a:lnTo>
                  <a:pt x="30" y="1435"/>
                </a:lnTo>
                <a:lnTo>
                  <a:pt x="42" y="1455"/>
                </a:lnTo>
                <a:lnTo>
                  <a:pt x="56" y="1475"/>
                </a:lnTo>
                <a:lnTo>
                  <a:pt x="72" y="1492"/>
                </a:lnTo>
                <a:lnTo>
                  <a:pt x="91" y="1508"/>
                </a:lnTo>
                <a:lnTo>
                  <a:pt x="110" y="1523"/>
                </a:lnTo>
                <a:lnTo>
                  <a:pt x="131" y="1536"/>
                </a:lnTo>
                <a:lnTo>
                  <a:pt x="153" y="1546"/>
                </a:lnTo>
                <a:lnTo>
                  <a:pt x="176" y="1554"/>
                </a:lnTo>
                <a:lnTo>
                  <a:pt x="200" y="1561"/>
                </a:lnTo>
                <a:lnTo>
                  <a:pt x="224" y="1565"/>
                </a:lnTo>
                <a:lnTo>
                  <a:pt x="251" y="1566"/>
                </a:lnTo>
                <a:lnTo>
                  <a:pt x="251" y="1566"/>
                </a:lnTo>
                <a:lnTo>
                  <a:pt x="276" y="1565"/>
                </a:lnTo>
                <a:lnTo>
                  <a:pt x="300" y="1561"/>
                </a:lnTo>
                <a:lnTo>
                  <a:pt x="325" y="1554"/>
                </a:lnTo>
                <a:lnTo>
                  <a:pt x="348" y="1546"/>
                </a:lnTo>
                <a:lnTo>
                  <a:pt x="369" y="1536"/>
                </a:lnTo>
                <a:lnTo>
                  <a:pt x="390" y="1523"/>
                </a:lnTo>
                <a:lnTo>
                  <a:pt x="410" y="1508"/>
                </a:lnTo>
                <a:lnTo>
                  <a:pt x="428" y="1492"/>
                </a:lnTo>
                <a:lnTo>
                  <a:pt x="444" y="1475"/>
                </a:lnTo>
                <a:lnTo>
                  <a:pt x="458" y="1455"/>
                </a:lnTo>
                <a:lnTo>
                  <a:pt x="471" y="1435"/>
                </a:lnTo>
                <a:lnTo>
                  <a:pt x="481" y="1413"/>
                </a:lnTo>
                <a:lnTo>
                  <a:pt x="490" y="1390"/>
                </a:lnTo>
                <a:lnTo>
                  <a:pt x="496" y="1365"/>
                </a:lnTo>
                <a:lnTo>
                  <a:pt x="500" y="1340"/>
                </a:lnTo>
                <a:lnTo>
                  <a:pt x="502" y="1315"/>
                </a:lnTo>
                <a:lnTo>
                  <a:pt x="502" y="1315"/>
                </a:lnTo>
                <a:lnTo>
                  <a:pt x="501" y="1294"/>
                </a:lnTo>
                <a:lnTo>
                  <a:pt x="501" y="1289"/>
                </a:lnTo>
                <a:lnTo>
                  <a:pt x="501" y="1289"/>
                </a:lnTo>
                <a:lnTo>
                  <a:pt x="502" y="1249"/>
                </a:lnTo>
                <a:lnTo>
                  <a:pt x="504" y="1210"/>
                </a:lnTo>
                <a:lnTo>
                  <a:pt x="510" y="1172"/>
                </a:lnTo>
                <a:lnTo>
                  <a:pt x="517" y="1134"/>
                </a:lnTo>
                <a:lnTo>
                  <a:pt x="525" y="1096"/>
                </a:lnTo>
                <a:lnTo>
                  <a:pt x="535" y="1059"/>
                </a:lnTo>
                <a:lnTo>
                  <a:pt x="548" y="1023"/>
                </a:lnTo>
                <a:lnTo>
                  <a:pt x="562" y="989"/>
                </a:lnTo>
                <a:lnTo>
                  <a:pt x="577" y="954"/>
                </a:lnTo>
                <a:lnTo>
                  <a:pt x="594" y="921"/>
                </a:lnTo>
                <a:lnTo>
                  <a:pt x="612" y="888"/>
                </a:lnTo>
                <a:lnTo>
                  <a:pt x="632" y="856"/>
                </a:lnTo>
                <a:lnTo>
                  <a:pt x="654" y="826"/>
                </a:lnTo>
                <a:lnTo>
                  <a:pt x="677" y="796"/>
                </a:lnTo>
                <a:lnTo>
                  <a:pt x="700" y="769"/>
                </a:lnTo>
                <a:lnTo>
                  <a:pt x="725" y="742"/>
                </a:lnTo>
                <a:lnTo>
                  <a:pt x="752" y="716"/>
                </a:lnTo>
                <a:lnTo>
                  <a:pt x="779" y="691"/>
                </a:lnTo>
                <a:lnTo>
                  <a:pt x="808" y="668"/>
                </a:lnTo>
                <a:lnTo>
                  <a:pt x="838" y="646"/>
                </a:lnTo>
                <a:lnTo>
                  <a:pt x="868" y="627"/>
                </a:lnTo>
                <a:lnTo>
                  <a:pt x="899" y="607"/>
                </a:lnTo>
                <a:lnTo>
                  <a:pt x="933" y="590"/>
                </a:lnTo>
                <a:lnTo>
                  <a:pt x="965" y="575"/>
                </a:lnTo>
                <a:lnTo>
                  <a:pt x="999" y="561"/>
                </a:lnTo>
                <a:lnTo>
                  <a:pt x="1034" y="549"/>
                </a:lnTo>
                <a:lnTo>
                  <a:pt x="1068" y="538"/>
                </a:lnTo>
                <a:lnTo>
                  <a:pt x="1104" y="529"/>
                </a:lnTo>
                <a:lnTo>
                  <a:pt x="1141" y="522"/>
                </a:lnTo>
                <a:lnTo>
                  <a:pt x="1178" y="517"/>
                </a:lnTo>
                <a:lnTo>
                  <a:pt x="1215" y="515"/>
                </a:lnTo>
                <a:lnTo>
                  <a:pt x="1253" y="514"/>
                </a:lnTo>
                <a:lnTo>
                  <a:pt x="1253" y="514"/>
                </a:lnTo>
                <a:lnTo>
                  <a:pt x="1291" y="515"/>
                </a:lnTo>
                <a:lnTo>
                  <a:pt x="1330" y="517"/>
                </a:lnTo>
                <a:lnTo>
                  <a:pt x="1368" y="522"/>
                </a:lnTo>
                <a:lnTo>
                  <a:pt x="1405" y="529"/>
                </a:lnTo>
                <a:lnTo>
                  <a:pt x="1442" y="538"/>
                </a:lnTo>
                <a:lnTo>
                  <a:pt x="1478" y="549"/>
                </a:lnTo>
                <a:lnTo>
                  <a:pt x="1513" y="561"/>
                </a:lnTo>
                <a:lnTo>
                  <a:pt x="1548" y="575"/>
                </a:lnTo>
                <a:lnTo>
                  <a:pt x="1581" y="590"/>
                </a:lnTo>
                <a:lnTo>
                  <a:pt x="1614" y="607"/>
                </a:lnTo>
                <a:lnTo>
                  <a:pt x="1645" y="627"/>
                </a:lnTo>
                <a:lnTo>
                  <a:pt x="1676" y="646"/>
                </a:lnTo>
                <a:lnTo>
                  <a:pt x="1706" y="668"/>
                </a:lnTo>
                <a:lnTo>
                  <a:pt x="1734" y="691"/>
                </a:lnTo>
                <a:lnTo>
                  <a:pt x="1762" y="716"/>
                </a:lnTo>
                <a:lnTo>
                  <a:pt x="1788" y="742"/>
                </a:lnTo>
                <a:lnTo>
                  <a:pt x="1814" y="769"/>
                </a:lnTo>
                <a:lnTo>
                  <a:pt x="1837" y="796"/>
                </a:lnTo>
                <a:lnTo>
                  <a:pt x="1860" y="826"/>
                </a:lnTo>
                <a:lnTo>
                  <a:pt x="1880" y="856"/>
                </a:lnTo>
                <a:lnTo>
                  <a:pt x="1900" y="888"/>
                </a:lnTo>
                <a:lnTo>
                  <a:pt x="1918" y="921"/>
                </a:lnTo>
                <a:lnTo>
                  <a:pt x="1936" y="954"/>
                </a:lnTo>
                <a:lnTo>
                  <a:pt x="1951" y="989"/>
                </a:lnTo>
                <a:lnTo>
                  <a:pt x="1964" y="1023"/>
                </a:lnTo>
                <a:lnTo>
                  <a:pt x="1976" y="1059"/>
                </a:lnTo>
                <a:lnTo>
                  <a:pt x="1986" y="1096"/>
                </a:lnTo>
                <a:lnTo>
                  <a:pt x="1994" y="1134"/>
                </a:lnTo>
                <a:lnTo>
                  <a:pt x="2001" y="1172"/>
                </a:lnTo>
                <a:lnTo>
                  <a:pt x="2006" y="1210"/>
                </a:lnTo>
                <a:lnTo>
                  <a:pt x="2009" y="1249"/>
                </a:lnTo>
                <a:lnTo>
                  <a:pt x="2009" y="1289"/>
                </a:lnTo>
                <a:lnTo>
                  <a:pt x="2009" y="1289"/>
                </a:lnTo>
                <a:lnTo>
                  <a:pt x="2009" y="1331"/>
                </a:lnTo>
                <a:lnTo>
                  <a:pt x="2006" y="1372"/>
                </a:lnTo>
                <a:lnTo>
                  <a:pt x="2002" y="1412"/>
                </a:lnTo>
                <a:lnTo>
                  <a:pt x="1995" y="1451"/>
                </a:lnTo>
                <a:lnTo>
                  <a:pt x="1989" y="1488"/>
                </a:lnTo>
                <a:lnTo>
                  <a:pt x="1979" y="1524"/>
                </a:lnTo>
                <a:lnTo>
                  <a:pt x="1968" y="1560"/>
                </a:lnTo>
                <a:lnTo>
                  <a:pt x="1956" y="1595"/>
                </a:lnTo>
                <a:lnTo>
                  <a:pt x="1956" y="1595"/>
                </a:lnTo>
                <a:lnTo>
                  <a:pt x="1964" y="1580"/>
                </a:lnTo>
                <a:lnTo>
                  <a:pt x="1974" y="1566"/>
                </a:lnTo>
                <a:lnTo>
                  <a:pt x="1983" y="1552"/>
                </a:lnTo>
                <a:lnTo>
                  <a:pt x="1994" y="1539"/>
                </a:lnTo>
                <a:lnTo>
                  <a:pt x="2006" y="1528"/>
                </a:lnTo>
                <a:lnTo>
                  <a:pt x="2019" y="1516"/>
                </a:lnTo>
                <a:lnTo>
                  <a:pt x="2031" y="1506"/>
                </a:lnTo>
                <a:lnTo>
                  <a:pt x="2045" y="1497"/>
                </a:lnTo>
                <a:lnTo>
                  <a:pt x="2060" y="1489"/>
                </a:lnTo>
                <a:lnTo>
                  <a:pt x="2075" y="1481"/>
                </a:lnTo>
                <a:lnTo>
                  <a:pt x="2091" y="1475"/>
                </a:lnTo>
                <a:lnTo>
                  <a:pt x="2107" y="1469"/>
                </a:lnTo>
                <a:lnTo>
                  <a:pt x="2124" y="1466"/>
                </a:lnTo>
                <a:lnTo>
                  <a:pt x="2142" y="1462"/>
                </a:lnTo>
                <a:lnTo>
                  <a:pt x="2159" y="1460"/>
                </a:lnTo>
                <a:lnTo>
                  <a:pt x="2176" y="1460"/>
                </a:lnTo>
                <a:lnTo>
                  <a:pt x="2176" y="1460"/>
                </a:lnTo>
                <a:lnTo>
                  <a:pt x="2202" y="1461"/>
                </a:lnTo>
                <a:lnTo>
                  <a:pt x="2227" y="1465"/>
                </a:lnTo>
                <a:lnTo>
                  <a:pt x="2250" y="1470"/>
                </a:lnTo>
                <a:lnTo>
                  <a:pt x="2273" y="1479"/>
                </a:lnTo>
                <a:lnTo>
                  <a:pt x="2295" y="1490"/>
                </a:lnTo>
                <a:lnTo>
                  <a:pt x="2316" y="1501"/>
                </a:lnTo>
                <a:lnTo>
                  <a:pt x="2334" y="1516"/>
                </a:lnTo>
                <a:lnTo>
                  <a:pt x="2352" y="1532"/>
                </a:lnTo>
                <a:lnTo>
                  <a:pt x="2367" y="1550"/>
                </a:lnTo>
                <a:lnTo>
                  <a:pt x="2382" y="1569"/>
                </a:lnTo>
                <a:lnTo>
                  <a:pt x="2395" y="1589"/>
                </a:lnTo>
                <a:lnTo>
                  <a:pt x="2405" y="1611"/>
                </a:lnTo>
                <a:lnTo>
                  <a:pt x="2414" y="1634"/>
                </a:lnTo>
                <a:lnTo>
                  <a:pt x="2419" y="1658"/>
                </a:lnTo>
                <a:lnTo>
                  <a:pt x="2424" y="1682"/>
                </a:lnTo>
                <a:lnTo>
                  <a:pt x="2425" y="1708"/>
                </a:lnTo>
                <a:lnTo>
                  <a:pt x="2425" y="1708"/>
                </a:lnTo>
                <a:lnTo>
                  <a:pt x="2424" y="1731"/>
                </a:lnTo>
                <a:lnTo>
                  <a:pt x="2420" y="1754"/>
                </a:lnTo>
                <a:lnTo>
                  <a:pt x="2415" y="1776"/>
                </a:lnTo>
                <a:lnTo>
                  <a:pt x="2408" y="1798"/>
                </a:lnTo>
                <a:lnTo>
                  <a:pt x="2408" y="1798"/>
                </a:lnTo>
                <a:lnTo>
                  <a:pt x="2418" y="1773"/>
                </a:lnTo>
                <a:lnTo>
                  <a:pt x="2441" y="1720"/>
                </a:lnTo>
                <a:lnTo>
                  <a:pt x="2441" y="1720"/>
                </a:lnTo>
                <a:lnTo>
                  <a:pt x="2457" y="1667"/>
                </a:lnTo>
                <a:lnTo>
                  <a:pt x="2471" y="1614"/>
                </a:lnTo>
                <a:lnTo>
                  <a:pt x="2484" y="1561"/>
                </a:lnTo>
                <a:lnTo>
                  <a:pt x="2493" y="1507"/>
                </a:lnTo>
                <a:lnTo>
                  <a:pt x="2501" y="1453"/>
                </a:lnTo>
                <a:lnTo>
                  <a:pt x="2507" y="1398"/>
                </a:lnTo>
                <a:lnTo>
                  <a:pt x="2510" y="1344"/>
                </a:lnTo>
                <a:lnTo>
                  <a:pt x="2511" y="1289"/>
                </a:lnTo>
                <a:lnTo>
                  <a:pt x="2511" y="1289"/>
                </a:lnTo>
                <a:lnTo>
                  <a:pt x="2510" y="1256"/>
                </a:lnTo>
                <a:lnTo>
                  <a:pt x="2509" y="1224"/>
                </a:lnTo>
                <a:lnTo>
                  <a:pt x="2507" y="1190"/>
                </a:lnTo>
                <a:lnTo>
                  <a:pt x="2504" y="1158"/>
                </a:lnTo>
                <a:lnTo>
                  <a:pt x="2501" y="1126"/>
                </a:lnTo>
                <a:lnTo>
                  <a:pt x="2496" y="1095"/>
                </a:lnTo>
                <a:lnTo>
                  <a:pt x="2491" y="1062"/>
                </a:lnTo>
                <a:lnTo>
                  <a:pt x="2485" y="1031"/>
                </a:lnTo>
                <a:lnTo>
                  <a:pt x="2478" y="1000"/>
                </a:lnTo>
                <a:lnTo>
                  <a:pt x="2471" y="969"/>
                </a:lnTo>
                <a:lnTo>
                  <a:pt x="2463" y="938"/>
                </a:lnTo>
                <a:lnTo>
                  <a:pt x="2454" y="908"/>
                </a:lnTo>
                <a:lnTo>
                  <a:pt x="2445" y="878"/>
                </a:lnTo>
                <a:lnTo>
                  <a:pt x="2434" y="848"/>
                </a:lnTo>
                <a:lnTo>
                  <a:pt x="2423" y="819"/>
                </a:lnTo>
                <a:lnTo>
                  <a:pt x="2411" y="790"/>
                </a:lnTo>
                <a:lnTo>
                  <a:pt x="2400" y="762"/>
                </a:lnTo>
                <a:lnTo>
                  <a:pt x="2386" y="733"/>
                </a:lnTo>
                <a:lnTo>
                  <a:pt x="2373" y="705"/>
                </a:lnTo>
                <a:lnTo>
                  <a:pt x="2358" y="678"/>
                </a:lnTo>
                <a:lnTo>
                  <a:pt x="2343" y="650"/>
                </a:lnTo>
                <a:lnTo>
                  <a:pt x="2328" y="623"/>
                </a:lnTo>
                <a:lnTo>
                  <a:pt x="2312" y="597"/>
                </a:lnTo>
                <a:lnTo>
                  <a:pt x="2295" y="572"/>
                </a:lnTo>
                <a:lnTo>
                  <a:pt x="2278" y="546"/>
                </a:lnTo>
                <a:lnTo>
                  <a:pt x="2260" y="521"/>
                </a:lnTo>
                <a:lnTo>
                  <a:pt x="2242" y="497"/>
                </a:lnTo>
                <a:lnTo>
                  <a:pt x="2222" y="472"/>
                </a:lnTo>
                <a:lnTo>
                  <a:pt x="2203" y="448"/>
                </a:lnTo>
                <a:lnTo>
                  <a:pt x="2183" y="425"/>
                </a:lnTo>
                <a:lnTo>
                  <a:pt x="2162" y="402"/>
                </a:lnTo>
                <a:lnTo>
                  <a:pt x="2142" y="380"/>
                </a:lnTo>
                <a:lnTo>
                  <a:pt x="2120" y="358"/>
                </a:lnTo>
                <a:lnTo>
                  <a:pt x="2098" y="338"/>
                </a:lnTo>
                <a:lnTo>
                  <a:pt x="2075" y="317"/>
                </a:lnTo>
                <a:lnTo>
                  <a:pt x="2052" y="296"/>
                </a:lnTo>
                <a:lnTo>
                  <a:pt x="2029" y="278"/>
                </a:lnTo>
                <a:lnTo>
                  <a:pt x="2005" y="258"/>
                </a:lnTo>
                <a:lnTo>
                  <a:pt x="1981" y="240"/>
                </a:lnTo>
                <a:lnTo>
                  <a:pt x="1955" y="222"/>
                </a:lnTo>
                <a:lnTo>
                  <a:pt x="1930" y="205"/>
                </a:lnTo>
                <a:lnTo>
                  <a:pt x="1905" y="189"/>
                </a:lnTo>
                <a:lnTo>
                  <a:pt x="1878" y="173"/>
                </a:lnTo>
                <a:lnTo>
                  <a:pt x="1852" y="157"/>
                </a:lnTo>
                <a:lnTo>
                  <a:pt x="1824" y="143"/>
                </a:lnTo>
                <a:lnTo>
                  <a:pt x="1797" y="129"/>
                </a:lnTo>
                <a:lnTo>
                  <a:pt x="1770" y="115"/>
                </a:lnTo>
                <a:lnTo>
                  <a:pt x="1741" y="103"/>
                </a:lnTo>
                <a:lnTo>
                  <a:pt x="1713" y="91"/>
                </a:lnTo>
                <a:lnTo>
                  <a:pt x="1685" y="80"/>
                </a:lnTo>
                <a:lnTo>
                  <a:pt x="1656" y="69"/>
                </a:lnTo>
                <a:lnTo>
                  <a:pt x="1626" y="59"/>
                </a:lnTo>
                <a:lnTo>
                  <a:pt x="1596" y="50"/>
                </a:lnTo>
                <a:lnTo>
                  <a:pt x="1566" y="42"/>
                </a:lnTo>
                <a:lnTo>
                  <a:pt x="1536" y="33"/>
                </a:lnTo>
                <a:lnTo>
                  <a:pt x="1505" y="27"/>
                </a:lnTo>
                <a:lnTo>
                  <a:pt x="1475" y="21"/>
                </a:lnTo>
                <a:lnTo>
                  <a:pt x="1444" y="15"/>
                </a:lnTo>
                <a:lnTo>
                  <a:pt x="1412" y="10"/>
                </a:lnTo>
                <a:lnTo>
                  <a:pt x="1381" y="7"/>
                </a:lnTo>
                <a:lnTo>
                  <a:pt x="1348" y="5"/>
                </a:lnTo>
                <a:lnTo>
                  <a:pt x="1317" y="2"/>
                </a:lnTo>
                <a:lnTo>
                  <a:pt x="1285" y="1"/>
                </a:lnTo>
                <a:lnTo>
                  <a:pt x="1253" y="0"/>
                </a:lnTo>
                <a:lnTo>
                  <a:pt x="1253" y="0"/>
                </a:lnTo>
                <a:close/>
              </a:path>
            </a:pathLst>
          </a:custGeom>
          <a:solidFill>
            <a:schemeClr val="accent3"/>
          </a:solidFill>
          <a:ln w="11113">
            <a:solidFill>
              <a:srgbClr val="FFFFFF"/>
            </a:solidFill>
            <a:prstDash val="solid"/>
            <a:round/>
            <a:headEnd/>
            <a:tailEnd/>
          </a:ln>
        </p:spPr>
        <p:txBody>
          <a:bodyPr/>
          <a:lstStyle/>
          <a:p>
            <a:pPr>
              <a:defRPr/>
            </a:pPr>
            <a:endParaRPr lang="en-US"/>
          </a:p>
        </p:txBody>
      </p:sp>
      <p:grpSp>
        <p:nvGrpSpPr>
          <p:cNvPr id="8" name="Group 64">
            <a:extLst>
              <a:ext uri="{FF2B5EF4-FFF2-40B4-BE49-F238E27FC236}">
                <a16:creationId xmlns:a16="http://schemas.microsoft.com/office/drawing/2014/main" id="{3C62242F-0795-D6D8-07FA-429B6254D9D3}"/>
              </a:ext>
            </a:extLst>
          </p:cNvPr>
          <p:cNvGrpSpPr>
            <a:grpSpLocks/>
          </p:cNvGrpSpPr>
          <p:nvPr userDrawn="1"/>
        </p:nvGrpSpPr>
        <p:grpSpPr bwMode="auto">
          <a:xfrm>
            <a:off x="4766734" y="2679701"/>
            <a:ext cx="531284" cy="531813"/>
            <a:chOff x="3575051" y="2009776"/>
            <a:chExt cx="398463" cy="398463"/>
          </a:xfrm>
        </p:grpSpPr>
        <p:sp>
          <p:nvSpPr>
            <p:cNvPr id="9" name="Freeform 9">
              <a:extLst>
                <a:ext uri="{FF2B5EF4-FFF2-40B4-BE49-F238E27FC236}">
                  <a16:creationId xmlns:a16="http://schemas.microsoft.com/office/drawing/2014/main" id="{2BA15CF5-C0D2-DDC5-21B5-98D1D3098946}"/>
                </a:ext>
              </a:extLst>
            </p:cNvPr>
            <p:cNvSpPr>
              <a:spLocks/>
            </p:cNvSpPr>
            <p:nvPr userDrawn="1"/>
          </p:nvSpPr>
          <p:spPr bwMode="auto">
            <a:xfrm>
              <a:off x="3575051" y="2009776"/>
              <a:ext cx="398463" cy="398463"/>
            </a:xfrm>
            <a:custGeom>
              <a:avLst/>
              <a:gdLst>
                <a:gd name="T0" fmla="*/ 2147483646 w 502"/>
                <a:gd name="T1" fmla="*/ 2147483646 h 502"/>
                <a:gd name="T2" fmla="*/ 2147483646 w 502"/>
                <a:gd name="T3" fmla="*/ 2147483646 h 502"/>
                <a:gd name="T4" fmla="*/ 2147483646 w 502"/>
                <a:gd name="T5" fmla="*/ 2147483646 h 502"/>
                <a:gd name="T6" fmla="*/ 2147483646 w 502"/>
                <a:gd name="T7" fmla="*/ 2147483646 h 502"/>
                <a:gd name="T8" fmla="*/ 2147483646 w 502"/>
                <a:gd name="T9" fmla="*/ 2147483646 h 502"/>
                <a:gd name="T10" fmla="*/ 2147483646 w 502"/>
                <a:gd name="T11" fmla="*/ 2147483646 h 502"/>
                <a:gd name="T12" fmla="*/ 2147483646 w 502"/>
                <a:gd name="T13" fmla="*/ 2147483646 h 502"/>
                <a:gd name="T14" fmla="*/ 2147483646 w 502"/>
                <a:gd name="T15" fmla="*/ 2147483646 h 502"/>
                <a:gd name="T16" fmla="*/ 2147483646 w 502"/>
                <a:gd name="T17" fmla="*/ 2147483646 h 502"/>
                <a:gd name="T18" fmla="*/ 2147483646 w 502"/>
                <a:gd name="T19" fmla="*/ 2147483646 h 502"/>
                <a:gd name="T20" fmla="*/ 2147483646 w 502"/>
                <a:gd name="T21" fmla="*/ 2147483646 h 502"/>
                <a:gd name="T22" fmla="*/ 2147483646 w 502"/>
                <a:gd name="T23" fmla="*/ 2147483646 h 502"/>
                <a:gd name="T24" fmla="*/ 2147483646 w 502"/>
                <a:gd name="T25" fmla="*/ 2147483646 h 502"/>
                <a:gd name="T26" fmla="*/ 2147483646 w 502"/>
                <a:gd name="T27" fmla="*/ 2147483646 h 502"/>
                <a:gd name="T28" fmla="*/ 2147483646 w 502"/>
                <a:gd name="T29" fmla="*/ 2147483646 h 502"/>
                <a:gd name="T30" fmla="*/ 2147483646 w 502"/>
                <a:gd name="T31" fmla="*/ 2147483646 h 502"/>
                <a:gd name="T32" fmla="*/ 2147483646 w 502"/>
                <a:gd name="T33" fmla="*/ 2147483646 h 502"/>
                <a:gd name="T34" fmla="*/ 0 w 502"/>
                <a:gd name="T35" fmla="*/ 2147483646 h 502"/>
                <a:gd name="T36" fmla="*/ 2147483646 w 502"/>
                <a:gd name="T37" fmla="*/ 2147483646 h 502"/>
                <a:gd name="T38" fmla="*/ 2147483646 w 502"/>
                <a:gd name="T39" fmla="*/ 2147483646 h 502"/>
                <a:gd name="T40" fmla="*/ 2147483646 w 502"/>
                <a:gd name="T41" fmla="*/ 2147483646 h 502"/>
                <a:gd name="T42" fmla="*/ 2147483646 w 502"/>
                <a:gd name="T43" fmla="*/ 2147483646 h 502"/>
                <a:gd name="T44" fmla="*/ 2147483646 w 502"/>
                <a:gd name="T45" fmla="*/ 2147483646 h 502"/>
                <a:gd name="T46" fmla="*/ 2147483646 w 502"/>
                <a:gd name="T47" fmla="*/ 2147483646 h 502"/>
                <a:gd name="T48" fmla="*/ 2147483646 w 502"/>
                <a:gd name="T49" fmla="*/ 2147483646 h 502"/>
                <a:gd name="T50" fmla="*/ 2147483646 w 502"/>
                <a:gd name="T51" fmla="*/ 0 h 502"/>
                <a:gd name="T52" fmla="*/ 2147483646 w 502"/>
                <a:gd name="T53" fmla="*/ 2147483646 h 502"/>
                <a:gd name="T54" fmla="*/ 2147483646 w 502"/>
                <a:gd name="T55" fmla="*/ 2147483646 h 502"/>
                <a:gd name="T56" fmla="*/ 2147483646 w 502"/>
                <a:gd name="T57" fmla="*/ 2147483646 h 502"/>
                <a:gd name="T58" fmla="*/ 2147483646 w 502"/>
                <a:gd name="T59" fmla="*/ 2147483646 h 502"/>
                <a:gd name="T60" fmla="*/ 2147483646 w 502"/>
                <a:gd name="T61" fmla="*/ 2147483646 h 502"/>
                <a:gd name="T62" fmla="*/ 2147483646 w 502"/>
                <a:gd name="T63" fmla="*/ 2147483646 h 502"/>
                <a:gd name="T64" fmla="*/ 2147483646 w 502"/>
                <a:gd name="T65" fmla="*/ 2147483646 h 502"/>
                <a:gd name="T66" fmla="*/ 2147483646 w 502"/>
                <a:gd name="T67" fmla="*/ 2147483646 h 502"/>
                <a:gd name="T68" fmla="*/ 2147483646 w 502"/>
                <a:gd name="T69" fmla="*/ 2147483646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2" h="502">
                  <a:moveTo>
                    <a:pt x="502" y="251"/>
                  </a:moveTo>
                  <a:lnTo>
                    <a:pt x="502" y="251"/>
                  </a:lnTo>
                  <a:lnTo>
                    <a:pt x="501" y="276"/>
                  </a:lnTo>
                  <a:lnTo>
                    <a:pt x="497" y="301"/>
                  </a:lnTo>
                  <a:lnTo>
                    <a:pt x="491" y="326"/>
                  </a:lnTo>
                  <a:lnTo>
                    <a:pt x="482" y="349"/>
                  </a:lnTo>
                  <a:lnTo>
                    <a:pt x="472" y="371"/>
                  </a:lnTo>
                  <a:lnTo>
                    <a:pt x="459" y="391"/>
                  </a:lnTo>
                  <a:lnTo>
                    <a:pt x="445" y="411"/>
                  </a:lnTo>
                  <a:lnTo>
                    <a:pt x="429" y="428"/>
                  </a:lnTo>
                  <a:lnTo>
                    <a:pt x="411" y="444"/>
                  </a:lnTo>
                  <a:lnTo>
                    <a:pt x="391" y="459"/>
                  </a:lnTo>
                  <a:lnTo>
                    <a:pt x="370" y="472"/>
                  </a:lnTo>
                  <a:lnTo>
                    <a:pt x="349" y="482"/>
                  </a:lnTo>
                  <a:lnTo>
                    <a:pt x="326" y="490"/>
                  </a:lnTo>
                  <a:lnTo>
                    <a:pt x="301" y="497"/>
                  </a:lnTo>
                  <a:lnTo>
                    <a:pt x="277" y="501"/>
                  </a:lnTo>
                  <a:lnTo>
                    <a:pt x="251" y="502"/>
                  </a:lnTo>
                  <a:lnTo>
                    <a:pt x="225" y="501"/>
                  </a:lnTo>
                  <a:lnTo>
                    <a:pt x="200" y="497"/>
                  </a:lnTo>
                  <a:lnTo>
                    <a:pt x="177" y="490"/>
                  </a:lnTo>
                  <a:lnTo>
                    <a:pt x="154" y="482"/>
                  </a:lnTo>
                  <a:lnTo>
                    <a:pt x="132" y="472"/>
                  </a:lnTo>
                  <a:lnTo>
                    <a:pt x="111" y="459"/>
                  </a:lnTo>
                  <a:lnTo>
                    <a:pt x="92" y="444"/>
                  </a:lnTo>
                  <a:lnTo>
                    <a:pt x="73" y="428"/>
                  </a:lnTo>
                  <a:lnTo>
                    <a:pt x="57" y="411"/>
                  </a:lnTo>
                  <a:lnTo>
                    <a:pt x="43" y="391"/>
                  </a:lnTo>
                  <a:lnTo>
                    <a:pt x="31" y="371"/>
                  </a:lnTo>
                  <a:lnTo>
                    <a:pt x="20" y="349"/>
                  </a:lnTo>
                  <a:lnTo>
                    <a:pt x="11" y="326"/>
                  </a:lnTo>
                  <a:lnTo>
                    <a:pt x="5" y="301"/>
                  </a:lnTo>
                  <a:lnTo>
                    <a:pt x="2" y="276"/>
                  </a:lnTo>
                  <a:lnTo>
                    <a:pt x="0" y="251"/>
                  </a:lnTo>
                  <a:lnTo>
                    <a:pt x="2" y="225"/>
                  </a:lnTo>
                  <a:lnTo>
                    <a:pt x="5" y="200"/>
                  </a:lnTo>
                  <a:lnTo>
                    <a:pt x="11" y="176"/>
                  </a:lnTo>
                  <a:lnTo>
                    <a:pt x="20" y="153"/>
                  </a:lnTo>
                  <a:lnTo>
                    <a:pt x="31" y="131"/>
                  </a:lnTo>
                  <a:lnTo>
                    <a:pt x="43" y="110"/>
                  </a:lnTo>
                  <a:lnTo>
                    <a:pt x="57" y="91"/>
                  </a:lnTo>
                  <a:lnTo>
                    <a:pt x="73" y="73"/>
                  </a:lnTo>
                  <a:lnTo>
                    <a:pt x="92" y="57"/>
                  </a:lnTo>
                  <a:lnTo>
                    <a:pt x="111" y="42"/>
                  </a:lnTo>
                  <a:lnTo>
                    <a:pt x="132" y="30"/>
                  </a:lnTo>
                  <a:lnTo>
                    <a:pt x="154" y="19"/>
                  </a:lnTo>
                  <a:lnTo>
                    <a:pt x="177" y="11"/>
                  </a:lnTo>
                  <a:lnTo>
                    <a:pt x="200" y="4"/>
                  </a:lnTo>
                  <a:lnTo>
                    <a:pt x="225" y="1"/>
                  </a:lnTo>
                  <a:lnTo>
                    <a:pt x="251" y="0"/>
                  </a:lnTo>
                  <a:lnTo>
                    <a:pt x="277" y="1"/>
                  </a:lnTo>
                  <a:lnTo>
                    <a:pt x="301" y="4"/>
                  </a:lnTo>
                  <a:lnTo>
                    <a:pt x="326" y="11"/>
                  </a:lnTo>
                  <a:lnTo>
                    <a:pt x="349" y="19"/>
                  </a:lnTo>
                  <a:lnTo>
                    <a:pt x="370" y="30"/>
                  </a:lnTo>
                  <a:lnTo>
                    <a:pt x="391" y="42"/>
                  </a:lnTo>
                  <a:lnTo>
                    <a:pt x="411" y="57"/>
                  </a:lnTo>
                  <a:lnTo>
                    <a:pt x="429" y="73"/>
                  </a:lnTo>
                  <a:lnTo>
                    <a:pt x="445" y="91"/>
                  </a:lnTo>
                  <a:lnTo>
                    <a:pt x="459" y="110"/>
                  </a:lnTo>
                  <a:lnTo>
                    <a:pt x="472" y="131"/>
                  </a:lnTo>
                  <a:lnTo>
                    <a:pt x="482" y="153"/>
                  </a:lnTo>
                  <a:lnTo>
                    <a:pt x="491" y="176"/>
                  </a:lnTo>
                  <a:lnTo>
                    <a:pt x="497" y="200"/>
                  </a:lnTo>
                  <a:lnTo>
                    <a:pt x="501" y="225"/>
                  </a:lnTo>
                  <a:lnTo>
                    <a:pt x="502" y="251"/>
                  </a:lnTo>
                  <a:close/>
                </a:path>
              </a:pathLst>
            </a:custGeom>
            <a:solidFill>
              <a:srgbClr val="FFCE54"/>
            </a:solidFill>
            <a:ln w="11113">
              <a:solidFill>
                <a:srgbClr val="FFFFFF"/>
              </a:solidFill>
              <a:prstDash val="solid"/>
              <a:round/>
              <a:headEnd/>
              <a:tailEnd/>
            </a:ln>
          </p:spPr>
          <p:txBody>
            <a:bodyPr/>
            <a:lstStyle/>
            <a:p>
              <a:endParaRPr lang="ar-SA"/>
            </a:p>
          </p:txBody>
        </p:sp>
        <p:grpSp>
          <p:nvGrpSpPr>
            <p:cNvPr id="10" name="Group 29">
              <a:extLst>
                <a:ext uri="{FF2B5EF4-FFF2-40B4-BE49-F238E27FC236}">
                  <a16:creationId xmlns:a16="http://schemas.microsoft.com/office/drawing/2014/main" id="{E42FB1C2-31B8-7B04-2E3D-7CE7334607D5}"/>
                </a:ext>
              </a:extLst>
            </p:cNvPr>
            <p:cNvGrpSpPr>
              <a:grpSpLocks/>
            </p:cNvGrpSpPr>
            <p:nvPr userDrawn="1"/>
          </p:nvGrpSpPr>
          <p:grpSpPr bwMode="auto">
            <a:xfrm>
              <a:off x="3719514" y="2136776"/>
              <a:ext cx="144462" cy="152400"/>
              <a:chOff x="3719514" y="2136776"/>
              <a:chExt cx="144462" cy="152400"/>
            </a:xfrm>
          </p:grpSpPr>
          <p:sp>
            <p:nvSpPr>
              <p:cNvPr id="11" name="Freeform 11">
                <a:extLst>
                  <a:ext uri="{FF2B5EF4-FFF2-40B4-BE49-F238E27FC236}">
                    <a16:creationId xmlns:a16="http://schemas.microsoft.com/office/drawing/2014/main" id="{0D8A87D6-51EE-C970-20E6-2E4E34E8E972}"/>
                  </a:ext>
                </a:extLst>
              </p:cNvPr>
              <p:cNvSpPr>
                <a:spLocks/>
              </p:cNvSpPr>
              <p:nvPr userDrawn="1"/>
            </p:nvSpPr>
            <p:spPr bwMode="auto">
              <a:xfrm>
                <a:off x="3719514" y="2136776"/>
                <a:ext cx="88900" cy="150813"/>
              </a:xfrm>
              <a:custGeom>
                <a:avLst/>
                <a:gdLst>
                  <a:gd name="T0" fmla="*/ 2147483646 w 110"/>
                  <a:gd name="T1" fmla="*/ 2147483646 h 191"/>
                  <a:gd name="T2" fmla="*/ 2147483646 w 110"/>
                  <a:gd name="T3" fmla="*/ 2147483646 h 191"/>
                  <a:gd name="T4" fmla="*/ 2147483646 w 110"/>
                  <a:gd name="T5" fmla="*/ 2147483646 h 191"/>
                  <a:gd name="T6" fmla="*/ 2147483646 w 110"/>
                  <a:gd name="T7" fmla="*/ 2147483646 h 191"/>
                  <a:gd name="T8" fmla="*/ 2147483646 w 110"/>
                  <a:gd name="T9" fmla="*/ 2147483646 h 191"/>
                  <a:gd name="T10" fmla="*/ 2147483646 w 110"/>
                  <a:gd name="T11" fmla="*/ 2147483646 h 191"/>
                  <a:gd name="T12" fmla="*/ 2147483646 w 110"/>
                  <a:gd name="T13" fmla="*/ 2147483646 h 191"/>
                  <a:gd name="T14" fmla="*/ 2147483646 w 110"/>
                  <a:gd name="T15" fmla="*/ 2147483646 h 191"/>
                  <a:gd name="T16" fmla="*/ 2147483646 w 110"/>
                  <a:gd name="T17" fmla="*/ 2147483646 h 191"/>
                  <a:gd name="T18" fmla="*/ 2147483646 w 110"/>
                  <a:gd name="T19" fmla="*/ 2147483646 h 191"/>
                  <a:gd name="T20" fmla="*/ 2147483646 w 110"/>
                  <a:gd name="T21" fmla="*/ 2147483646 h 191"/>
                  <a:gd name="T22" fmla="*/ 2147483646 w 110"/>
                  <a:gd name="T23" fmla="*/ 2147483646 h 191"/>
                  <a:gd name="T24" fmla="*/ 2147483646 w 110"/>
                  <a:gd name="T25" fmla="*/ 2147483646 h 191"/>
                  <a:gd name="T26" fmla="*/ 2147483646 w 110"/>
                  <a:gd name="T27" fmla="*/ 2147483646 h 191"/>
                  <a:gd name="T28" fmla="*/ 2147483646 w 110"/>
                  <a:gd name="T29" fmla="*/ 2147483646 h 191"/>
                  <a:gd name="T30" fmla="*/ 2147483646 w 110"/>
                  <a:gd name="T31" fmla="*/ 2147483646 h 191"/>
                  <a:gd name="T32" fmla="*/ 2147483646 w 110"/>
                  <a:gd name="T33" fmla="*/ 2147483646 h 191"/>
                  <a:gd name="T34" fmla="*/ 2147483646 w 110"/>
                  <a:gd name="T35" fmla="*/ 2147483646 h 191"/>
                  <a:gd name="T36" fmla="*/ 0 w 110"/>
                  <a:gd name="T37" fmla="*/ 2147483646 h 191"/>
                  <a:gd name="T38" fmla="*/ 2147483646 w 110"/>
                  <a:gd name="T39" fmla="*/ 2147483646 h 191"/>
                  <a:gd name="T40" fmla="*/ 2147483646 w 110"/>
                  <a:gd name="T41" fmla="*/ 2147483646 h 191"/>
                  <a:gd name="T42" fmla="*/ 2147483646 w 110"/>
                  <a:gd name="T43" fmla="*/ 2147483646 h 191"/>
                  <a:gd name="T44" fmla="*/ 2147483646 w 110"/>
                  <a:gd name="T45" fmla="*/ 2147483646 h 191"/>
                  <a:gd name="T46" fmla="*/ 2147483646 w 110"/>
                  <a:gd name="T47" fmla="*/ 2147483646 h 191"/>
                  <a:gd name="T48" fmla="*/ 2147483646 w 110"/>
                  <a:gd name="T49" fmla="*/ 2147483646 h 191"/>
                  <a:gd name="T50" fmla="*/ 2147483646 w 110"/>
                  <a:gd name="T51" fmla="*/ 0 h 191"/>
                  <a:gd name="T52" fmla="*/ 2147483646 w 110"/>
                  <a:gd name="T53" fmla="*/ 0 h 191"/>
                  <a:gd name="T54" fmla="*/ 2147483646 w 110"/>
                  <a:gd name="T55" fmla="*/ 2147483646 h 191"/>
                  <a:gd name="T56" fmla="*/ 2147483646 w 110"/>
                  <a:gd name="T57" fmla="*/ 2147483646 h 191"/>
                  <a:gd name="T58" fmla="*/ 2147483646 w 110"/>
                  <a:gd name="T59" fmla="*/ 2147483646 h 191"/>
                  <a:gd name="T60" fmla="*/ 2147483646 w 110"/>
                  <a:gd name="T61" fmla="*/ 2147483646 h 191"/>
                  <a:gd name="T62" fmla="*/ 2147483646 w 110"/>
                  <a:gd name="T63" fmla="*/ 2147483646 h 191"/>
                  <a:gd name="T64" fmla="*/ 2147483646 w 110"/>
                  <a:gd name="T65" fmla="*/ 2147483646 h 191"/>
                  <a:gd name="T66" fmla="*/ 2147483646 w 110"/>
                  <a:gd name="T67" fmla="*/ 2147483646 h 191"/>
                  <a:gd name="T68" fmla="*/ 2147483646 w 110"/>
                  <a:gd name="T69" fmla="*/ 2147483646 h 191"/>
                  <a:gd name="T70" fmla="*/ 2147483646 w 110"/>
                  <a:gd name="T71" fmla="*/ 2147483646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91">
                    <a:moveTo>
                      <a:pt x="110" y="180"/>
                    </a:moveTo>
                    <a:lnTo>
                      <a:pt x="110" y="180"/>
                    </a:lnTo>
                    <a:lnTo>
                      <a:pt x="110" y="185"/>
                    </a:lnTo>
                    <a:lnTo>
                      <a:pt x="109" y="189"/>
                    </a:lnTo>
                    <a:lnTo>
                      <a:pt x="107" y="190"/>
                    </a:lnTo>
                    <a:lnTo>
                      <a:pt x="106" y="191"/>
                    </a:lnTo>
                    <a:lnTo>
                      <a:pt x="7" y="191"/>
                    </a:lnTo>
                    <a:lnTo>
                      <a:pt x="4" y="190"/>
                    </a:lnTo>
                    <a:lnTo>
                      <a:pt x="3" y="189"/>
                    </a:lnTo>
                    <a:lnTo>
                      <a:pt x="2" y="185"/>
                    </a:lnTo>
                    <a:lnTo>
                      <a:pt x="1" y="180"/>
                    </a:lnTo>
                    <a:lnTo>
                      <a:pt x="2" y="176"/>
                    </a:lnTo>
                    <a:lnTo>
                      <a:pt x="2" y="174"/>
                    </a:lnTo>
                    <a:lnTo>
                      <a:pt x="4" y="171"/>
                    </a:lnTo>
                    <a:lnTo>
                      <a:pt x="7" y="170"/>
                    </a:lnTo>
                    <a:lnTo>
                      <a:pt x="46" y="170"/>
                    </a:lnTo>
                    <a:lnTo>
                      <a:pt x="46" y="26"/>
                    </a:lnTo>
                    <a:lnTo>
                      <a:pt x="9" y="48"/>
                    </a:lnTo>
                    <a:lnTo>
                      <a:pt x="4" y="50"/>
                    </a:lnTo>
                    <a:lnTo>
                      <a:pt x="2" y="49"/>
                    </a:lnTo>
                    <a:lnTo>
                      <a:pt x="1" y="47"/>
                    </a:lnTo>
                    <a:lnTo>
                      <a:pt x="0" y="41"/>
                    </a:lnTo>
                    <a:lnTo>
                      <a:pt x="1" y="36"/>
                    </a:lnTo>
                    <a:lnTo>
                      <a:pt x="1" y="34"/>
                    </a:lnTo>
                    <a:lnTo>
                      <a:pt x="2" y="32"/>
                    </a:lnTo>
                    <a:lnTo>
                      <a:pt x="4" y="30"/>
                    </a:lnTo>
                    <a:lnTo>
                      <a:pt x="48" y="2"/>
                    </a:lnTo>
                    <a:lnTo>
                      <a:pt x="49" y="1"/>
                    </a:lnTo>
                    <a:lnTo>
                      <a:pt x="52" y="1"/>
                    </a:lnTo>
                    <a:lnTo>
                      <a:pt x="55" y="0"/>
                    </a:lnTo>
                    <a:lnTo>
                      <a:pt x="60" y="0"/>
                    </a:lnTo>
                    <a:lnTo>
                      <a:pt x="65" y="1"/>
                    </a:lnTo>
                    <a:lnTo>
                      <a:pt x="69" y="1"/>
                    </a:lnTo>
                    <a:lnTo>
                      <a:pt x="70" y="3"/>
                    </a:lnTo>
                    <a:lnTo>
                      <a:pt x="71" y="4"/>
                    </a:lnTo>
                    <a:lnTo>
                      <a:pt x="71" y="170"/>
                    </a:lnTo>
                    <a:lnTo>
                      <a:pt x="106" y="170"/>
                    </a:lnTo>
                    <a:lnTo>
                      <a:pt x="107" y="171"/>
                    </a:lnTo>
                    <a:lnTo>
                      <a:pt x="109" y="174"/>
                    </a:lnTo>
                    <a:lnTo>
                      <a:pt x="110" y="176"/>
                    </a:lnTo>
                    <a:lnTo>
                      <a:pt x="11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 name="Freeform 12">
                <a:extLst>
                  <a:ext uri="{FF2B5EF4-FFF2-40B4-BE49-F238E27FC236}">
                    <a16:creationId xmlns:a16="http://schemas.microsoft.com/office/drawing/2014/main" id="{2A6C0869-FE3E-32FC-9D1B-90A05FD94EFA}"/>
                  </a:ext>
                </a:extLst>
              </p:cNvPr>
              <p:cNvSpPr>
                <a:spLocks/>
              </p:cNvSpPr>
              <p:nvPr userDrawn="1"/>
            </p:nvSpPr>
            <p:spPr bwMode="auto">
              <a:xfrm>
                <a:off x="3838576" y="2262188"/>
                <a:ext cx="25400" cy="26988"/>
              </a:xfrm>
              <a:custGeom>
                <a:avLst/>
                <a:gdLst>
                  <a:gd name="T0" fmla="*/ 2147483646 w 33"/>
                  <a:gd name="T1" fmla="*/ 2147483646 h 35"/>
                  <a:gd name="T2" fmla="*/ 2147483646 w 33"/>
                  <a:gd name="T3" fmla="*/ 2147483646 h 35"/>
                  <a:gd name="T4" fmla="*/ 2147483646 w 33"/>
                  <a:gd name="T5" fmla="*/ 2147483646 h 35"/>
                  <a:gd name="T6" fmla="*/ 2147483646 w 33"/>
                  <a:gd name="T7" fmla="*/ 2147483646 h 35"/>
                  <a:gd name="T8" fmla="*/ 2147483646 w 33"/>
                  <a:gd name="T9" fmla="*/ 2147483646 h 35"/>
                  <a:gd name="T10" fmla="*/ 2147483646 w 33"/>
                  <a:gd name="T11" fmla="*/ 2147483646 h 35"/>
                  <a:gd name="T12" fmla="*/ 2147483646 w 33"/>
                  <a:gd name="T13" fmla="*/ 2147483646 h 35"/>
                  <a:gd name="T14" fmla="*/ 2147483646 w 33"/>
                  <a:gd name="T15" fmla="*/ 2147483646 h 35"/>
                  <a:gd name="T16" fmla="*/ 2147483646 w 33"/>
                  <a:gd name="T17" fmla="*/ 2147483646 h 35"/>
                  <a:gd name="T18" fmla="*/ 2147483646 w 33"/>
                  <a:gd name="T19" fmla="*/ 2147483646 h 35"/>
                  <a:gd name="T20" fmla="*/ 2147483646 w 33"/>
                  <a:gd name="T21" fmla="*/ 2147483646 h 35"/>
                  <a:gd name="T22" fmla="*/ 2147483646 w 33"/>
                  <a:gd name="T23" fmla="*/ 2147483646 h 35"/>
                  <a:gd name="T24" fmla="*/ 2147483646 w 33"/>
                  <a:gd name="T25" fmla="*/ 2147483646 h 35"/>
                  <a:gd name="T26" fmla="*/ 2147483646 w 33"/>
                  <a:gd name="T27" fmla="*/ 2147483646 h 35"/>
                  <a:gd name="T28" fmla="*/ 2147483646 w 33"/>
                  <a:gd name="T29" fmla="*/ 2147483646 h 35"/>
                  <a:gd name="T30" fmla="*/ 0 w 33"/>
                  <a:gd name="T31" fmla="*/ 2147483646 h 35"/>
                  <a:gd name="T32" fmla="*/ 0 w 33"/>
                  <a:gd name="T33" fmla="*/ 2147483646 h 35"/>
                  <a:gd name="T34" fmla="*/ 2147483646 w 33"/>
                  <a:gd name="T35" fmla="*/ 2147483646 h 35"/>
                  <a:gd name="T36" fmla="*/ 2147483646 w 33"/>
                  <a:gd name="T37" fmla="*/ 2147483646 h 35"/>
                  <a:gd name="T38" fmla="*/ 2147483646 w 33"/>
                  <a:gd name="T39" fmla="*/ 2147483646 h 35"/>
                  <a:gd name="T40" fmla="*/ 2147483646 w 33"/>
                  <a:gd name="T41" fmla="*/ 2147483646 h 35"/>
                  <a:gd name="T42" fmla="*/ 2147483646 w 33"/>
                  <a:gd name="T43" fmla="*/ 2147483646 h 35"/>
                  <a:gd name="T44" fmla="*/ 2147483646 w 33"/>
                  <a:gd name="T45" fmla="*/ 2147483646 h 35"/>
                  <a:gd name="T46" fmla="*/ 2147483646 w 33"/>
                  <a:gd name="T47" fmla="*/ 0 h 35"/>
                  <a:gd name="T48" fmla="*/ 2147483646 w 33"/>
                  <a:gd name="T49" fmla="*/ 0 h 35"/>
                  <a:gd name="T50" fmla="*/ 2147483646 w 33"/>
                  <a:gd name="T51" fmla="*/ 2147483646 h 35"/>
                  <a:gd name="T52" fmla="*/ 2147483646 w 33"/>
                  <a:gd name="T53" fmla="*/ 2147483646 h 35"/>
                  <a:gd name="T54" fmla="*/ 2147483646 w 33"/>
                  <a:gd name="T55" fmla="*/ 2147483646 h 35"/>
                  <a:gd name="T56" fmla="*/ 2147483646 w 33"/>
                  <a:gd name="T57" fmla="*/ 2147483646 h 35"/>
                  <a:gd name="T58" fmla="*/ 2147483646 w 33"/>
                  <a:gd name="T59" fmla="*/ 2147483646 h 35"/>
                  <a:gd name="T60" fmla="*/ 2147483646 w 33"/>
                  <a:gd name="T61" fmla="*/ 2147483646 h 35"/>
                  <a:gd name="T62" fmla="*/ 2147483646 w 33"/>
                  <a:gd name="T63" fmla="*/ 2147483646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35">
                    <a:moveTo>
                      <a:pt x="33" y="18"/>
                    </a:moveTo>
                    <a:lnTo>
                      <a:pt x="33" y="18"/>
                    </a:lnTo>
                    <a:lnTo>
                      <a:pt x="31" y="27"/>
                    </a:lnTo>
                    <a:lnTo>
                      <a:pt x="30" y="29"/>
                    </a:lnTo>
                    <a:lnTo>
                      <a:pt x="29" y="32"/>
                    </a:lnTo>
                    <a:lnTo>
                      <a:pt x="27" y="33"/>
                    </a:lnTo>
                    <a:lnTo>
                      <a:pt x="23" y="34"/>
                    </a:lnTo>
                    <a:lnTo>
                      <a:pt x="16" y="35"/>
                    </a:lnTo>
                    <a:lnTo>
                      <a:pt x="8" y="34"/>
                    </a:lnTo>
                    <a:lnTo>
                      <a:pt x="4" y="32"/>
                    </a:lnTo>
                    <a:lnTo>
                      <a:pt x="3" y="29"/>
                    </a:lnTo>
                    <a:lnTo>
                      <a:pt x="1" y="27"/>
                    </a:lnTo>
                    <a:lnTo>
                      <a:pt x="0" y="18"/>
                    </a:lnTo>
                    <a:lnTo>
                      <a:pt x="1" y="10"/>
                    </a:lnTo>
                    <a:lnTo>
                      <a:pt x="3" y="6"/>
                    </a:lnTo>
                    <a:lnTo>
                      <a:pt x="4" y="4"/>
                    </a:lnTo>
                    <a:lnTo>
                      <a:pt x="6" y="3"/>
                    </a:lnTo>
                    <a:lnTo>
                      <a:pt x="9" y="2"/>
                    </a:lnTo>
                    <a:lnTo>
                      <a:pt x="16" y="0"/>
                    </a:lnTo>
                    <a:lnTo>
                      <a:pt x="24" y="2"/>
                    </a:lnTo>
                    <a:lnTo>
                      <a:pt x="29" y="4"/>
                    </a:lnTo>
                    <a:lnTo>
                      <a:pt x="30" y="6"/>
                    </a:lnTo>
                    <a:lnTo>
                      <a:pt x="31" y="10"/>
                    </a:lnTo>
                    <a:lnTo>
                      <a:pt x="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grpSp>
        <p:nvGrpSpPr>
          <p:cNvPr id="13" name="Group 63">
            <a:extLst>
              <a:ext uri="{FF2B5EF4-FFF2-40B4-BE49-F238E27FC236}">
                <a16:creationId xmlns:a16="http://schemas.microsoft.com/office/drawing/2014/main" id="{9DA78F1C-C159-A271-19B9-930800AB7D7C}"/>
              </a:ext>
            </a:extLst>
          </p:cNvPr>
          <p:cNvGrpSpPr>
            <a:grpSpLocks/>
          </p:cNvGrpSpPr>
          <p:nvPr userDrawn="1"/>
        </p:nvGrpSpPr>
        <p:grpSpPr bwMode="auto">
          <a:xfrm>
            <a:off x="6809318" y="3098801"/>
            <a:ext cx="524933" cy="525463"/>
            <a:chOff x="5106989" y="2324101"/>
            <a:chExt cx="393700" cy="393700"/>
          </a:xfrm>
        </p:grpSpPr>
        <p:sp>
          <p:nvSpPr>
            <p:cNvPr id="14" name="Freeform 10">
              <a:extLst>
                <a:ext uri="{FF2B5EF4-FFF2-40B4-BE49-F238E27FC236}">
                  <a16:creationId xmlns:a16="http://schemas.microsoft.com/office/drawing/2014/main" id="{44C54745-D5C9-71E6-6D17-8CDD1049516C}"/>
                </a:ext>
              </a:extLst>
            </p:cNvPr>
            <p:cNvSpPr>
              <a:spLocks/>
            </p:cNvSpPr>
            <p:nvPr userDrawn="1"/>
          </p:nvSpPr>
          <p:spPr bwMode="auto">
            <a:xfrm>
              <a:off x="5106989" y="2324101"/>
              <a:ext cx="393700" cy="393700"/>
            </a:xfrm>
            <a:custGeom>
              <a:avLst/>
              <a:gdLst>
                <a:gd name="T0" fmla="*/ 2147483646 w 496"/>
                <a:gd name="T1" fmla="*/ 2147483646 h 495"/>
                <a:gd name="T2" fmla="*/ 2147483646 w 496"/>
                <a:gd name="T3" fmla="*/ 2147483646 h 495"/>
                <a:gd name="T4" fmla="*/ 2147483646 w 496"/>
                <a:gd name="T5" fmla="*/ 2147483646 h 495"/>
                <a:gd name="T6" fmla="*/ 2147483646 w 496"/>
                <a:gd name="T7" fmla="*/ 2147483646 h 495"/>
                <a:gd name="T8" fmla="*/ 2147483646 w 496"/>
                <a:gd name="T9" fmla="*/ 2147483646 h 495"/>
                <a:gd name="T10" fmla="*/ 2147483646 w 496"/>
                <a:gd name="T11" fmla="*/ 2147483646 h 495"/>
                <a:gd name="T12" fmla="*/ 2147483646 w 496"/>
                <a:gd name="T13" fmla="*/ 2147483646 h 495"/>
                <a:gd name="T14" fmla="*/ 2147483646 w 496"/>
                <a:gd name="T15" fmla="*/ 2147483646 h 495"/>
                <a:gd name="T16" fmla="*/ 2147483646 w 496"/>
                <a:gd name="T17" fmla="*/ 2147483646 h 495"/>
                <a:gd name="T18" fmla="*/ 2147483646 w 496"/>
                <a:gd name="T19" fmla="*/ 2147483646 h 495"/>
                <a:gd name="T20" fmla="*/ 2147483646 w 496"/>
                <a:gd name="T21" fmla="*/ 2147483646 h 495"/>
                <a:gd name="T22" fmla="*/ 2147483646 w 496"/>
                <a:gd name="T23" fmla="*/ 2147483646 h 495"/>
                <a:gd name="T24" fmla="*/ 2147483646 w 496"/>
                <a:gd name="T25" fmla="*/ 2147483646 h 495"/>
                <a:gd name="T26" fmla="*/ 2147483646 w 496"/>
                <a:gd name="T27" fmla="*/ 2147483646 h 495"/>
                <a:gd name="T28" fmla="*/ 2147483646 w 496"/>
                <a:gd name="T29" fmla="*/ 2147483646 h 495"/>
                <a:gd name="T30" fmla="*/ 2147483646 w 496"/>
                <a:gd name="T31" fmla="*/ 2147483646 h 495"/>
                <a:gd name="T32" fmla="*/ 2147483646 w 496"/>
                <a:gd name="T33" fmla="*/ 2147483646 h 495"/>
                <a:gd name="T34" fmla="*/ 0 w 496"/>
                <a:gd name="T35" fmla="*/ 2147483646 h 495"/>
                <a:gd name="T36" fmla="*/ 2147483646 w 496"/>
                <a:gd name="T37" fmla="*/ 2147483646 h 495"/>
                <a:gd name="T38" fmla="*/ 2147483646 w 496"/>
                <a:gd name="T39" fmla="*/ 2147483646 h 495"/>
                <a:gd name="T40" fmla="*/ 2147483646 w 496"/>
                <a:gd name="T41" fmla="*/ 2147483646 h 495"/>
                <a:gd name="T42" fmla="*/ 2147483646 w 496"/>
                <a:gd name="T43" fmla="*/ 2147483646 h 495"/>
                <a:gd name="T44" fmla="*/ 2147483646 w 496"/>
                <a:gd name="T45" fmla="*/ 2147483646 h 495"/>
                <a:gd name="T46" fmla="*/ 2147483646 w 496"/>
                <a:gd name="T47" fmla="*/ 2147483646 h 495"/>
                <a:gd name="T48" fmla="*/ 2147483646 w 496"/>
                <a:gd name="T49" fmla="*/ 2147483646 h 495"/>
                <a:gd name="T50" fmla="*/ 2147483646 w 496"/>
                <a:gd name="T51" fmla="*/ 0 h 495"/>
                <a:gd name="T52" fmla="*/ 2147483646 w 496"/>
                <a:gd name="T53" fmla="*/ 2147483646 h 495"/>
                <a:gd name="T54" fmla="*/ 2147483646 w 496"/>
                <a:gd name="T55" fmla="*/ 2147483646 h 495"/>
                <a:gd name="T56" fmla="*/ 2147483646 w 496"/>
                <a:gd name="T57" fmla="*/ 2147483646 h 495"/>
                <a:gd name="T58" fmla="*/ 2147483646 w 496"/>
                <a:gd name="T59" fmla="*/ 2147483646 h 495"/>
                <a:gd name="T60" fmla="*/ 2147483646 w 496"/>
                <a:gd name="T61" fmla="*/ 2147483646 h 495"/>
                <a:gd name="T62" fmla="*/ 2147483646 w 496"/>
                <a:gd name="T63" fmla="*/ 2147483646 h 495"/>
                <a:gd name="T64" fmla="*/ 2147483646 w 496"/>
                <a:gd name="T65" fmla="*/ 2147483646 h 495"/>
                <a:gd name="T66" fmla="*/ 2147483646 w 496"/>
                <a:gd name="T67" fmla="*/ 2147483646 h 495"/>
                <a:gd name="T68" fmla="*/ 2147483646 w 496"/>
                <a:gd name="T69" fmla="*/ 2147483646 h 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 h="495">
                  <a:moveTo>
                    <a:pt x="496" y="248"/>
                  </a:moveTo>
                  <a:lnTo>
                    <a:pt x="496" y="248"/>
                  </a:lnTo>
                  <a:lnTo>
                    <a:pt x="494" y="273"/>
                  </a:lnTo>
                  <a:lnTo>
                    <a:pt x="490" y="297"/>
                  </a:lnTo>
                  <a:lnTo>
                    <a:pt x="485" y="321"/>
                  </a:lnTo>
                  <a:lnTo>
                    <a:pt x="476" y="344"/>
                  </a:lnTo>
                  <a:lnTo>
                    <a:pt x="466" y="366"/>
                  </a:lnTo>
                  <a:lnTo>
                    <a:pt x="453" y="386"/>
                  </a:lnTo>
                  <a:lnTo>
                    <a:pt x="438" y="405"/>
                  </a:lnTo>
                  <a:lnTo>
                    <a:pt x="423" y="423"/>
                  </a:lnTo>
                  <a:lnTo>
                    <a:pt x="405" y="439"/>
                  </a:lnTo>
                  <a:lnTo>
                    <a:pt x="387" y="453"/>
                  </a:lnTo>
                  <a:lnTo>
                    <a:pt x="366" y="465"/>
                  </a:lnTo>
                  <a:lnTo>
                    <a:pt x="344" y="476"/>
                  </a:lnTo>
                  <a:lnTo>
                    <a:pt x="321" y="485"/>
                  </a:lnTo>
                  <a:lnTo>
                    <a:pt x="298" y="491"/>
                  </a:lnTo>
                  <a:lnTo>
                    <a:pt x="273" y="494"/>
                  </a:lnTo>
                  <a:lnTo>
                    <a:pt x="247" y="495"/>
                  </a:lnTo>
                  <a:lnTo>
                    <a:pt x="222" y="494"/>
                  </a:lnTo>
                  <a:lnTo>
                    <a:pt x="198" y="491"/>
                  </a:lnTo>
                  <a:lnTo>
                    <a:pt x="174" y="485"/>
                  </a:lnTo>
                  <a:lnTo>
                    <a:pt x="151" y="476"/>
                  </a:lnTo>
                  <a:lnTo>
                    <a:pt x="130" y="465"/>
                  </a:lnTo>
                  <a:lnTo>
                    <a:pt x="109" y="453"/>
                  </a:lnTo>
                  <a:lnTo>
                    <a:pt x="90" y="439"/>
                  </a:lnTo>
                  <a:lnTo>
                    <a:pt x="72" y="423"/>
                  </a:lnTo>
                  <a:lnTo>
                    <a:pt x="56" y="405"/>
                  </a:lnTo>
                  <a:lnTo>
                    <a:pt x="42" y="386"/>
                  </a:lnTo>
                  <a:lnTo>
                    <a:pt x="30" y="366"/>
                  </a:lnTo>
                  <a:lnTo>
                    <a:pt x="19" y="344"/>
                  </a:lnTo>
                  <a:lnTo>
                    <a:pt x="11" y="321"/>
                  </a:lnTo>
                  <a:lnTo>
                    <a:pt x="4" y="297"/>
                  </a:lnTo>
                  <a:lnTo>
                    <a:pt x="1" y="273"/>
                  </a:lnTo>
                  <a:lnTo>
                    <a:pt x="0" y="248"/>
                  </a:lnTo>
                  <a:lnTo>
                    <a:pt x="1" y="222"/>
                  </a:lnTo>
                  <a:lnTo>
                    <a:pt x="4" y="198"/>
                  </a:lnTo>
                  <a:lnTo>
                    <a:pt x="11" y="174"/>
                  </a:lnTo>
                  <a:lnTo>
                    <a:pt x="19" y="151"/>
                  </a:lnTo>
                  <a:lnTo>
                    <a:pt x="30" y="129"/>
                  </a:lnTo>
                  <a:lnTo>
                    <a:pt x="42" y="109"/>
                  </a:lnTo>
                  <a:lnTo>
                    <a:pt x="56" y="90"/>
                  </a:lnTo>
                  <a:lnTo>
                    <a:pt x="72" y="72"/>
                  </a:lnTo>
                  <a:lnTo>
                    <a:pt x="90" y="56"/>
                  </a:lnTo>
                  <a:lnTo>
                    <a:pt x="109" y="41"/>
                  </a:lnTo>
                  <a:lnTo>
                    <a:pt x="130" y="30"/>
                  </a:lnTo>
                  <a:lnTo>
                    <a:pt x="151" y="19"/>
                  </a:lnTo>
                  <a:lnTo>
                    <a:pt x="174" y="10"/>
                  </a:lnTo>
                  <a:lnTo>
                    <a:pt x="198" y="5"/>
                  </a:lnTo>
                  <a:lnTo>
                    <a:pt x="222" y="1"/>
                  </a:lnTo>
                  <a:lnTo>
                    <a:pt x="247" y="0"/>
                  </a:lnTo>
                  <a:lnTo>
                    <a:pt x="273" y="1"/>
                  </a:lnTo>
                  <a:lnTo>
                    <a:pt x="298" y="5"/>
                  </a:lnTo>
                  <a:lnTo>
                    <a:pt x="321" y="10"/>
                  </a:lnTo>
                  <a:lnTo>
                    <a:pt x="344" y="19"/>
                  </a:lnTo>
                  <a:lnTo>
                    <a:pt x="366" y="30"/>
                  </a:lnTo>
                  <a:lnTo>
                    <a:pt x="387" y="41"/>
                  </a:lnTo>
                  <a:lnTo>
                    <a:pt x="405" y="56"/>
                  </a:lnTo>
                  <a:lnTo>
                    <a:pt x="423" y="72"/>
                  </a:lnTo>
                  <a:lnTo>
                    <a:pt x="438" y="90"/>
                  </a:lnTo>
                  <a:lnTo>
                    <a:pt x="453" y="109"/>
                  </a:lnTo>
                  <a:lnTo>
                    <a:pt x="466" y="129"/>
                  </a:lnTo>
                  <a:lnTo>
                    <a:pt x="476" y="151"/>
                  </a:lnTo>
                  <a:lnTo>
                    <a:pt x="485" y="174"/>
                  </a:lnTo>
                  <a:lnTo>
                    <a:pt x="490" y="198"/>
                  </a:lnTo>
                  <a:lnTo>
                    <a:pt x="494" y="222"/>
                  </a:lnTo>
                  <a:lnTo>
                    <a:pt x="496" y="248"/>
                  </a:lnTo>
                  <a:close/>
                </a:path>
              </a:pathLst>
            </a:custGeom>
            <a:solidFill>
              <a:srgbClr val="A1D469"/>
            </a:solidFill>
            <a:ln w="11113">
              <a:solidFill>
                <a:srgbClr val="FFFFFF"/>
              </a:solidFill>
              <a:prstDash val="solid"/>
              <a:round/>
              <a:headEnd/>
              <a:tailEnd/>
            </a:ln>
          </p:spPr>
          <p:txBody>
            <a:bodyPr/>
            <a:lstStyle/>
            <a:p>
              <a:endParaRPr lang="ar-SA"/>
            </a:p>
          </p:txBody>
        </p:sp>
        <p:grpSp>
          <p:nvGrpSpPr>
            <p:cNvPr id="15" name="Group 30">
              <a:extLst>
                <a:ext uri="{FF2B5EF4-FFF2-40B4-BE49-F238E27FC236}">
                  <a16:creationId xmlns:a16="http://schemas.microsoft.com/office/drawing/2014/main" id="{44FB712D-F397-F3FA-E0EB-BD75524C4B1E}"/>
                </a:ext>
              </a:extLst>
            </p:cNvPr>
            <p:cNvGrpSpPr>
              <a:grpSpLocks/>
            </p:cNvGrpSpPr>
            <p:nvPr userDrawn="1"/>
          </p:nvGrpSpPr>
          <p:grpSpPr bwMode="auto">
            <a:xfrm>
              <a:off x="5256214" y="2441576"/>
              <a:ext cx="144463" cy="149225"/>
              <a:chOff x="5256214" y="2441576"/>
              <a:chExt cx="144463" cy="149225"/>
            </a:xfrm>
          </p:grpSpPr>
          <p:sp>
            <p:nvSpPr>
              <p:cNvPr id="16" name="Freeform 13">
                <a:extLst>
                  <a:ext uri="{FF2B5EF4-FFF2-40B4-BE49-F238E27FC236}">
                    <a16:creationId xmlns:a16="http://schemas.microsoft.com/office/drawing/2014/main" id="{8B240EA8-9337-0543-06F4-267C4D36BA83}"/>
                  </a:ext>
                </a:extLst>
              </p:cNvPr>
              <p:cNvSpPr>
                <a:spLocks/>
              </p:cNvSpPr>
              <p:nvPr userDrawn="1"/>
            </p:nvSpPr>
            <p:spPr bwMode="auto">
              <a:xfrm>
                <a:off x="5256214" y="2441576"/>
                <a:ext cx="90488" cy="147638"/>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0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0 h 186"/>
                  <a:gd name="T56" fmla="*/ 2147483646 w 114"/>
                  <a:gd name="T57" fmla="*/ 0 h 186"/>
                  <a:gd name="T58" fmla="*/ 2147483646 w 114"/>
                  <a:gd name="T59" fmla="*/ 2147483646 h 186"/>
                  <a:gd name="T60" fmla="*/ 2147483646 w 114"/>
                  <a:gd name="T61" fmla="*/ 2147483646 h 186"/>
                  <a:gd name="T62" fmla="*/ 2147483646 w 114"/>
                  <a:gd name="T63" fmla="*/ 2147483646 h 186"/>
                  <a:gd name="T64" fmla="*/ 2147483646 w 114"/>
                  <a:gd name="T65" fmla="*/ 2147483646 h 186"/>
                  <a:gd name="T66" fmla="*/ 2147483646 w 114"/>
                  <a:gd name="T67" fmla="*/ 2147483646 h 186"/>
                  <a:gd name="T68" fmla="*/ 2147483646 w 114"/>
                  <a:gd name="T69" fmla="*/ 2147483646 h 186"/>
                  <a:gd name="T70" fmla="*/ 2147483646 w 114"/>
                  <a:gd name="T71" fmla="*/ 2147483646 h 186"/>
                  <a:gd name="T72" fmla="*/ 2147483646 w 114"/>
                  <a:gd name="T73" fmla="*/ 2147483646 h 186"/>
                  <a:gd name="T74" fmla="*/ 2147483646 w 114"/>
                  <a:gd name="T75" fmla="*/ 2147483646 h 186"/>
                  <a:gd name="T76" fmla="*/ 2147483646 w 114"/>
                  <a:gd name="T77" fmla="*/ 2147483646 h 186"/>
                  <a:gd name="T78" fmla="*/ 2147483646 w 114"/>
                  <a:gd name="T79" fmla="*/ 2147483646 h 186"/>
                  <a:gd name="T80" fmla="*/ 2147483646 w 114"/>
                  <a:gd name="T81" fmla="*/ 2147483646 h 186"/>
                  <a:gd name="T82" fmla="*/ 2147483646 w 114"/>
                  <a:gd name="T83" fmla="*/ 2147483646 h 186"/>
                  <a:gd name="T84" fmla="*/ 2147483646 w 114"/>
                  <a:gd name="T85" fmla="*/ 2147483646 h 186"/>
                  <a:gd name="T86" fmla="*/ 2147483646 w 114"/>
                  <a:gd name="T87" fmla="*/ 2147483646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4" h="186">
                    <a:moveTo>
                      <a:pt x="110" y="186"/>
                    </a:moveTo>
                    <a:lnTo>
                      <a:pt x="8" y="186"/>
                    </a:lnTo>
                    <a:lnTo>
                      <a:pt x="6" y="186"/>
                    </a:lnTo>
                    <a:lnTo>
                      <a:pt x="4" y="185"/>
                    </a:lnTo>
                    <a:lnTo>
                      <a:pt x="2" y="182"/>
                    </a:lnTo>
                    <a:lnTo>
                      <a:pt x="2" y="180"/>
                    </a:lnTo>
                    <a:lnTo>
                      <a:pt x="0" y="176"/>
                    </a:lnTo>
                    <a:lnTo>
                      <a:pt x="0" y="171"/>
                    </a:lnTo>
                    <a:lnTo>
                      <a:pt x="3" y="166"/>
                    </a:lnTo>
                    <a:lnTo>
                      <a:pt x="6" y="159"/>
                    </a:lnTo>
                    <a:lnTo>
                      <a:pt x="35" y="131"/>
                    </a:lnTo>
                    <a:lnTo>
                      <a:pt x="48" y="117"/>
                    </a:lnTo>
                    <a:lnTo>
                      <a:pt x="59" y="104"/>
                    </a:lnTo>
                    <a:lnTo>
                      <a:pt x="68" y="91"/>
                    </a:lnTo>
                    <a:lnTo>
                      <a:pt x="75" y="79"/>
                    </a:lnTo>
                    <a:lnTo>
                      <a:pt x="79" y="73"/>
                    </a:lnTo>
                    <a:lnTo>
                      <a:pt x="80" y="66"/>
                    </a:lnTo>
                    <a:lnTo>
                      <a:pt x="81" y="59"/>
                    </a:lnTo>
                    <a:lnTo>
                      <a:pt x="82" y="52"/>
                    </a:lnTo>
                    <a:lnTo>
                      <a:pt x="81" y="43"/>
                    </a:lnTo>
                    <a:lnTo>
                      <a:pt x="78" y="35"/>
                    </a:lnTo>
                    <a:lnTo>
                      <a:pt x="72" y="29"/>
                    </a:lnTo>
                    <a:lnTo>
                      <a:pt x="68" y="27"/>
                    </a:lnTo>
                    <a:lnTo>
                      <a:pt x="64" y="25"/>
                    </a:lnTo>
                    <a:lnTo>
                      <a:pt x="58" y="22"/>
                    </a:lnTo>
                    <a:lnTo>
                      <a:pt x="51" y="22"/>
                    </a:lnTo>
                    <a:lnTo>
                      <a:pt x="44" y="22"/>
                    </a:lnTo>
                    <a:lnTo>
                      <a:pt x="38" y="23"/>
                    </a:lnTo>
                    <a:lnTo>
                      <a:pt x="30" y="26"/>
                    </a:lnTo>
                    <a:lnTo>
                      <a:pt x="22" y="29"/>
                    </a:lnTo>
                    <a:lnTo>
                      <a:pt x="13" y="35"/>
                    </a:lnTo>
                    <a:lnTo>
                      <a:pt x="8" y="37"/>
                    </a:lnTo>
                    <a:lnTo>
                      <a:pt x="6" y="37"/>
                    </a:lnTo>
                    <a:lnTo>
                      <a:pt x="5" y="35"/>
                    </a:lnTo>
                    <a:lnTo>
                      <a:pt x="4" y="27"/>
                    </a:lnTo>
                    <a:lnTo>
                      <a:pt x="5" y="20"/>
                    </a:lnTo>
                    <a:lnTo>
                      <a:pt x="6" y="18"/>
                    </a:lnTo>
                    <a:lnTo>
                      <a:pt x="7" y="15"/>
                    </a:lnTo>
                    <a:lnTo>
                      <a:pt x="14" y="11"/>
                    </a:lnTo>
                    <a:lnTo>
                      <a:pt x="25" y="6"/>
                    </a:lnTo>
                    <a:lnTo>
                      <a:pt x="38" y="3"/>
                    </a:lnTo>
                    <a:lnTo>
                      <a:pt x="45" y="0"/>
                    </a:lnTo>
                    <a:lnTo>
                      <a:pt x="53" y="0"/>
                    </a:lnTo>
                    <a:lnTo>
                      <a:pt x="66" y="2"/>
                    </a:lnTo>
                    <a:lnTo>
                      <a:pt x="78" y="4"/>
                    </a:lnTo>
                    <a:lnTo>
                      <a:pt x="86" y="8"/>
                    </a:lnTo>
                    <a:lnTo>
                      <a:pt x="94" y="14"/>
                    </a:lnTo>
                    <a:lnTo>
                      <a:pt x="98" y="21"/>
                    </a:lnTo>
                    <a:lnTo>
                      <a:pt x="103" y="28"/>
                    </a:lnTo>
                    <a:lnTo>
                      <a:pt x="105" y="36"/>
                    </a:lnTo>
                    <a:lnTo>
                      <a:pt x="106" y="45"/>
                    </a:lnTo>
                    <a:lnTo>
                      <a:pt x="106" y="56"/>
                    </a:lnTo>
                    <a:lnTo>
                      <a:pt x="105" y="65"/>
                    </a:lnTo>
                    <a:lnTo>
                      <a:pt x="102" y="78"/>
                    </a:lnTo>
                    <a:lnTo>
                      <a:pt x="96" y="90"/>
                    </a:lnTo>
                    <a:lnTo>
                      <a:pt x="87" y="102"/>
                    </a:lnTo>
                    <a:lnTo>
                      <a:pt x="78" y="114"/>
                    </a:lnTo>
                    <a:lnTo>
                      <a:pt x="55" y="140"/>
                    </a:lnTo>
                    <a:lnTo>
                      <a:pt x="30" y="165"/>
                    </a:lnTo>
                    <a:lnTo>
                      <a:pt x="110" y="165"/>
                    </a:lnTo>
                    <a:lnTo>
                      <a:pt x="111" y="165"/>
                    </a:lnTo>
                    <a:lnTo>
                      <a:pt x="112" y="166"/>
                    </a:lnTo>
                    <a:lnTo>
                      <a:pt x="113" y="169"/>
                    </a:lnTo>
                    <a:lnTo>
                      <a:pt x="114" y="171"/>
                    </a:lnTo>
                    <a:lnTo>
                      <a:pt x="114" y="176"/>
                    </a:lnTo>
                    <a:lnTo>
                      <a:pt x="114" y="180"/>
                    </a:lnTo>
                    <a:lnTo>
                      <a:pt x="113" y="185"/>
                    </a:lnTo>
                    <a:lnTo>
                      <a:pt x="111" y="186"/>
                    </a:lnTo>
                    <a:lnTo>
                      <a:pt x="11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7" name="Freeform 14">
                <a:extLst>
                  <a:ext uri="{FF2B5EF4-FFF2-40B4-BE49-F238E27FC236}">
                    <a16:creationId xmlns:a16="http://schemas.microsoft.com/office/drawing/2014/main" id="{1DF0777D-9BAA-1B67-8BC9-B7035AB2AEC3}"/>
                  </a:ext>
                </a:extLst>
              </p:cNvPr>
              <p:cNvSpPr>
                <a:spLocks/>
              </p:cNvSpPr>
              <p:nvPr userDrawn="1"/>
            </p:nvSpPr>
            <p:spPr bwMode="auto">
              <a:xfrm>
                <a:off x="5376864" y="2563813"/>
                <a:ext cx="23813" cy="26988"/>
              </a:xfrm>
              <a:custGeom>
                <a:avLst/>
                <a:gdLst>
                  <a:gd name="T0" fmla="*/ 2147483646 w 30"/>
                  <a:gd name="T1" fmla="*/ 2147483646 h 32"/>
                  <a:gd name="T2" fmla="*/ 2147483646 w 30"/>
                  <a:gd name="T3" fmla="*/ 2147483646 h 32"/>
                  <a:gd name="T4" fmla="*/ 2147483646 w 30"/>
                  <a:gd name="T5" fmla="*/ 2147483646 h 32"/>
                  <a:gd name="T6" fmla="*/ 2147483646 w 30"/>
                  <a:gd name="T7" fmla="*/ 2147483646 h 32"/>
                  <a:gd name="T8" fmla="*/ 2147483646 w 30"/>
                  <a:gd name="T9" fmla="*/ 2147483646 h 32"/>
                  <a:gd name="T10" fmla="*/ 2147483646 w 30"/>
                  <a:gd name="T11" fmla="*/ 2147483646 h 32"/>
                  <a:gd name="T12" fmla="*/ 2147483646 w 30"/>
                  <a:gd name="T13" fmla="*/ 2147483646 h 32"/>
                  <a:gd name="T14" fmla="*/ 2147483646 w 30"/>
                  <a:gd name="T15" fmla="*/ 2147483646 h 32"/>
                  <a:gd name="T16" fmla="*/ 2147483646 w 30"/>
                  <a:gd name="T17" fmla="*/ 2147483646 h 32"/>
                  <a:gd name="T18" fmla="*/ 2147483646 w 30"/>
                  <a:gd name="T19" fmla="*/ 2147483646 h 32"/>
                  <a:gd name="T20" fmla="*/ 2147483646 w 30"/>
                  <a:gd name="T21" fmla="*/ 2147483646 h 32"/>
                  <a:gd name="T22" fmla="*/ 2147483646 w 30"/>
                  <a:gd name="T23" fmla="*/ 2147483646 h 32"/>
                  <a:gd name="T24" fmla="*/ 2147483646 w 30"/>
                  <a:gd name="T25" fmla="*/ 2147483646 h 32"/>
                  <a:gd name="T26" fmla="*/ 0 w 30"/>
                  <a:gd name="T27" fmla="*/ 2147483646 h 32"/>
                  <a:gd name="T28" fmla="*/ 0 w 30"/>
                  <a:gd name="T29" fmla="*/ 2147483646 h 32"/>
                  <a:gd name="T30" fmla="*/ 0 w 30"/>
                  <a:gd name="T31" fmla="*/ 2147483646 h 32"/>
                  <a:gd name="T32" fmla="*/ 0 w 30"/>
                  <a:gd name="T33" fmla="*/ 2147483646 h 32"/>
                  <a:gd name="T34" fmla="*/ 2147483646 w 30"/>
                  <a:gd name="T35" fmla="*/ 2147483646 h 32"/>
                  <a:gd name="T36" fmla="*/ 2147483646 w 30"/>
                  <a:gd name="T37" fmla="*/ 2147483646 h 32"/>
                  <a:gd name="T38" fmla="*/ 2147483646 w 30"/>
                  <a:gd name="T39" fmla="*/ 2147483646 h 32"/>
                  <a:gd name="T40" fmla="*/ 2147483646 w 30"/>
                  <a:gd name="T41" fmla="*/ 0 h 32"/>
                  <a:gd name="T42" fmla="*/ 2147483646 w 30"/>
                  <a:gd name="T43" fmla="*/ 0 h 32"/>
                  <a:gd name="T44" fmla="*/ 2147483646 w 30"/>
                  <a:gd name="T45" fmla="*/ 0 h 32"/>
                  <a:gd name="T46" fmla="*/ 2147483646 w 30"/>
                  <a:gd name="T47" fmla="*/ 0 h 32"/>
                  <a:gd name="T48" fmla="*/ 2147483646 w 30"/>
                  <a:gd name="T49" fmla="*/ 2147483646 h 32"/>
                  <a:gd name="T50" fmla="*/ 2147483646 w 30"/>
                  <a:gd name="T51" fmla="*/ 2147483646 h 32"/>
                  <a:gd name="T52" fmla="*/ 2147483646 w 30"/>
                  <a:gd name="T53" fmla="*/ 2147483646 h 32"/>
                  <a:gd name="T54" fmla="*/ 2147483646 w 30"/>
                  <a:gd name="T55" fmla="*/ 2147483646 h 32"/>
                  <a:gd name="T56" fmla="*/ 2147483646 w 30"/>
                  <a:gd name="T57" fmla="*/ 2147483646 h 32"/>
                  <a:gd name="T58" fmla="*/ 2147483646 w 30"/>
                  <a:gd name="T59" fmla="*/ 2147483646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 h="32">
                    <a:moveTo>
                      <a:pt x="30" y="16"/>
                    </a:moveTo>
                    <a:lnTo>
                      <a:pt x="30" y="16"/>
                    </a:lnTo>
                    <a:lnTo>
                      <a:pt x="30" y="23"/>
                    </a:lnTo>
                    <a:lnTo>
                      <a:pt x="29" y="26"/>
                    </a:lnTo>
                    <a:lnTo>
                      <a:pt x="28" y="29"/>
                    </a:lnTo>
                    <a:lnTo>
                      <a:pt x="26" y="30"/>
                    </a:lnTo>
                    <a:lnTo>
                      <a:pt x="23" y="31"/>
                    </a:lnTo>
                    <a:lnTo>
                      <a:pt x="15" y="32"/>
                    </a:lnTo>
                    <a:lnTo>
                      <a:pt x="8" y="31"/>
                    </a:lnTo>
                    <a:lnTo>
                      <a:pt x="5" y="30"/>
                    </a:lnTo>
                    <a:lnTo>
                      <a:pt x="4" y="29"/>
                    </a:lnTo>
                    <a:lnTo>
                      <a:pt x="2" y="26"/>
                    </a:lnTo>
                    <a:lnTo>
                      <a:pt x="0" y="24"/>
                    </a:lnTo>
                    <a:lnTo>
                      <a:pt x="0" y="16"/>
                    </a:lnTo>
                    <a:lnTo>
                      <a:pt x="0" y="8"/>
                    </a:lnTo>
                    <a:lnTo>
                      <a:pt x="2" y="6"/>
                    </a:lnTo>
                    <a:lnTo>
                      <a:pt x="4" y="3"/>
                    </a:lnTo>
                    <a:lnTo>
                      <a:pt x="5" y="1"/>
                    </a:lnTo>
                    <a:lnTo>
                      <a:pt x="8" y="0"/>
                    </a:lnTo>
                    <a:lnTo>
                      <a:pt x="15" y="0"/>
                    </a:lnTo>
                    <a:lnTo>
                      <a:pt x="23" y="0"/>
                    </a:lnTo>
                    <a:lnTo>
                      <a:pt x="26" y="1"/>
                    </a:lnTo>
                    <a:lnTo>
                      <a:pt x="28" y="3"/>
                    </a:lnTo>
                    <a:lnTo>
                      <a:pt x="29" y="6"/>
                    </a:lnTo>
                    <a:lnTo>
                      <a:pt x="30" y="8"/>
                    </a:lnTo>
                    <a:lnTo>
                      <a:pt x="3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sp>
        <p:nvSpPr>
          <p:cNvPr id="2" name="Title 1"/>
          <p:cNvSpPr>
            <a:spLocks noGrp="1"/>
          </p:cNvSpPr>
          <p:nvPr>
            <p:ph type="title"/>
          </p:nvPr>
        </p:nvSpPr>
        <p:spPr/>
        <p:txBody>
          <a:bodyPr/>
          <a:lstStyle>
            <a:lvl1pPr>
              <a:defRPr baseline="0">
                <a:solidFill>
                  <a:schemeClr val="tx2"/>
                </a:solidFill>
              </a:defRPr>
            </a:lvl1pPr>
          </a:lstStyle>
          <a:p>
            <a:r>
              <a:rPr lang="ar-SA" noProof="0"/>
              <a:t>انقر لتحرير نمط عنوان الشكل الرئيسي</a:t>
            </a:r>
            <a:endParaRPr lang="en-US" noProof="0" dirty="0"/>
          </a:p>
        </p:txBody>
      </p:sp>
      <p:sp>
        <p:nvSpPr>
          <p:cNvPr id="82" name="Text Placeholder 4"/>
          <p:cNvSpPr>
            <a:spLocks noGrp="1"/>
          </p:cNvSpPr>
          <p:nvPr>
            <p:ph type="body" sz="quarter" idx="52"/>
          </p:nvPr>
        </p:nvSpPr>
        <p:spPr>
          <a:xfrm>
            <a:off x="640203" y="2937147"/>
            <a:ext cx="3126773" cy="2014681"/>
          </a:xfrm>
        </p:spPr>
        <p:txBody>
          <a:bodyPr>
            <a:noAutofit/>
          </a:bodyPr>
          <a:lstStyle>
            <a:lvl1pPr marL="0" indent="0" algn="r">
              <a:buNone/>
              <a:defRPr sz="1600">
                <a:solidFill>
                  <a:schemeClr val="tx1"/>
                </a:solidFill>
              </a:defRPr>
            </a:lvl1pPr>
          </a:lstStyle>
          <a:p>
            <a:pPr lvl="0"/>
            <a:r>
              <a:rPr lang="ar-SA" noProof="0"/>
              <a:t>انقر لتحرير أنماط نص الشكل الرئيسي</a:t>
            </a:r>
          </a:p>
        </p:txBody>
      </p:sp>
      <p:sp>
        <p:nvSpPr>
          <p:cNvPr id="83" name="Text Placeholder 4"/>
          <p:cNvSpPr>
            <a:spLocks noGrp="1"/>
          </p:cNvSpPr>
          <p:nvPr>
            <p:ph type="body" sz="quarter" idx="53"/>
          </p:nvPr>
        </p:nvSpPr>
        <p:spPr>
          <a:xfrm>
            <a:off x="640203" y="2306378"/>
            <a:ext cx="3126773" cy="633943"/>
          </a:xfrm>
        </p:spPr>
        <p:txBody>
          <a:bodyPr anchor="b">
            <a:noAutofit/>
          </a:bodyPr>
          <a:lstStyle>
            <a:lvl1pPr marL="0" indent="0" algn="r">
              <a:buNone/>
              <a:defRPr sz="2200">
                <a:solidFill>
                  <a:schemeClr val="tx1"/>
                </a:solidFill>
              </a:defRPr>
            </a:lvl1pPr>
          </a:lstStyle>
          <a:p>
            <a:pPr lvl="0"/>
            <a:r>
              <a:rPr lang="ar-SA" noProof="0"/>
              <a:t>انقر لتحرير أنماط نص الشكل الرئيسي</a:t>
            </a:r>
          </a:p>
        </p:txBody>
      </p:sp>
      <p:sp>
        <p:nvSpPr>
          <p:cNvPr id="88" name="Text Placeholder 4"/>
          <p:cNvSpPr>
            <a:spLocks noGrp="1"/>
          </p:cNvSpPr>
          <p:nvPr>
            <p:ph type="body" sz="quarter" idx="56"/>
          </p:nvPr>
        </p:nvSpPr>
        <p:spPr>
          <a:xfrm>
            <a:off x="8425024" y="4059917"/>
            <a:ext cx="3157376" cy="2014681"/>
          </a:xfrm>
        </p:spPr>
        <p:txBody>
          <a:bodyPr>
            <a:noAutofit/>
          </a:bodyPr>
          <a:lstStyle>
            <a:lvl1pPr marL="0" indent="0" algn="l">
              <a:buNone/>
              <a:defRPr sz="1600">
                <a:solidFill>
                  <a:schemeClr val="tx1"/>
                </a:solidFill>
              </a:defRPr>
            </a:lvl1pPr>
          </a:lstStyle>
          <a:p>
            <a:pPr lvl="0"/>
            <a:r>
              <a:rPr lang="ar-SA" noProof="0"/>
              <a:t>انقر لتحرير أنماط نص الشكل الرئيسي</a:t>
            </a:r>
          </a:p>
        </p:txBody>
      </p:sp>
      <p:sp>
        <p:nvSpPr>
          <p:cNvPr id="89" name="Text Placeholder 4"/>
          <p:cNvSpPr>
            <a:spLocks noGrp="1"/>
          </p:cNvSpPr>
          <p:nvPr>
            <p:ph type="body" sz="quarter" idx="57"/>
          </p:nvPr>
        </p:nvSpPr>
        <p:spPr>
          <a:xfrm>
            <a:off x="8425024" y="3429146"/>
            <a:ext cx="3157376" cy="633943"/>
          </a:xfrm>
        </p:spPr>
        <p:txBody>
          <a:bodyPr anchor="b">
            <a:noAutofit/>
          </a:bodyPr>
          <a:lstStyle>
            <a:lvl1pPr marL="0" indent="0" algn="l">
              <a:buNone/>
              <a:defRPr sz="2200">
                <a:solidFill>
                  <a:schemeClr val="tx1"/>
                </a:solidFill>
              </a:defRPr>
            </a:lvl1pPr>
          </a:lstStyle>
          <a:p>
            <a:pPr lvl="0"/>
            <a:r>
              <a:rPr lang="ar-SA" noProof="0"/>
              <a:t>انقر لتحرير أنماط نص الشكل الرئيسي</a:t>
            </a:r>
          </a:p>
        </p:txBody>
      </p:sp>
      <p:sp>
        <p:nvSpPr>
          <p:cNvPr id="18" name="Date Placeholder 2">
            <a:extLst>
              <a:ext uri="{FF2B5EF4-FFF2-40B4-BE49-F238E27FC236}">
                <a16:creationId xmlns:a16="http://schemas.microsoft.com/office/drawing/2014/main" id="{3E6E04DE-E9FE-53E3-4237-E85CA1CDD270}"/>
              </a:ext>
            </a:extLst>
          </p:cNvPr>
          <p:cNvSpPr>
            <a:spLocks noGrp="1"/>
          </p:cNvSpPr>
          <p:nvPr>
            <p:ph type="dt" sz="half" idx="58"/>
          </p:nvPr>
        </p:nvSpPr>
        <p:spPr/>
        <p:txBody>
          <a:bodyPr/>
          <a:lstStyle>
            <a:lvl1pPr>
              <a:defRPr>
                <a:solidFill>
                  <a:schemeClr val="bg1">
                    <a:lumMod val="65000"/>
                  </a:schemeClr>
                </a:solidFill>
              </a:defRPr>
            </a:lvl1pPr>
          </a:lstStyle>
          <a:p>
            <a:pPr>
              <a:defRPr/>
            </a:pPr>
            <a:fld id="{76F51476-7D3C-40D8-A3C1-BDD0E73E2D8F}" type="datetimeFigureOut">
              <a:rPr lang="en-US"/>
              <a:pPr>
                <a:defRPr/>
              </a:pPr>
              <a:t>3/9/2024</a:t>
            </a:fld>
            <a:endParaRPr lang="en-US" dirty="0"/>
          </a:p>
        </p:txBody>
      </p:sp>
      <p:sp>
        <p:nvSpPr>
          <p:cNvPr id="19" name="Footer Placeholder 3">
            <a:extLst>
              <a:ext uri="{FF2B5EF4-FFF2-40B4-BE49-F238E27FC236}">
                <a16:creationId xmlns:a16="http://schemas.microsoft.com/office/drawing/2014/main" id="{BE6E8CF2-2210-37F4-535B-C50B403A8B65}"/>
              </a:ext>
            </a:extLst>
          </p:cNvPr>
          <p:cNvSpPr>
            <a:spLocks noGrp="1"/>
          </p:cNvSpPr>
          <p:nvPr>
            <p:ph type="ftr" sz="quarter" idx="59"/>
          </p:nvPr>
        </p:nvSpPr>
        <p:spPr/>
        <p:txBody>
          <a:bodyPr/>
          <a:lstStyle>
            <a:lvl1pPr>
              <a:defRPr>
                <a:solidFill>
                  <a:schemeClr val="bg1">
                    <a:lumMod val="65000"/>
                  </a:schemeClr>
                </a:solidFill>
              </a:defRPr>
            </a:lvl1pPr>
          </a:lstStyle>
          <a:p>
            <a:pPr>
              <a:defRPr/>
            </a:pPr>
            <a:endParaRPr lang="en-US"/>
          </a:p>
        </p:txBody>
      </p:sp>
      <p:sp>
        <p:nvSpPr>
          <p:cNvPr id="20" name="Slide Number Placeholder 4">
            <a:extLst>
              <a:ext uri="{FF2B5EF4-FFF2-40B4-BE49-F238E27FC236}">
                <a16:creationId xmlns:a16="http://schemas.microsoft.com/office/drawing/2014/main" id="{DBF83F2A-C22D-DB00-79C3-CF437E18AC4C}"/>
              </a:ext>
            </a:extLst>
          </p:cNvPr>
          <p:cNvSpPr>
            <a:spLocks noGrp="1"/>
          </p:cNvSpPr>
          <p:nvPr>
            <p:ph type="sldNum" sz="quarter" idx="60"/>
          </p:nvPr>
        </p:nvSpPr>
        <p:spPr/>
        <p:txBody>
          <a:bodyPr/>
          <a:lstStyle>
            <a:lvl1pPr>
              <a:defRPr>
                <a:solidFill>
                  <a:schemeClr val="bg1">
                    <a:lumMod val="65000"/>
                  </a:schemeClr>
                </a:solidFill>
              </a:defRPr>
            </a:lvl1pPr>
          </a:lstStyle>
          <a:p>
            <a:pPr>
              <a:defRPr/>
            </a:pPr>
            <a:fld id="{9F21BCD7-CEDF-48C4-A238-D2E09C9CB84B}" type="slidenum">
              <a:rPr lang="en-US"/>
              <a:pPr>
                <a:defRPr/>
              </a:pPr>
              <a:t>‹#›</a:t>
            </a:fld>
            <a:endParaRPr lang="en-US" dirty="0"/>
          </a:p>
        </p:txBody>
      </p:sp>
    </p:spTree>
    <p:extLst>
      <p:ext uri="{BB962C8B-B14F-4D97-AF65-F5344CB8AC3E}">
        <p14:creationId xmlns:p14="http://schemas.microsoft.com/office/powerpoint/2010/main" val="41703632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B0EB-BAB5-45E0-8C78-B194A246EFA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30902E6-F8B6-43CF-9A5B-BA2733CFE4D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F510436-5A50-48F0-B44F-D6E808BEB5FF}"/>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5" name="Footer Placeholder 4">
            <a:extLst>
              <a:ext uri="{FF2B5EF4-FFF2-40B4-BE49-F238E27FC236}">
                <a16:creationId xmlns:a16="http://schemas.microsoft.com/office/drawing/2014/main" id="{FD6D7641-A6C3-4E8B-A3AA-4503DBD91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866D9-407B-4092-817A-E6ED6141296B}"/>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4092741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2526-2C7E-491A-8042-2EC5CB98E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90AD1-B1B4-4A6A-A063-418A027994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FEAD4-D58F-423C-8F58-96E03DCB9533}"/>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5" name="Footer Placeholder 4">
            <a:extLst>
              <a:ext uri="{FF2B5EF4-FFF2-40B4-BE49-F238E27FC236}">
                <a16:creationId xmlns:a16="http://schemas.microsoft.com/office/drawing/2014/main" id="{0B307915-D094-4578-A813-0DCD9C2FF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D910A-C2C9-44BD-828B-582A3AF6D297}"/>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30625876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17F6-5058-48D5-BC0A-D5E8C1C5098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BDF88DF-D814-434C-AF2D-943FE21FC74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8F0FF3-4F95-481A-8645-0B03D42F53E8}"/>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5" name="Footer Placeholder 4">
            <a:extLst>
              <a:ext uri="{FF2B5EF4-FFF2-40B4-BE49-F238E27FC236}">
                <a16:creationId xmlns:a16="http://schemas.microsoft.com/office/drawing/2014/main" id="{CD61AFF0-57C2-4CFE-8CF8-0F0E68156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7684F-4C98-48A8-AFF6-D351F7DF3A61}"/>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247497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s 9" type="blank">
  <p:cSld name="Slides 9">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20427136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AC3-BF55-4EA6-9C2E-6A5195204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D0189-5C37-47E2-85CB-69FBBA22D4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A76B5-897E-45DD-99AF-3DFDBB9801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3F4B3-52A6-469F-B7F1-BDA8E64A0F86}"/>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6" name="Footer Placeholder 5">
            <a:extLst>
              <a:ext uri="{FF2B5EF4-FFF2-40B4-BE49-F238E27FC236}">
                <a16:creationId xmlns:a16="http://schemas.microsoft.com/office/drawing/2014/main" id="{BFEFA537-20AE-45F6-8A66-D34BFE430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47675-B4DD-4C82-99A7-7ABEA8BB540F}"/>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40888564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A2F7-516E-4A71-8154-1C8DFFE3B5F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19599-487E-41DC-9D83-78E823F3B5A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0950A34-D62C-4C9E-A81E-9A8E9C362A9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01CB8-FD83-4FD4-8E42-E25823A9AD6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33EF3BE-73AF-4581-90DE-5E3189E26A9B}"/>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032DC-26C5-451D-BBAF-24C701A6F04A}"/>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8" name="Footer Placeholder 7">
            <a:extLst>
              <a:ext uri="{FF2B5EF4-FFF2-40B4-BE49-F238E27FC236}">
                <a16:creationId xmlns:a16="http://schemas.microsoft.com/office/drawing/2014/main" id="{4382909D-592E-48E5-A432-D9B25E7D23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8A58C-94D6-44DB-897E-54879DEA6456}"/>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18046128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2305-9D11-4E91-A1AD-AAEACD87A4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5EA64-30DD-4298-9F81-5E19FA3596F1}"/>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4" name="Footer Placeholder 3">
            <a:extLst>
              <a:ext uri="{FF2B5EF4-FFF2-40B4-BE49-F238E27FC236}">
                <a16:creationId xmlns:a16="http://schemas.microsoft.com/office/drawing/2014/main" id="{D469B98E-B5D7-494A-919B-7FDA0D89C8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7AFE02-2E48-4298-B410-281DC01C9AB9}"/>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33619065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01F6C-1A71-47CC-BE69-69DAA782DAD1}"/>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3" name="Footer Placeholder 2">
            <a:extLst>
              <a:ext uri="{FF2B5EF4-FFF2-40B4-BE49-F238E27FC236}">
                <a16:creationId xmlns:a16="http://schemas.microsoft.com/office/drawing/2014/main" id="{319B73A6-566B-4F48-9693-FEB1F1C54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97866-C9EA-487F-BC9A-B4AAEE7BBD3F}"/>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17954665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6FD0-8024-469D-901A-A1DC5ED016D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8A1483-68C8-4D74-B30C-0EF74809E6F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4528E-8A07-4C65-83CC-7EDD1D2047C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97F4A72-AC0A-4251-85BA-4112E85A67B3}"/>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6" name="Footer Placeholder 5">
            <a:extLst>
              <a:ext uri="{FF2B5EF4-FFF2-40B4-BE49-F238E27FC236}">
                <a16:creationId xmlns:a16="http://schemas.microsoft.com/office/drawing/2014/main" id="{0BF64499-8344-4250-B76D-F80571541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A6DDF-9EE8-45E3-94AB-999ED44F7988}"/>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23902990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46B-9E15-45AB-BE6D-65DE15A1787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CA96ADE-64A3-448F-A66B-23D333D8315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1BDB5F1-8BC7-41E0-91FF-0C02BEDD22B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E6831F0-9E42-4B43-8E46-FDF7227193B5}"/>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6" name="Footer Placeholder 5">
            <a:extLst>
              <a:ext uri="{FF2B5EF4-FFF2-40B4-BE49-F238E27FC236}">
                <a16:creationId xmlns:a16="http://schemas.microsoft.com/office/drawing/2014/main" id="{E9A9F99D-E592-4873-8D9C-BE128DCF5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E2DCF-21DD-43CC-A832-B284416CB41B}"/>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24774061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5847-937D-4411-A9D2-C1B3F3089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33C3CF-42D3-440F-92C4-2FC7B312E4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25076-3A49-4962-ADED-FC5BB60ACBF0}"/>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5" name="Footer Placeholder 4">
            <a:extLst>
              <a:ext uri="{FF2B5EF4-FFF2-40B4-BE49-F238E27FC236}">
                <a16:creationId xmlns:a16="http://schemas.microsoft.com/office/drawing/2014/main" id="{DDE92FB2-5CC3-424F-939B-D080AF695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DB2C7-EEB4-4077-A726-8E892CBB497D}"/>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2975924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ACEA9-6369-47BC-B054-BC07E3A0C2B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F34320-B415-4FBD-96B1-38313566A52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06A2A-A3FD-4879-9D45-F3925C2935B4}"/>
              </a:ext>
            </a:extLst>
          </p:cNvPr>
          <p:cNvSpPr>
            <a:spLocks noGrp="1"/>
          </p:cNvSpPr>
          <p:nvPr>
            <p:ph type="dt" sz="half" idx="10"/>
          </p:nvPr>
        </p:nvSpPr>
        <p:spPr/>
        <p:txBody>
          <a:bodyPr/>
          <a:lstStyle/>
          <a:p>
            <a:fld id="{2DB58C9E-1AD1-4938-818E-CA3C7B6489B9}" type="datetimeFigureOut">
              <a:rPr lang="en-US" smtClean="0"/>
              <a:t>3/9/2024</a:t>
            </a:fld>
            <a:endParaRPr lang="en-US"/>
          </a:p>
        </p:txBody>
      </p:sp>
      <p:sp>
        <p:nvSpPr>
          <p:cNvPr id="5" name="Footer Placeholder 4">
            <a:extLst>
              <a:ext uri="{FF2B5EF4-FFF2-40B4-BE49-F238E27FC236}">
                <a16:creationId xmlns:a16="http://schemas.microsoft.com/office/drawing/2014/main" id="{5E41F13E-9BB6-4E85-86B8-90F62B230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5514F-517F-4266-930E-A3B1105D52E0}"/>
              </a:ext>
            </a:extLst>
          </p:cNvPr>
          <p:cNvSpPr>
            <a:spLocks noGrp="1"/>
          </p:cNvSpPr>
          <p:nvPr>
            <p:ph type="sldNum" sz="quarter" idx="12"/>
          </p:nvPr>
        </p:nvSpPr>
        <p:spPr/>
        <p:txBody>
          <a:bodyPr/>
          <a:lstStyle/>
          <a:p>
            <a:fld id="{EF4071D6-B40E-48DC-8475-DFD75AB12092}" type="slidenum">
              <a:rPr lang="en-US" smtClean="0"/>
              <a:t>‹#›</a:t>
            </a:fld>
            <a:endParaRPr lang="en-US"/>
          </a:p>
        </p:txBody>
      </p:sp>
    </p:spTree>
    <p:extLst>
      <p:ext uri="{BB962C8B-B14F-4D97-AF65-F5344CB8AC3E}">
        <p14:creationId xmlns:p14="http://schemas.microsoft.com/office/powerpoint/2010/main" val="28767085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B46EFF80-434E-18CA-769C-4844D39AC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1803405"/>
            <a:ext cx="9448800" cy="1825096"/>
          </a:xfrm>
        </p:spPr>
        <p:txBody>
          <a:bodyPr anchor="b"/>
          <a:lstStyle>
            <a:lvl1pPr algn="l">
              <a:defRPr sz="3375"/>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lstStyle>
            <a:lvl1pPr marL="0" indent="0" algn="l">
              <a:buNone/>
              <a:defRPr sz="112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ar-SA"/>
              <a:t>انقر لتحرير نمط العنوان الفرعي للشكل الرئيسي</a:t>
            </a:r>
            <a:endParaRPr lang="en-US" dirty="0"/>
          </a:p>
        </p:txBody>
      </p:sp>
      <p:sp>
        <p:nvSpPr>
          <p:cNvPr id="5" name="Date Placeholder 3">
            <a:extLst>
              <a:ext uri="{FF2B5EF4-FFF2-40B4-BE49-F238E27FC236}">
                <a16:creationId xmlns:a16="http://schemas.microsoft.com/office/drawing/2014/main" id="{9910D732-379D-E94F-9389-504E43832BE3}"/>
              </a:ext>
            </a:extLst>
          </p:cNvPr>
          <p:cNvSpPr>
            <a:spLocks noGrp="1"/>
          </p:cNvSpPr>
          <p:nvPr>
            <p:ph type="dt" sz="half" idx="10"/>
          </p:nvPr>
        </p:nvSpPr>
        <p:spPr>
          <a:xfrm>
            <a:off x="7908925" y="4314825"/>
            <a:ext cx="2911475" cy="374650"/>
          </a:xfrm>
        </p:spPr>
        <p:txBody>
          <a:bodyPr/>
          <a:lstStyle>
            <a:lvl1pPr>
              <a:defRPr/>
            </a:lvl1pPr>
          </a:lstStyle>
          <a:p>
            <a:pPr>
              <a:defRPr/>
            </a:pPr>
            <a:fld id="{7C950EFC-18D8-40F1-9B2C-F01EC971982D}" type="datetimeFigureOut">
              <a:rPr lang="ar-SA"/>
              <a:pPr>
                <a:defRPr/>
              </a:pPr>
              <a:t>29/08/45</a:t>
            </a:fld>
            <a:endParaRPr lang="ar-SA"/>
          </a:p>
        </p:txBody>
      </p:sp>
      <p:sp>
        <p:nvSpPr>
          <p:cNvPr id="6" name="Footer Placeholder 4">
            <a:extLst>
              <a:ext uri="{FF2B5EF4-FFF2-40B4-BE49-F238E27FC236}">
                <a16:creationId xmlns:a16="http://schemas.microsoft.com/office/drawing/2014/main" id="{4B3C1D5C-815F-1B26-3569-08162CD72F85}"/>
              </a:ext>
            </a:extLst>
          </p:cNvPr>
          <p:cNvSpPr>
            <a:spLocks noGrp="1"/>
          </p:cNvSpPr>
          <p:nvPr>
            <p:ph type="ftr" sz="quarter" idx="11"/>
          </p:nvPr>
        </p:nvSpPr>
        <p:spPr>
          <a:xfrm>
            <a:off x="1371600" y="4324350"/>
            <a:ext cx="6400800" cy="365125"/>
          </a:xfrm>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80EB6B53-B0EB-F344-D301-7331E5589474}"/>
              </a:ext>
            </a:extLst>
          </p:cNvPr>
          <p:cNvSpPr>
            <a:spLocks noGrp="1"/>
          </p:cNvSpPr>
          <p:nvPr>
            <p:ph type="sldNum" sz="quarter" idx="12"/>
          </p:nvPr>
        </p:nvSpPr>
        <p:spPr>
          <a:xfrm>
            <a:off x="8077200" y="1430338"/>
            <a:ext cx="2743200" cy="365125"/>
          </a:xfrm>
        </p:spPr>
        <p:txBody>
          <a:bodyPr/>
          <a:lstStyle>
            <a:lvl1pPr>
              <a:defRPr/>
            </a:lvl1pPr>
          </a:lstStyle>
          <a:p>
            <a:pPr>
              <a:defRPr/>
            </a:pPr>
            <a:fld id="{9D86CE86-0763-4208-A055-968F56A286E3}" type="slidenum">
              <a:rPr lang="ar-SA"/>
              <a:pPr>
                <a:defRPr/>
              </a:pPr>
              <a:t>‹#›</a:t>
            </a:fld>
            <a:endParaRPr lang="ar-SA"/>
          </a:p>
        </p:txBody>
      </p:sp>
    </p:spTree>
    <p:extLst>
      <p:ext uri="{BB962C8B-B14F-4D97-AF65-F5344CB8AC3E}">
        <p14:creationId xmlns:p14="http://schemas.microsoft.com/office/powerpoint/2010/main" val="1187047366"/>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4EEE44C8-B5A5-1C8C-5C9F-F748099A8499}"/>
              </a:ext>
            </a:extLst>
          </p:cNvPr>
          <p:cNvSpPr>
            <a:spLocks noGrp="1"/>
          </p:cNvSpPr>
          <p:nvPr>
            <p:ph type="dt" sz="half" idx="10"/>
          </p:nvPr>
        </p:nvSpPr>
        <p:spPr/>
        <p:txBody>
          <a:bodyPr/>
          <a:lstStyle>
            <a:lvl1pPr>
              <a:defRPr/>
            </a:lvl1pPr>
          </a:lstStyle>
          <a:p>
            <a:pPr>
              <a:defRPr/>
            </a:pPr>
            <a:fld id="{343DBAB4-5771-48AC-952C-F0B21C3DFA28}" type="datetimeFigureOut">
              <a:rPr lang="ar-SA"/>
              <a:pPr>
                <a:defRPr/>
              </a:pPr>
              <a:t>29/08/45</a:t>
            </a:fld>
            <a:endParaRPr lang="ar-SA"/>
          </a:p>
        </p:txBody>
      </p:sp>
      <p:sp>
        <p:nvSpPr>
          <p:cNvPr id="5" name="Footer Placeholder 4">
            <a:extLst>
              <a:ext uri="{FF2B5EF4-FFF2-40B4-BE49-F238E27FC236}">
                <a16:creationId xmlns:a16="http://schemas.microsoft.com/office/drawing/2014/main" id="{E35796B8-578C-FF45-B396-AEEF28B83CF2}"/>
              </a:ext>
            </a:extLst>
          </p:cNvPr>
          <p:cNvSpPr>
            <a:spLocks noGrp="1"/>
          </p:cNvSpPr>
          <p:nvPr>
            <p:ph type="ftr" sz="quarter" idx="11"/>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ADB67B96-19B1-F8B7-DE44-F68210E9818B}"/>
              </a:ext>
            </a:extLst>
          </p:cNvPr>
          <p:cNvSpPr>
            <a:spLocks noGrp="1"/>
          </p:cNvSpPr>
          <p:nvPr>
            <p:ph type="sldNum" sz="quarter" idx="12"/>
          </p:nvPr>
        </p:nvSpPr>
        <p:spPr/>
        <p:txBody>
          <a:bodyPr/>
          <a:lstStyle>
            <a:lvl1pPr>
              <a:defRPr/>
            </a:lvl1pPr>
          </a:lstStyle>
          <a:p>
            <a:pPr>
              <a:defRPr/>
            </a:pPr>
            <a:fld id="{05608FCA-A26C-40FB-9307-9F2CD74C977C}" type="slidenum">
              <a:rPr lang="ar-SA"/>
              <a:pPr>
                <a:defRPr/>
              </a:pPr>
              <a:t>‹#›</a:t>
            </a:fld>
            <a:endParaRPr lang="ar-SA"/>
          </a:p>
        </p:txBody>
      </p:sp>
    </p:spTree>
    <p:extLst>
      <p:ext uri="{BB962C8B-B14F-4D97-AF65-F5344CB8AC3E}">
        <p14:creationId xmlns:p14="http://schemas.microsoft.com/office/powerpoint/2010/main" val="18045536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609601" y="6356354"/>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7" name="Google Shape;17;p5"/>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8" name="Google Shape;18;p5"/>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23952762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DD78A58E-A28A-C5A3-143F-3451D0BD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14" y="753553"/>
            <a:ext cx="10820399" cy="2801935"/>
          </a:xfrm>
        </p:spPr>
        <p:txBody>
          <a:bodyPr anchor="b"/>
          <a:lstStyle>
            <a:lvl1pPr algn="r">
              <a:defRPr sz="225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6"/>
            <a:ext cx="10490200" cy="955675"/>
          </a:xfrm>
        </p:spPr>
        <p:txBody>
          <a:bodyPr/>
          <a:lstStyle>
            <a:lvl1pPr marL="0" indent="0" algn="r">
              <a:buNone/>
              <a:defRPr sz="1238">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C0E321C4-9F0E-2F2F-F009-785B1F5E5D0F}"/>
              </a:ext>
            </a:extLst>
          </p:cNvPr>
          <p:cNvSpPr>
            <a:spLocks noGrp="1"/>
          </p:cNvSpPr>
          <p:nvPr>
            <p:ph type="dt" sz="half" idx="10"/>
          </p:nvPr>
        </p:nvSpPr>
        <p:spPr>
          <a:xfrm>
            <a:off x="7813675" y="381000"/>
            <a:ext cx="2911475" cy="365125"/>
          </a:xfrm>
        </p:spPr>
        <p:txBody>
          <a:bodyPr/>
          <a:lstStyle>
            <a:lvl1pPr algn="r">
              <a:defRPr/>
            </a:lvl1pPr>
          </a:lstStyle>
          <a:p>
            <a:pPr>
              <a:defRPr/>
            </a:pPr>
            <a:fld id="{4576E0FE-69A6-4F08-9DDF-9F6D7527BAD7}" type="datetimeFigureOut">
              <a:rPr lang="ar-SA"/>
              <a:pPr>
                <a:defRPr/>
              </a:pPr>
              <a:t>29/08/45</a:t>
            </a:fld>
            <a:endParaRPr lang="ar-SA"/>
          </a:p>
        </p:txBody>
      </p:sp>
      <p:sp>
        <p:nvSpPr>
          <p:cNvPr id="6" name="Footer Placeholder 4">
            <a:extLst>
              <a:ext uri="{FF2B5EF4-FFF2-40B4-BE49-F238E27FC236}">
                <a16:creationId xmlns:a16="http://schemas.microsoft.com/office/drawing/2014/main" id="{E0476C3C-5B84-7F22-DF41-BD0FCB6D2760}"/>
              </a:ext>
            </a:extLst>
          </p:cNvPr>
          <p:cNvSpPr>
            <a:spLocks noGrp="1"/>
          </p:cNvSpPr>
          <p:nvPr>
            <p:ph type="ftr" sz="quarter" idx="11"/>
          </p:nvPr>
        </p:nvSpPr>
        <p:spPr>
          <a:xfrm>
            <a:off x="685800" y="381000"/>
            <a:ext cx="6991350" cy="363538"/>
          </a:xfrm>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C64A13B9-0D68-03C2-BC23-C3812470BC82}"/>
              </a:ext>
            </a:extLst>
          </p:cNvPr>
          <p:cNvSpPr>
            <a:spLocks noGrp="1"/>
          </p:cNvSpPr>
          <p:nvPr>
            <p:ph type="sldNum" sz="quarter" idx="12"/>
          </p:nvPr>
        </p:nvSpPr>
        <p:spPr>
          <a:xfrm>
            <a:off x="10861675" y="381000"/>
            <a:ext cx="644525" cy="365125"/>
          </a:xfrm>
        </p:spPr>
        <p:txBody>
          <a:bodyPr/>
          <a:lstStyle>
            <a:lvl1pPr>
              <a:defRPr/>
            </a:lvl1pPr>
          </a:lstStyle>
          <a:p>
            <a:pPr>
              <a:defRPr/>
            </a:pPr>
            <a:fld id="{0D71C0FA-9EA1-4287-BBCF-C44CE38FE82F}" type="slidenum">
              <a:rPr lang="ar-SA"/>
              <a:pPr>
                <a:defRPr/>
              </a:pPr>
              <a:t>‹#›</a:t>
            </a:fld>
            <a:endParaRPr lang="ar-SA"/>
          </a:p>
        </p:txBody>
      </p:sp>
    </p:spTree>
    <p:extLst>
      <p:ext uri="{BB962C8B-B14F-4D97-AF65-F5344CB8AC3E}">
        <p14:creationId xmlns:p14="http://schemas.microsoft.com/office/powerpoint/2010/main" val="135365293"/>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79"/>
            <a:ext cx="5334000" cy="4024125"/>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79"/>
            <a:ext cx="5334000" cy="4024125"/>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240868C8-342F-6579-E4C9-3C5B4D900EB3}"/>
              </a:ext>
            </a:extLst>
          </p:cNvPr>
          <p:cNvSpPr>
            <a:spLocks noGrp="1"/>
          </p:cNvSpPr>
          <p:nvPr>
            <p:ph type="dt" sz="half" idx="10"/>
          </p:nvPr>
        </p:nvSpPr>
        <p:spPr/>
        <p:txBody>
          <a:bodyPr/>
          <a:lstStyle>
            <a:lvl1pPr>
              <a:defRPr/>
            </a:lvl1pPr>
          </a:lstStyle>
          <a:p>
            <a:pPr>
              <a:defRPr/>
            </a:pPr>
            <a:fld id="{87DF11A1-80AB-458E-B4C0-7FD682870E1D}" type="datetimeFigureOut">
              <a:rPr lang="ar-SA"/>
              <a:pPr>
                <a:defRPr/>
              </a:pPr>
              <a:t>29/08/45</a:t>
            </a:fld>
            <a:endParaRPr lang="ar-SA"/>
          </a:p>
        </p:txBody>
      </p:sp>
      <p:sp>
        <p:nvSpPr>
          <p:cNvPr id="6" name="Footer Placeholder 4">
            <a:extLst>
              <a:ext uri="{FF2B5EF4-FFF2-40B4-BE49-F238E27FC236}">
                <a16:creationId xmlns:a16="http://schemas.microsoft.com/office/drawing/2014/main" id="{EF5AE529-2F8A-7A21-9DD4-5641F622C227}"/>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E868CA16-74D7-904D-6FB9-65E67AA31EF4}"/>
              </a:ext>
            </a:extLst>
          </p:cNvPr>
          <p:cNvSpPr>
            <a:spLocks noGrp="1"/>
          </p:cNvSpPr>
          <p:nvPr>
            <p:ph type="sldNum" sz="quarter" idx="12"/>
          </p:nvPr>
        </p:nvSpPr>
        <p:spPr/>
        <p:txBody>
          <a:bodyPr/>
          <a:lstStyle>
            <a:lvl1pPr>
              <a:defRPr/>
            </a:lvl1pPr>
          </a:lstStyle>
          <a:p>
            <a:pPr>
              <a:defRPr/>
            </a:pPr>
            <a:fld id="{EB5675FC-4337-4ABB-B3F6-FDF6CC780A01}" type="slidenum">
              <a:rPr lang="ar-SA"/>
              <a:pPr>
                <a:defRPr/>
              </a:pPr>
              <a:t>‹#›</a:t>
            </a:fld>
            <a:endParaRPr lang="ar-SA"/>
          </a:p>
        </p:txBody>
      </p:sp>
    </p:spTree>
    <p:extLst>
      <p:ext uri="{BB962C8B-B14F-4D97-AF65-F5344CB8AC3E}">
        <p14:creationId xmlns:p14="http://schemas.microsoft.com/office/powerpoint/2010/main" val="1831930831"/>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22" y="2183802"/>
            <a:ext cx="5079991" cy="823912"/>
          </a:xfrm>
        </p:spPr>
        <p:txBody>
          <a:bodyPr anchor="b"/>
          <a:lstStyle>
            <a:lvl1pPr marL="0" indent="0">
              <a:buNone/>
              <a:defRPr sz="157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4" name="Content Placeholder 3"/>
          <p:cNvSpPr>
            <a:spLocks noGrp="1"/>
          </p:cNvSpPr>
          <p:nvPr>
            <p:ph sz="half" idx="2"/>
          </p:nvPr>
        </p:nvSpPr>
        <p:spPr>
          <a:xfrm>
            <a:off x="685812" y="3132686"/>
            <a:ext cx="5311775" cy="308601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lstStyle>
            <a:lvl1pPr marL="0" indent="0">
              <a:buNone/>
              <a:defRPr sz="157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6" name="Content Placeholder 5"/>
          <p:cNvSpPr>
            <a:spLocks noGrp="1"/>
          </p:cNvSpPr>
          <p:nvPr>
            <p:ph sz="quarter" idx="4"/>
          </p:nvPr>
        </p:nvSpPr>
        <p:spPr>
          <a:xfrm>
            <a:off x="6172200" y="3132686"/>
            <a:ext cx="5334000" cy="308601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a:extLst>
              <a:ext uri="{FF2B5EF4-FFF2-40B4-BE49-F238E27FC236}">
                <a16:creationId xmlns:a16="http://schemas.microsoft.com/office/drawing/2014/main" id="{DC891EA9-43CB-152C-5021-A7CA92B98B0C}"/>
              </a:ext>
            </a:extLst>
          </p:cNvPr>
          <p:cNvSpPr>
            <a:spLocks noGrp="1"/>
          </p:cNvSpPr>
          <p:nvPr>
            <p:ph type="dt" sz="half" idx="10"/>
          </p:nvPr>
        </p:nvSpPr>
        <p:spPr/>
        <p:txBody>
          <a:bodyPr/>
          <a:lstStyle>
            <a:lvl1pPr>
              <a:defRPr/>
            </a:lvl1pPr>
          </a:lstStyle>
          <a:p>
            <a:pPr>
              <a:defRPr/>
            </a:pPr>
            <a:fld id="{EB27353D-83E4-4645-9498-6943C07629AA}" type="datetimeFigureOut">
              <a:rPr lang="ar-SA"/>
              <a:pPr>
                <a:defRPr/>
              </a:pPr>
              <a:t>29/08/45</a:t>
            </a:fld>
            <a:endParaRPr lang="ar-SA"/>
          </a:p>
        </p:txBody>
      </p:sp>
      <p:sp>
        <p:nvSpPr>
          <p:cNvPr id="8" name="Footer Placeholder 4">
            <a:extLst>
              <a:ext uri="{FF2B5EF4-FFF2-40B4-BE49-F238E27FC236}">
                <a16:creationId xmlns:a16="http://schemas.microsoft.com/office/drawing/2014/main" id="{94878C35-9A69-B9D4-0529-72CF1825B9A5}"/>
              </a:ext>
            </a:extLst>
          </p:cNvPr>
          <p:cNvSpPr>
            <a:spLocks noGrp="1"/>
          </p:cNvSpPr>
          <p:nvPr>
            <p:ph type="ftr" sz="quarter" idx="11"/>
          </p:nvPr>
        </p:nvSpPr>
        <p:spPr/>
        <p:txBody>
          <a:bodyPr/>
          <a:lstStyle>
            <a:lvl1pPr>
              <a:defRPr/>
            </a:lvl1pPr>
          </a:lstStyle>
          <a:p>
            <a:pPr>
              <a:defRPr/>
            </a:pPr>
            <a:endParaRPr lang="ar-SA"/>
          </a:p>
        </p:txBody>
      </p:sp>
      <p:sp>
        <p:nvSpPr>
          <p:cNvPr id="9" name="Slide Number Placeholder 5">
            <a:extLst>
              <a:ext uri="{FF2B5EF4-FFF2-40B4-BE49-F238E27FC236}">
                <a16:creationId xmlns:a16="http://schemas.microsoft.com/office/drawing/2014/main" id="{0FDDBE22-BB30-6462-F2BB-DEC75E18A76F}"/>
              </a:ext>
            </a:extLst>
          </p:cNvPr>
          <p:cNvSpPr>
            <a:spLocks noGrp="1"/>
          </p:cNvSpPr>
          <p:nvPr>
            <p:ph type="sldNum" sz="quarter" idx="12"/>
          </p:nvPr>
        </p:nvSpPr>
        <p:spPr/>
        <p:txBody>
          <a:bodyPr/>
          <a:lstStyle>
            <a:lvl1pPr>
              <a:defRPr/>
            </a:lvl1pPr>
          </a:lstStyle>
          <a:p>
            <a:pPr>
              <a:defRPr/>
            </a:pPr>
            <a:fld id="{FAFCE265-4870-49F4-8A3C-4BED41C9C0BF}" type="slidenum">
              <a:rPr lang="ar-SA"/>
              <a:pPr>
                <a:defRPr/>
              </a:pPr>
              <a:t>‹#›</a:t>
            </a:fld>
            <a:endParaRPr lang="ar-SA"/>
          </a:p>
        </p:txBody>
      </p:sp>
    </p:spTree>
    <p:extLst>
      <p:ext uri="{BB962C8B-B14F-4D97-AF65-F5344CB8AC3E}">
        <p14:creationId xmlns:p14="http://schemas.microsoft.com/office/powerpoint/2010/main" val="242370899"/>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3">
            <a:extLst>
              <a:ext uri="{FF2B5EF4-FFF2-40B4-BE49-F238E27FC236}">
                <a16:creationId xmlns:a16="http://schemas.microsoft.com/office/drawing/2014/main" id="{2F04398C-0677-CC25-3A6C-6485D64E4485}"/>
              </a:ext>
            </a:extLst>
          </p:cNvPr>
          <p:cNvSpPr>
            <a:spLocks noGrp="1"/>
          </p:cNvSpPr>
          <p:nvPr>
            <p:ph type="dt" sz="half" idx="10"/>
          </p:nvPr>
        </p:nvSpPr>
        <p:spPr/>
        <p:txBody>
          <a:bodyPr/>
          <a:lstStyle>
            <a:lvl1pPr>
              <a:defRPr/>
            </a:lvl1pPr>
          </a:lstStyle>
          <a:p>
            <a:pPr>
              <a:defRPr/>
            </a:pPr>
            <a:fld id="{DC2DC733-DF46-440E-9117-6C23843C9480}" type="datetimeFigureOut">
              <a:rPr lang="ar-SA"/>
              <a:pPr>
                <a:defRPr/>
              </a:pPr>
              <a:t>29/08/45</a:t>
            </a:fld>
            <a:endParaRPr lang="ar-SA"/>
          </a:p>
        </p:txBody>
      </p:sp>
      <p:sp>
        <p:nvSpPr>
          <p:cNvPr id="4" name="Footer Placeholder 4">
            <a:extLst>
              <a:ext uri="{FF2B5EF4-FFF2-40B4-BE49-F238E27FC236}">
                <a16:creationId xmlns:a16="http://schemas.microsoft.com/office/drawing/2014/main" id="{1A82A97F-50D8-B67C-FECD-731B8E463365}"/>
              </a:ext>
            </a:extLst>
          </p:cNvPr>
          <p:cNvSpPr>
            <a:spLocks noGrp="1"/>
          </p:cNvSpPr>
          <p:nvPr>
            <p:ph type="ftr" sz="quarter" idx="11"/>
          </p:nvPr>
        </p:nvSpPr>
        <p:spPr/>
        <p:txBody>
          <a:bodyPr/>
          <a:lstStyle>
            <a:lvl1pPr>
              <a:defRPr/>
            </a:lvl1pPr>
          </a:lstStyle>
          <a:p>
            <a:pPr>
              <a:defRPr/>
            </a:pPr>
            <a:endParaRPr lang="ar-SA"/>
          </a:p>
        </p:txBody>
      </p:sp>
      <p:sp>
        <p:nvSpPr>
          <p:cNvPr id="5" name="Slide Number Placeholder 5">
            <a:extLst>
              <a:ext uri="{FF2B5EF4-FFF2-40B4-BE49-F238E27FC236}">
                <a16:creationId xmlns:a16="http://schemas.microsoft.com/office/drawing/2014/main" id="{ECCAE9E2-6F21-14AB-554A-651A1C06708C}"/>
              </a:ext>
            </a:extLst>
          </p:cNvPr>
          <p:cNvSpPr>
            <a:spLocks noGrp="1"/>
          </p:cNvSpPr>
          <p:nvPr>
            <p:ph type="sldNum" sz="quarter" idx="12"/>
          </p:nvPr>
        </p:nvSpPr>
        <p:spPr/>
        <p:txBody>
          <a:bodyPr/>
          <a:lstStyle>
            <a:lvl1pPr>
              <a:defRPr/>
            </a:lvl1pPr>
          </a:lstStyle>
          <a:p>
            <a:pPr>
              <a:defRPr/>
            </a:pPr>
            <a:fld id="{D2D252D3-006A-40B9-A0AE-B9147C9769E1}" type="slidenum">
              <a:rPr lang="ar-SA"/>
              <a:pPr>
                <a:defRPr/>
              </a:pPr>
              <a:t>‹#›</a:t>
            </a:fld>
            <a:endParaRPr lang="ar-SA"/>
          </a:p>
        </p:txBody>
      </p:sp>
    </p:spTree>
    <p:extLst>
      <p:ext uri="{BB962C8B-B14F-4D97-AF65-F5344CB8AC3E}">
        <p14:creationId xmlns:p14="http://schemas.microsoft.com/office/powerpoint/2010/main" val="677190623"/>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A1C748-8750-1D74-6A36-AE49B474F1EC}"/>
              </a:ext>
            </a:extLst>
          </p:cNvPr>
          <p:cNvSpPr>
            <a:spLocks noGrp="1"/>
          </p:cNvSpPr>
          <p:nvPr>
            <p:ph type="dt" sz="half" idx="10"/>
          </p:nvPr>
        </p:nvSpPr>
        <p:spPr/>
        <p:txBody>
          <a:bodyPr/>
          <a:lstStyle>
            <a:lvl1pPr>
              <a:defRPr/>
            </a:lvl1pPr>
          </a:lstStyle>
          <a:p>
            <a:pPr>
              <a:defRPr/>
            </a:pPr>
            <a:fld id="{FB3D4FA3-B9A6-474E-B65B-80FDAC941998}" type="datetimeFigureOut">
              <a:rPr lang="ar-SA"/>
              <a:pPr>
                <a:defRPr/>
              </a:pPr>
              <a:t>29/08/45</a:t>
            </a:fld>
            <a:endParaRPr lang="ar-SA"/>
          </a:p>
        </p:txBody>
      </p:sp>
      <p:sp>
        <p:nvSpPr>
          <p:cNvPr id="3" name="Footer Placeholder 4">
            <a:extLst>
              <a:ext uri="{FF2B5EF4-FFF2-40B4-BE49-F238E27FC236}">
                <a16:creationId xmlns:a16="http://schemas.microsoft.com/office/drawing/2014/main" id="{650756AF-C853-E30D-90FC-135A173CB285}"/>
              </a:ext>
            </a:extLst>
          </p:cNvPr>
          <p:cNvSpPr>
            <a:spLocks noGrp="1"/>
          </p:cNvSpPr>
          <p:nvPr>
            <p:ph type="ftr" sz="quarter" idx="11"/>
          </p:nvPr>
        </p:nvSpPr>
        <p:spPr/>
        <p:txBody>
          <a:bodyPr/>
          <a:lstStyle>
            <a:lvl1pPr>
              <a:defRPr/>
            </a:lvl1pPr>
          </a:lstStyle>
          <a:p>
            <a:pPr>
              <a:defRPr/>
            </a:pPr>
            <a:endParaRPr lang="ar-SA"/>
          </a:p>
        </p:txBody>
      </p:sp>
      <p:sp>
        <p:nvSpPr>
          <p:cNvPr id="4" name="Slide Number Placeholder 5">
            <a:extLst>
              <a:ext uri="{FF2B5EF4-FFF2-40B4-BE49-F238E27FC236}">
                <a16:creationId xmlns:a16="http://schemas.microsoft.com/office/drawing/2014/main" id="{B045096E-F952-C621-F86C-164E4B7734FD}"/>
              </a:ext>
            </a:extLst>
          </p:cNvPr>
          <p:cNvSpPr>
            <a:spLocks noGrp="1"/>
          </p:cNvSpPr>
          <p:nvPr>
            <p:ph type="sldNum" sz="quarter" idx="12"/>
          </p:nvPr>
        </p:nvSpPr>
        <p:spPr/>
        <p:txBody>
          <a:bodyPr/>
          <a:lstStyle>
            <a:lvl1pPr>
              <a:defRPr/>
            </a:lvl1pPr>
          </a:lstStyle>
          <a:p>
            <a:pPr>
              <a:defRPr/>
            </a:pPr>
            <a:fld id="{DDC94395-D7E8-4A76-BDB3-EC7080020F40}" type="slidenum">
              <a:rPr lang="ar-SA"/>
              <a:pPr>
                <a:defRPr/>
              </a:pPr>
              <a:t>‹#›</a:t>
            </a:fld>
            <a:endParaRPr lang="ar-SA"/>
          </a:p>
        </p:txBody>
      </p:sp>
    </p:spTree>
    <p:extLst>
      <p:ext uri="{BB962C8B-B14F-4D97-AF65-F5344CB8AC3E}">
        <p14:creationId xmlns:p14="http://schemas.microsoft.com/office/powerpoint/2010/main" val="3813498511"/>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18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1" y="746764"/>
            <a:ext cx="6510619" cy="5471925"/>
          </a:xfrm>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219"/>
            <a:ext cx="4114800" cy="309448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B327715A-581E-0B6F-D9E3-5F05A61877CE}"/>
              </a:ext>
            </a:extLst>
          </p:cNvPr>
          <p:cNvSpPr>
            <a:spLocks noGrp="1"/>
          </p:cNvSpPr>
          <p:nvPr>
            <p:ph type="dt" sz="half" idx="10"/>
          </p:nvPr>
        </p:nvSpPr>
        <p:spPr/>
        <p:txBody>
          <a:bodyPr/>
          <a:lstStyle>
            <a:lvl1pPr>
              <a:defRPr/>
            </a:lvl1pPr>
          </a:lstStyle>
          <a:p>
            <a:pPr>
              <a:defRPr/>
            </a:pPr>
            <a:fld id="{CA1219F3-3B11-4AF5-8209-AEAD2F46DF31}" type="datetimeFigureOut">
              <a:rPr lang="ar-SA"/>
              <a:pPr>
                <a:defRPr/>
              </a:pPr>
              <a:t>29/08/45</a:t>
            </a:fld>
            <a:endParaRPr lang="ar-SA"/>
          </a:p>
        </p:txBody>
      </p:sp>
      <p:sp>
        <p:nvSpPr>
          <p:cNvPr id="6" name="Footer Placeholder 4">
            <a:extLst>
              <a:ext uri="{FF2B5EF4-FFF2-40B4-BE49-F238E27FC236}">
                <a16:creationId xmlns:a16="http://schemas.microsoft.com/office/drawing/2014/main" id="{796E3971-4693-03CE-68E3-1FB33F76CDFF}"/>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F5C7E00D-730E-E93C-99BF-FE1D11CBEE9A}"/>
              </a:ext>
            </a:extLst>
          </p:cNvPr>
          <p:cNvSpPr>
            <a:spLocks noGrp="1"/>
          </p:cNvSpPr>
          <p:nvPr>
            <p:ph type="sldNum" sz="quarter" idx="12"/>
          </p:nvPr>
        </p:nvSpPr>
        <p:spPr/>
        <p:txBody>
          <a:bodyPr/>
          <a:lstStyle>
            <a:lvl1pPr>
              <a:defRPr/>
            </a:lvl1pPr>
          </a:lstStyle>
          <a:p>
            <a:pPr>
              <a:defRPr/>
            </a:pPr>
            <a:fld id="{E11425E0-876C-4361-98AE-EB2586582E5C}" type="slidenum">
              <a:rPr lang="ar-SA"/>
              <a:pPr>
                <a:defRPr/>
              </a:pPr>
              <a:t>‹#›</a:t>
            </a:fld>
            <a:endParaRPr lang="ar-SA"/>
          </a:p>
        </p:txBody>
      </p:sp>
    </p:spTree>
    <p:extLst>
      <p:ext uri="{BB962C8B-B14F-4D97-AF65-F5344CB8AC3E}">
        <p14:creationId xmlns:p14="http://schemas.microsoft.com/office/powerpoint/2010/main" val="185667169"/>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1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7" y="751248"/>
            <a:ext cx="3644963" cy="5467443"/>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ar-SA" noProof="0"/>
              <a:t>انقر فوق الأيقونة لإضافة صورة</a:t>
            </a:r>
            <a:endParaRPr lang="en-US" noProof="0"/>
          </a:p>
        </p:txBody>
      </p:sp>
      <p:sp>
        <p:nvSpPr>
          <p:cNvPr id="4" name="Text Placeholder 3"/>
          <p:cNvSpPr>
            <a:spLocks noGrp="1"/>
          </p:cNvSpPr>
          <p:nvPr>
            <p:ph type="body" sz="half" idx="2"/>
          </p:nvPr>
        </p:nvSpPr>
        <p:spPr>
          <a:xfrm>
            <a:off x="685800" y="3124219"/>
            <a:ext cx="6873240" cy="309448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58534D48-91AA-69E2-DE0A-68DBD6819A3C}"/>
              </a:ext>
            </a:extLst>
          </p:cNvPr>
          <p:cNvSpPr>
            <a:spLocks noGrp="1"/>
          </p:cNvSpPr>
          <p:nvPr>
            <p:ph type="dt" sz="half" idx="10"/>
          </p:nvPr>
        </p:nvSpPr>
        <p:spPr/>
        <p:txBody>
          <a:bodyPr/>
          <a:lstStyle>
            <a:lvl1pPr>
              <a:defRPr/>
            </a:lvl1pPr>
          </a:lstStyle>
          <a:p>
            <a:pPr>
              <a:defRPr/>
            </a:pPr>
            <a:fld id="{96240039-8CE3-4258-8435-B3E6AA61FD49}" type="datetimeFigureOut">
              <a:rPr lang="ar-SA"/>
              <a:pPr>
                <a:defRPr/>
              </a:pPr>
              <a:t>29/08/45</a:t>
            </a:fld>
            <a:endParaRPr lang="ar-SA"/>
          </a:p>
        </p:txBody>
      </p:sp>
      <p:sp>
        <p:nvSpPr>
          <p:cNvPr id="6" name="Footer Placeholder 4">
            <a:extLst>
              <a:ext uri="{FF2B5EF4-FFF2-40B4-BE49-F238E27FC236}">
                <a16:creationId xmlns:a16="http://schemas.microsoft.com/office/drawing/2014/main" id="{20B41FB6-4006-6465-12DE-ED51FE346CAB}"/>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A6D248B8-2F4A-E406-D4A7-FCEE4E51821C}"/>
              </a:ext>
            </a:extLst>
          </p:cNvPr>
          <p:cNvSpPr>
            <a:spLocks noGrp="1"/>
          </p:cNvSpPr>
          <p:nvPr>
            <p:ph type="sldNum" sz="quarter" idx="12"/>
          </p:nvPr>
        </p:nvSpPr>
        <p:spPr/>
        <p:txBody>
          <a:bodyPr/>
          <a:lstStyle>
            <a:lvl1pPr>
              <a:defRPr/>
            </a:lvl1pPr>
          </a:lstStyle>
          <a:p>
            <a:pPr>
              <a:defRPr/>
            </a:pPr>
            <a:fld id="{1838CDE2-2157-4EB6-B48F-B5718E70820F}" type="slidenum">
              <a:rPr lang="ar-SA"/>
              <a:pPr>
                <a:defRPr/>
              </a:pPr>
              <a:t>‹#›</a:t>
            </a:fld>
            <a:endParaRPr lang="ar-SA"/>
          </a:p>
        </p:txBody>
      </p:sp>
    </p:spTree>
    <p:extLst>
      <p:ext uri="{BB962C8B-B14F-4D97-AF65-F5344CB8AC3E}">
        <p14:creationId xmlns:p14="http://schemas.microsoft.com/office/powerpoint/2010/main" val="621387845"/>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80"/>
            <a:ext cx="10822035" cy="819355"/>
          </a:xfrm>
        </p:spPr>
        <p:txBody>
          <a:bodyPr anchor="b"/>
          <a:lstStyle>
            <a:lvl1pPr algn="l">
              <a:defRPr sz="1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59"/>
            <a:ext cx="10821840" cy="3478161"/>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ar-SA" noProof="0"/>
              <a:t>انقر فوق الأيقونة لإضافة صورة</a:t>
            </a:r>
            <a:endParaRPr lang="en-US" noProof="0"/>
          </a:p>
        </p:txBody>
      </p:sp>
      <p:sp>
        <p:nvSpPr>
          <p:cNvPr id="4" name="Text Placeholder 3"/>
          <p:cNvSpPr>
            <a:spLocks noGrp="1"/>
          </p:cNvSpPr>
          <p:nvPr>
            <p:ph type="body" sz="half" idx="2"/>
          </p:nvPr>
        </p:nvSpPr>
        <p:spPr>
          <a:xfrm>
            <a:off x="685800" y="5516735"/>
            <a:ext cx="10820400" cy="701969"/>
          </a:xfrm>
        </p:spPr>
        <p:txBody>
          <a:bodyPr/>
          <a:lstStyle>
            <a:lvl1pPr marL="0" indent="0" algn="l">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CB21B4D0-A1EC-5432-0ADD-5E5710EF1A6A}"/>
              </a:ext>
            </a:extLst>
          </p:cNvPr>
          <p:cNvSpPr>
            <a:spLocks noGrp="1"/>
          </p:cNvSpPr>
          <p:nvPr>
            <p:ph type="dt" sz="half" idx="10"/>
          </p:nvPr>
        </p:nvSpPr>
        <p:spPr/>
        <p:txBody>
          <a:bodyPr/>
          <a:lstStyle>
            <a:lvl1pPr>
              <a:defRPr/>
            </a:lvl1pPr>
          </a:lstStyle>
          <a:p>
            <a:pPr>
              <a:defRPr/>
            </a:pPr>
            <a:fld id="{149542EF-5F23-47C1-9E7D-78F8DD1BB78B}" type="datetimeFigureOut">
              <a:rPr lang="ar-SA"/>
              <a:pPr>
                <a:defRPr/>
              </a:pPr>
              <a:t>29/08/45</a:t>
            </a:fld>
            <a:endParaRPr lang="ar-SA"/>
          </a:p>
        </p:txBody>
      </p:sp>
      <p:sp>
        <p:nvSpPr>
          <p:cNvPr id="6" name="Footer Placeholder 4">
            <a:extLst>
              <a:ext uri="{FF2B5EF4-FFF2-40B4-BE49-F238E27FC236}">
                <a16:creationId xmlns:a16="http://schemas.microsoft.com/office/drawing/2014/main" id="{87D49D79-02D4-334A-7E0B-63615E5E3DF1}"/>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0099277D-B4C5-4005-6BB8-F86E81EC362A}"/>
              </a:ext>
            </a:extLst>
          </p:cNvPr>
          <p:cNvSpPr>
            <a:spLocks noGrp="1"/>
          </p:cNvSpPr>
          <p:nvPr>
            <p:ph type="sldNum" sz="quarter" idx="12"/>
          </p:nvPr>
        </p:nvSpPr>
        <p:spPr/>
        <p:txBody>
          <a:bodyPr/>
          <a:lstStyle>
            <a:lvl1pPr>
              <a:defRPr/>
            </a:lvl1pPr>
          </a:lstStyle>
          <a:p>
            <a:pPr>
              <a:defRPr/>
            </a:pPr>
            <a:fld id="{C6D8FD08-6023-4A2A-9236-7ED59F6A12EF}" type="slidenum">
              <a:rPr lang="ar-SA"/>
              <a:pPr>
                <a:defRPr/>
              </a:pPr>
              <a:t>‹#›</a:t>
            </a:fld>
            <a:endParaRPr lang="ar-SA"/>
          </a:p>
        </p:txBody>
      </p:sp>
    </p:spTree>
    <p:extLst>
      <p:ext uri="{BB962C8B-B14F-4D97-AF65-F5344CB8AC3E}">
        <p14:creationId xmlns:p14="http://schemas.microsoft.com/office/powerpoint/2010/main" val="3855202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3" name="Picture 8" descr="C3-HD-BTM.png">
            <a:extLst>
              <a:ext uri="{FF2B5EF4-FFF2-40B4-BE49-F238E27FC236}">
                <a16:creationId xmlns:a16="http://schemas.microsoft.com/office/drawing/2014/main" id="{335791EB-1214-BEAB-CF79-AE39A04E9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753552"/>
            <a:ext cx="10820400" cy="2802467"/>
          </a:xfrm>
        </p:spPr>
        <p:txBody>
          <a:bodyPr/>
          <a:lstStyle>
            <a:lvl1pPr algn="l">
              <a:defRPr sz="1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4">
            <a:extLst>
              <a:ext uri="{FF2B5EF4-FFF2-40B4-BE49-F238E27FC236}">
                <a16:creationId xmlns:a16="http://schemas.microsoft.com/office/drawing/2014/main" id="{2071FC72-7C97-8BC8-CD32-D9F326C96A8D}"/>
              </a:ext>
            </a:extLst>
          </p:cNvPr>
          <p:cNvSpPr>
            <a:spLocks noGrp="1"/>
          </p:cNvSpPr>
          <p:nvPr>
            <p:ph type="dt" sz="half" idx="10"/>
          </p:nvPr>
        </p:nvSpPr>
        <p:spPr>
          <a:xfrm>
            <a:off x="7813675" y="381000"/>
            <a:ext cx="2911475" cy="365125"/>
          </a:xfrm>
        </p:spPr>
        <p:txBody>
          <a:bodyPr/>
          <a:lstStyle>
            <a:lvl1pPr algn="r">
              <a:defRPr/>
            </a:lvl1pPr>
          </a:lstStyle>
          <a:p>
            <a:pPr>
              <a:defRPr/>
            </a:pPr>
            <a:fld id="{8EBCE958-DFA4-494F-93CE-B6637EB6CCA0}" type="datetimeFigureOut">
              <a:rPr lang="ar-SA"/>
              <a:pPr>
                <a:defRPr/>
              </a:pPr>
              <a:t>29/08/45</a:t>
            </a:fld>
            <a:endParaRPr lang="ar-SA"/>
          </a:p>
        </p:txBody>
      </p:sp>
      <p:sp>
        <p:nvSpPr>
          <p:cNvPr id="6" name="Footer Placeholder 5">
            <a:extLst>
              <a:ext uri="{FF2B5EF4-FFF2-40B4-BE49-F238E27FC236}">
                <a16:creationId xmlns:a16="http://schemas.microsoft.com/office/drawing/2014/main" id="{E4719EF6-F566-A7DB-311C-070AC6BAB9C0}"/>
              </a:ext>
            </a:extLst>
          </p:cNvPr>
          <p:cNvSpPr>
            <a:spLocks noGrp="1"/>
          </p:cNvSpPr>
          <p:nvPr>
            <p:ph type="ftr" sz="quarter" idx="11"/>
          </p:nvPr>
        </p:nvSpPr>
        <p:spPr>
          <a:xfrm>
            <a:off x="685800" y="379413"/>
            <a:ext cx="6991350" cy="365125"/>
          </a:xfrm>
        </p:spPr>
        <p:txBody>
          <a:bodyPr/>
          <a:lstStyle>
            <a:lvl1pPr>
              <a:defRPr/>
            </a:lvl1pPr>
          </a:lstStyle>
          <a:p>
            <a:pPr>
              <a:defRPr/>
            </a:pPr>
            <a:endParaRPr lang="ar-SA"/>
          </a:p>
        </p:txBody>
      </p:sp>
      <p:sp>
        <p:nvSpPr>
          <p:cNvPr id="7" name="Slide Number Placeholder 6">
            <a:extLst>
              <a:ext uri="{FF2B5EF4-FFF2-40B4-BE49-F238E27FC236}">
                <a16:creationId xmlns:a16="http://schemas.microsoft.com/office/drawing/2014/main" id="{771B6C1D-CB4C-6664-D814-8C80713F8813}"/>
              </a:ext>
            </a:extLst>
          </p:cNvPr>
          <p:cNvSpPr>
            <a:spLocks noGrp="1"/>
          </p:cNvSpPr>
          <p:nvPr>
            <p:ph type="sldNum" sz="quarter" idx="12"/>
          </p:nvPr>
        </p:nvSpPr>
        <p:spPr>
          <a:xfrm>
            <a:off x="10861675" y="381000"/>
            <a:ext cx="644525" cy="365125"/>
          </a:xfrm>
        </p:spPr>
        <p:txBody>
          <a:bodyPr/>
          <a:lstStyle>
            <a:lvl1pPr>
              <a:defRPr/>
            </a:lvl1pPr>
          </a:lstStyle>
          <a:p>
            <a:pPr>
              <a:defRPr/>
            </a:pPr>
            <a:fld id="{95F02FA6-9CEA-4772-A3CC-35A5E6FA3C7D}" type="slidenum">
              <a:rPr lang="ar-SA"/>
              <a:pPr>
                <a:defRPr/>
              </a:pPr>
              <a:t>‹#›</a:t>
            </a:fld>
            <a:endParaRPr lang="ar-SA"/>
          </a:p>
        </p:txBody>
      </p:sp>
    </p:spTree>
    <p:extLst>
      <p:ext uri="{BB962C8B-B14F-4D97-AF65-F5344CB8AC3E}">
        <p14:creationId xmlns:p14="http://schemas.microsoft.com/office/powerpoint/2010/main" val="8874275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3" name="Picture 10" descr="C3-HD-BTM.png">
            <a:extLst>
              <a:ext uri="{FF2B5EF4-FFF2-40B4-BE49-F238E27FC236}">
                <a16:creationId xmlns:a16="http://schemas.microsoft.com/office/drawing/2014/main" id="{528DFEBE-1A41-9D53-B050-01BD8BD23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0E769438-2C86-A855-3209-DD9EB0953AE8}"/>
              </a:ext>
            </a:extLst>
          </p:cNvPr>
          <p:cNvSpPr txBox="1"/>
          <p:nvPr/>
        </p:nvSpPr>
        <p:spPr>
          <a:xfrm>
            <a:off x="476250" y="933450"/>
            <a:ext cx="609600" cy="584200"/>
          </a:xfrm>
          <a:prstGeom prst="rect">
            <a:avLst/>
          </a:prstGeom>
        </p:spPr>
        <p:txBody>
          <a:bodyPr lIns="51435" tIns="25718" rIns="51435" bIns="2571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4500">
                <a:effectLst/>
              </a:rPr>
              <a:t>“</a:t>
            </a:r>
          </a:p>
        </p:txBody>
      </p:sp>
      <p:sp>
        <p:nvSpPr>
          <p:cNvPr id="6" name="TextBox 9">
            <a:extLst>
              <a:ext uri="{FF2B5EF4-FFF2-40B4-BE49-F238E27FC236}">
                <a16:creationId xmlns:a16="http://schemas.microsoft.com/office/drawing/2014/main" id="{A109A5DA-0151-32A4-BD80-ECD39394ED30}"/>
              </a:ext>
            </a:extLst>
          </p:cNvPr>
          <p:cNvSpPr txBox="1"/>
          <p:nvPr/>
        </p:nvSpPr>
        <p:spPr>
          <a:xfrm>
            <a:off x="10983913" y="2701925"/>
            <a:ext cx="609600" cy="584200"/>
          </a:xfrm>
          <a:prstGeom prst="rect">
            <a:avLst/>
          </a:prstGeom>
        </p:spPr>
        <p:txBody>
          <a:bodyPr lIns="51435" tIns="25718" rIns="51435" bIns="2571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4500">
                <a:effectLst/>
              </a:rPr>
              <a:t>”</a:t>
            </a:r>
          </a:p>
        </p:txBody>
      </p:sp>
      <p:sp>
        <p:nvSpPr>
          <p:cNvPr id="2" name="Title 1"/>
          <p:cNvSpPr>
            <a:spLocks noGrp="1"/>
          </p:cNvSpPr>
          <p:nvPr>
            <p:ph type="title"/>
          </p:nvPr>
        </p:nvSpPr>
        <p:spPr>
          <a:xfrm>
            <a:off x="1024468" y="753534"/>
            <a:ext cx="10151533" cy="2604495"/>
          </a:xfrm>
        </p:spPr>
        <p:txBody>
          <a:bodyPr/>
          <a:lstStyle>
            <a:lvl1pPr algn="l">
              <a:defRPr sz="1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60"/>
            <a:ext cx="9592736" cy="444443"/>
          </a:xfrm>
        </p:spPr>
        <p:txBody>
          <a:bodyPr/>
          <a:lstStyle>
            <a:lvl1pPr marL="0" indent="0">
              <a:buNone/>
              <a:defRPr sz="788"/>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4" name="Text Placeholder 3"/>
          <p:cNvSpPr>
            <a:spLocks noGrp="1"/>
          </p:cNvSpPr>
          <p:nvPr>
            <p:ph type="body" sz="half" idx="2"/>
          </p:nvPr>
        </p:nvSpPr>
        <p:spPr>
          <a:xfrm>
            <a:off x="1024468" y="3959882"/>
            <a:ext cx="10151533" cy="679871"/>
          </a:xfrm>
        </p:spPr>
        <p:txBody>
          <a:bodyPr anchor="ct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7" name="Date Placeholder 4">
            <a:extLst>
              <a:ext uri="{FF2B5EF4-FFF2-40B4-BE49-F238E27FC236}">
                <a16:creationId xmlns:a16="http://schemas.microsoft.com/office/drawing/2014/main" id="{E0082546-093F-AE31-F689-5739B01F5869}"/>
              </a:ext>
            </a:extLst>
          </p:cNvPr>
          <p:cNvSpPr>
            <a:spLocks noGrp="1"/>
          </p:cNvSpPr>
          <p:nvPr>
            <p:ph type="dt" sz="half" idx="14"/>
          </p:nvPr>
        </p:nvSpPr>
        <p:spPr>
          <a:xfrm>
            <a:off x="7813675" y="381000"/>
            <a:ext cx="2911475" cy="365125"/>
          </a:xfrm>
        </p:spPr>
        <p:txBody>
          <a:bodyPr/>
          <a:lstStyle>
            <a:lvl1pPr algn="r">
              <a:defRPr/>
            </a:lvl1pPr>
          </a:lstStyle>
          <a:p>
            <a:pPr>
              <a:defRPr/>
            </a:pPr>
            <a:fld id="{DED82123-EDD6-4D54-B5DA-B06A207B83A8}" type="datetimeFigureOut">
              <a:rPr lang="ar-SA"/>
              <a:pPr>
                <a:defRPr/>
              </a:pPr>
              <a:t>29/08/45</a:t>
            </a:fld>
            <a:endParaRPr lang="ar-SA"/>
          </a:p>
        </p:txBody>
      </p:sp>
      <p:sp>
        <p:nvSpPr>
          <p:cNvPr id="8" name="Footer Placeholder 5">
            <a:extLst>
              <a:ext uri="{FF2B5EF4-FFF2-40B4-BE49-F238E27FC236}">
                <a16:creationId xmlns:a16="http://schemas.microsoft.com/office/drawing/2014/main" id="{AA6C29D1-FF5B-BD12-0BFF-13E19261FB19}"/>
              </a:ext>
            </a:extLst>
          </p:cNvPr>
          <p:cNvSpPr>
            <a:spLocks noGrp="1"/>
          </p:cNvSpPr>
          <p:nvPr>
            <p:ph type="ftr" sz="quarter" idx="15"/>
          </p:nvPr>
        </p:nvSpPr>
        <p:spPr>
          <a:xfrm>
            <a:off x="685800" y="379413"/>
            <a:ext cx="6991350" cy="365125"/>
          </a:xfrm>
        </p:spPr>
        <p:txBody>
          <a:bodyPr/>
          <a:lstStyle>
            <a:lvl1pPr>
              <a:defRPr/>
            </a:lvl1pPr>
          </a:lstStyle>
          <a:p>
            <a:pPr>
              <a:defRPr/>
            </a:pPr>
            <a:endParaRPr lang="ar-SA"/>
          </a:p>
        </p:txBody>
      </p:sp>
      <p:sp>
        <p:nvSpPr>
          <p:cNvPr id="9" name="Slide Number Placeholder 6">
            <a:extLst>
              <a:ext uri="{FF2B5EF4-FFF2-40B4-BE49-F238E27FC236}">
                <a16:creationId xmlns:a16="http://schemas.microsoft.com/office/drawing/2014/main" id="{7809BC60-DF75-0A9A-B8D7-76B26EC9BD0E}"/>
              </a:ext>
            </a:extLst>
          </p:cNvPr>
          <p:cNvSpPr>
            <a:spLocks noGrp="1"/>
          </p:cNvSpPr>
          <p:nvPr>
            <p:ph type="sldNum" sz="quarter" idx="16"/>
          </p:nvPr>
        </p:nvSpPr>
        <p:spPr>
          <a:xfrm>
            <a:off x="10861675" y="381000"/>
            <a:ext cx="644525" cy="365125"/>
          </a:xfrm>
        </p:spPr>
        <p:txBody>
          <a:bodyPr/>
          <a:lstStyle>
            <a:lvl1pPr>
              <a:defRPr/>
            </a:lvl1pPr>
          </a:lstStyle>
          <a:p>
            <a:pPr>
              <a:defRPr/>
            </a:pPr>
            <a:fld id="{9A60474D-AAA5-4AC8-B9D3-67A9B44442A4}" type="slidenum">
              <a:rPr lang="ar-SA"/>
              <a:pPr>
                <a:defRPr/>
              </a:pPr>
              <a:t>‹#›</a:t>
            </a:fld>
            <a:endParaRPr lang="ar-SA"/>
          </a:p>
        </p:txBody>
      </p:sp>
    </p:spTree>
    <p:extLst>
      <p:ext uri="{BB962C8B-B14F-4D97-AF65-F5344CB8AC3E}">
        <p14:creationId xmlns:p14="http://schemas.microsoft.com/office/powerpoint/2010/main" val="4185132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lides 3">
  <p:cSld name="Slides 3">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601437649"/>
      </p:ext>
    </p:extLst>
  </p:cSld>
  <p:clrMapOvr>
    <a:masterClrMapping/>
  </p:clrMapOvr>
  <p:extLst>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3" name="Picture 7" descr="C3-HD-BTM.png">
            <a:extLst>
              <a:ext uri="{FF2B5EF4-FFF2-40B4-BE49-F238E27FC236}">
                <a16:creationId xmlns:a16="http://schemas.microsoft.com/office/drawing/2014/main" id="{32BFB745-E1F6-7B5F-8DB2-07E29CAAD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24497" y="1124721"/>
            <a:ext cx="10146187" cy="2511835"/>
          </a:xfrm>
        </p:spPr>
        <p:txBody>
          <a:bodyPr anchor="b"/>
          <a:lstStyle>
            <a:lvl1pPr algn="l">
              <a:defRPr sz="1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76" y="3648322"/>
            <a:ext cx="10144655" cy="99988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4">
            <a:extLst>
              <a:ext uri="{FF2B5EF4-FFF2-40B4-BE49-F238E27FC236}">
                <a16:creationId xmlns:a16="http://schemas.microsoft.com/office/drawing/2014/main" id="{EF1AE70D-B42E-6312-FA2F-199D7B547202}"/>
              </a:ext>
            </a:extLst>
          </p:cNvPr>
          <p:cNvSpPr>
            <a:spLocks noGrp="1"/>
          </p:cNvSpPr>
          <p:nvPr>
            <p:ph type="dt" sz="half" idx="10"/>
          </p:nvPr>
        </p:nvSpPr>
        <p:spPr>
          <a:xfrm>
            <a:off x="7813675" y="379413"/>
            <a:ext cx="2911475" cy="365125"/>
          </a:xfrm>
        </p:spPr>
        <p:txBody>
          <a:bodyPr/>
          <a:lstStyle>
            <a:lvl1pPr algn="r">
              <a:defRPr/>
            </a:lvl1pPr>
          </a:lstStyle>
          <a:p>
            <a:pPr>
              <a:defRPr/>
            </a:pPr>
            <a:fld id="{7003EF64-AFC9-47D9-BC5D-390338F3DEFD}" type="datetimeFigureOut">
              <a:rPr lang="ar-SA"/>
              <a:pPr>
                <a:defRPr/>
              </a:pPr>
              <a:t>29/08/45</a:t>
            </a:fld>
            <a:endParaRPr lang="ar-SA"/>
          </a:p>
        </p:txBody>
      </p:sp>
      <p:sp>
        <p:nvSpPr>
          <p:cNvPr id="6" name="Footer Placeholder 5">
            <a:extLst>
              <a:ext uri="{FF2B5EF4-FFF2-40B4-BE49-F238E27FC236}">
                <a16:creationId xmlns:a16="http://schemas.microsoft.com/office/drawing/2014/main" id="{20258DD2-1E5B-F44D-FB8D-B049D05CFA0A}"/>
              </a:ext>
            </a:extLst>
          </p:cNvPr>
          <p:cNvSpPr>
            <a:spLocks noGrp="1"/>
          </p:cNvSpPr>
          <p:nvPr>
            <p:ph type="ftr" sz="quarter" idx="11"/>
          </p:nvPr>
        </p:nvSpPr>
        <p:spPr>
          <a:xfrm>
            <a:off x="685800" y="379413"/>
            <a:ext cx="6991350" cy="365125"/>
          </a:xfrm>
        </p:spPr>
        <p:txBody>
          <a:bodyPr/>
          <a:lstStyle>
            <a:lvl1pPr>
              <a:defRPr/>
            </a:lvl1pPr>
          </a:lstStyle>
          <a:p>
            <a:pPr>
              <a:defRPr/>
            </a:pPr>
            <a:endParaRPr lang="ar-SA"/>
          </a:p>
        </p:txBody>
      </p:sp>
      <p:sp>
        <p:nvSpPr>
          <p:cNvPr id="7" name="Slide Number Placeholder 6">
            <a:extLst>
              <a:ext uri="{FF2B5EF4-FFF2-40B4-BE49-F238E27FC236}">
                <a16:creationId xmlns:a16="http://schemas.microsoft.com/office/drawing/2014/main" id="{D2DB433F-9BE4-31BF-290B-53C6FF8CAD51}"/>
              </a:ext>
            </a:extLst>
          </p:cNvPr>
          <p:cNvSpPr>
            <a:spLocks noGrp="1"/>
          </p:cNvSpPr>
          <p:nvPr>
            <p:ph type="sldNum" sz="quarter" idx="12"/>
          </p:nvPr>
        </p:nvSpPr>
        <p:spPr>
          <a:xfrm>
            <a:off x="10861675" y="381000"/>
            <a:ext cx="644525" cy="365125"/>
          </a:xfrm>
        </p:spPr>
        <p:txBody>
          <a:bodyPr/>
          <a:lstStyle>
            <a:lvl1pPr>
              <a:defRPr/>
            </a:lvl1pPr>
          </a:lstStyle>
          <a:p>
            <a:pPr>
              <a:defRPr/>
            </a:pPr>
            <a:fld id="{8B11E8EF-A3D3-48AE-8C7C-9E44C4DDC245}" type="slidenum">
              <a:rPr lang="ar-SA"/>
              <a:pPr>
                <a:defRPr/>
              </a:pPr>
              <a:t>‹#›</a:t>
            </a:fld>
            <a:endParaRPr lang="ar-SA"/>
          </a:p>
        </p:txBody>
      </p:sp>
    </p:spTree>
    <p:extLst>
      <p:ext uri="{BB962C8B-B14F-4D97-AF65-F5344CB8AC3E}">
        <p14:creationId xmlns:p14="http://schemas.microsoft.com/office/powerpoint/2010/main" val="1873695170"/>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14" y="76201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8" name="Text Placeholder 3"/>
          <p:cNvSpPr>
            <a:spLocks noGrp="1"/>
          </p:cNvSpPr>
          <p:nvPr>
            <p:ph type="body" sz="half" idx="15"/>
          </p:nvPr>
        </p:nvSpPr>
        <p:spPr>
          <a:xfrm>
            <a:off x="685799" y="2904565"/>
            <a:ext cx="3456432" cy="33141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10" name="Text Placeholder 3"/>
          <p:cNvSpPr>
            <a:spLocks noGrp="1"/>
          </p:cNvSpPr>
          <p:nvPr>
            <p:ph type="body" sz="half" idx="16"/>
          </p:nvPr>
        </p:nvSpPr>
        <p:spPr>
          <a:xfrm>
            <a:off x="4366859" y="2904067"/>
            <a:ext cx="3456432" cy="3314618"/>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 name="Date Placeholder 3">
            <a:extLst>
              <a:ext uri="{FF2B5EF4-FFF2-40B4-BE49-F238E27FC236}">
                <a16:creationId xmlns:a16="http://schemas.microsoft.com/office/drawing/2014/main" id="{BF599B00-17B9-B866-8845-60A9025D9D1B}"/>
              </a:ext>
            </a:extLst>
          </p:cNvPr>
          <p:cNvSpPr>
            <a:spLocks noGrp="1"/>
          </p:cNvSpPr>
          <p:nvPr>
            <p:ph type="dt" sz="half" idx="18"/>
          </p:nvPr>
        </p:nvSpPr>
        <p:spPr/>
        <p:txBody>
          <a:bodyPr/>
          <a:lstStyle>
            <a:lvl1pPr>
              <a:defRPr/>
            </a:lvl1pPr>
          </a:lstStyle>
          <a:p>
            <a:pPr>
              <a:defRPr/>
            </a:pPr>
            <a:fld id="{43594967-7784-4888-8E73-74EF3D5CBBAC}" type="datetimeFigureOut">
              <a:rPr lang="ar-SA"/>
              <a:pPr>
                <a:defRPr/>
              </a:pPr>
              <a:t>29/08/45</a:t>
            </a:fld>
            <a:endParaRPr lang="ar-SA"/>
          </a:p>
        </p:txBody>
      </p:sp>
      <p:sp>
        <p:nvSpPr>
          <p:cNvPr id="3" name="Footer Placeholder 4">
            <a:extLst>
              <a:ext uri="{FF2B5EF4-FFF2-40B4-BE49-F238E27FC236}">
                <a16:creationId xmlns:a16="http://schemas.microsoft.com/office/drawing/2014/main" id="{3F183F16-25D8-5390-8B83-4B816F0383D5}"/>
              </a:ext>
            </a:extLst>
          </p:cNvPr>
          <p:cNvSpPr>
            <a:spLocks noGrp="1"/>
          </p:cNvSpPr>
          <p:nvPr>
            <p:ph type="ftr" sz="quarter" idx="19"/>
          </p:nvPr>
        </p:nvSpPr>
        <p:spPr/>
        <p:txBody>
          <a:bodyPr/>
          <a:lstStyle>
            <a:lvl1pPr>
              <a:defRPr/>
            </a:lvl1pPr>
          </a:lstStyle>
          <a:p>
            <a:pPr>
              <a:defRPr/>
            </a:pPr>
            <a:endParaRPr lang="ar-SA"/>
          </a:p>
        </p:txBody>
      </p:sp>
      <p:sp>
        <p:nvSpPr>
          <p:cNvPr id="4" name="Slide Number Placeholder 5">
            <a:extLst>
              <a:ext uri="{FF2B5EF4-FFF2-40B4-BE49-F238E27FC236}">
                <a16:creationId xmlns:a16="http://schemas.microsoft.com/office/drawing/2014/main" id="{BC89F44F-25A3-F650-6C36-8043BD42B171}"/>
              </a:ext>
            </a:extLst>
          </p:cNvPr>
          <p:cNvSpPr>
            <a:spLocks noGrp="1"/>
          </p:cNvSpPr>
          <p:nvPr>
            <p:ph type="sldNum" sz="quarter" idx="20"/>
          </p:nvPr>
        </p:nvSpPr>
        <p:spPr/>
        <p:txBody>
          <a:bodyPr/>
          <a:lstStyle>
            <a:lvl1pPr>
              <a:defRPr/>
            </a:lvl1pPr>
          </a:lstStyle>
          <a:p>
            <a:pPr>
              <a:defRPr/>
            </a:pPr>
            <a:fld id="{C9C31DAE-2149-4073-82E3-7DC917461056}" type="slidenum">
              <a:rPr lang="ar-SA"/>
              <a:pPr>
                <a:defRPr/>
              </a:pPr>
              <a:t>‹#›</a:t>
            </a:fld>
            <a:endParaRPr lang="ar-SA"/>
          </a:p>
        </p:txBody>
      </p:sp>
    </p:spTree>
    <p:extLst>
      <p:ext uri="{BB962C8B-B14F-4D97-AF65-F5344CB8AC3E}">
        <p14:creationId xmlns:p14="http://schemas.microsoft.com/office/powerpoint/2010/main" val="37234831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14"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30" y="4191020"/>
            <a:ext cx="3451583"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20" name="Picture Placeholder 2"/>
          <p:cNvSpPr>
            <a:spLocks noGrp="1" noChangeAspect="1"/>
          </p:cNvSpPr>
          <p:nvPr>
            <p:ph type="pic" idx="15"/>
          </p:nvPr>
        </p:nvSpPr>
        <p:spPr>
          <a:xfrm>
            <a:off x="688630" y="2362200"/>
            <a:ext cx="3451583"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ar-SA" noProof="0"/>
              <a:t>انقر فوق الأيقونة لإضافة صورة</a:t>
            </a:r>
            <a:endParaRPr lang="en-US" noProof="0"/>
          </a:p>
        </p:txBody>
      </p:sp>
      <p:sp>
        <p:nvSpPr>
          <p:cNvPr id="21" name="Text Placeholder 3"/>
          <p:cNvSpPr>
            <a:spLocks noGrp="1"/>
          </p:cNvSpPr>
          <p:nvPr>
            <p:ph type="body" sz="half" idx="18"/>
          </p:nvPr>
        </p:nvSpPr>
        <p:spPr>
          <a:xfrm>
            <a:off x="688630" y="4873784"/>
            <a:ext cx="3451583" cy="1344921"/>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2" name="Text Placeholder 4"/>
          <p:cNvSpPr>
            <a:spLocks noGrp="1"/>
          </p:cNvSpPr>
          <p:nvPr>
            <p:ph type="body" sz="quarter" idx="3"/>
          </p:nvPr>
        </p:nvSpPr>
        <p:spPr>
          <a:xfrm>
            <a:off x="4374277" y="4191020"/>
            <a:ext cx="3448935"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ar-SA" noProof="0"/>
              <a:t>انقر فوق الأيقونة لإضافة صورة</a:t>
            </a:r>
            <a:endParaRPr lang="en-US" noProof="0"/>
          </a:p>
        </p:txBody>
      </p:sp>
      <p:sp>
        <p:nvSpPr>
          <p:cNvPr id="24" name="Text Placeholder 3"/>
          <p:cNvSpPr>
            <a:spLocks noGrp="1"/>
          </p:cNvSpPr>
          <p:nvPr>
            <p:ph type="body" sz="half" idx="19"/>
          </p:nvPr>
        </p:nvSpPr>
        <p:spPr>
          <a:xfrm>
            <a:off x="4374278" y="4873783"/>
            <a:ext cx="3448935" cy="1344921"/>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5" name="Text Placeholder 4"/>
          <p:cNvSpPr>
            <a:spLocks noGrp="1"/>
          </p:cNvSpPr>
          <p:nvPr>
            <p:ph type="body" sz="quarter" idx="13"/>
          </p:nvPr>
        </p:nvSpPr>
        <p:spPr>
          <a:xfrm>
            <a:off x="8049732" y="4191020"/>
            <a:ext cx="3456469"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26" name="Picture Placeholder 2"/>
          <p:cNvSpPr>
            <a:spLocks noGrp="1" noChangeAspect="1"/>
          </p:cNvSpPr>
          <p:nvPr>
            <p:ph type="pic" idx="22"/>
          </p:nvPr>
        </p:nvSpPr>
        <p:spPr>
          <a:xfrm>
            <a:off x="8049867" y="2362200"/>
            <a:ext cx="34478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ar-SA" noProof="0"/>
              <a:t>انقر فوق الأيقونة لإضافة صورة</a:t>
            </a:r>
            <a:endParaRPr lang="en-US" noProof="0"/>
          </a:p>
        </p:txBody>
      </p:sp>
      <p:sp>
        <p:nvSpPr>
          <p:cNvPr id="27" name="Text Placeholder 3"/>
          <p:cNvSpPr>
            <a:spLocks noGrp="1"/>
          </p:cNvSpPr>
          <p:nvPr>
            <p:ph type="body" sz="half" idx="20"/>
          </p:nvPr>
        </p:nvSpPr>
        <p:spPr>
          <a:xfrm>
            <a:off x="8049732" y="4873781"/>
            <a:ext cx="3452445" cy="1344921"/>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 name="Date Placeholder 3">
            <a:extLst>
              <a:ext uri="{FF2B5EF4-FFF2-40B4-BE49-F238E27FC236}">
                <a16:creationId xmlns:a16="http://schemas.microsoft.com/office/drawing/2014/main" id="{1AE13335-DE54-84FC-A3AD-8B5FF12B5F60}"/>
              </a:ext>
            </a:extLst>
          </p:cNvPr>
          <p:cNvSpPr>
            <a:spLocks noGrp="1"/>
          </p:cNvSpPr>
          <p:nvPr>
            <p:ph type="dt" sz="half" idx="23"/>
          </p:nvPr>
        </p:nvSpPr>
        <p:spPr/>
        <p:txBody>
          <a:bodyPr/>
          <a:lstStyle>
            <a:lvl1pPr>
              <a:defRPr/>
            </a:lvl1pPr>
          </a:lstStyle>
          <a:p>
            <a:pPr>
              <a:defRPr/>
            </a:pPr>
            <a:fld id="{6CFAA680-813E-4B40-AE94-803078ADE54A}" type="datetimeFigureOut">
              <a:rPr lang="ar-SA"/>
              <a:pPr>
                <a:defRPr/>
              </a:pPr>
              <a:t>29/08/45</a:t>
            </a:fld>
            <a:endParaRPr lang="ar-SA"/>
          </a:p>
        </p:txBody>
      </p:sp>
      <p:sp>
        <p:nvSpPr>
          <p:cNvPr id="3" name="Footer Placeholder 4">
            <a:extLst>
              <a:ext uri="{FF2B5EF4-FFF2-40B4-BE49-F238E27FC236}">
                <a16:creationId xmlns:a16="http://schemas.microsoft.com/office/drawing/2014/main" id="{5D7BC6E8-ABAA-15C1-4608-1CBC34C4A45B}"/>
              </a:ext>
            </a:extLst>
          </p:cNvPr>
          <p:cNvSpPr>
            <a:spLocks noGrp="1"/>
          </p:cNvSpPr>
          <p:nvPr>
            <p:ph type="ftr" sz="quarter" idx="24"/>
          </p:nvPr>
        </p:nvSpPr>
        <p:spPr/>
        <p:txBody>
          <a:bodyPr/>
          <a:lstStyle>
            <a:lvl1pPr>
              <a:defRPr/>
            </a:lvl1pPr>
          </a:lstStyle>
          <a:p>
            <a:pPr>
              <a:defRPr/>
            </a:pPr>
            <a:endParaRPr lang="ar-SA"/>
          </a:p>
        </p:txBody>
      </p:sp>
      <p:sp>
        <p:nvSpPr>
          <p:cNvPr id="4" name="Slide Number Placeholder 5">
            <a:extLst>
              <a:ext uri="{FF2B5EF4-FFF2-40B4-BE49-F238E27FC236}">
                <a16:creationId xmlns:a16="http://schemas.microsoft.com/office/drawing/2014/main" id="{63C31B03-D8B9-BC50-2153-FF8F6FDD056A}"/>
              </a:ext>
            </a:extLst>
          </p:cNvPr>
          <p:cNvSpPr>
            <a:spLocks noGrp="1"/>
          </p:cNvSpPr>
          <p:nvPr>
            <p:ph type="sldNum" sz="quarter" idx="25"/>
          </p:nvPr>
        </p:nvSpPr>
        <p:spPr/>
        <p:txBody>
          <a:bodyPr/>
          <a:lstStyle>
            <a:lvl1pPr>
              <a:defRPr/>
            </a:lvl1pPr>
          </a:lstStyle>
          <a:p>
            <a:pPr>
              <a:defRPr/>
            </a:pPr>
            <a:fld id="{B38121C7-90DC-41C1-9FDC-FD7048538E8C}" type="slidenum">
              <a:rPr lang="ar-SA"/>
              <a:pPr>
                <a:defRPr/>
              </a:pPr>
              <a:t>‹#›</a:t>
            </a:fld>
            <a:endParaRPr lang="ar-SA"/>
          </a:p>
        </p:txBody>
      </p:sp>
    </p:spTree>
    <p:extLst>
      <p:ext uri="{BB962C8B-B14F-4D97-AF65-F5344CB8AC3E}">
        <p14:creationId xmlns:p14="http://schemas.microsoft.com/office/powerpoint/2010/main" val="28703279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79"/>
            <a:ext cx="10820400" cy="4024125"/>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05BE000A-3A6D-430E-048A-0D5B556F927F}"/>
              </a:ext>
            </a:extLst>
          </p:cNvPr>
          <p:cNvSpPr>
            <a:spLocks noGrp="1"/>
          </p:cNvSpPr>
          <p:nvPr>
            <p:ph type="dt" sz="half" idx="10"/>
          </p:nvPr>
        </p:nvSpPr>
        <p:spPr/>
        <p:txBody>
          <a:bodyPr/>
          <a:lstStyle>
            <a:lvl1pPr>
              <a:defRPr/>
            </a:lvl1pPr>
          </a:lstStyle>
          <a:p>
            <a:pPr>
              <a:defRPr/>
            </a:pPr>
            <a:fld id="{1969D49F-1C22-412D-8E5D-4275F4F0F00C}" type="datetimeFigureOut">
              <a:rPr lang="ar-SA"/>
              <a:pPr>
                <a:defRPr/>
              </a:pPr>
              <a:t>29/08/45</a:t>
            </a:fld>
            <a:endParaRPr lang="ar-SA"/>
          </a:p>
        </p:txBody>
      </p:sp>
      <p:sp>
        <p:nvSpPr>
          <p:cNvPr id="5" name="Footer Placeholder 4">
            <a:extLst>
              <a:ext uri="{FF2B5EF4-FFF2-40B4-BE49-F238E27FC236}">
                <a16:creationId xmlns:a16="http://schemas.microsoft.com/office/drawing/2014/main" id="{3918AC3E-85B3-1E03-A16A-07EE2CE326F5}"/>
              </a:ext>
            </a:extLst>
          </p:cNvPr>
          <p:cNvSpPr>
            <a:spLocks noGrp="1"/>
          </p:cNvSpPr>
          <p:nvPr>
            <p:ph type="ftr" sz="quarter" idx="11"/>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60EFD4F6-46B1-2D52-4542-C259587AC5D8}"/>
              </a:ext>
            </a:extLst>
          </p:cNvPr>
          <p:cNvSpPr>
            <a:spLocks noGrp="1"/>
          </p:cNvSpPr>
          <p:nvPr>
            <p:ph type="sldNum" sz="quarter" idx="12"/>
          </p:nvPr>
        </p:nvSpPr>
        <p:spPr/>
        <p:txBody>
          <a:bodyPr/>
          <a:lstStyle>
            <a:lvl1pPr>
              <a:defRPr/>
            </a:lvl1pPr>
          </a:lstStyle>
          <a:p>
            <a:pPr>
              <a:defRPr/>
            </a:pPr>
            <a:fld id="{130297BF-2795-4718-BC19-6528A954F73D}" type="slidenum">
              <a:rPr lang="ar-SA"/>
              <a:pPr>
                <a:defRPr/>
              </a:pPr>
              <a:t>‹#›</a:t>
            </a:fld>
            <a:endParaRPr lang="ar-SA"/>
          </a:p>
        </p:txBody>
      </p:sp>
    </p:spTree>
    <p:extLst>
      <p:ext uri="{BB962C8B-B14F-4D97-AF65-F5344CB8AC3E}">
        <p14:creationId xmlns:p14="http://schemas.microsoft.com/office/powerpoint/2010/main" val="2411069705"/>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4" name="Picture 8" descr="C3-HD-BTM.png">
            <a:extLst>
              <a:ext uri="{FF2B5EF4-FFF2-40B4-BE49-F238E27FC236}">
                <a16:creationId xmlns:a16="http://schemas.microsoft.com/office/drawing/2014/main" id="{9BD19BD0-34CC-7D29-F224-40E80457C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448800" y="74508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80" y="745087"/>
            <a:ext cx="8204201" cy="3903133"/>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67D1A54B-FA2D-A7AB-5529-958EF4F678FA}"/>
              </a:ext>
            </a:extLst>
          </p:cNvPr>
          <p:cNvSpPr>
            <a:spLocks noGrp="1"/>
          </p:cNvSpPr>
          <p:nvPr>
            <p:ph type="dt" sz="half" idx="10"/>
          </p:nvPr>
        </p:nvSpPr>
        <p:spPr>
          <a:xfrm>
            <a:off x="7813675" y="379413"/>
            <a:ext cx="2911475" cy="365125"/>
          </a:xfrm>
        </p:spPr>
        <p:txBody>
          <a:bodyPr/>
          <a:lstStyle>
            <a:lvl1pPr algn="r">
              <a:defRPr/>
            </a:lvl1pPr>
          </a:lstStyle>
          <a:p>
            <a:pPr>
              <a:defRPr/>
            </a:pPr>
            <a:fld id="{AC6B2F35-6089-4B9C-BF6B-8BE991847CC5}" type="datetimeFigureOut">
              <a:rPr lang="ar-SA"/>
              <a:pPr>
                <a:defRPr/>
              </a:pPr>
              <a:t>29/08/45</a:t>
            </a:fld>
            <a:endParaRPr lang="ar-SA"/>
          </a:p>
        </p:txBody>
      </p:sp>
      <p:sp>
        <p:nvSpPr>
          <p:cNvPr id="6" name="Footer Placeholder 4">
            <a:extLst>
              <a:ext uri="{FF2B5EF4-FFF2-40B4-BE49-F238E27FC236}">
                <a16:creationId xmlns:a16="http://schemas.microsoft.com/office/drawing/2014/main" id="{F08AE10B-BC95-6592-07CD-0F8213941534}"/>
              </a:ext>
            </a:extLst>
          </p:cNvPr>
          <p:cNvSpPr>
            <a:spLocks noGrp="1"/>
          </p:cNvSpPr>
          <p:nvPr>
            <p:ph type="ftr" sz="quarter" idx="11"/>
          </p:nvPr>
        </p:nvSpPr>
        <p:spPr>
          <a:xfrm>
            <a:off x="685800" y="381000"/>
            <a:ext cx="6991350" cy="365125"/>
          </a:xfrm>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04C176A8-94DA-DEE1-EA6F-6039FFF1D823}"/>
              </a:ext>
            </a:extLst>
          </p:cNvPr>
          <p:cNvSpPr>
            <a:spLocks noGrp="1"/>
          </p:cNvSpPr>
          <p:nvPr>
            <p:ph type="sldNum" sz="quarter" idx="12"/>
          </p:nvPr>
        </p:nvSpPr>
        <p:spPr>
          <a:xfrm>
            <a:off x="10861675" y="381000"/>
            <a:ext cx="644525" cy="365125"/>
          </a:xfrm>
        </p:spPr>
        <p:txBody>
          <a:bodyPr/>
          <a:lstStyle>
            <a:lvl1pPr>
              <a:defRPr/>
            </a:lvl1pPr>
          </a:lstStyle>
          <a:p>
            <a:pPr>
              <a:defRPr/>
            </a:pPr>
            <a:fld id="{7AD4E538-94AD-4379-A9DF-2231DB9B562D}" type="slidenum">
              <a:rPr lang="ar-SA"/>
              <a:pPr>
                <a:defRPr/>
              </a:pPr>
              <a:t>‹#›</a:t>
            </a:fld>
            <a:endParaRPr lang="ar-SA"/>
          </a:p>
        </p:txBody>
      </p:sp>
    </p:spTree>
    <p:extLst>
      <p:ext uri="{BB962C8B-B14F-4D97-AF65-F5344CB8AC3E}">
        <p14:creationId xmlns:p14="http://schemas.microsoft.com/office/powerpoint/2010/main" val="318141630"/>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0"/>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FEA492A1-9209-8639-0C54-D3E211C12E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A2A11A-0492-DFE0-CD0C-25B6938FEE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7FD116-9E26-2A20-8F25-1BB149F41637}"/>
              </a:ext>
            </a:extLst>
          </p:cNvPr>
          <p:cNvSpPr>
            <a:spLocks noGrp="1" noChangeArrowheads="1"/>
          </p:cNvSpPr>
          <p:nvPr>
            <p:ph type="sldNum" sz="quarter" idx="12"/>
          </p:nvPr>
        </p:nvSpPr>
        <p:spPr>
          <a:ln/>
        </p:spPr>
        <p:txBody>
          <a:bodyPr/>
          <a:lstStyle>
            <a:lvl1pPr>
              <a:defRPr/>
            </a:lvl1pPr>
          </a:lstStyle>
          <a:p>
            <a:pPr>
              <a:defRPr/>
            </a:pPr>
            <a:fld id="{A9D852E3-BABF-4303-AD91-ABD03BCE64F1}" type="slidenum">
              <a:rPr lang="ar-SA"/>
              <a:pPr>
                <a:defRPr/>
              </a:pPr>
              <a:t>‹#›</a:t>
            </a:fld>
            <a:endParaRPr lang="en-US"/>
          </a:p>
        </p:txBody>
      </p:sp>
    </p:spTree>
    <p:extLst>
      <p:ext uri="{BB962C8B-B14F-4D97-AF65-F5344CB8AC3E}">
        <p14:creationId xmlns:p14="http://schemas.microsoft.com/office/powerpoint/2010/main" val="5628073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4E2D747D-6D7A-F5DC-F7E2-3C606B9B4D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2EDC3B-F210-D5F8-9B7A-FDBF002F7D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202F05-5226-E535-4114-D4DE8BABAA6E}"/>
              </a:ext>
            </a:extLst>
          </p:cNvPr>
          <p:cNvSpPr>
            <a:spLocks noGrp="1" noChangeArrowheads="1"/>
          </p:cNvSpPr>
          <p:nvPr>
            <p:ph type="sldNum" sz="quarter" idx="12"/>
          </p:nvPr>
        </p:nvSpPr>
        <p:spPr>
          <a:ln/>
        </p:spPr>
        <p:txBody>
          <a:bodyPr/>
          <a:lstStyle>
            <a:lvl1pPr>
              <a:defRPr/>
            </a:lvl1pPr>
          </a:lstStyle>
          <a:p>
            <a:pPr>
              <a:defRPr/>
            </a:pPr>
            <a:fld id="{CB251D57-B629-40E7-8B80-4EF5168FDB43}" type="slidenum">
              <a:rPr lang="ar-SA"/>
              <a:pPr>
                <a:defRPr/>
              </a:pPr>
              <a:t>‹#›</a:t>
            </a:fld>
            <a:endParaRPr lang="en-US"/>
          </a:p>
        </p:txBody>
      </p:sp>
    </p:spTree>
    <p:extLst>
      <p:ext uri="{BB962C8B-B14F-4D97-AF65-F5344CB8AC3E}">
        <p14:creationId xmlns:p14="http://schemas.microsoft.com/office/powerpoint/2010/main" val="37499403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5"/>
            <a:ext cx="10363200" cy="1362075"/>
          </a:xfrm>
        </p:spPr>
        <p:txBody>
          <a:bodyPr anchor="t"/>
          <a:lstStyle>
            <a:lvl1pPr algn="r">
              <a:defRPr sz="225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41F371F2-A48D-E644-5AC8-BAE758CBCB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0E8EEA-E51C-5786-64AB-95A5A19A03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A20E1B-6EB6-39F8-727F-99209380BE91}"/>
              </a:ext>
            </a:extLst>
          </p:cNvPr>
          <p:cNvSpPr>
            <a:spLocks noGrp="1" noChangeArrowheads="1"/>
          </p:cNvSpPr>
          <p:nvPr>
            <p:ph type="sldNum" sz="quarter" idx="12"/>
          </p:nvPr>
        </p:nvSpPr>
        <p:spPr>
          <a:ln/>
        </p:spPr>
        <p:txBody>
          <a:bodyPr/>
          <a:lstStyle>
            <a:lvl1pPr>
              <a:defRPr/>
            </a:lvl1pPr>
          </a:lstStyle>
          <a:p>
            <a:pPr>
              <a:defRPr/>
            </a:pPr>
            <a:fld id="{52C8DC4A-132A-47F9-BF6C-8EC6FD0BF131}" type="slidenum">
              <a:rPr lang="ar-SA"/>
              <a:pPr>
                <a:defRPr/>
              </a:pPr>
              <a:t>‹#›</a:t>
            </a:fld>
            <a:endParaRPr lang="en-US"/>
          </a:p>
        </p:txBody>
      </p:sp>
    </p:spTree>
    <p:extLst>
      <p:ext uri="{BB962C8B-B14F-4D97-AF65-F5344CB8AC3E}">
        <p14:creationId xmlns:p14="http://schemas.microsoft.com/office/powerpoint/2010/main" val="29543167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5"/>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5"/>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62011383-22A1-D595-3E3D-7EF349A87E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BE598A-6D6F-244D-B099-C1CC798E0C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B7CA1B-04F9-63A6-20E9-D689335DBAA7}"/>
              </a:ext>
            </a:extLst>
          </p:cNvPr>
          <p:cNvSpPr>
            <a:spLocks noGrp="1" noChangeArrowheads="1"/>
          </p:cNvSpPr>
          <p:nvPr>
            <p:ph type="sldNum" sz="quarter" idx="12"/>
          </p:nvPr>
        </p:nvSpPr>
        <p:spPr>
          <a:ln/>
        </p:spPr>
        <p:txBody>
          <a:bodyPr/>
          <a:lstStyle>
            <a:lvl1pPr>
              <a:defRPr/>
            </a:lvl1pPr>
          </a:lstStyle>
          <a:p>
            <a:pPr>
              <a:defRPr/>
            </a:pPr>
            <a:fld id="{F612A9C9-F330-4370-8241-3B27631CE1BC}" type="slidenum">
              <a:rPr lang="ar-SA"/>
              <a:pPr>
                <a:defRPr/>
              </a:pPr>
              <a:t>‹#›</a:t>
            </a:fld>
            <a:endParaRPr lang="en-US"/>
          </a:p>
        </p:txBody>
      </p:sp>
    </p:spTree>
    <p:extLst>
      <p:ext uri="{BB962C8B-B14F-4D97-AF65-F5344CB8AC3E}">
        <p14:creationId xmlns:p14="http://schemas.microsoft.com/office/powerpoint/2010/main" val="42209393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CBED8AFC-922F-24EC-9F14-7B61BC6968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4E9C5CC-6BF7-318B-C6DF-292D6DE6E6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ECA3CB-E116-F0DB-46A5-FC3754417DD1}"/>
              </a:ext>
            </a:extLst>
          </p:cNvPr>
          <p:cNvSpPr>
            <a:spLocks noGrp="1" noChangeArrowheads="1"/>
          </p:cNvSpPr>
          <p:nvPr>
            <p:ph type="sldNum" sz="quarter" idx="12"/>
          </p:nvPr>
        </p:nvSpPr>
        <p:spPr>
          <a:ln/>
        </p:spPr>
        <p:txBody>
          <a:bodyPr/>
          <a:lstStyle>
            <a:lvl1pPr>
              <a:defRPr/>
            </a:lvl1pPr>
          </a:lstStyle>
          <a:p>
            <a:pPr>
              <a:defRPr/>
            </a:pPr>
            <a:fld id="{166D1868-7C5D-4296-9B3A-F7E0CF3BD8E1}" type="slidenum">
              <a:rPr lang="ar-SA"/>
              <a:pPr>
                <a:defRPr/>
              </a:pPr>
              <a:t>‹#›</a:t>
            </a:fld>
            <a:endParaRPr lang="en-US"/>
          </a:p>
        </p:txBody>
      </p:sp>
    </p:spTree>
    <p:extLst>
      <p:ext uri="{BB962C8B-B14F-4D97-AF65-F5344CB8AC3E}">
        <p14:creationId xmlns:p14="http://schemas.microsoft.com/office/powerpoint/2010/main" val="343613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s 4" type="titleOnly">
  <p:cSld name="Slides 4">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21879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72733F70-91E0-9EFB-C767-FAF1C7C255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360E43-E5EF-BB46-6F88-87CE4D371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83C30D-CC4F-CE69-022A-09390A5BADED}"/>
              </a:ext>
            </a:extLst>
          </p:cNvPr>
          <p:cNvSpPr>
            <a:spLocks noGrp="1" noChangeArrowheads="1"/>
          </p:cNvSpPr>
          <p:nvPr>
            <p:ph type="sldNum" sz="quarter" idx="12"/>
          </p:nvPr>
        </p:nvSpPr>
        <p:spPr>
          <a:ln/>
        </p:spPr>
        <p:txBody>
          <a:bodyPr/>
          <a:lstStyle>
            <a:lvl1pPr>
              <a:defRPr/>
            </a:lvl1pPr>
          </a:lstStyle>
          <a:p>
            <a:pPr>
              <a:defRPr/>
            </a:pPr>
            <a:fld id="{E0B28E85-D915-48C7-A6E8-66809700E7B6}" type="slidenum">
              <a:rPr lang="ar-SA"/>
              <a:pPr>
                <a:defRPr/>
              </a:pPr>
              <a:t>‹#›</a:t>
            </a:fld>
            <a:endParaRPr lang="en-US"/>
          </a:p>
        </p:txBody>
      </p:sp>
    </p:spTree>
    <p:extLst>
      <p:ext uri="{BB962C8B-B14F-4D97-AF65-F5344CB8AC3E}">
        <p14:creationId xmlns:p14="http://schemas.microsoft.com/office/powerpoint/2010/main" val="28702426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1BF240C-EEFB-8557-C342-7CB9DE1FAB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C6FC2E1-B9DB-8445-1A63-94970FC8D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6B65BF-8942-5960-98D1-78082A116B90}"/>
              </a:ext>
            </a:extLst>
          </p:cNvPr>
          <p:cNvSpPr>
            <a:spLocks noGrp="1" noChangeArrowheads="1"/>
          </p:cNvSpPr>
          <p:nvPr>
            <p:ph type="sldNum" sz="quarter" idx="12"/>
          </p:nvPr>
        </p:nvSpPr>
        <p:spPr>
          <a:ln/>
        </p:spPr>
        <p:txBody>
          <a:bodyPr/>
          <a:lstStyle>
            <a:lvl1pPr>
              <a:defRPr/>
            </a:lvl1pPr>
          </a:lstStyle>
          <a:p>
            <a:pPr>
              <a:defRPr/>
            </a:pPr>
            <a:fld id="{3087FED0-50AA-44E5-B116-1701F99D6A68}" type="slidenum">
              <a:rPr lang="ar-SA"/>
              <a:pPr>
                <a:defRPr/>
              </a:pPr>
              <a:t>‹#›</a:t>
            </a:fld>
            <a:endParaRPr lang="en-US"/>
          </a:p>
        </p:txBody>
      </p:sp>
    </p:spTree>
    <p:extLst>
      <p:ext uri="{BB962C8B-B14F-4D97-AF65-F5344CB8AC3E}">
        <p14:creationId xmlns:p14="http://schemas.microsoft.com/office/powerpoint/2010/main" val="12500434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1125"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F8FAF163-F36B-218F-A2FC-F0C950CC0B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AD946A-67AE-8B80-8B1D-1BB1BE8A94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384208-73F8-3439-C7CE-5439B06198C5}"/>
              </a:ext>
            </a:extLst>
          </p:cNvPr>
          <p:cNvSpPr>
            <a:spLocks noGrp="1" noChangeArrowheads="1"/>
          </p:cNvSpPr>
          <p:nvPr>
            <p:ph type="sldNum" sz="quarter" idx="12"/>
          </p:nvPr>
        </p:nvSpPr>
        <p:spPr>
          <a:ln/>
        </p:spPr>
        <p:txBody>
          <a:bodyPr/>
          <a:lstStyle>
            <a:lvl1pPr>
              <a:defRPr/>
            </a:lvl1pPr>
          </a:lstStyle>
          <a:p>
            <a:pPr>
              <a:defRPr/>
            </a:pPr>
            <a:fld id="{6BA4E76C-CAF9-4D0C-9DFE-EEF4F5749BE1}" type="slidenum">
              <a:rPr lang="ar-SA"/>
              <a:pPr>
                <a:defRPr/>
              </a:pPr>
              <a:t>‹#›</a:t>
            </a:fld>
            <a:endParaRPr lang="en-US"/>
          </a:p>
        </p:txBody>
      </p:sp>
    </p:spTree>
    <p:extLst>
      <p:ext uri="{BB962C8B-B14F-4D97-AF65-F5344CB8AC3E}">
        <p14:creationId xmlns:p14="http://schemas.microsoft.com/office/powerpoint/2010/main" val="21780913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1125"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ar-SA"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BC21A97C-C91C-CEC3-39D0-6CA3019307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9CDC48-7300-CD76-C8CC-4F4621FD9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AFA516-A8CA-E9CE-5E0D-173A3EDD9D0A}"/>
              </a:ext>
            </a:extLst>
          </p:cNvPr>
          <p:cNvSpPr>
            <a:spLocks noGrp="1" noChangeArrowheads="1"/>
          </p:cNvSpPr>
          <p:nvPr>
            <p:ph type="sldNum" sz="quarter" idx="12"/>
          </p:nvPr>
        </p:nvSpPr>
        <p:spPr>
          <a:ln/>
        </p:spPr>
        <p:txBody>
          <a:bodyPr/>
          <a:lstStyle>
            <a:lvl1pPr>
              <a:defRPr/>
            </a:lvl1pPr>
          </a:lstStyle>
          <a:p>
            <a:pPr>
              <a:defRPr/>
            </a:pPr>
            <a:fld id="{6BC4ABD4-9CF4-44C0-B49A-DBA9ED25251B}" type="slidenum">
              <a:rPr lang="ar-SA"/>
              <a:pPr>
                <a:defRPr/>
              </a:pPr>
              <a:t>‹#›</a:t>
            </a:fld>
            <a:endParaRPr lang="en-US"/>
          </a:p>
        </p:txBody>
      </p:sp>
    </p:spTree>
    <p:extLst>
      <p:ext uri="{BB962C8B-B14F-4D97-AF65-F5344CB8AC3E}">
        <p14:creationId xmlns:p14="http://schemas.microsoft.com/office/powerpoint/2010/main" val="39239977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5C8EBE87-7C66-0B7C-CEBA-855999691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C3547E-3DC8-0D36-85AB-7A3DF475EE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47A24B-A50C-2A96-2E60-37EF7F876D4C}"/>
              </a:ext>
            </a:extLst>
          </p:cNvPr>
          <p:cNvSpPr>
            <a:spLocks noGrp="1" noChangeArrowheads="1"/>
          </p:cNvSpPr>
          <p:nvPr>
            <p:ph type="sldNum" sz="quarter" idx="12"/>
          </p:nvPr>
        </p:nvSpPr>
        <p:spPr>
          <a:ln/>
        </p:spPr>
        <p:txBody>
          <a:bodyPr/>
          <a:lstStyle>
            <a:lvl1pPr>
              <a:defRPr/>
            </a:lvl1pPr>
          </a:lstStyle>
          <a:p>
            <a:pPr>
              <a:defRPr/>
            </a:pPr>
            <a:fld id="{42D14885-B0C4-4CCC-A293-DC32C8C505AC}" type="slidenum">
              <a:rPr lang="ar-SA"/>
              <a:pPr>
                <a:defRPr/>
              </a:pPr>
              <a:t>‹#›</a:t>
            </a:fld>
            <a:endParaRPr lang="en-US"/>
          </a:p>
        </p:txBody>
      </p:sp>
    </p:spTree>
    <p:extLst>
      <p:ext uri="{BB962C8B-B14F-4D97-AF65-F5344CB8AC3E}">
        <p14:creationId xmlns:p14="http://schemas.microsoft.com/office/powerpoint/2010/main" val="29112118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3"/>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3"/>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F42253B8-10FD-99B3-620A-20C28CD1E6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1642DF-212C-278D-756C-4A5F533F8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32916C-B6C3-E008-659D-CFA5D42B7254}"/>
              </a:ext>
            </a:extLst>
          </p:cNvPr>
          <p:cNvSpPr>
            <a:spLocks noGrp="1" noChangeArrowheads="1"/>
          </p:cNvSpPr>
          <p:nvPr>
            <p:ph type="sldNum" sz="quarter" idx="12"/>
          </p:nvPr>
        </p:nvSpPr>
        <p:spPr>
          <a:ln/>
        </p:spPr>
        <p:txBody>
          <a:bodyPr/>
          <a:lstStyle>
            <a:lvl1pPr>
              <a:defRPr/>
            </a:lvl1pPr>
          </a:lstStyle>
          <a:p>
            <a:pPr>
              <a:defRPr/>
            </a:pPr>
            <a:fld id="{11F600DA-85EE-45B6-9B40-DAF44D9D23D9}" type="slidenum">
              <a:rPr lang="ar-SA"/>
              <a:pPr>
                <a:defRPr/>
              </a:pPr>
              <a:t>‹#›</a:t>
            </a:fld>
            <a:endParaRPr lang="en-US"/>
          </a:p>
        </p:txBody>
      </p:sp>
    </p:spTree>
    <p:extLst>
      <p:ext uri="{BB962C8B-B14F-4D97-AF65-F5344CB8AC3E}">
        <p14:creationId xmlns:p14="http://schemas.microsoft.com/office/powerpoint/2010/main" val="38612730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p>
            <a:r>
              <a:rPr lang="ar-SA"/>
              <a:t>انقر لتحرير نمط العنوان الرئيسي</a:t>
            </a:r>
          </a:p>
        </p:txBody>
      </p:sp>
      <p:sp>
        <p:nvSpPr>
          <p:cNvPr id="3" name="عنصر نائب لـ SmartArt 2"/>
          <p:cNvSpPr>
            <a:spLocks noGrp="1"/>
          </p:cNvSpPr>
          <p:nvPr>
            <p:ph type="dgm" idx="1"/>
          </p:nvPr>
        </p:nvSpPr>
        <p:spPr>
          <a:xfrm>
            <a:off x="609600" y="1600205"/>
            <a:ext cx="10972800" cy="4525963"/>
          </a:xfrm>
        </p:spPr>
        <p:txBody>
          <a:bodyPr/>
          <a:lstStyle/>
          <a:p>
            <a:pPr lvl="0"/>
            <a:endParaRPr lang="ar-SA" noProof="0"/>
          </a:p>
        </p:txBody>
      </p:sp>
      <p:sp>
        <p:nvSpPr>
          <p:cNvPr id="4" name="Rectangle 4">
            <a:extLst>
              <a:ext uri="{FF2B5EF4-FFF2-40B4-BE49-F238E27FC236}">
                <a16:creationId xmlns:a16="http://schemas.microsoft.com/office/drawing/2014/main" id="{2B80EE40-CCAA-6833-AD5E-11C9BF3F1B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75EE37-03E1-E6C9-9CB5-1E494F8317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EC2B69-4AF5-6AC0-D8F6-64F7FF516975}"/>
              </a:ext>
            </a:extLst>
          </p:cNvPr>
          <p:cNvSpPr>
            <a:spLocks noGrp="1" noChangeArrowheads="1"/>
          </p:cNvSpPr>
          <p:nvPr>
            <p:ph type="sldNum" sz="quarter" idx="12"/>
          </p:nvPr>
        </p:nvSpPr>
        <p:spPr>
          <a:ln/>
        </p:spPr>
        <p:txBody>
          <a:bodyPr/>
          <a:lstStyle>
            <a:lvl1pPr>
              <a:defRPr/>
            </a:lvl1pPr>
          </a:lstStyle>
          <a:p>
            <a:pPr>
              <a:defRPr/>
            </a:pPr>
            <a:fld id="{0E19D703-CF3E-4376-BDB9-B71D7BE985F0}" type="slidenum">
              <a:rPr lang="ar-SA"/>
              <a:pPr>
                <a:defRPr/>
              </a:pPr>
              <a:t>‹#›</a:t>
            </a:fld>
            <a:endParaRPr lang="en-US"/>
          </a:p>
        </p:txBody>
      </p:sp>
    </p:spTree>
    <p:extLst>
      <p:ext uri="{BB962C8B-B14F-4D97-AF65-F5344CB8AC3E}">
        <p14:creationId xmlns:p14="http://schemas.microsoft.com/office/powerpoint/2010/main" val="113037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s 5">
  <p:cSld name="Slides 5">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557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s 6">
  <p:cSld name="Slides 6">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8134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s 7">
  <p:cSld name="Slides 7">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
        <p:nvSpPr>
          <p:cNvPr id="28" name="Google Shape;28;p10"/>
          <p:cNvSpPr/>
          <p:nvPr/>
        </p:nvSpPr>
        <p:spPr>
          <a:xfrm>
            <a:off x="9744405" y="6309320"/>
            <a:ext cx="1033515" cy="307776"/>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None/>
            </a:pPr>
            <a:r>
              <a:rPr lang="tr-TR" sz="133">
                <a:solidFill>
                  <a:srgbClr val="FFFFFF"/>
                </a:solidFill>
                <a:latin typeface="Calibri"/>
                <a:ea typeface="Calibri"/>
                <a:cs typeface="Calibri"/>
                <a:sym typeface="Calibri"/>
              </a:rPr>
              <a:t>PPT模板下载：www.1ppt.com/moban/          行业PPT模板：www.1ppt.com/hangye/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节日PPT模板：www.1ppt.com/jieri/          PPT素材：www.1ppt.com/sucai/</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PPT背景图片：www.1ppt.com/beijing/        PPT图表：www.1ppt.com/tubiao/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精美PPT下载：www.1ppt.com/xiazai/         PPT教程： www.1ppt.com/powerpoint/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PPT课件：www.1ppt.com/kejian/             字体下载：www.1ppt.com/ziti/</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工作总结PPT：www.1ppt.com/xiazai/zongjie/ 工作计划：www.1ppt.com/xiazai/jihua/</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商务PPT模板：www.1ppt.com/moban/shangwu/  个人简历PPT：www.1ppt.com/xiazai/jianli/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毕业答辩PPT：www.1ppt.com/xiazai/dabian/  工作汇报PPT：www.1ppt.com/xiazai/huibao/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 </a:t>
            </a:r>
            <a:endParaRPr sz="2400"/>
          </a:p>
        </p:txBody>
      </p:sp>
    </p:spTree>
    <p:extLst>
      <p:ext uri="{BB962C8B-B14F-4D97-AF65-F5344CB8AC3E}">
        <p14:creationId xmlns:p14="http://schemas.microsoft.com/office/powerpoint/2010/main" val="116364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E8BF12E-B5F9-43AC-9C1A-A3CE357608C8}" type="slidenum">
              <a:rPr lang="ar-SA"/>
              <a:pPr/>
              <a:t>‹#›</a:t>
            </a:fld>
            <a:endParaRPr lang="en-US"/>
          </a:p>
        </p:txBody>
      </p:sp>
    </p:spTree>
    <p:extLst>
      <p:ext uri="{BB962C8B-B14F-4D97-AF65-F5344CB8AC3E}">
        <p14:creationId xmlns:p14="http://schemas.microsoft.com/office/powerpoint/2010/main" val="3387518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s 8">
  <p:cSld name="Slides 8">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78041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1">
  <p:cSld name="Slide 1">
    <p:spTree>
      <p:nvGrpSpPr>
        <p:cNvPr id="1"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rgbClr val="D6DCE5"/>
          </a:solidFill>
          <a:ln w="12700" cap="flat" cmpd="sng">
            <a:solidFill>
              <a:srgbClr val="D6DC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21088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8" type="blank">
  <p:cSld name="Slide 8">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4210003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969361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2" type="obj">
  <p:cSld name="Slide 2">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725373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3" type="secHead">
  <p:cSld name="Slide 3">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132165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4" type="twoObj">
  <p:cSld name="Slide 4">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588263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5" type="twoTxTwoObj">
  <p:cSld name="Slide 5">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476513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6">
  <p:cSld name="Slide 6">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9" name="Google Shape;59;p9"/>
          <p:cNvSpPr/>
          <p:nvPr/>
        </p:nvSpPr>
        <p:spPr>
          <a:xfrm>
            <a:off x="8714687" y="6409961"/>
            <a:ext cx="77513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PPT模板下载：www.1ppt.com/moban/     行业PPT模板：www.1ppt.com/hangye/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节日PPT模板：www.1ppt.com/jieri/           PPT素材下载：www.1ppt.com/sucai/</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PPT背景图片：www.1ppt.com/beijing/      PPT图表下载：www.1ppt.com/tubiao/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优秀PPT下载：www.1ppt.com/xiazai/        PPT教程： www.1ppt.com/powerpoint/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Word教程： www.1ppt.com/word/              Excel教程：www.1ppt.com/excel/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资料下载：www.1ppt.com/ziliao/                PPT课件下载：www.1ppt.com/kejian/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范文下载：www.1ppt.com/fanwen/             试卷下载：www.1ppt.com/shiti/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教案下载：www.1ppt.com/jiaoan/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字体下载：www.1ppt.com/ziti/</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 </a:t>
            </a:r>
            <a:endParaRPr sz="100" b="0" i="0" u="none" strike="noStrike" cap="none">
              <a:solidFill>
                <a:srgbClr val="D8D8D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52884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7" type="titleOnly">
  <p:cSld name="Slide 7">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86269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5B57E579-9627-467B-96A3-40EC98174828}" type="slidenum">
              <a:rPr lang="ar-SA"/>
              <a:pPr/>
              <a:t>‹#›</a:t>
            </a:fld>
            <a:endParaRPr lang="en-US"/>
          </a:p>
        </p:txBody>
      </p:sp>
    </p:spTree>
    <p:extLst>
      <p:ext uri="{BB962C8B-B14F-4D97-AF65-F5344CB8AC3E}">
        <p14:creationId xmlns:p14="http://schemas.microsoft.com/office/powerpoint/2010/main" val="632018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lide 9" type="objTx">
  <p:cSld name="Slide 9">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159547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 10" type="picTx">
  <p:cSld name="Slide 10">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299082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lide 11" type="vertTx">
  <p:cSld name="Slide 11">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598225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lide 12" type="vertTitleAndTx">
  <p:cSld name="Slide 12">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44471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2"/>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6D64B4B0-2F31-4B36-8008-9B5EE295503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0876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28BB027C-40EC-4C8F-9FA3-18736344EBE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0648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7"/>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0E009796-4F63-46F9-8AE5-E18C9CB4DD7B}"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792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FB87607-047C-4E2C-98B6-7856E9CC5B2E}"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20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94C959DE-9B34-427A-ACFD-F1293A800EF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5795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9AA7844A-0A47-439D-A3DE-4D3B1EE6775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599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BD0349E7-24AC-437B-AD68-C9E68EEC0357}" type="slidenum">
              <a:rPr lang="ar-SA"/>
              <a:pPr/>
              <a:t>‹#›</a:t>
            </a:fld>
            <a:endParaRPr lang="en-US"/>
          </a:p>
        </p:txBody>
      </p:sp>
    </p:spTree>
    <p:extLst>
      <p:ext uri="{BB962C8B-B14F-4D97-AF65-F5344CB8AC3E}">
        <p14:creationId xmlns:p14="http://schemas.microsoft.com/office/powerpoint/2010/main" val="2509591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80D3D4BB-1EE7-4EE5-AB49-593D90546E0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721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06953A6A-4C0C-490D-B490-404788658A3C}"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5505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27E7FB9-D9D1-4A95-802E-40EB71F4FFCE}"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8963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8B5029C-A360-4F1F-9406-78468782FEE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62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5"/>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5"/>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9FF95C08-8CCA-48DF-941D-99CEDD2EAF01}"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078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pPr>
                <a:defRPr/>
              </a:pPr>
              <a:t>2024/3/9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pPr>
                <a:defRPr/>
              </a:pPr>
              <a:t>‹#›</a:t>
            </a:fld>
            <a:endParaRPr lang="zh-CN" altLang="en-US"/>
          </a:p>
        </p:txBody>
      </p:sp>
    </p:spTree>
    <p:extLst>
      <p:ext uri="{BB962C8B-B14F-4D97-AF65-F5344CB8AC3E}">
        <p14:creationId xmlns:p14="http://schemas.microsoft.com/office/powerpoint/2010/main" val="362770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pPr>
                <a:defRPr/>
              </a:pPr>
              <a:t>2024/3/9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pPr>
                <a:defRPr/>
              </a:pPr>
              <a:t>‹#›</a:t>
            </a:fld>
            <a:endParaRPr lang="zh-CN" altLang="en-US"/>
          </a:p>
        </p:txBody>
      </p:sp>
    </p:spTree>
    <p:extLst>
      <p:ext uri="{BB962C8B-B14F-4D97-AF65-F5344CB8AC3E}">
        <p14:creationId xmlns:p14="http://schemas.microsoft.com/office/powerpoint/2010/main" val="815454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pPr>
                <a:defRPr/>
              </a:pPr>
              <a:t>2024/3/9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pPr>
                <a:defRPr/>
              </a:pPr>
              <a:t>‹#›</a:t>
            </a:fld>
            <a:endParaRPr lang="zh-CN" altLang="en-US"/>
          </a:p>
        </p:txBody>
      </p:sp>
    </p:spTree>
    <p:extLst>
      <p:ext uri="{BB962C8B-B14F-4D97-AF65-F5344CB8AC3E}">
        <p14:creationId xmlns:p14="http://schemas.microsoft.com/office/powerpoint/2010/main" val="3311267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pPr>
                <a:defRPr/>
              </a:pPr>
              <a:t>2024/3/9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pPr>
                <a:defRPr/>
              </a:pPr>
              <a:t>‹#›</a:t>
            </a:fld>
            <a:endParaRPr lang="zh-CN" altLang="en-US"/>
          </a:p>
        </p:txBody>
      </p:sp>
    </p:spTree>
    <p:extLst>
      <p:ext uri="{BB962C8B-B14F-4D97-AF65-F5344CB8AC3E}">
        <p14:creationId xmlns:p14="http://schemas.microsoft.com/office/powerpoint/2010/main" val="2947073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pPr>
                <a:defRPr/>
              </a:pPr>
              <a:t>2024/3/9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pPr>
                <a:defRPr/>
              </a:pPr>
              <a:t>‹#›</a:t>
            </a:fld>
            <a:endParaRPr lang="zh-CN" altLang="en-US"/>
          </a:p>
        </p:txBody>
      </p:sp>
    </p:spTree>
    <p:extLst>
      <p:ext uri="{BB962C8B-B14F-4D97-AF65-F5344CB8AC3E}">
        <p14:creationId xmlns:p14="http://schemas.microsoft.com/office/powerpoint/2010/main" val="255241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5EADBAFF-29F1-4579-830A-5607DC9A94FC}" type="slidenum">
              <a:rPr lang="ar-SA"/>
              <a:pPr/>
              <a:t>‹#›</a:t>
            </a:fld>
            <a:endParaRPr lang="en-US"/>
          </a:p>
        </p:txBody>
      </p:sp>
    </p:spTree>
    <p:extLst>
      <p:ext uri="{BB962C8B-B14F-4D97-AF65-F5344CB8AC3E}">
        <p14:creationId xmlns:p14="http://schemas.microsoft.com/office/powerpoint/2010/main" val="113808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188640"/>
            <a:ext cx="10972800" cy="510580"/>
          </a:xfrm>
        </p:spPr>
        <p:txBody>
          <a:bodyPr/>
          <a:lstStyle>
            <a:lvl1pPr algn="l">
              <a:defRPr sz="2800" b="1">
                <a:latin typeface="微软雅黑" pitchFamily="34" charset="-122"/>
                <a:ea typeface="微软雅黑" pitchFamily="34" charset="-122"/>
              </a:defRPr>
            </a:lvl1pPr>
          </a:lstStyle>
          <a:p>
            <a:r>
              <a:rPr lang="zh-CN" altLang="en-US" dirty="0"/>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pPr>
                <a:defRPr/>
              </a:pPr>
              <a:t>2024/3/9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pPr>
                <a:defRPr/>
              </a:pPr>
              <a:t>‹#›</a:t>
            </a:fld>
            <a:endParaRPr lang="zh-CN" altLang="en-US"/>
          </a:p>
        </p:txBody>
      </p:sp>
    </p:spTree>
    <p:extLst>
      <p:ext uri="{BB962C8B-B14F-4D97-AF65-F5344CB8AC3E}">
        <p14:creationId xmlns:p14="http://schemas.microsoft.com/office/powerpoint/2010/main" val="1716316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pPr>
                <a:defRPr/>
              </a:pPr>
              <a:t>2024/3/9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pPr>
                <a:defRPr/>
              </a:pPr>
              <a:t>‹#›</a:t>
            </a:fld>
            <a:endParaRPr lang="zh-CN" altLang="en-US"/>
          </a:p>
        </p:txBody>
      </p:sp>
    </p:spTree>
    <p:extLst>
      <p:ext uri="{BB962C8B-B14F-4D97-AF65-F5344CB8AC3E}">
        <p14:creationId xmlns:p14="http://schemas.microsoft.com/office/powerpoint/2010/main" val="401483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pPr>
                <a:defRPr/>
              </a:pPr>
              <a:t>2024/3/9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pPr>
                <a:defRPr/>
              </a:pPr>
              <a:t>‹#›</a:t>
            </a:fld>
            <a:endParaRPr lang="zh-CN" altLang="en-US"/>
          </a:p>
        </p:txBody>
      </p:sp>
    </p:spTree>
    <p:extLst>
      <p:ext uri="{BB962C8B-B14F-4D97-AF65-F5344CB8AC3E}">
        <p14:creationId xmlns:p14="http://schemas.microsoft.com/office/powerpoint/2010/main" val="428492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pPr>
                <a:defRPr/>
              </a:pPr>
              <a:t>2024/3/9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pPr>
                <a:defRPr/>
              </a:pPr>
              <a:t>‹#›</a:t>
            </a:fld>
            <a:endParaRPr lang="zh-CN" altLang="en-US"/>
          </a:p>
        </p:txBody>
      </p:sp>
    </p:spTree>
    <p:extLst>
      <p:ext uri="{BB962C8B-B14F-4D97-AF65-F5344CB8AC3E}">
        <p14:creationId xmlns:p14="http://schemas.microsoft.com/office/powerpoint/2010/main" val="2311139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pPr>
                <a:defRPr/>
              </a:pPr>
              <a:t>2024/3/9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pPr>
                <a:defRPr/>
              </a:pPr>
              <a:t>‹#›</a:t>
            </a:fld>
            <a:endParaRPr lang="zh-CN" altLang="en-US"/>
          </a:p>
        </p:txBody>
      </p:sp>
    </p:spTree>
    <p:extLst>
      <p:ext uri="{BB962C8B-B14F-4D97-AF65-F5344CB8AC3E}">
        <p14:creationId xmlns:p14="http://schemas.microsoft.com/office/powerpoint/2010/main" val="1258519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pPr>
                <a:defRPr/>
              </a:pPr>
              <a:t>2024/3/9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pPr>
                <a:defRPr/>
              </a:pPr>
              <a:t>‹#›</a:t>
            </a:fld>
            <a:endParaRPr lang="zh-CN" altLang="en-US"/>
          </a:p>
        </p:txBody>
      </p:sp>
    </p:spTree>
    <p:extLst>
      <p:ext uri="{BB962C8B-B14F-4D97-AF65-F5344CB8AC3E}">
        <p14:creationId xmlns:p14="http://schemas.microsoft.com/office/powerpoint/2010/main" val="2412713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F4DD-35EA-4E11-AAF7-F5A23401B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9C1D5B-7D55-4E91-9FB0-A6012362B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4425C3-219A-43B0-86B7-B97D155E888F}"/>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5" name="Footer Placeholder 4">
            <a:extLst>
              <a:ext uri="{FF2B5EF4-FFF2-40B4-BE49-F238E27FC236}">
                <a16:creationId xmlns:a16="http://schemas.microsoft.com/office/drawing/2014/main" id="{6235D997-23B8-481C-9AC2-B5C5CFF45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CBFDC-6762-4BDA-B918-1174192D4280}"/>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645109544"/>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11C0-45B5-463E-A73B-258362B18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92891-E4DF-4FC1-8845-03315128F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6A89-FB5E-4D31-A549-32E0E954CD41}"/>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5" name="Footer Placeholder 4">
            <a:extLst>
              <a:ext uri="{FF2B5EF4-FFF2-40B4-BE49-F238E27FC236}">
                <a16:creationId xmlns:a16="http://schemas.microsoft.com/office/drawing/2014/main" id="{41DE0020-009A-4344-9AC6-AFC8087A8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CF0D3-C3F4-48C0-BC3F-306369B57095}"/>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3218898637"/>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B45A-A08E-4DB8-B5CA-900BC4931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9F46C-98DC-4DDC-827E-1D84E2227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55264C-1282-4BC3-939B-4946727642D3}"/>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5" name="Footer Placeholder 4">
            <a:extLst>
              <a:ext uri="{FF2B5EF4-FFF2-40B4-BE49-F238E27FC236}">
                <a16:creationId xmlns:a16="http://schemas.microsoft.com/office/drawing/2014/main" id="{53B8AD13-4BE9-4D3B-8EE1-2919D033F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64ADB-468D-4CE6-BBE8-E92D07126B76}"/>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1924536217"/>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FD3E-8453-44DF-95EF-D7E1A45C6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87D3D-D7E6-42C1-B5CA-BD71157D17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CEE69-AB98-405D-BA08-DCA4C2D68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A0BB4-6E48-44BD-8527-FDEFBEFB98E0}"/>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6" name="Footer Placeholder 5">
            <a:extLst>
              <a:ext uri="{FF2B5EF4-FFF2-40B4-BE49-F238E27FC236}">
                <a16:creationId xmlns:a16="http://schemas.microsoft.com/office/drawing/2014/main" id="{AB7A8C61-3290-4076-9B1A-1CDA17EA0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5E558-3DCC-4A60-9571-507F4F88017C}"/>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73920934"/>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8A2DFB5C-B941-4191-B520-1F4D4A20A30A}" type="slidenum">
              <a:rPr lang="ar-SA"/>
              <a:pPr/>
              <a:t>‹#›</a:t>
            </a:fld>
            <a:endParaRPr lang="en-US"/>
          </a:p>
        </p:txBody>
      </p:sp>
    </p:spTree>
    <p:extLst>
      <p:ext uri="{BB962C8B-B14F-4D97-AF65-F5344CB8AC3E}">
        <p14:creationId xmlns:p14="http://schemas.microsoft.com/office/powerpoint/2010/main" val="3481754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2779-EA92-4D9A-928C-EA325B58E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32A74F-E638-48FE-B7F8-D5C1797D3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F03CF5-11A8-40B8-A5AA-086A293692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F746A-D8C2-4628-B583-8F8AF5CFE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75C1E-11D9-4A72-99E2-FA6DAB5A2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9F114-6211-4234-BD8D-F28EBD29FB32}"/>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8" name="Footer Placeholder 7">
            <a:extLst>
              <a:ext uri="{FF2B5EF4-FFF2-40B4-BE49-F238E27FC236}">
                <a16:creationId xmlns:a16="http://schemas.microsoft.com/office/drawing/2014/main" id="{7BEB19C6-1402-446A-8D6C-B1D64F7E9B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C253A9-048F-4846-8117-0F8168D38A5D}"/>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3064890334"/>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B988-9118-4D6F-8CF8-2794A83FA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272DD-88C7-4B8A-89D4-4EB96BBAAF57}"/>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4" name="Footer Placeholder 3">
            <a:extLst>
              <a:ext uri="{FF2B5EF4-FFF2-40B4-BE49-F238E27FC236}">
                <a16:creationId xmlns:a16="http://schemas.microsoft.com/office/drawing/2014/main" id="{C4DBFD00-D9AD-4F4C-9091-4D10645525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0777D-F700-4A19-8016-92C61A27EB32}"/>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367511835"/>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9BCE1-A073-4B3F-A05D-9A9862B9962A}"/>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3" name="Footer Placeholder 2">
            <a:extLst>
              <a:ext uri="{FF2B5EF4-FFF2-40B4-BE49-F238E27FC236}">
                <a16:creationId xmlns:a16="http://schemas.microsoft.com/office/drawing/2014/main" id="{D7458AE1-B994-456E-A095-9293633761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01B07-3B52-42A3-BEC6-B91AF3E10D5F}"/>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1364310301"/>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8605-853C-4640-B3EE-FB80477C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1F57A-2D22-43BB-B4A0-6011AF86F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DAD7DE-C6FC-4F7C-B975-26293EF33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EE48F-7969-4E52-9A69-5B8463291A89}"/>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6" name="Footer Placeholder 5">
            <a:extLst>
              <a:ext uri="{FF2B5EF4-FFF2-40B4-BE49-F238E27FC236}">
                <a16:creationId xmlns:a16="http://schemas.microsoft.com/office/drawing/2014/main" id="{A8698418-FD38-4AB8-A801-3120E774F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57445-A0A2-4449-9143-E3C9F07D9FEA}"/>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465344608"/>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3A5D-EC27-4734-B6C7-497700509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D3B3-29FB-4A4E-BD34-494B726BF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66F4C4-F878-4C37-9457-D3C4874A7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33CD5-436D-4950-8BBF-5C6F89439BC8}"/>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6" name="Footer Placeholder 5">
            <a:extLst>
              <a:ext uri="{FF2B5EF4-FFF2-40B4-BE49-F238E27FC236}">
                <a16:creationId xmlns:a16="http://schemas.microsoft.com/office/drawing/2014/main" id="{207DA4BF-4CD1-490B-B55E-FBF623D0E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EB6A8-DCED-4AE2-A254-0F58CB5A0394}"/>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115033406"/>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171F-127A-4B39-B0BB-4E3AEA451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DFA72-7171-41CA-BF91-90D22F9DC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22CEF-DC68-4CB3-BD75-4FA40A7D6F5F}"/>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5" name="Footer Placeholder 4">
            <a:extLst>
              <a:ext uri="{FF2B5EF4-FFF2-40B4-BE49-F238E27FC236}">
                <a16:creationId xmlns:a16="http://schemas.microsoft.com/office/drawing/2014/main" id="{179799AA-919E-4C09-A806-208163472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802E5-69AF-4FC8-8F1E-36124ADA9F8B}"/>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1341323848"/>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7637B-D28E-425F-8E1F-614DF27CE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C7A86-8E6B-4BD6-8B75-216267B4CA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065D8-C618-4A46-9830-2D941C733288}"/>
              </a:ext>
            </a:extLst>
          </p:cNvPr>
          <p:cNvSpPr>
            <a:spLocks noGrp="1"/>
          </p:cNvSpPr>
          <p:nvPr>
            <p:ph type="dt" sz="half" idx="10"/>
          </p:nvPr>
        </p:nvSpPr>
        <p:spPr/>
        <p:txBody>
          <a:bodyPr/>
          <a:lstStyle/>
          <a:p>
            <a:fld id="{836F4734-E7E0-4535-9E23-057A26DD5048}" type="datetimeFigureOut">
              <a:rPr lang="en-US" smtClean="0"/>
              <a:t>3/9/2024</a:t>
            </a:fld>
            <a:endParaRPr lang="en-US"/>
          </a:p>
        </p:txBody>
      </p:sp>
      <p:sp>
        <p:nvSpPr>
          <p:cNvPr id="5" name="Footer Placeholder 4">
            <a:extLst>
              <a:ext uri="{FF2B5EF4-FFF2-40B4-BE49-F238E27FC236}">
                <a16:creationId xmlns:a16="http://schemas.microsoft.com/office/drawing/2014/main" id="{7B9394D2-8ADC-49DA-B7D3-19D2703AB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A0177-80C0-4F7C-B350-9C65908EEF54}"/>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1058274982"/>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id="{3C8C4B0D-2E29-EEDB-3E5E-E1483868C44A}"/>
              </a:ext>
            </a:extLst>
          </p:cNvPr>
          <p:cNvSpPr>
            <a:spLocks noGrp="1"/>
          </p:cNvSpPr>
          <p:nvPr>
            <p:ph type="dt" sz="half" idx="10"/>
          </p:nvPr>
        </p:nvSpPr>
        <p:spPr/>
        <p:txBody>
          <a:bodyPr/>
          <a:lstStyle>
            <a:lvl1pPr>
              <a:defRPr/>
            </a:lvl1pPr>
          </a:lstStyle>
          <a:p>
            <a:pPr>
              <a:defRPr/>
            </a:pPr>
            <a:fld id="{EB8BB7B2-8788-4976-BB9A-2EC22D62A5C3}"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F409BCCB-4BB2-E9D7-208E-6046D44AE2CE}"/>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E220A0FB-E8CE-FE07-BC85-1638452DFED3}"/>
              </a:ext>
            </a:extLst>
          </p:cNvPr>
          <p:cNvSpPr>
            <a:spLocks noGrp="1"/>
          </p:cNvSpPr>
          <p:nvPr>
            <p:ph type="sldNum" sz="quarter" idx="12"/>
          </p:nvPr>
        </p:nvSpPr>
        <p:spPr/>
        <p:txBody>
          <a:bodyPr/>
          <a:lstStyle>
            <a:lvl1pPr>
              <a:defRPr/>
            </a:lvl1pPr>
          </a:lstStyle>
          <a:p>
            <a:pPr>
              <a:defRPr/>
            </a:pPr>
            <a:fld id="{DC400F47-DC21-49C6-A8F2-8F970510883A}" type="slidenum">
              <a:rPr lang="ar-SA"/>
              <a:pPr>
                <a:defRPr/>
              </a:pPr>
              <a:t>‹#›</a:t>
            </a:fld>
            <a:endParaRPr lang="ar-SA"/>
          </a:p>
        </p:txBody>
      </p:sp>
    </p:spTree>
    <p:extLst>
      <p:ext uri="{BB962C8B-B14F-4D97-AF65-F5344CB8AC3E}">
        <p14:creationId xmlns:p14="http://schemas.microsoft.com/office/powerpoint/2010/main" val="13836521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EAF9DAF-63E3-9B49-1824-439BE0705D05}"/>
              </a:ext>
            </a:extLst>
          </p:cNvPr>
          <p:cNvSpPr>
            <a:spLocks noGrp="1"/>
          </p:cNvSpPr>
          <p:nvPr>
            <p:ph type="dt" sz="half" idx="10"/>
          </p:nvPr>
        </p:nvSpPr>
        <p:spPr/>
        <p:txBody>
          <a:bodyPr/>
          <a:lstStyle>
            <a:lvl1pPr>
              <a:defRPr/>
            </a:lvl1pPr>
          </a:lstStyle>
          <a:p>
            <a:pPr>
              <a:defRPr/>
            </a:pPr>
            <a:fld id="{B39E8CD5-6446-4D76-80AD-AD368511CCD4}"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B06C6F4D-9663-F909-33DF-3B64F7EDA44C}"/>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CAADAE2E-9A93-EC15-908A-335E05B88797}"/>
              </a:ext>
            </a:extLst>
          </p:cNvPr>
          <p:cNvSpPr>
            <a:spLocks noGrp="1"/>
          </p:cNvSpPr>
          <p:nvPr>
            <p:ph type="sldNum" sz="quarter" idx="12"/>
          </p:nvPr>
        </p:nvSpPr>
        <p:spPr/>
        <p:txBody>
          <a:bodyPr/>
          <a:lstStyle>
            <a:lvl1pPr>
              <a:defRPr/>
            </a:lvl1pPr>
          </a:lstStyle>
          <a:p>
            <a:pPr>
              <a:defRPr/>
            </a:pPr>
            <a:fld id="{713AB2C8-0F2C-4644-921A-5E7B6A42544E}" type="slidenum">
              <a:rPr lang="ar-SA"/>
              <a:pPr>
                <a:defRPr/>
              </a:pPr>
              <a:t>‹#›</a:t>
            </a:fld>
            <a:endParaRPr lang="ar-SA"/>
          </a:p>
        </p:txBody>
      </p:sp>
    </p:spTree>
    <p:extLst>
      <p:ext uri="{BB962C8B-B14F-4D97-AF65-F5344CB8AC3E}">
        <p14:creationId xmlns:p14="http://schemas.microsoft.com/office/powerpoint/2010/main" val="915993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53246A6E-E67C-D636-E704-ED162A5A512D}"/>
              </a:ext>
            </a:extLst>
          </p:cNvPr>
          <p:cNvSpPr>
            <a:spLocks noGrp="1"/>
          </p:cNvSpPr>
          <p:nvPr>
            <p:ph type="dt" sz="half" idx="10"/>
          </p:nvPr>
        </p:nvSpPr>
        <p:spPr/>
        <p:txBody>
          <a:bodyPr/>
          <a:lstStyle>
            <a:lvl1pPr>
              <a:defRPr/>
            </a:lvl1pPr>
          </a:lstStyle>
          <a:p>
            <a:pPr>
              <a:defRPr/>
            </a:pPr>
            <a:fld id="{C6274109-AD7E-4A65-BC11-9B5BC6377691}"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DADF08BF-1609-6239-7D01-CE6E68DB49B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9262D90B-EBCC-20BC-0C4A-99E2D2B01D3F}"/>
              </a:ext>
            </a:extLst>
          </p:cNvPr>
          <p:cNvSpPr>
            <a:spLocks noGrp="1"/>
          </p:cNvSpPr>
          <p:nvPr>
            <p:ph type="sldNum" sz="quarter" idx="12"/>
          </p:nvPr>
        </p:nvSpPr>
        <p:spPr/>
        <p:txBody>
          <a:bodyPr/>
          <a:lstStyle>
            <a:lvl1pPr>
              <a:defRPr/>
            </a:lvl1pPr>
          </a:lstStyle>
          <a:p>
            <a:pPr>
              <a:defRPr/>
            </a:pPr>
            <a:fld id="{8D090FEC-357B-4C1B-8272-F730E4564AF0}" type="slidenum">
              <a:rPr lang="ar-SA"/>
              <a:pPr>
                <a:defRPr/>
              </a:pPr>
              <a:t>‹#›</a:t>
            </a:fld>
            <a:endParaRPr lang="ar-SA"/>
          </a:p>
        </p:txBody>
      </p:sp>
    </p:spTree>
    <p:extLst>
      <p:ext uri="{BB962C8B-B14F-4D97-AF65-F5344CB8AC3E}">
        <p14:creationId xmlns:p14="http://schemas.microsoft.com/office/powerpoint/2010/main" val="31542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D7BB3398-0541-4637-9099-559A34EE191E}" type="slidenum">
              <a:rPr lang="ar-SA"/>
              <a:pPr/>
              <a:t>‹#›</a:t>
            </a:fld>
            <a:endParaRPr lang="en-US"/>
          </a:p>
        </p:txBody>
      </p:sp>
    </p:spTree>
    <p:extLst>
      <p:ext uri="{BB962C8B-B14F-4D97-AF65-F5344CB8AC3E}">
        <p14:creationId xmlns:p14="http://schemas.microsoft.com/office/powerpoint/2010/main" val="38143450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A2E19653-A998-CE3A-5C31-654EE7CD9F66}"/>
              </a:ext>
            </a:extLst>
          </p:cNvPr>
          <p:cNvSpPr>
            <a:spLocks noGrp="1"/>
          </p:cNvSpPr>
          <p:nvPr>
            <p:ph type="dt" sz="half" idx="10"/>
          </p:nvPr>
        </p:nvSpPr>
        <p:spPr/>
        <p:txBody>
          <a:bodyPr/>
          <a:lstStyle>
            <a:lvl1pPr>
              <a:defRPr/>
            </a:lvl1pPr>
          </a:lstStyle>
          <a:p>
            <a:pPr>
              <a:defRPr/>
            </a:pPr>
            <a:fld id="{B1BE2683-2AFE-4AC3-BC95-209304500FE3}" type="datetimeFigureOut">
              <a:rPr lang="ar-SA"/>
              <a:pPr>
                <a:defRPr/>
              </a:pPr>
              <a:t>29/08/45</a:t>
            </a:fld>
            <a:endParaRPr lang="ar-SA"/>
          </a:p>
        </p:txBody>
      </p:sp>
      <p:sp>
        <p:nvSpPr>
          <p:cNvPr id="6" name="عنصر نائب للتذييل 4">
            <a:extLst>
              <a:ext uri="{FF2B5EF4-FFF2-40B4-BE49-F238E27FC236}">
                <a16:creationId xmlns:a16="http://schemas.microsoft.com/office/drawing/2014/main" id="{4D5B4FD4-33B8-2B55-E577-D389A980B8E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4D87DD8C-42B2-4ACF-2F86-C237712E58BF}"/>
              </a:ext>
            </a:extLst>
          </p:cNvPr>
          <p:cNvSpPr>
            <a:spLocks noGrp="1"/>
          </p:cNvSpPr>
          <p:nvPr>
            <p:ph type="sldNum" sz="quarter" idx="12"/>
          </p:nvPr>
        </p:nvSpPr>
        <p:spPr/>
        <p:txBody>
          <a:bodyPr/>
          <a:lstStyle>
            <a:lvl1pPr>
              <a:defRPr/>
            </a:lvl1pPr>
          </a:lstStyle>
          <a:p>
            <a:pPr>
              <a:defRPr/>
            </a:pPr>
            <a:fld id="{02D82322-EB44-42AF-8919-B0D416F9E980}" type="slidenum">
              <a:rPr lang="ar-SA"/>
              <a:pPr>
                <a:defRPr/>
              </a:pPr>
              <a:t>‹#›</a:t>
            </a:fld>
            <a:endParaRPr lang="ar-SA"/>
          </a:p>
        </p:txBody>
      </p:sp>
    </p:spTree>
    <p:extLst>
      <p:ext uri="{BB962C8B-B14F-4D97-AF65-F5344CB8AC3E}">
        <p14:creationId xmlns:p14="http://schemas.microsoft.com/office/powerpoint/2010/main" val="4045078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6B88E0B9-A13E-6139-9CFE-3DA35D092911}"/>
              </a:ext>
            </a:extLst>
          </p:cNvPr>
          <p:cNvSpPr>
            <a:spLocks noGrp="1"/>
          </p:cNvSpPr>
          <p:nvPr>
            <p:ph type="dt" sz="half" idx="10"/>
          </p:nvPr>
        </p:nvSpPr>
        <p:spPr/>
        <p:txBody>
          <a:bodyPr/>
          <a:lstStyle>
            <a:lvl1pPr>
              <a:defRPr/>
            </a:lvl1pPr>
          </a:lstStyle>
          <a:p>
            <a:pPr>
              <a:defRPr/>
            </a:pPr>
            <a:fld id="{34BC05F1-E570-40FA-BE86-46D6F1BD8D0C}" type="datetimeFigureOut">
              <a:rPr lang="ar-SA"/>
              <a:pPr>
                <a:defRPr/>
              </a:pPr>
              <a:t>29/08/45</a:t>
            </a:fld>
            <a:endParaRPr lang="ar-SA"/>
          </a:p>
        </p:txBody>
      </p:sp>
      <p:sp>
        <p:nvSpPr>
          <p:cNvPr id="8" name="عنصر نائب للتذييل 4">
            <a:extLst>
              <a:ext uri="{FF2B5EF4-FFF2-40B4-BE49-F238E27FC236}">
                <a16:creationId xmlns:a16="http://schemas.microsoft.com/office/drawing/2014/main" id="{0A418DDB-27AE-FE6C-F85E-687ADB7DC96C}"/>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B5C11886-E176-7B2F-F504-E963FD3EF6F7}"/>
              </a:ext>
            </a:extLst>
          </p:cNvPr>
          <p:cNvSpPr>
            <a:spLocks noGrp="1"/>
          </p:cNvSpPr>
          <p:nvPr>
            <p:ph type="sldNum" sz="quarter" idx="12"/>
          </p:nvPr>
        </p:nvSpPr>
        <p:spPr/>
        <p:txBody>
          <a:bodyPr/>
          <a:lstStyle>
            <a:lvl1pPr>
              <a:defRPr/>
            </a:lvl1pPr>
          </a:lstStyle>
          <a:p>
            <a:pPr>
              <a:defRPr/>
            </a:pPr>
            <a:fld id="{304C0C22-1A04-4AED-A138-196370D644DD}" type="slidenum">
              <a:rPr lang="ar-SA"/>
              <a:pPr>
                <a:defRPr/>
              </a:pPr>
              <a:t>‹#›</a:t>
            </a:fld>
            <a:endParaRPr lang="ar-SA"/>
          </a:p>
        </p:txBody>
      </p:sp>
    </p:spTree>
    <p:extLst>
      <p:ext uri="{BB962C8B-B14F-4D97-AF65-F5344CB8AC3E}">
        <p14:creationId xmlns:p14="http://schemas.microsoft.com/office/powerpoint/2010/main" val="1976076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a:extLst>
              <a:ext uri="{FF2B5EF4-FFF2-40B4-BE49-F238E27FC236}">
                <a16:creationId xmlns:a16="http://schemas.microsoft.com/office/drawing/2014/main" id="{F8B3B6D3-BC25-5913-C94E-91B30BB7AC44}"/>
              </a:ext>
            </a:extLst>
          </p:cNvPr>
          <p:cNvSpPr>
            <a:spLocks noGrp="1"/>
          </p:cNvSpPr>
          <p:nvPr>
            <p:ph type="dt" sz="half" idx="10"/>
          </p:nvPr>
        </p:nvSpPr>
        <p:spPr/>
        <p:txBody>
          <a:bodyPr/>
          <a:lstStyle>
            <a:lvl1pPr>
              <a:defRPr/>
            </a:lvl1pPr>
          </a:lstStyle>
          <a:p>
            <a:pPr>
              <a:defRPr/>
            </a:pPr>
            <a:fld id="{DCFF2F1E-11DE-4314-A724-DE3501FE657D}" type="datetimeFigureOut">
              <a:rPr lang="ar-SA"/>
              <a:pPr>
                <a:defRPr/>
              </a:pPr>
              <a:t>29/08/45</a:t>
            </a:fld>
            <a:endParaRPr lang="ar-SA"/>
          </a:p>
        </p:txBody>
      </p:sp>
      <p:sp>
        <p:nvSpPr>
          <p:cNvPr id="4" name="عنصر نائب للتذييل 4">
            <a:extLst>
              <a:ext uri="{FF2B5EF4-FFF2-40B4-BE49-F238E27FC236}">
                <a16:creationId xmlns:a16="http://schemas.microsoft.com/office/drawing/2014/main" id="{515CDC0A-43E4-8E86-9832-AE162F188F2D}"/>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2AE1A580-FFEF-1248-A8BF-E37A5FCE2EDD}"/>
              </a:ext>
            </a:extLst>
          </p:cNvPr>
          <p:cNvSpPr>
            <a:spLocks noGrp="1"/>
          </p:cNvSpPr>
          <p:nvPr>
            <p:ph type="sldNum" sz="quarter" idx="12"/>
          </p:nvPr>
        </p:nvSpPr>
        <p:spPr/>
        <p:txBody>
          <a:bodyPr/>
          <a:lstStyle>
            <a:lvl1pPr>
              <a:defRPr/>
            </a:lvl1pPr>
          </a:lstStyle>
          <a:p>
            <a:pPr>
              <a:defRPr/>
            </a:pPr>
            <a:fld id="{1F834B2B-0E2C-4AB5-9E20-6C594963CE54}" type="slidenum">
              <a:rPr lang="ar-SA"/>
              <a:pPr>
                <a:defRPr/>
              </a:pPr>
              <a:t>‹#›</a:t>
            </a:fld>
            <a:endParaRPr lang="ar-SA"/>
          </a:p>
        </p:txBody>
      </p:sp>
    </p:spTree>
    <p:extLst>
      <p:ext uri="{BB962C8B-B14F-4D97-AF65-F5344CB8AC3E}">
        <p14:creationId xmlns:p14="http://schemas.microsoft.com/office/powerpoint/2010/main" val="17862624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72530814-4BC1-6BDE-0C1A-FFAD12F9487F}"/>
              </a:ext>
            </a:extLst>
          </p:cNvPr>
          <p:cNvSpPr>
            <a:spLocks noGrp="1"/>
          </p:cNvSpPr>
          <p:nvPr>
            <p:ph type="dt" sz="half" idx="10"/>
          </p:nvPr>
        </p:nvSpPr>
        <p:spPr/>
        <p:txBody>
          <a:bodyPr/>
          <a:lstStyle>
            <a:lvl1pPr>
              <a:defRPr/>
            </a:lvl1pPr>
          </a:lstStyle>
          <a:p>
            <a:pPr>
              <a:defRPr/>
            </a:pPr>
            <a:fld id="{C867DAC0-A12D-4A9A-A68D-705F4802D4BD}" type="datetimeFigureOut">
              <a:rPr lang="ar-SA"/>
              <a:pPr>
                <a:defRPr/>
              </a:pPr>
              <a:t>29/08/45</a:t>
            </a:fld>
            <a:endParaRPr lang="ar-SA"/>
          </a:p>
        </p:txBody>
      </p:sp>
      <p:sp>
        <p:nvSpPr>
          <p:cNvPr id="3" name="عنصر نائب للتذييل 4">
            <a:extLst>
              <a:ext uri="{FF2B5EF4-FFF2-40B4-BE49-F238E27FC236}">
                <a16:creationId xmlns:a16="http://schemas.microsoft.com/office/drawing/2014/main" id="{9607575E-B418-94DC-8A6F-7ACB1C4210D7}"/>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51A8D840-D9B3-FEDC-AA3C-014A0F919519}"/>
              </a:ext>
            </a:extLst>
          </p:cNvPr>
          <p:cNvSpPr>
            <a:spLocks noGrp="1"/>
          </p:cNvSpPr>
          <p:nvPr>
            <p:ph type="sldNum" sz="quarter" idx="12"/>
          </p:nvPr>
        </p:nvSpPr>
        <p:spPr/>
        <p:txBody>
          <a:bodyPr/>
          <a:lstStyle>
            <a:lvl1pPr>
              <a:defRPr/>
            </a:lvl1pPr>
          </a:lstStyle>
          <a:p>
            <a:pPr>
              <a:defRPr/>
            </a:pPr>
            <a:fld id="{C62D4350-1F74-447C-84DC-85764A84F959}" type="slidenum">
              <a:rPr lang="ar-SA"/>
              <a:pPr>
                <a:defRPr/>
              </a:pPr>
              <a:t>‹#›</a:t>
            </a:fld>
            <a:endParaRPr lang="ar-SA"/>
          </a:p>
        </p:txBody>
      </p:sp>
    </p:spTree>
    <p:extLst>
      <p:ext uri="{BB962C8B-B14F-4D97-AF65-F5344CB8AC3E}">
        <p14:creationId xmlns:p14="http://schemas.microsoft.com/office/powerpoint/2010/main" val="4059433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962F6D7C-5A1B-3717-D4BE-06D47CD68927}"/>
              </a:ext>
            </a:extLst>
          </p:cNvPr>
          <p:cNvSpPr>
            <a:spLocks noGrp="1"/>
          </p:cNvSpPr>
          <p:nvPr>
            <p:ph type="dt" sz="half" idx="10"/>
          </p:nvPr>
        </p:nvSpPr>
        <p:spPr/>
        <p:txBody>
          <a:bodyPr/>
          <a:lstStyle>
            <a:lvl1pPr>
              <a:defRPr/>
            </a:lvl1pPr>
          </a:lstStyle>
          <a:p>
            <a:pPr>
              <a:defRPr/>
            </a:pPr>
            <a:fld id="{DD7E295C-EC80-4CE9-AB67-C3388E7B8945}" type="datetimeFigureOut">
              <a:rPr lang="ar-SA"/>
              <a:pPr>
                <a:defRPr/>
              </a:pPr>
              <a:t>29/08/45</a:t>
            </a:fld>
            <a:endParaRPr lang="ar-SA"/>
          </a:p>
        </p:txBody>
      </p:sp>
      <p:sp>
        <p:nvSpPr>
          <p:cNvPr id="6" name="عنصر نائب للتذييل 4">
            <a:extLst>
              <a:ext uri="{FF2B5EF4-FFF2-40B4-BE49-F238E27FC236}">
                <a16:creationId xmlns:a16="http://schemas.microsoft.com/office/drawing/2014/main" id="{445E3637-8841-49E1-F984-3B04C9F4DE6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4A22271A-2D94-673E-9105-CFF910E28A65}"/>
              </a:ext>
            </a:extLst>
          </p:cNvPr>
          <p:cNvSpPr>
            <a:spLocks noGrp="1"/>
          </p:cNvSpPr>
          <p:nvPr>
            <p:ph type="sldNum" sz="quarter" idx="12"/>
          </p:nvPr>
        </p:nvSpPr>
        <p:spPr/>
        <p:txBody>
          <a:bodyPr/>
          <a:lstStyle>
            <a:lvl1pPr>
              <a:defRPr/>
            </a:lvl1pPr>
          </a:lstStyle>
          <a:p>
            <a:pPr>
              <a:defRPr/>
            </a:pPr>
            <a:fld id="{86FE139A-E776-4795-94DF-CFA55F4E6A00}" type="slidenum">
              <a:rPr lang="ar-SA"/>
              <a:pPr>
                <a:defRPr/>
              </a:pPr>
              <a:t>‹#›</a:t>
            </a:fld>
            <a:endParaRPr lang="ar-SA"/>
          </a:p>
        </p:txBody>
      </p:sp>
    </p:spTree>
    <p:extLst>
      <p:ext uri="{BB962C8B-B14F-4D97-AF65-F5344CB8AC3E}">
        <p14:creationId xmlns:p14="http://schemas.microsoft.com/office/powerpoint/2010/main" val="1331683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AE60B145-D5C1-437A-F7EF-CAB20D9CAED1}"/>
              </a:ext>
            </a:extLst>
          </p:cNvPr>
          <p:cNvSpPr>
            <a:spLocks noGrp="1"/>
          </p:cNvSpPr>
          <p:nvPr>
            <p:ph type="dt" sz="half" idx="10"/>
          </p:nvPr>
        </p:nvSpPr>
        <p:spPr/>
        <p:txBody>
          <a:bodyPr/>
          <a:lstStyle>
            <a:lvl1pPr>
              <a:defRPr/>
            </a:lvl1pPr>
          </a:lstStyle>
          <a:p>
            <a:pPr>
              <a:defRPr/>
            </a:pPr>
            <a:fld id="{9E5560A8-517D-4BE5-95D5-434352E87E3D}" type="datetimeFigureOut">
              <a:rPr lang="ar-SA"/>
              <a:pPr>
                <a:defRPr/>
              </a:pPr>
              <a:t>29/08/45</a:t>
            </a:fld>
            <a:endParaRPr lang="ar-SA"/>
          </a:p>
        </p:txBody>
      </p:sp>
      <p:sp>
        <p:nvSpPr>
          <p:cNvPr id="6" name="عنصر نائب للتذييل 4">
            <a:extLst>
              <a:ext uri="{FF2B5EF4-FFF2-40B4-BE49-F238E27FC236}">
                <a16:creationId xmlns:a16="http://schemas.microsoft.com/office/drawing/2014/main" id="{453E0AA3-725B-FD7E-DCA0-3CEE8E0F58DB}"/>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95E4B579-8972-4231-CB1C-4BA7C139025A}"/>
              </a:ext>
            </a:extLst>
          </p:cNvPr>
          <p:cNvSpPr>
            <a:spLocks noGrp="1"/>
          </p:cNvSpPr>
          <p:nvPr>
            <p:ph type="sldNum" sz="quarter" idx="12"/>
          </p:nvPr>
        </p:nvSpPr>
        <p:spPr/>
        <p:txBody>
          <a:bodyPr/>
          <a:lstStyle>
            <a:lvl1pPr>
              <a:defRPr/>
            </a:lvl1pPr>
          </a:lstStyle>
          <a:p>
            <a:pPr>
              <a:defRPr/>
            </a:pPr>
            <a:fld id="{D96B59F1-C85A-4992-BC6A-2C14B4CDF226}" type="slidenum">
              <a:rPr lang="ar-SA"/>
              <a:pPr>
                <a:defRPr/>
              </a:pPr>
              <a:t>‹#›</a:t>
            </a:fld>
            <a:endParaRPr lang="ar-SA"/>
          </a:p>
        </p:txBody>
      </p:sp>
    </p:spTree>
    <p:extLst>
      <p:ext uri="{BB962C8B-B14F-4D97-AF65-F5344CB8AC3E}">
        <p14:creationId xmlns:p14="http://schemas.microsoft.com/office/powerpoint/2010/main" val="12884092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8B4E7A7-8101-45DC-FC19-3DEE0F7AC07C}"/>
              </a:ext>
            </a:extLst>
          </p:cNvPr>
          <p:cNvSpPr>
            <a:spLocks noGrp="1"/>
          </p:cNvSpPr>
          <p:nvPr>
            <p:ph type="dt" sz="half" idx="10"/>
          </p:nvPr>
        </p:nvSpPr>
        <p:spPr/>
        <p:txBody>
          <a:bodyPr/>
          <a:lstStyle>
            <a:lvl1pPr>
              <a:defRPr/>
            </a:lvl1pPr>
          </a:lstStyle>
          <a:p>
            <a:pPr>
              <a:defRPr/>
            </a:pPr>
            <a:fld id="{DC687234-B9F7-47DF-94EF-1633C9D0BB31}"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09CBAACB-D955-D733-40FC-A04F1E34CBDF}"/>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76B269E5-8EE9-A973-0266-1F2107F988C2}"/>
              </a:ext>
            </a:extLst>
          </p:cNvPr>
          <p:cNvSpPr>
            <a:spLocks noGrp="1"/>
          </p:cNvSpPr>
          <p:nvPr>
            <p:ph type="sldNum" sz="quarter" idx="12"/>
          </p:nvPr>
        </p:nvSpPr>
        <p:spPr/>
        <p:txBody>
          <a:bodyPr/>
          <a:lstStyle>
            <a:lvl1pPr>
              <a:defRPr/>
            </a:lvl1pPr>
          </a:lstStyle>
          <a:p>
            <a:pPr>
              <a:defRPr/>
            </a:pPr>
            <a:fld id="{150C2B63-59C5-46E8-9CC1-2C0DC939E095}" type="slidenum">
              <a:rPr lang="ar-SA"/>
              <a:pPr>
                <a:defRPr/>
              </a:pPr>
              <a:t>‹#›</a:t>
            </a:fld>
            <a:endParaRPr lang="ar-SA"/>
          </a:p>
        </p:txBody>
      </p:sp>
    </p:spTree>
    <p:extLst>
      <p:ext uri="{BB962C8B-B14F-4D97-AF65-F5344CB8AC3E}">
        <p14:creationId xmlns:p14="http://schemas.microsoft.com/office/powerpoint/2010/main" val="819305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F0FBDAE-BB48-2D37-CB93-DF6C51410259}"/>
              </a:ext>
            </a:extLst>
          </p:cNvPr>
          <p:cNvSpPr>
            <a:spLocks noGrp="1"/>
          </p:cNvSpPr>
          <p:nvPr>
            <p:ph type="dt" sz="half" idx="10"/>
          </p:nvPr>
        </p:nvSpPr>
        <p:spPr/>
        <p:txBody>
          <a:bodyPr/>
          <a:lstStyle>
            <a:lvl1pPr>
              <a:defRPr/>
            </a:lvl1pPr>
          </a:lstStyle>
          <a:p>
            <a:pPr>
              <a:defRPr/>
            </a:pPr>
            <a:fld id="{F5F96A59-8CA8-4CE0-A920-A05C9EAF5E05}"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2889F756-5486-8641-9DC3-FDBFA3DAA57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86BE02C-17F7-DD07-8207-6F10CCEFCCB6}"/>
              </a:ext>
            </a:extLst>
          </p:cNvPr>
          <p:cNvSpPr>
            <a:spLocks noGrp="1"/>
          </p:cNvSpPr>
          <p:nvPr>
            <p:ph type="sldNum" sz="quarter" idx="12"/>
          </p:nvPr>
        </p:nvSpPr>
        <p:spPr/>
        <p:txBody>
          <a:bodyPr/>
          <a:lstStyle>
            <a:lvl1pPr>
              <a:defRPr/>
            </a:lvl1pPr>
          </a:lstStyle>
          <a:p>
            <a:pPr>
              <a:defRPr/>
            </a:pPr>
            <a:fld id="{D8908BD5-24DC-409B-8301-69699ADEA20A}" type="slidenum">
              <a:rPr lang="ar-SA"/>
              <a:pPr>
                <a:defRPr/>
              </a:pPr>
              <a:t>‹#›</a:t>
            </a:fld>
            <a:endParaRPr lang="ar-SA"/>
          </a:p>
        </p:txBody>
      </p:sp>
    </p:spTree>
    <p:extLst>
      <p:ext uri="{BB962C8B-B14F-4D97-AF65-F5344CB8AC3E}">
        <p14:creationId xmlns:p14="http://schemas.microsoft.com/office/powerpoint/2010/main" val="18536314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509718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356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65AE40FD-BD33-40DF-88D2-C86FF0594B51}" type="slidenum">
              <a:rPr lang="ar-SA"/>
              <a:pPr/>
              <a:t>‹#›</a:t>
            </a:fld>
            <a:endParaRPr lang="en-US"/>
          </a:p>
        </p:txBody>
      </p:sp>
    </p:spTree>
    <p:extLst>
      <p:ext uri="{BB962C8B-B14F-4D97-AF65-F5344CB8AC3E}">
        <p14:creationId xmlns:p14="http://schemas.microsoft.com/office/powerpoint/2010/main" val="11970621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433860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71074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82576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192543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264836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455819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95717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826223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38069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1212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13333A77-74D1-4D23-BF42-BFEF8D78FDEC}" type="slidenum">
              <a:rPr lang="ar-SA"/>
              <a:pPr/>
              <a:t>‹#›</a:t>
            </a:fld>
            <a:endParaRPr lang="en-US"/>
          </a:p>
        </p:txBody>
      </p:sp>
    </p:spTree>
    <p:extLst>
      <p:ext uri="{BB962C8B-B14F-4D97-AF65-F5344CB8AC3E}">
        <p14:creationId xmlns:p14="http://schemas.microsoft.com/office/powerpoint/2010/main" val="17731019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3756795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1898"/>
            </a:lvl1pPr>
          </a:lstStyle>
          <a:p>
            <a:r>
              <a:rPr lang="ar-SA"/>
              <a:t>انقر لتحرير نمط عنوان الشكل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760"/>
            </a:lvl1pPr>
            <a:lvl2pPr marL="144661" indent="0" algn="ctr">
              <a:buNone/>
              <a:defRPr sz="633"/>
            </a:lvl2pPr>
            <a:lvl3pPr marL="289322" indent="0" algn="ctr">
              <a:buNone/>
              <a:defRPr sz="570"/>
            </a:lvl3pPr>
            <a:lvl4pPr marL="433983" indent="0" algn="ctr">
              <a:buNone/>
              <a:defRPr sz="506"/>
            </a:lvl4pPr>
            <a:lvl5pPr marL="578644" indent="0" algn="ctr">
              <a:buNone/>
              <a:defRPr sz="506"/>
            </a:lvl5pPr>
            <a:lvl6pPr marL="723305" indent="0" algn="ctr">
              <a:buNone/>
              <a:defRPr sz="506"/>
            </a:lvl6pPr>
            <a:lvl7pPr marL="867966" indent="0" algn="ctr">
              <a:buNone/>
              <a:defRPr sz="506"/>
            </a:lvl7pPr>
            <a:lvl8pPr marL="1012627" indent="0" algn="ctr">
              <a:buNone/>
              <a:defRPr sz="506"/>
            </a:lvl8pPr>
            <a:lvl9pPr marL="1157288" indent="0" algn="ctr">
              <a:buNone/>
              <a:defRPr sz="506"/>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6AC6F1D-B36B-4096-A960-0D900365BA04}"/>
              </a:ext>
            </a:extLst>
          </p:cNvPr>
          <p:cNvSpPr>
            <a:spLocks noGrp="1"/>
          </p:cNvSpPr>
          <p:nvPr>
            <p:ph type="dt" sz="half" idx="10"/>
          </p:nvPr>
        </p:nvSpPr>
        <p:spPr/>
        <p:txBody>
          <a:bodyPr/>
          <a:lstStyle>
            <a:lvl1pPr>
              <a:defRPr/>
            </a:lvl1pPr>
          </a:lstStyle>
          <a:p>
            <a:pPr>
              <a:defRPr/>
            </a:pPr>
            <a:fld id="{C280AC35-6D23-4559-8D34-D54963F0765A}"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A5843628-DD27-43CC-80E1-E5194E98998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1E2DDB5-FF9D-4C9E-9A66-5F0CFCCFA536}"/>
              </a:ext>
            </a:extLst>
          </p:cNvPr>
          <p:cNvSpPr>
            <a:spLocks noGrp="1"/>
          </p:cNvSpPr>
          <p:nvPr>
            <p:ph type="sldNum" sz="quarter" idx="12"/>
          </p:nvPr>
        </p:nvSpPr>
        <p:spPr/>
        <p:txBody>
          <a:bodyPr/>
          <a:lstStyle>
            <a:lvl1pPr>
              <a:defRPr/>
            </a:lvl1pPr>
          </a:lstStyle>
          <a:p>
            <a:pPr>
              <a:defRPr/>
            </a:pPr>
            <a:fld id="{2E88B5F9-6B4F-4FD5-9CED-9B3DDD9F2A9D}" type="slidenum">
              <a:rPr lang="ar-SA"/>
              <a:pPr>
                <a:defRPr/>
              </a:pPr>
              <a:t>‹#›</a:t>
            </a:fld>
            <a:endParaRPr lang="ar-SA"/>
          </a:p>
        </p:txBody>
      </p:sp>
    </p:spTree>
    <p:extLst>
      <p:ext uri="{BB962C8B-B14F-4D97-AF65-F5344CB8AC3E}">
        <p14:creationId xmlns:p14="http://schemas.microsoft.com/office/powerpoint/2010/main" val="21621790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77C096-5550-4391-B63E-2D03B4F74931}"/>
              </a:ext>
            </a:extLst>
          </p:cNvPr>
          <p:cNvSpPr>
            <a:spLocks noGrp="1"/>
          </p:cNvSpPr>
          <p:nvPr>
            <p:ph type="dt" sz="half" idx="10"/>
          </p:nvPr>
        </p:nvSpPr>
        <p:spPr/>
        <p:txBody>
          <a:bodyPr/>
          <a:lstStyle>
            <a:lvl1pPr>
              <a:defRPr/>
            </a:lvl1pPr>
          </a:lstStyle>
          <a:p>
            <a:pPr>
              <a:defRPr/>
            </a:pPr>
            <a:fld id="{0E5C56E9-78BC-4E75-8E4C-78FDC19F1BC9}"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30A6EB96-6835-4B22-93FE-55A7466D84F4}"/>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1E3EFE5F-F2C9-493D-A20E-0E4EB0DE6FC2}"/>
              </a:ext>
            </a:extLst>
          </p:cNvPr>
          <p:cNvSpPr>
            <a:spLocks noGrp="1"/>
          </p:cNvSpPr>
          <p:nvPr>
            <p:ph type="sldNum" sz="quarter" idx="12"/>
          </p:nvPr>
        </p:nvSpPr>
        <p:spPr/>
        <p:txBody>
          <a:bodyPr/>
          <a:lstStyle>
            <a:lvl1pPr>
              <a:defRPr/>
            </a:lvl1pPr>
          </a:lstStyle>
          <a:p>
            <a:pPr>
              <a:defRPr/>
            </a:pPr>
            <a:fld id="{46D481FB-6D70-4ABF-84FB-2EC018976E72}" type="slidenum">
              <a:rPr lang="ar-SA"/>
              <a:pPr>
                <a:defRPr/>
              </a:pPr>
              <a:t>‹#›</a:t>
            </a:fld>
            <a:endParaRPr lang="ar-SA"/>
          </a:p>
        </p:txBody>
      </p:sp>
    </p:spTree>
    <p:extLst>
      <p:ext uri="{BB962C8B-B14F-4D97-AF65-F5344CB8AC3E}">
        <p14:creationId xmlns:p14="http://schemas.microsoft.com/office/powerpoint/2010/main" val="20784541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46"/>
            <a:ext cx="10515600" cy="2852737"/>
          </a:xfrm>
        </p:spPr>
        <p:txBody>
          <a:bodyPr anchor="b"/>
          <a:lstStyle>
            <a:lvl1pPr>
              <a:defRPr sz="1898"/>
            </a:lvl1pPr>
          </a:lstStyle>
          <a:p>
            <a:r>
              <a:rPr lang="ar-SA"/>
              <a:t>انقر لتحرير نمط عنوان الشكل الرئيسي</a:t>
            </a:r>
          </a:p>
        </p:txBody>
      </p:sp>
      <p:sp>
        <p:nvSpPr>
          <p:cNvPr id="3" name="عنصر نائب للنص 2"/>
          <p:cNvSpPr>
            <a:spLocks noGrp="1"/>
          </p:cNvSpPr>
          <p:nvPr>
            <p:ph type="body" idx="1"/>
          </p:nvPr>
        </p:nvSpPr>
        <p:spPr>
          <a:xfrm>
            <a:off x="831851" y="4589471"/>
            <a:ext cx="10515600" cy="1500187"/>
          </a:xfrm>
        </p:spPr>
        <p:txBody>
          <a:bodyPr/>
          <a:lstStyle>
            <a:lvl1pPr marL="0" indent="0">
              <a:buNone/>
              <a:defRPr sz="760">
                <a:solidFill>
                  <a:schemeClr val="tx1">
                    <a:tint val="75000"/>
                  </a:schemeClr>
                </a:solidFill>
              </a:defRPr>
            </a:lvl1pPr>
            <a:lvl2pPr marL="144661" indent="0">
              <a:buNone/>
              <a:defRPr sz="633">
                <a:solidFill>
                  <a:schemeClr val="tx1">
                    <a:tint val="75000"/>
                  </a:schemeClr>
                </a:solidFill>
              </a:defRPr>
            </a:lvl2pPr>
            <a:lvl3pPr marL="289322" indent="0">
              <a:buNone/>
              <a:defRPr sz="570">
                <a:solidFill>
                  <a:schemeClr val="tx1">
                    <a:tint val="75000"/>
                  </a:schemeClr>
                </a:solidFill>
              </a:defRPr>
            </a:lvl3pPr>
            <a:lvl4pPr marL="433983" indent="0">
              <a:buNone/>
              <a:defRPr sz="506">
                <a:solidFill>
                  <a:schemeClr val="tx1">
                    <a:tint val="75000"/>
                  </a:schemeClr>
                </a:solidFill>
              </a:defRPr>
            </a:lvl4pPr>
            <a:lvl5pPr marL="578644" indent="0">
              <a:buNone/>
              <a:defRPr sz="506">
                <a:solidFill>
                  <a:schemeClr val="tx1">
                    <a:tint val="75000"/>
                  </a:schemeClr>
                </a:solidFill>
              </a:defRPr>
            </a:lvl5pPr>
            <a:lvl6pPr marL="723305" indent="0">
              <a:buNone/>
              <a:defRPr sz="506">
                <a:solidFill>
                  <a:schemeClr val="tx1">
                    <a:tint val="75000"/>
                  </a:schemeClr>
                </a:solidFill>
              </a:defRPr>
            </a:lvl6pPr>
            <a:lvl7pPr marL="867966" indent="0">
              <a:buNone/>
              <a:defRPr sz="506">
                <a:solidFill>
                  <a:schemeClr val="tx1">
                    <a:tint val="75000"/>
                  </a:schemeClr>
                </a:solidFill>
              </a:defRPr>
            </a:lvl7pPr>
            <a:lvl8pPr marL="1012627" indent="0">
              <a:buNone/>
              <a:defRPr sz="506">
                <a:solidFill>
                  <a:schemeClr val="tx1">
                    <a:tint val="75000"/>
                  </a:schemeClr>
                </a:solidFill>
              </a:defRPr>
            </a:lvl8pPr>
            <a:lvl9pPr marL="1157288" indent="0">
              <a:buNone/>
              <a:defRPr sz="506">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2D16A0E-C353-483A-A1F9-4BFA148AE059}"/>
              </a:ext>
            </a:extLst>
          </p:cNvPr>
          <p:cNvSpPr>
            <a:spLocks noGrp="1"/>
          </p:cNvSpPr>
          <p:nvPr>
            <p:ph type="dt" sz="half" idx="10"/>
          </p:nvPr>
        </p:nvSpPr>
        <p:spPr/>
        <p:txBody>
          <a:bodyPr/>
          <a:lstStyle>
            <a:lvl1pPr>
              <a:defRPr/>
            </a:lvl1pPr>
          </a:lstStyle>
          <a:p>
            <a:pPr>
              <a:defRPr/>
            </a:pPr>
            <a:fld id="{23D05F25-50C4-49AC-BAF9-A9BFAF111A7F}"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7F4D55E0-F280-4B42-92A5-FA4828BF2287}"/>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3A7A7B7-B935-43E5-8DBE-4474689EB61D}"/>
              </a:ext>
            </a:extLst>
          </p:cNvPr>
          <p:cNvSpPr>
            <a:spLocks noGrp="1"/>
          </p:cNvSpPr>
          <p:nvPr>
            <p:ph type="sldNum" sz="quarter" idx="12"/>
          </p:nvPr>
        </p:nvSpPr>
        <p:spPr/>
        <p:txBody>
          <a:bodyPr/>
          <a:lstStyle>
            <a:lvl1pPr>
              <a:defRPr/>
            </a:lvl1pPr>
          </a:lstStyle>
          <a:p>
            <a:pPr>
              <a:defRPr/>
            </a:pPr>
            <a:fld id="{719723E7-4873-4BD1-9C8A-DB6C85C47ADB}" type="slidenum">
              <a:rPr lang="ar-SA"/>
              <a:pPr>
                <a:defRPr/>
              </a:pPr>
              <a:t>‹#›</a:t>
            </a:fld>
            <a:endParaRPr lang="ar-SA"/>
          </a:p>
        </p:txBody>
      </p:sp>
    </p:spTree>
    <p:extLst>
      <p:ext uri="{BB962C8B-B14F-4D97-AF65-F5344CB8AC3E}">
        <p14:creationId xmlns:p14="http://schemas.microsoft.com/office/powerpoint/2010/main" val="319444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03C53F9E-D9C2-4281-A3F4-F2055804EDF1}"/>
              </a:ext>
            </a:extLst>
          </p:cNvPr>
          <p:cNvSpPr>
            <a:spLocks noGrp="1"/>
          </p:cNvSpPr>
          <p:nvPr>
            <p:ph type="dt" sz="half" idx="10"/>
          </p:nvPr>
        </p:nvSpPr>
        <p:spPr/>
        <p:txBody>
          <a:bodyPr/>
          <a:lstStyle>
            <a:lvl1pPr>
              <a:defRPr/>
            </a:lvl1pPr>
          </a:lstStyle>
          <a:p>
            <a:pPr>
              <a:defRPr/>
            </a:pPr>
            <a:fld id="{2EDA27F5-2618-4332-882A-C73CBA640C5F}" type="datetimeFigureOut">
              <a:rPr lang="ar-SA"/>
              <a:pPr>
                <a:defRPr/>
              </a:pPr>
              <a:t>29/08/45</a:t>
            </a:fld>
            <a:endParaRPr lang="ar-SA"/>
          </a:p>
        </p:txBody>
      </p:sp>
      <p:sp>
        <p:nvSpPr>
          <p:cNvPr id="6" name="عنصر نائب للتذييل 4">
            <a:extLst>
              <a:ext uri="{FF2B5EF4-FFF2-40B4-BE49-F238E27FC236}">
                <a16:creationId xmlns:a16="http://schemas.microsoft.com/office/drawing/2014/main" id="{A5CDC8D7-9F8D-4003-8E26-0454D9493EB4}"/>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81058213-4CAB-4ECA-BEDB-73F7C0B985E6}"/>
              </a:ext>
            </a:extLst>
          </p:cNvPr>
          <p:cNvSpPr>
            <a:spLocks noGrp="1"/>
          </p:cNvSpPr>
          <p:nvPr>
            <p:ph type="sldNum" sz="quarter" idx="12"/>
          </p:nvPr>
        </p:nvSpPr>
        <p:spPr/>
        <p:txBody>
          <a:bodyPr/>
          <a:lstStyle>
            <a:lvl1pPr>
              <a:defRPr/>
            </a:lvl1pPr>
          </a:lstStyle>
          <a:p>
            <a:pPr>
              <a:defRPr/>
            </a:pPr>
            <a:fld id="{9BA7350A-1308-4E94-9B3F-09F55AD7C42D}" type="slidenum">
              <a:rPr lang="ar-SA"/>
              <a:pPr>
                <a:defRPr/>
              </a:pPr>
              <a:t>‹#›</a:t>
            </a:fld>
            <a:endParaRPr lang="ar-SA"/>
          </a:p>
        </p:txBody>
      </p:sp>
    </p:spTree>
    <p:extLst>
      <p:ext uri="{BB962C8B-B14F-4D97-AF65-F5344CB8AC3E}">
        <p14:creationId xmlns:p14="http://schemas.microsoft.com/office/powerpoint/2010/main" val="2791448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9"/>
            <a:ext cx="105156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839789" y="1681163"/>
            <a:ext cx="5157787"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839789"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3" y="1681163"/>
            <a:ext cx="5183188"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6172203"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252F8E17-3B1E-49B1-8DFB-90B315F46F3A}"/>
              </a:ext>
            </a:extLst>
          </p:cNvPr>
          <p:cNvSpPr>
            <a:spLocks noGrp="1"/>
          </p:cNvSpPr>
          <p:nvPr>
            <p:ph type="dt" sz="half" idx="10"/>
          </p:nvPr>
        </p:nvSpPr>
        <p:spPr/>
        <p:txBody>
          <a:bodyPr/>
          <a:lstStyle>
            <a:lvl1pPr>
              <a:defRPr/>
            </a:lvl1pPr>
          </a:lstStyle>
          <a:p>
            <a:pPr>
              <a:defRPr/>
            </a:pPr>
            <a:fld id="{AEDA46C6-837B-4234-BECF-405E80783E49}" type="datetimeFigureOut">
              <a:rPr lang="ar-SA"/>
              <a:pPr>
                <a:defRPr/>
              </a:pPr>
              <a:t>29/08/45</a:t>
            </a:fld>
            <a:endParaRPr lang="ar-SA"/>
          </a:p>
        </p:txBody>
      </p:sp>
      <p:sp>
        <p:nvSpPr>
          <p:cNvPr id="8" name="عنصر نائب للتذييل 4">
            <a:extLst>
              <a:ext uri="{FF2B5EF4-FFF2-40B4-BE49-F238E27FC236}">
                <a16:creationId xmlns:a16="http://schemas.microsoft.com/office/drawing/2014/main" id="{6A6F9A6E-3C1D-4071-9874-158116460907}"/>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F030D7EC-200B-4B8C-BD78-77B8DBC7E574}"/>
              </a:ext>
            </a:extLst>
          </p:cNvPr>
          <p:cNvSpPr>
            <a:spLocks noGrp="1"/>
          </p:cNvSpPr>
          <p:nvPr>
            <p:ph type="sldNum" sz="quarter" idx="12"/>
          </p:nvPr>
        </p:nvSpPr>
        <p:spPr/>
        <p:txBody>
          <a:bodyPr/>
          <a:lstStyle>
            <a:lvl1pPr>
              <a:defRPr/>
            </a:lvl1pPr>
          </a:lstStyle>
          <a:p>
            <a:pPr>
              <a:defRPr/>
            </a:pPr>
            <a:fld id="{55F59405-006C-4F5A-81A7-14592313A773}" type="slidenum">
              <a:rPr lang="ar-SA"/>
              <a:pPr>
                <a:defRPr/>
              </a:pPr>
              <a:t>‹#›</a:t>
            </a:fld>
            <a:endParaRPr lang="ar-SA"/>
          </a:p>
        </p:txBody>
      </p:sp>
    </p:spTree>
    <p:extLst>
      <p:ext uri="{BB962C8B-B14F-4D97-AF65-F5344CB8AC3E}">
        <p14:creationId xmlns:p14="http://schemas.microsoft.com/office/powerpoint/2010/main" val="30686401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تاريخ 3">
            <a:extLst>
              <a:ext uri="{FF2B5EF4-FFF2-40B4-BE49-F238E27FC236}">
                <a16:creationId xmlns:a16="http://schemas.microsoft.com/office/drawing/2014/main" id="{58659CDD-E8F6-450B-956C-5C8646B94A5B}"/>
              </a:ext>
            </a:extLst>
          </p:cNvPr>
          <p:cNvSpPr>
            <a:spLocks noGrp="1"/>
          </p:cNvSpPr>
          <p:nvPr>
            <p:ph type="dt" sz="half" idx="10"/>
          </p:nvPr>
        </p:nvSpPr>
        <p:spPr/>
        <p:txBody>
          <a:bodyPr/>
          <a:lstStyle>
            <a:lvl1pPr>
              <a:defRPr/>
            </a:lvl1pPr>
          </a:lstStyle>
          <a:p>
            <a:pPr>
              <a:defRPr/>
            </a:pPr>
            <a:fld id="{4FD7DF49-0CB3-459E-9B0C-F74F4B0E1FCD}" type="datetimeFigureOut">
              <a:rPr lang="ar-SA"/>
              <a:pPr>
                <a:defRPr/>
              </a:pPr>
              <a:t>29/08/45</a:t>
            </a:fld>
            <a:endParaRPr lang="ar-SA"/>
          </a:p>
        </p:txBody>
      </p:sp>
      <p:sp>
        <p:nvSpPr>
          <p:cNvPr id="4" name="عنصر نائب للتذييل 4">
            <a:extLst>
              <a:ext uri="{FF2B5EF4-FFF2-40B4-BE49-F238E27FC236}">
                <a16:creationId xmlns:a16="http://schemas.microsoft.com/office/drawing/2014/main" id="{74C27AE8-8B72-49F2-80DE-8E3F5ACABAEF}"/>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2D88FF41-9FDD-462D-AF5A-90F28FD2469A}"/>
              </a:ext>
            </a:extLst>
          </p:cNvPr>
          <p:cNvSpPr>
            <a:spLocks noGrp="1"/>
          </p:cNvSpPr>
          <p:nvPr>
            <p:ph type="sldNum" sz="quarter" idx="12"/>
          </p:nvPr>
        </p:nvSpPr>
        <p:spPr/>
        <p:txBody>
          <a:bodyPr/>
          <a:lstStyle>
            <a:lvl1pPr>
              <a:defRPr/>
            </a:lvl1pPr>
          </a:lstStyle>
          <a:p>
            <a:pPr>
              <a:defRPr/>
            </a:pPr>
            <a:fld id="{B36E550F-BA54-42C7-B061-B6ABC9695E70}" type="slidenum">
              <a:rPr lang="ar-SA"/>
              <a:pPr>
                <a:defRPr/>
              </a:pPr>
              <a:t>‹#›</a:t>
            </a:fld>
            <a:endParaRPr lang="ar-SA"/>
          </a:p>
        </p:txBody>
      </p:sp>
    </p:spTree>
    <p:extLst>
      <p:ext uri="{BB962C8B-B14F-4D97-AF65-F5344CB8AC3E}">
        <p14:creationId xmlns:p14="http://schemas.microsoft.com/office/powerpoint/2010/main" val="16131614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667E3D63-2C30-4AFD-99C2-146CF06A26E9}"/>
              </a:ext>
            </a:extLst>
          </p:cNvPr>
          <p:cNvSpPr>
            <a:spLocks noGrp="1"/>
          </p:cNvSpPr>
          <p:nvPr>
            <p:ph type="dt" sz="half" idx="10"/>
          </p:nvPr>
        </p:nvSpPr>
        <p:spPr/>
        <p:txBody>
          <a:bodyPr/>
          <a:lstStyle>
            <a:lvl1pPr>
              <a:defRPr/>
            </a:lvl1pPr>
          </a:lstStyle>
          <a:p>
            <a:pPr>
              <a:defRPr/>
            </a:pPr>
            <a:fld id="{7D2BEA20-6A98-4CEC-9265-2D0E8E35A03B}" type="datetimeFigureOut">
              <a:rPr lang="ar-SA"/>
              <a:pPr>
                <a:defRPr/>
              </a:pPr>
              <a:t>29/08/45</a:t>
            </a:fld>
            <a:endParaRPr lang="ar-SA"/>
          </a:p>
        </p:txBody>
      </p:sp>
      <p:sp>
        <p:nvSpPr>
          <p:cNvPr id="3" name="عنصر نائب للتذييل 4">
            <a:extLst>
              <a:ext uri="{FF2B5EF4-FFF2-40B4-BE49-F238E27FC236}">
                <a16:creationId xmlns:a16="http://schemas.microsoft.com/office/drawing/2014/main" id="{464CFFC6-65CF-41FC-A9FB-AAAFD828ECE2}"/>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DCEE1FC2-055E-4D2B-B8B5-5BB7FD5A3E46}"/>
              </a:ext>
            </a:extLst>
          </p:cNvPr>
          <p:cNvSpPr>
            <a:spLocks noGrp="1"/>
          </p:cNvSpPr>
          <p:nvPr>
            <p:ph type="sldNum" sz="quarter" idx="12"/>
          </p:nvPr>
        </p:nvSpPr>
        <p:spPr/>
        <p:txBody>
          <a:bodyPr/>
          <a:lstStyle>
            <a:lvl1pPr>
              <a:defRPr/>
            </a:lvl1pPr>
          </a:lstStyle>
          <a:p>
            <a:pPr>
              <a:defRPr/>
            </a:pPr>
            <a:fld id="{4CD592A3-FB70-4396-AEC3-25238B794F7D}" type="slidenum">
              <a:rPr lang="ar-SA"/>
              <a:pPr>
                <a:defRPr/>
              </a:pPr>
              <a:t>‹#›</a:t>
            </a:fld>
            <a:endParaRPr lang="ar-SA"/>
          </a:p>
        </p:txBody>
      </p:sp>
    </p:spTree>
    <p:extLst>
      <p:ext uri="{BB962C8B-B14F-4D97-AF65-F5344CB8AC3E}">
        <p14:creationId xmlns:p14="http://schemas.microsoft.com/office/powerpoint/2010/main" val="31650332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1013"/>
            </a:lvl1pPr>
          </a:lstStyle>
          <a:p>
            <a:r>
              <a:rPr lang="ar-SA"/>
              <a:t>انقر لتحرير نمط عنوان الشكل الرئيسي</a:t>
            </a:r>
          </a:p>
        </p:txBody>
      </p:sp>
      <p:sp>
        <p:nvSpPr>
          <p:cNvPr id="3" name="عنصر نائب للمحتوى 2"/>
          <p:cNvSpPr>
            <a:spLocks noGrp="1"/>
          </p:cNvSpPr>
          <p:nvPr>
            <p:ph idx="1"/>
          </p:nvPr>
        </p:nvSpPr>
        <p:spPr>
          <a:xfrm>
            <a:off x="5183188" y="987433"/>
            <a:ext cx="6172200" cy="4873625"/>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20B5F596-6FCC-4AF4-AC47-E62E828F3D3D}"/>
              </a:ext>
            </a:extLst>
          </p:cNvPr>
          <p:cNvSpPr>
            <a:spLocks noGrp="1"/>
          </p:cNvSpPr>
          <p:nvPr>
            <p:ph type="dt" sz="half" idx="10"/>
          </p:nvPr>
        </p:nvSpPr>
        <p:spPr/>
        <p:txBody>
          <a:bodyPr/>
          <a:lstStyle>
            <a:lvl1pPr>
              <a:defRPr/>
            </a:lvl1pPr>
          </a:lstStyle>
          <a:p>
            <a:pPr>
              <a:defRPr/>
            </a:pPr>
            <a:fld id="{503895D4-4FD5-4BF0-8735-AC0998598415}" type="datetimeFigureOut">
              <a:rPr lang="ar-SA"/>
              <a:pPr>
                <a:defRPr/>
              </a:pPr>
              <a:t>29/08/45</a:t>
            </a:fld>
            <a:endParaRPr lang="ar-SA"/>
          </a:p>
        </p:txBody>
      </p:sp>
      <p:sp>
        <p:nvSpPr>
          <p:cNvPr id="6" name="عنصر نائب للتذييل 4">
            <a:extLst>
              <a:ext uri="{FF2B5EF4-FFF2-40B4-BE49-F238E27FC236}">
                <a16:creationId xmlns:a16="http://schemas.microsoft.com/office/drawing/2014/main" id="{837893C4-91AB-422B-AB3F-42CD1B0B72A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13E0EE3B-7FB2-4AC9-A6F6-1809A763055F}"/>
              </a:ext>
            </a:extLst>
          </p:cNvPr>
          <p:cNvSpPr>
            <a:spLocks noGrp="1"/>
          </p:cNvSpPr>
          <p:nvPr>
            <p:ph type="sldNum" sz="quarter" idx="12"/>
          </p:nvPr>
        </p:nvSpPr>
        <p:spPr/>
        <p:txBody>
          <a:bodyPr/>
          <a:lstStyle>
            <a:lvl1pPr>
              <a:defRPr/>
            </a:lvl1pPr>
          </a:lstStyle>
          <a:p>
            <a:pPr>
              <a:defRPr/>
            </a:pPr>
            <a:fld id="{265520E8-1617-4049-AC70-202F068EEA0B}" type="slidenum">
              <a:rPr lang="ar-SA"/>
              <a:pPr>
                <a:defRPr/>
              </a:pPr>
              <a:t>‹#›</a:t>
            </a:fld>
            <a:endParaRPr lang="ar-SA"/>
          </a:p>
        </p:txBody>
      </p:sp>
    </p:spTree>
    <p:extLst>
      <p:ext uri="{BB962C8B-B14F-4D97-AF65-F5344CB8AC3E}">
        <p14:creationId xmlns:p14="http://schemas.microsoft.com/office/powerpoint/2010/main" val="26895308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1013"/>
            </a:lvl1pPr>
          </a:lstStyle>
          <a:p>
            <a:r>
              <a:rPr lang="ar-SA"/>
              <a:t>انقر لتحرير نمط عنوان الشكل الرئيسي</a:t>
            </a:r>
          </a:p>
        </p:txBody>
      </p:sp>
      <p:sp>
        <p:nvSpPr>
          <p:cNvPr id="3" name="عنصر نائب للصورة 2"/>
          <p:cNvSpPr>
            <a:spLocks noGrp="1"/>
          </p:cNvSpPr>
          <p:nvPr>
            <p:ph type="pic" idx="1"/>
          </p:nvPr>
        </p:nvSpPr>
        <p:spPr>
          <a:xfrm>
            <a:off x="5183188" y="987433"/>
            <a:ext cx="6172200" cy="4873625"/>
          </a:xfrm>
        </p:spPr>
        <p:txBody>
          <a:bodyPr rtlCol="1">
            <a:normAutofit/>
          </a:bodyPr>
          <a:lstStyle>
            <a:lvl1pPr marL="0" indent="0">
              <a:buNone/>
              <a:defRPr sz="1013"/>
            </a:lvl1pPr>
            <a:lvl2pPr marL="144661" indent="0">
              <a:buNone/>
              <a:defRPr sz="886"/>
            </a:lvl2pPr>
            <a:lvl3pPr marL="289322" indent="0">
              <a:buNone/>
              <a:defRPr sz="760"/>
            </a:lvl3pPr>
            <a:lvl4pPr marL="433983" indent="0">
              <a:buNone/>
              <a:defRPr sz="633"/>
            </a:lvl4pPr>
            <a:lvl5pPr marL="578644" indent="0">
              <a:buNone/>
              <a:defRPr sz="633"/>
            </a:lvl5pPr>
            <a:lvl6pPr marL="723305" indent="0">
              <a:buNone/>
              <a:defRPr sz="633"/>
            </a:lvl6pPr>
            <a:lvl7pPr marL="867966" indent="0">
              <a:buNone/>
              <a:defRPr sz="633"/>
            </a:lvl7pPr>
            <a:lvl8pPr marL="1012627" indent="0">
              <a:buNone/>
              <a:defRPr sz="633"/>
            </a:lvl8pPr>
            <a:lvl9pPr marL="1157288" indent="0">
              <a:buNone/>
              <a:defRPr sz="633"/>
            </a:lvl9pPr>
          </a:lstStyle>
          <a:p>
            <a:pPr lvl="0"/>
            <a:endParaRPr lang="ar-SA" noProof="0"/>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D9D85C9B-4279-4931-A972-909293205881}"/>
              </a:ext>
            </a:extLst>
          </p:cNvPr>
          <p:cNvSpPr>
            <a:spLocks noGrp="1"/>
          </p:cNvSpPr>
          <p:nvPr>
            <p:ph type="dt" sz="half" idx="10"/>
          </p:nvPr>
        </p:nvSpPr>
        <p:spPr/>
        <p:txBody>
          <a:bodyPr/>
          <a:lstStyle>
            <a:lvl1pPr>
              <a:defRPr/>
            </a:lvl1pPr>
          </a:lstStyle>
          <a:p>
            <a:pPr>
              <a:defRPr/>
            </a:pPr>
            <a:fld id="{889DD23A-26F3-4AC5-AC69-182CE2DC543A}" type="datetimeFigureOut">
              <a:rPr lang="ar-SA"/>
              <a:pPr>
                <a:defRPr/>
              </a:pPr>
              <a:t>29/08/45</a:t>
            </a:fld>
            <a:endParaRPr lang="ar-SA"/>
          </a:p>
        </p:txBody>
      </p:sp>
      <p:sp>
        <p:nvSpPr>
          <p:cNvPr id="6" name="عنصر نائب للتذييل 4">
            <a:extLst>
              <a:ext uri="{FF2B5EF4-FFF2-40B4-BE49-F238E27FC236}">
                <a16:creationId xmlns:a16="http://schemas.microsoft.com/office/drawing/2014/main" id="{552C8261-ECAA-4F5F-9638-08275D003B91}"/>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5AD6FE62-45FE-4EB2-929B-8623E9F3E024}"/>
              </a:ext>
            </a:extLst>
          </p:cNvPr>
          <p:cNvSpPr>
            <a:spLocks noGrp="1"/>
          </p:cNvSpPr>
          <p:nvPr>
            <p:ph type="sldNum" sz="quarter" idx="12"/>
          </p:nvPr>
        </p:nvSpPr>
        <p:spPr/>
        <p:txBody>
          <a:bodyPr/>
          <a:lstStyle>
            <a:lvl1pPr>
              <a:defRPr/>
            </a:lvl1pPr>
          </a:lstStyle>
          <a:p>
            <a:pPr>
              <a:defRPr/>
            </a:pPr>
            <a:fld id="{38C6F7D5-5CC8-48F9-8D8E-6F76BD0B0F3A}" type="slidenum">
              <a:rPr lang="ar-SA"/>
              <a:pPr>
                <a:defRPr/>
              </a:pPr>
              <a:t>‹#›</a:t>
            </a:fld>
            <a:endParaRPr lang="ar-SA"/>
          </a:p>
        </p:txBody>
      </p:sp>
    </p:spTree>
    <p:extLst>
      <p:ext uri="{BB962C8B-B14F-4D97-AF65-F5344CB8AC3E}">
        <p14:creationId xmlns:p14="http://schemas.microsoft.com/office/powerpoint/2010/main" val="213914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5" Type="http://schemas.openxmlformats.org/officeDocument/2006/relationships/image" Target="../media/image3.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theme" Target="../theme/theme14.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image" Target="../media/image4.png"/><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1DA225D2-5326-4EE1-AD40-F8B2D0DBAE66}"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198AC1B-F85C-6626-65D6-96F8048015B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8195" name="Rectangle 3">
            <a:extLst>
              <a:ext uri="{FF2B5EF4-FFF2-40B4-BE49-F238E27FC236}">
                <a16:creationId xmlns:a16="http://schemas.microsoft.com/office/drawing/2014/main" id="{9DB3A274-6421-3F26-20F9-94BF1587BC25}"/>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AFBC5704-2957-843C-1546-C969319334D0}"/>
              </a:ext>
            </a:extLst>
          </p:cNvPr>
          <p:cNvSpPr>
            <a:spLocks noGrp="1" noChangeArrowheads="1"/>
          </p:cNvSpPr>
          <p:nvPr>
            <p:ph type="dt" sz="half" idx="2"/>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1" hangingPunct="1">
              <a:defRPr sz="1400"/>
            </a:lvl1pPr>
          </a:lstStyle>
          <a:p>
            <a:pPr>
              <a:defRPr/>
            </a:pPr>
            <a:endParaRPr lang="en-US" altLang="ar-SA"/>
          </a:p>
        </p:txBody>
      </p:sp>
      <p:sp>
        <p:nvSpPr>
          <p:cNvPr id="1029" name="Rectangle 5">
            <a:extLst>
              <a:ext uri="{FF2B5EF4-FFF2-40B4-BE49-F238E27FC236}">
                <a16:creationId xmlns:a16="http://schemas.microsoft.com/office/drawing/2014/main" id="{697D9580-01F0-6B11-53EB-76EA56FF0C0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1" eaLnBrk="1" hangingPunct="1">
              <a:defRPr sz="1400"/>
            </a:lvl1pPr>
          </a:lstStyle>
          <a:p>
            <a:pPr>
              <a:defRPr/>
            </a:pPr>
            <a:endParaRPr lang="en-US" altLang="ar-SA"/>
          </a:p>
        </p:txBody>
      </p:sp>
      <p:sp>
        <p:nvSpPr>
          <p:cNvPr id="1030" name="Rectangle 6">
            <a:extLst>
              <a:ext uri="{FF2B5EF4-FFF2-40B4-BE49-F238E27FC236}">
                <a16:creationId xmlns:a16="http://schemas.microsoft.com/office/drawing/2014/main" id="{A42896A3-33E5-21FF-3371-1FD519B90EB9}"/>
              </a:ext>
            </a:extLst>
          </p:cNvPr>
          <p:cNvSpPr>
            <a:spLocks noGrp="1" noChangeArrowheads="1"/>
          </p:cNvSpPr>
          <p:nvPr>
            <p:ph type="sldNum" sz="quarter" idx="4"/>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AF45E087-8E55-4F05-BBCE-C6A25AB66336}" type="slidenum">
              <a:rPr lang="ar-SA" altLang="ar-SA"/>
              <a:pPr>
                <a:defRPr/>
              </a:pPr>
              <a:t>‹#›</a:t>
            </a:fld>
            <a:endParaRPr lang="en-US" altLang="ar-SA"/>
          </a:p>
        </p:txBody>
      </p:sp>
    </p:spTree>
    <p:extLst>
      <p:ext uri="{BB962C8B-B14F-4D97-AF65-F5344CB8AC3E}">
        <p14:creationId xmlns:p14="http://schemas.microsoft.com/office/powerpoint/2010/main" val="10874066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21C4EAF4-7677-40EC-9A1B-66B5EEF42CFE}" type="slidenum">
              <a:rPr lang="ar-SA"/>
              <a:pPr/>
              <a:t>‹#›</a:t>
            </a:fld>
            <a:endParaRPr lang="en-US"/>
          </a:p>
        </p:txBody>
      </p:sp>
    </p:spTree>
    <p:extLst>
      <p:ext uri="{BB962C8B-B14F-4D97-AF65-F5344CB8AC3E}">
        <p14:creationId xmlns:p14="http://schemas.microsoft.com/office/powerpoint/2010/main" val="58970433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54AA0D84-9296-A15A-4903-C6D5F927479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عنوان الشكل الرئيسي</a:t>
            </a:r>
          </a:p>
        </p:txBody>
      </p:sp>
      <p:sp>
        <p:nvSpPr>
          <p:cNvPr id="20483" name="Text Placeholder 2">
            <a:extLst>
              <a:ext uri="{FF2B5EF4-FFF2-40B4-BE49-F238E27FC236}">
                <a16:creationId xmlns:a16="http://schemas.microsoft.com/office/drawing/2014/main" id="{E920463D-BB2D-A793-2F1A-D0562D3937C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Date Placeholder 3">
            <a:extLst>
              <a:ext uri="{FF2B5EF4-FFF2-40B4-BE49-F238E27FC236}">
                <a16:creationId xmlns:a16="http://schemas.microsoft.com/office/drawing/2014/main" id="{053AAE37-66A0-D343-4A15-620619E58AE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fld id="{4D5B599B-9DB7-49B3-A9E4-2A6A8CA98F8A}" type="datetimeFigureOut">
              <a:rPr lang="en-US"/>
              <a:pPr>
                <a:defRPr/>
              </a:pPr>
              <a:t>3/9/2024</a:t>
            </a:fld>
            <a:endParaRPr lang="en-US"/>
          </a:p>
        </p:txBody>
      </p:sp>
      <p:sp>
        <p:nvSpPr>
          <p:cNvPr id="5" name="Footer Placeholder 4">
            <a:extLst>
              <a:ext uri="{FF2B5EF4-FFF2-40B4-BE49-F238E27FC236}">
                <a16:creationId xmlns:a16="http://schemas.microsoft.com/office/drawing/2014/main" id="{E96AB0B6-F630-E416-BA0C-A46FF9F7D49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52D31C9-6ED1-A690-7C44-C97F273F9B85}"/>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pPr>
              <a:defRPr/>
            </a:pPr>
            <a:fld id="{D5B4F98B-0483-45FA-9612-1724DCD24E93}" type="slidenum">
              <a:rPr lang="en-US"/>
              <a:pPr>
                <a:defRPr/>
              </a:pPr>
              <a:t>‹#›</a:t>
            </a:fld>
            <a:endParaRPr lang="en-US"/>
          </a:p>
        </p:txBody>
      </p:sp>
    </p:spTree>
    <p:extLst>
      <p:ext uri="{BB962C8B-B14F-4D97-AF65-F5344CB8AC3E}">
        <p14:creationId xmlns:p14="http://schemas.microsoft.com/office/powerpoint/2010/main" val="179569439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Lst>
  <p:txStyles>
    <p:titleStyle>
      <a:lvl1pPr algn="ctr" rtl="1" eaLnBrk="0" fontAlgn="base" hangingPunct="0">
        <a:spcBef>
          <a:spcPct val="0"/>
        </a:spcBef>
        <a:spcAft>
          <a:spcPct val="0"/>
        </a:spcAft>
        <a:defRPr sz="4200" kern="1200">
          <a:solidFill>
            <a:schemeClr val="tx1"/>
          </a:solidFill>
          <a:latin typeface="+mn-lt"/>
          <a:ea typeface="+mj-ea"/>
          <a:cs typeface="+mj-cs"/>
        </a:defRPr>
      </a:lvl1pPr>
      <a:lvl2pPr algn="ctr" rtl="1" eaLnBrk="0" fontAlgn="base" hangingPunct="0">
        <a:spcBef>
          <a:spcPct val="0"/>
        </a:spcBef>
        <a:spcAft>
          <a:spcPct val="0"/>
        </a:spcAft>
        <a:defRPr sz="42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2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2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2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2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2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2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2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36AE6-E985-4AC3-B7EF-CC53F033F4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E5A15-DF68-40AB-9E5C-7C949DDDB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B4EAD-1593-47E9-9178-FCA3844FF9B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B58C9E-1AD1-4938-818E-CA3C7B6489B9}" type="datetimeFigureOut">
              <a:rPr lang="en-US" smtClean="0"/>
              <a:t>3/9/2024</a:t>
            </a:fld>
            <a:endParaRPr lang="en-US"/>
          </a:p>
        </p:txBody>
      </p:sp>
      <p:sp>
        <p:nvSpPr>
          <p:cNvPr id="5" name="Footer Placeholder 4">
            <a:extLst>
              <a:ext uri="{FF2B5EF4-FFF2-40B4-BE49-F238E27FC236}">
                <a16:creationId xmlns:a16="http://schemas.microsoft.com/office/drawing/2014/main" id="{2EFC5C19-A69E-4EF2-9FDA-C15FA1F4C12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2CD31-D978-4502-83F5-58F0F213AFB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4071D6-B40E-48DC-8475-DFD75AB12092}" type="slidenum">
              <a:rPr lang="en-US" smtClean="0"/>
              <a:t>‹#›</a:t>
            </a:fld>
            <a:endParaRPr lang="en-US"/>
          </a:p>
        </p:txBody>
      </p:sp>
    </p:spTree>
    <p:extLst>
      <p:ext uri="{BB962C8B-B14F-4D97-AF65-F5344CB8AC3E}">
        <p14:creationId xmlns:p14="http://schemas.microsoft.com/office/powerpoint/2010/main" val="56049064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7" descr="C3-HD-TOP.png">
            <a:extLst>
              <a:ext uri="{FF2B5EF4-FFF2-40B4-BE49-F238E27FC236}">
                <a16:creationId xmlns:a16="http://schemas.microsoft.com/office/drawing/2014/main" id="{3EFE4786-9EF8-E4DF-3C0F-807A438785D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74813C46-B8DD-A6B0-179B-B600211B4873}"/>
              </a:ext>
            </a:extLst>
          </p:cNvPr>
          <p:cNvSpPr>
            <a:spLocks noGrp="1"/>
          </p:cNvSpPr>
          <p:nvPr>
            <p:ph type="title"/>
          </p:nvPr>
        </p:nvSpPr>
        <p:spPr>
          <a:xfrm>
            <a:off x="2895600" y="763588"/>
            <a:ext cx="8610600" cy="1293812"/>
          </a:xfrm>
          <a:prstGeom prst="rect">
            <a:avLst/>
          </a:prstGeom>
        </p:spPr>
        <p:txBody>
          <a:bodyPr vert="horz" wrap="square" lIns="91440" tIns="45720" rIns="91440" bIns="45720" numCol="1" anchor="ctr" anchorCtr="0" compatLnSpc="1">
            <a:prstTxWarp prst="textNoShape">
              <a:avLst/>
            </a:prstTxWarp>
            <a:normAutofit/>
          </a:bodyPr>
          <a:lstStyle/>
          <a:p>
            <a:pPr lvl="0"/>
            <a:r>
              <a:rPr lang="ar-SA" altLang="ar-SA"/>
              <a:t>انقر لتحرير نمط عنوان الشكل الرئيسي</a:t>
            </a:r>
          </a:p>
        </p:txBody>
      </p:sp>
      <p:sp>
        <p:nvSpPr>
          <p:cNvPr id="11268" name="Text Placeholder 2">
            <a:extLst>
              <a:ext uri="{FF2B5EF4-FFF2-40B4-BE49-F238E27FC236}">
                <a16:creationId xmlns:a16="http://schemas.microsoft.com/office/drawing/2014/main" id="{C6E974B0-ADC1-9E24-DDD9-FC9F445D2915}"/>
              </a:ext>
            </a:extLst>
          </p:cNvPr>
          <p:cNvSpPr>
            <a:spLocks noGrp="1" noChangeArrowheads="1"/>
          </p:cNvSpPr>
          <p:nvPr>
            <p:ph type="body" idx="1"/>
          </p:nvPr>
        </p:nvSpPr>
        <p:spPr bwMode="auto">
          <a:xfrm>
            <a:off x="685800" y="2193925"/>
            <a:ext cx="10820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حرر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Date Placeholder 3">
            <a:extLst>
              <a:ext uri="{FF2B5EF4-FFF2-40B4-BE49-F238E27FC236}">
                <a16:creationId xmlns:a16="http://schemas.microsoft.com/office/drawing/2014/main" id="{20813CC7-4414-E67C-3C81-4D93E9E03A21}"/>
              </a:ext>
            </a:extLst>
          </p:cNvPr>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a:defRPr sz="591">
                <a:solidFill>
                  <a:schemeClr val="tx1">
                    <a:tint val="75000"/>
                  </a:schemeClr>
                </a:solidFill>
              </a:defRPr>
            </a:lvl1pPr>
          </a:lstStyle>
          <a:p>
            <a:pPr>
              <a:defRPr/>
            </a:pPr>
            <a:fld id="{671C22A5-872C-4595-810E-E6786C295B69}" type="datetimeFigureOut">
              <a:rPr lang="ar-SA"/>
              <a:pPr>
                <a:defRPr/>
              </a:pPr>
              <a:t>29/08/45</a:t>
            </a:fld>
            <a:endParaRPr lang="ar-SA"/>
          </a:p>
        </p:txBody>
      </p:sp>
      <p:sp>
        <p:nvSpPr>
          <p:cNvPr id="5" name="Footer Placeholder 4">
            <a:extLst>
              <a:ext uri="{FF2B5EF4-FFF2-40B4-BE49-F238E27FC236}">
                <a16:creationId xmlns:a16="http://schemas.microsoft.com/office/drawing/2014/main" id="{D9BF6213-641D-7386-0540-5F6CD3AE8362}"/>
              </a:ext>
            </a:extLst>
          </p:cNvPr>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a:defRPr sz="591">
                <a:solidFill>
                  <a:schemeClr val="tx1">
                    <a:tint val="75000"/>
                  </a:schemeClr>
                </a:solidFill>
              </a:defRPr>
            </a:lvl1pPr>
          </a:lstStyle>
          <a:p>
            <a:pPr>
              <a:defRPr/>
            </a:pPr>
            <a:endParaRPr lang="ar-SA"/>
          </a:p>
        </p:txBody>
      </p:sp>
      <p:sp>
        <p:nvSpPr>
          <p:cNvPr id="6" name="Slide Number Placeholder 5">
            <a:extLst>
              <a:ext uri="{FF2B5EF4-FFF2-40B4-BE49-F238E27FC236}">
                <a16:creationId xmlns:a16="http://schemas.microsoft.com/office/drawing/2014/main" id="{484428E3-E61C-6D6C-ED99-EBE352255AB3}"/>
              </a:ext>
            </a:extLst>
          </p:cNvPr>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591">
                <a:solidFill>
                  <a:schemeClr val="tx1">
                    <a:tint val="75000"/>
                  </a:schemeClr>
                </a:solidFill>
              </a:defRPr>
            </a:lvl1pPr>
          </a:lstStyle>
          <a:p>
            <a:pPr>
              <a:defRPr/>
            </a:pPr>
            <a:fld id="{7A3B0FD6-679D-47F7-AC2A-C87AC7EBD12B}" type="slidenum">
              <a:rPr lang="ar-SA"/>
              <a:pPr>
                <a:defRPr/>
              </a:pPr>
              <a:t>‹#›</a:t>
            </a:fld>
            <a:endParaRPr lang="ar-SA"/>
          </a:p>
        </p:txBody>
      </p:sp>
    </p:spTree>
    <p:extLst>
      <p:ext uri="{BB962C8B-B14F-4D97-AF65-F5344CB8AC3E}">
        <p14:creationId xmlns:p14="http://schemas.microsoft.com/office/powerpoint/2010/main" val="268618543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ransition spd="slow">
    <p:fade/>
  </p:transition>
  <p:txStyles>
    <p:titleStyle>
      <a:lvl1pPr algn="r" defTabSz="514350" rtl="1" eaLnBrk="0" fontAlgn="base" hangingPunct="0">
        <a:lnSpc>
          <a:spcPct val="90000"/>
        </a:lnSpc>
        <a:spcBef>
          <a:spcPct val="0"/>
        </a:spcBef>
        <a:spcAft>
          <a:spcPct val="0"/>
        </a:spcAft>
        <a:defRPr sz="2200" kern="1200" cap="all">
          <a:solidFill>
            <a:schemeClr val="tx1"/>
          </a:solidFill>
          <a:latin typeface="+mj-lt"/>
          <a:ea typeface="+mj-ea"/>
          <a:cs typeface="+mj-cs"/>
        </a:defRPr>
      </a:lvl1pPr>
      <a:lvl2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2pPr>
      <a:lvl3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3pPr>
      <a:lvl4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4pPr>
      <a:lvl5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5pPr>
      <a:lvl6pPr marL="4572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6pPr>
      <a:lvl7pPr marL="9144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7pPr>
      <a:lvl8pPr marL="13716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8pPr>
      <a:lvl9pPr marL="18288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9pPr>
    </p:titleStyle>
    <p:bodyStyle>
      <a:lvl1pPr marL="128588" indent="-128588" algn="r" defTabSz="514350" rtl="1" eaLnBrk="0" fontAlgn="base" hangingPunct="0">
        <a:lnSpc>
          <a:spcPct val="90000"/>
        </a:lnSpc>
        <a:spcBef>
          <a:spcPts val="563"/>
        </a:spcBef>
        <a:spcAft>
          <a:spcPct val="0"/>
        </a:spcAft>
        <a:buFont typeface="Arial" panose="020B0604020202020204" pitchFamily="34" charset="0"/>
        <a:buChar char="•"/>
        <a:defRPr sz="1200" kern="1200">
          <a:solidFill>
            <a:schemeClr val="tx1"/>
          </a:solidFill>
          <a:latin typeface="+mn-lt"/>
          <a:ea typeface="+mn-ea"/>
          <a:cs typeface="+mn-cs"/>
        </a:defRPr>
      </a:lvl1pPr>
      <a:lvl2pPr marL="385763" indent="-128588" algn="r" defTabSz="514350" rtl="1"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r" defTabSz="514350" rtl="1"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3pPr>
      <a:lvl4pPr marL="900113" indent="-128588" algn="r" defTabSz="514350" rtl="1"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88" indent="-128588" algn="r" defTabSz="514350" rtl="1"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63"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6pPr>
      <a:lvl7pPr marL="1671638"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7pPr>
      <a:lvl8pPr marL="1928813"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8pPr>
      <a:lvl9pPr marL="2185988"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r" defTabSz="514350" rtl="1" eaLnBrk="1" latinLnBrk="0" hangingPunct="1">
        <a:defRPr sz="1013" kern="1200">
          <a:solidFill>
            <a:schemeClr val="tx1"/>
          </a:solidFill>
          <a:latin typeface="+mn-lt"/>
          <a:ea typeface="+mn-ea"/>
          <a:cs typeface="+mn-cs"/>
        </a:defRPr>
      </a:lvl1pPr>
      <a:lvl2pPr marL="257175" algn="r" defTabSz="514350" rtl="1" eaLnBrk="1" latinLnBrk="0" hangingPunct="1">
        <a:defRPr sz="1013" kern="1200">
          <a:solidFill>
            <a:schemeClr val="tx1"/>
          </a:solidFill>
          <a:latin typeface="+mn-lt"/>
          <a:ea typeface="+mn-ea"/>
          <a:cs typeface="+mn-cs"/>
        </a:defRPr>
      </a:lvl2pPr>
      <a:lvl3pPr marL="514350" algn="r" defTabSz="514350" rtl="1" eaLnBrk="1" latinLnBrk="0" hangingPunct="1">
        <a:defRPr sz="1013" kern="1200">
          <a:solidFill>
            <a:schemeClr val="tx1"/>
          </a:solidFill>
          <a:latin typeface="+mn-lt"/>
          <a:ea typeface="+mn-ea"/>
          <a:cs typeface="+mn-cs"/>
        </a:defRPr>
      </a:lvl3pPr>
      <a:lvl4pPr marL="771525" algn="r" defTabSz="514350" rtl="1" eaLnBrk="1" latinLnBrk="0" hangingPunct="1">
        <a:defRPr sz="1013" kern="1200">
          <a:solidFill>
            <a:schemeClr val="tx1"/>
          </a:solidFill>
          <a:latin typeface="+mn-lt"/>
          <a:ea typeface="+mn-ea"/>
          <a:cs typeface="+mn-cs"/>
        </a:defRPr>
      </a:lvl4pPr>
      <a:lvl5pPr marL="1028700" algn="r" defTabSz="514350" rtl="1" eaLnBrk="1" latinLnBrk="0" hangingPunct="1">
        <a:defRPr sz="1013" kern="1200">
          <a:solidFill>
            <a:schemeClr val="tx1"/>
          </a:solidFill>
          <a:latin typeface="+mn-lt"/>
          <a:ea typeface="+mn-ea"/>
          <a:cs typeface="+mn-cs"/>
        </a:defRPr>
      </a:lvl5pPr>
      <a:lvl6pPr marL="1285875" algn="r" defTabSz="514350" rtl="1" eaLnBrk="1" latinLnBrk="0" hangingPunct="1">
        <a:defRPr sz="1013" kern="1200">
          <a:solidFill>
            <a:schemeClr val="tx1"/>
          </a:solidFill>
          <a:latin typeface="+mn-lt"/>
          <a:ea typeface="+mn-ea"/>
          <a:cs typeface="+mn-cs"/>
        </a:defRPr>
      </a:lvl6pPr>
      <a:lvl7pPr marL="1543050" algn="r" defTabSz="514350" rtl="1" eaLnBrk="1" latinLnBrk="0" hangingPunct="1">
        <a:defRPr sz="1013" kern="1200">
          <a:solidFill>
            <a:schemeClr val="tx1"/>
          </a:solidFill>
          <a:latin typeface="+mn-lt"/>
          <a:ea typeface="+mn-ea"/>
          <a:cs typeface="+mn-cs"/>
        </a:defRPr>
      </a:lvl7pPr>
      <a:lvl8pPr marL="1800225" algn="r" defTabSz="514350" rtl="1" eaLnBrk="1" latinLnBrk="0" hangingPunct="1">
        <a:defRPr sz="1013" kern="1200">
          <a:solidFill>
            <a:schemeClr val="tx1"/>
          </a:solidFill>
          <a:latin typeface="+mn-lt"/>
          <a:ea typeface="+mn-ea"/>
          <a:cs typeface="+mn-cs"/>
        </a:defRPr>
      </a:lvl8pPr>
      <a:lvl9pPr marL="2057400" algn="r" defTabSz="514350" rtl="1"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2A3AA1D-88E5-22C2-7427-800F837EF1C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12291" name="Rectangle 3">
            <a:extLst>
              <a:ext uri="{FF2B5EF4-FFF2-40B4-BE49-F238E27FC236}">
                <a16:creationId xmlns:a16="http://schemas.microsoft.com/office/drawing/2014/main" id="{C554C6A3-0BF2-0C9E-4AAA-7F5E6FF158A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5DDEBD31-CCDB-AE53-C6D9-543D6378C0D8}"/>
              </a:ext>
            </a:extLst>
          </p:cNvPr>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a:lvl1pPr>
          </a:lstStyle>
          <a:p>
            <a:pPr>
              <a:defRPr/>
            </a:pPr>
            <a:endParaRPr lang="en-US"/>
          </a:p>
        </p:txBody>
      </p:sp>
      <p:sp>
        <p:nvSpPr>
          <p:cNvPr id="1029" name="Rectangle 5">
            <a:extLst>
              <a:ext uri="{FF2B5EF4-FFF2-40B4-BE49-F238E27FC236}">
                <a16:creationId xmlns:a16="http://schemas.microsoft.com/office/drawing/2014/main" id="{34F8513C-CB31-B917-F954-3E5589A92AA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vl1pPr>
          </a:lstStyle>
          <a:p>
            <a:pPr>
              <a:defRPr/>
            </a:pPr>
            <a:endParaRPr lang="en-US"/>
          </a:p>
        </p:txBody>
      </p:sp>
      <p:sp>
        <p:nvSpPr>
          <p:cNvPr id="1030" name="Rectangle 6">
            <a:extLst>
              <a:ext uri="{FF2B5EF4-FFF2-40B4-BE49-F238E27FC236}">
                <a16:creationId xmlns:a16="http://schemas.microsoft.com/office/drawing/2014/main" id="{E816D533-55FE-D0D1-BBA5-61BE9047BF93}"/>
              </a:ext>
            </a:extLst>
          </p:cNvPr>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88"/>
            </a:lvl1pPr>
          </a:lstStyle>
          <a:p>
            <a:pPr>
              <a:defRPr/>
            </a:pPr>
            <a:fld id="{4BEEB0F9-2F2D-4AC1-A2EB-A508FC16FA12}" type="slidenum">
              <a:rPr lang="ar-SA"/>
              <a:pPr>
                <a:defRPr/>
              </a:pPr>
              <a:t>‹#›</a:t>
            </a:fld>
            <a:endParaRPr lang="en-US"/>
          </a:p>
        </p:txBody>
      </p:sp>
    </p:spTree>
    <p:extLst>
      <p:ext uri="{BB962C8B-B14F-4D97-AF65-F5344CB8AC3E}">
        <p14:creationId xmlns:p14="http://schemas.microsoft.com/office/powerpoint/2010/main" val="303124624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Arial" pitchFamily="34" charset="0"/>
        </a:defRPr>
      </a:lvl2pPr>
      <a:lvl3pPr algn="ctr" rtl="1" eaLnBrk="0" fontAlgn="base" hangingPunct="0">
        <a:spcBef>
          <a:spcPct val="0"/>
        </a:spcBef>
        <a:spcAft>
          <a:spcPct val="0"/>
        </a:spcAft>
        <a:defRPr sz="2400">
          <a:solidFill>
            <a:schemeClr val="tx2"/>
          </a:solidFill>
          <a:latin typeface="Arial" pitchFamily="34" charset="0"/>
          <a:cs typeface="Arial" pitchFamily="34" charset="0"/>
        </a:defRPr>
      </a:lvl3pPr>
      <a:lvl4pPr algn="ctr" rtl="1" eaLnBrk="0" fontAlgn="base" hangingPunct="0">
        <a:spcBef>
          <a:spcPct val="0"/>
        </a:spcBef>
        <a:spcAft>
          <a:spcPct val="0"/>
        </a:spcAft>
        <a:defRPr sz="2400">
          <a:solidFill>
            <a:schemeClr val="tx2"/>
          </a:solidFill>
          <a:latin typeface="Arial" pitchFamily="34" charset="0"/>
          <a:cs typeface="Arial" pitchFamily="34" charset="0"/>
        </a:defRPr>
      </a:lvl4pPr>
      <a:lvl5pPr algn="ctr" rtl="1" eaLnBrk="0" fontAlgn="base" hangingPunct="0">
        <a:spcBef>
          <a:spcPct val="0"/>
        </a:spcBef>
        <a:spcAft>
          <a:spcPct val="0"/>
        </a:spcAft>
        <a:defRPr sz="2400">
          <a:solidFill>
            <a:schemeClr val="tx2"/>
          </a:solidFill>
          <a:latin typeface="Arial" pitchFamily="34" charset="0"/>
          <a:cs typeface="Arial" pitchFamily="34" charset="0"/>
        </a:defRPr>
      </a:lvl5pPr>
      <a:lvl6pPr marL="257175" algn="ctr" rtl="1" fontAlgn="base">
        <a:spcBef>
          <a:spcPct val="0"/>
        </a:spcBef>
        <a:spcAft>
          <a:spcPct val="0"/>
        </a:spcAft>
        <a:defRPr sz="2475">
          <a:solidFill>
            <a:schemeClr val="tx2"/>
          </a:solidFill>
          <a:latin typeface="Arial" pitchFamily="34" charset="0"/>
          <a:cs typeface="Arial" pitchFamily="34" charset="0"/>
        </a:defRPr>
      </a:lvl6pPr>
      <a:lvl7pPr marL="514350" algn="ctr" rtl="1" fontAlgn="base">
        <a:spcBef>
          <a:spcPct val="0"/>
        </a:spcBef>
        <a:spcAft>
          <a:spcPct val="0"/>
        </a:spcAft>
        <a:defRPr sz="2475">
          <a:solidFill>
            <a:schemeClr val="tx2"/>
          </a:solidFill>
          <a:latin typeface="Arial" pitchFamily="34" charset="0"/>
          <a:cs typeface="Arial" pitchFamily="34" charset="0"/>
        </a:defRPr>
      </a:lvl7pPr>
      <a:lvl8pPr marL="771525" algn="ctr" rtl="1" fontAlgn="base">
        <a:spcBef>
          <a:spcPct val="0"/>
        </a:spcBef>
        <a:spcAft>
          <a:spcPct val="0"/>
        </a:spcAft>
        <a:defRPr sz="2475">
          <a:solidFill>
            <a:schemeClr val="tx2"/>
          </a:solidFill>
          <a:latin typeface="Arial" pitchFamily="34" charset="0"/>
          <a:cs typeface="Arial" pitchFamily="34" charset="0"/>
        </a:defRPr>
      </a:lvl8pPr>
      <a:lvl9pPr marL="1028700" algn="ctr" rtl="1" fontAlgn="base">
        <a:spcBef>
          <a:spcPct val="0"/>
        </a:spcBef>
        <a:spcAft>
          <a:spcPct val="0"/>
        </a:spcAft>
        <a:defRPr sz="2475">
          <a:solidFill>
            <a:schemeClr val="tx2"/>
          </a:solidFill>
          <a:latin typeface="Arial" pitchFamily="34" charset="0"/>
          <a:cs typeface="Arial" pitchFamily="34" charset="0"/>
        </a:defRPr>
      </a:lvl9pPr>
    </p:titleStyle>
    <p:bodyStyle>
      <a:lvl1pPr marL="192088" indent="-192088" algn="r" rtl="1" eaLnBrk="0" fontAlgn="base" hangingPunct="0">
        <a:spcBef>
          <a:spcPct val="20000"/>
        </a:spcBef>
        <a:spcAft>
          <a:spcPct val="0"/>
        </a:spcAft>
        <a:buChar char="•"/>
        <a:defRPr>
          <a:solidFill>
            <a:schemeClr val="tx1"/>
          </a:solidFill>
          <a:latin typeface="+mn-lt"/>
          <a:ea typeface="+mn-ea"/>
          <a:cs typeface="+mn-cs"/>
        </a:defRPr>
      </a:lvl1pPr>
      <a:lvl2pPr marL="417513" indent="-160338" algn="r" rtl="1" eaLnBrk="0" fontAlgn="base" hangingPunct="0">
        <a:spcBef>
          <a:spcPct val="20000"/>
        </a:spcBef>
        <a:spcAft>
          <a:spcPct val="0"/>
        </a:spcAft>
        <a:buChar char="–"/>
        <a:defRPr sz="1500">
          <a:solidFill>
            <a:schemeClr val="tx1"/>
          </a:solidFill>
          <a:latin typeface="+mn-lt"/>
          <a:cs typeface="+mn-cs"/>
        </a:defRPr>
      </a:lvl2pPr>
      <a:lvl3pPr marL="642938" indent="-128588" algn="r" rtl="1" eaLnBrk="0" fontAlgn="base" hangingPunct="0">
        <a:spcBef>
          <a:spcPct val="20000"/>
        </a:spcBef>
        <a:spcAft>
          <a:spcPct val="0"/>
        </a:spcAft>
        <a:buChar char="•"/>
        <a:defRPr>
          <a:solidFill>
            <a:schemeClr val="tx1"/>
          </a:solidFill>
          <a:latin typeface="+mn-lt"/>
          <a:cs typeface="+mn-cs"/>
        </a:defRPr>
      </a:lvl3pPr>
      <a:lvl4pPr marL="900113" indent="-128588" algn="r" rtl="1" eaLnBrk="0" fontAlgn="base" hangingPunct="0">
        <a:spcBef>
          <a:spcPct val="20000"/>
        </a:spcBef>
        <a:spcAft>
          <a:spcPct val="0"/>
        </a:spcAft>
        <a:buChar char="–"/>
        <a:defRPr sz="1100">
          <a:solidFill>
            <a:schemeClr val="tx1"/>
          </a:solidFill>
          <a:latin typeface="+mn-lt"/>
          <a:cs typeface="+mn-cs"/>
        </a:defRPr>
      </a:lvl4pPr>
      <a:lvl5pPr marL="1157288" indent="-128588" algn="r" rtl="1" eaLnBrk="0" fontAlgn="base" hangingPunct="0">
        <a:spcBef>
          <a:spcPct val="20000"/>
        </a:spcBef>
        <a:spcAft>
          <a:spcPct val="0"/>
        </a:spcAft>
        <a:buChar char="»"/>
        <a:defRPr sz="1100">
          <a:solidFill>
            <a:schemeClr val="tx1"/>
          </a:solidFill>
          <a:latin typeface="+mn-lt"/>
          <a:cs typeface="+mn-cs"/>
        </a:defRPr>
      </a:lvl5pPr>
      <a:lvl6pPr marL="1414463" indent="-128588" algn="r" rtl="1" fontAlgn="base">
        <a:spcBef>
          <a:spcPct val="20000"/>
        </a:spcBef>
        <a:spcAft>
          <a:spcPct val="0"/>
        </a:spcAft>
        <a:buChar char="»"/>
        <a:defRPr sz="1125">
          <a:solidFill>
            <a:schemeClr val="tx1"/>
          </a:solidFill>
          <a:latin typeface="+mn-lt"/>
          <a:cs typeface="+mn-cs"/>
        </a:defRPr>
      </a:lvl6pPr>
      <a:lvl7pPr marL="1671638" indent="-128588" algn="r" rtl="1" fontAlgn="base">
        <a:spcBef>
          <a:spcPct val="20000"/>
        </a:spcBef>
        <a:spcAft>
          <a:spcPct val="0"/>
        </a:spcAft>
        <a:buChar char="»"/>
        <a:defRPr sz="1125">
          <a:solidFill>
            <a:schemeClr val="tx1"/>
          </a:solidFill>
          <a:latin typeface="+mn-lt"/>
          <a:cs typeface="+mn-cs"/>
        </a:defRPr>
      </a:lvl7pPr>
      <a:lvl8pPr marL="1928813" indent="-128588" algn="r" rtl="1" fontAlgn="base">
        <a:spcBef>
          <a:spcPct val="20000"/>
        </a:spcBef>
        <a:spcAft>
          <a:spcPct val="0"/>
        </a:spcAft>
        <a:buChar char="»"/>
        <a:defRPr sz="1125">
          <a:solidFill>
            <a:schemeClr val="tx1"/>
          </a:solidFill>
          <a:latin typeface="+mn-lt"/>
          <a:cs typeface="+mn-cs"/>
        </a:defRPr>
      </a:lvl8pPr>
      <a:lvl9pPr marL="2185988" indent="-128588" algn="r" rtl="1" fontAlgn="base">
        <a:spcBef>
          <a:spcPct val="20000"/>
        </a:spcBef>
        <a:spcAft>
          <a:spcPct val="0"/>
        </a:spcAft>
        <a:buChar char="»"/>
        <a:defRPr sz="1125">
          <a:solidFill>
            <a:schemeClr val="tx1"/>
          </a:solidFill>
          <a:latin typeface="+mn-lt"/>
          <a:cs typeface="+mn-cs"/>
        </a:defRPr>
      </a:lvl9pPr>
    </p:bodyStyle>
    <p:otherStyle>
      <a:defPPr>
        <a:defRPr lang="ar-SA"/>
      </a:defPPr>
      <a:lvl1pPr marL="0" algn="r" defTabSz="514350" rtl="1" eaLnBrk="1" latinLnBrk="0" hangingPunct="1">
        <a:defRPr sz="1013" kern="1200">
          <a:solidFill>
            <a:schemeClr val="tx1"/>
          </a:solidFill>
          <a:latin typeface="+mn-lt"/>
          <a:ea typeface="+mn-ea"/>
          <a:cs typeface="+mn-cs"/>
        </a:defRPr>
      </a:lvl1pPr>
      <a:lvl2pPr marL="257175" algn="r" defTabSz="514350" rtl="1" eaLnBrk="1" latinLnBrk="0" hangingPunct="1">
        <a:defRPr sz="1013" kern="1200">
          <a:solidFill>
            <a:schemeClr val="tx1"/>
          </a:solidFill>
          <a:latin typeface="+mn-lt"/>
          <a:ea typeface="+mn-ea"/>
          <a:cs typeface="+mn-cs"/>
        </a:defRPr>
      </a:lvl2pPr>
      <a:lvl3pPr marL="514350" algn="r" defTabSz="514350" rtl="1" eaLnBrk="1" latinLnBrk="0" hangingPunct="1">
        <a:defRPr sz="1013" kern="1200">
          <a:solidFill>
            <a:schemeClr val="tx1"/>
          </a:solidFill>
          <a:latin typeface="+mn-lt"/>
          <a:ea typeface="+mn-ea"/>
          <a:cs typeface="+mn-cs"/>
        </a:defRPr>
      </a:lvl3pPr>
      <a:lvl4pPr marL="771525" algn="r" defTabSz="514350" rtl="1" eaLnBrk="1" latinLnBrk="0" hangingPunct="1">
        <a:defRPr sz="1013" kern="1200">
          <a:solidFill>
            <a:schemeClr val="tx1"/>
          </a:solidFill>
          <a:latin typeface="+mn-lt"/>
          <a:ea typeface="+mn-ea"/>
          <a:cs typeface="+mn-cs"/>
        </a:defRPr>
      </a:lvl4pPr>
      <a:lvl5pPr marL="1028700" algn="r" defTabSz="514350" rtl="1" eaLnBrk="1" latinLnBrk="0" hangingPunct="1">
        <a:defRPr sz="1013" kern="1200">
          <a:solidFill>
            <a:schemeClr val="tx1"/>
          </a:solidFill>
          <a:latin typeface="+mn-lt"/>
          <a:ea typeface="+mn-ea"/>
          <a:cs typeface="+mn-cs"/>
        </a:defRPr>
      </a:lvl5pPr>
      <a:lvl6pPr marL="1285875" algn="r" defTabSz="514350" rtl="1" eaLnBrk="1" latinLnBrk="0" hangingPunct="1">
        <a:defRPr sz="1013" kern="1200">
          <a:solidFill>
            <a:schemeClr val="tx1"/>
          </a:solidFill>
          <a:latin typeface="+mn-lt"/>
          <a:ea typeface="+mn-ea"/>
          <a:cs typeface="+mn-cs"/>
        </a:defRPr>
      </a:lvl6pPr>
      <a:lvl7pPr marL="1543050" algn="r" defTabSz="514350" rtl="1" eaLnBrk="1" latinLnBrk="0" hangingPunct="1">
        <a:defRPr sz="1013" kern="1200">
          <a:solidFill>
            <a:schemeClr val="tx1"/>
          </a:solidFill>
          <a:latin typeface="+mn-lt"/>
          <a:ea typeface="+mn-ea"/>
          <a:cs typeface="+mn-cs"/>
        </a:defRPr>
      </a:lvl7pPr>
      <a:lvl8pPr marL="1800225" algn="r" defTabSz="514350" rtl="1" eaLnBrk="1" latinLnBrk="0" hangingPunct="1">
        <a:defRPr sz="1013" kern="1200">
          <a:solidFill>
            <a:schemeClr val="tx1"/>
          </a:solidFill>
          <a:latin typeface="+mn-lt"/>
          <a:ea typeface="+mn-ea"/>
          <a:cs typeface="+mn-cs"/>
        </a:defRPr>
      </a:lvl8pPr>
      <a:lvl9pPr marL="2057400" algn="r" defTabSz="514350" rtl="1"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1">
            <a:alphaModFix/>
          </a:blip>
          <a:srcRect/>
          <a:stretch/>
        </p:blipFill>
        <p:spPr>
          <a:xfrm>
            <a:off x="0" y="18488"/>
            <a:ext cx="12192000" cy="6858000"/>
          </a:xfrm>
          <a:prstGeom prst="rect">
            <a:avLst/>
          </a:prstGeom>
          <a:noFill/>
          <a:ln>
            <a:noFill/>
          </a:ln>
        </p:spPr>
      </p:pic>
    </p:spTree>
    <p:extLst>
      <p:ext uri="{BB962C8B-B14F-4D97-AF65-F5344CB8AC3E}">
        <p14:creationId xmlns:p14="http://schemas.microsoft.com/office/powerpoint/2010/main" val="129979215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581275826"/>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A3F5B9A4-16B6-4AA0-AA96-F2161B37F342}" type="slidenum">
              <a:rPr lang="ar-SA">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715878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pPr>
                <a:defRPr/>
              </a:pPr>
              <a:t>2024/3/9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pPr>
                <a:defRPr/>
              </a:pPr>
              <a:t>‹#›</a:t>
            </a:fld>
            <a:endParaRPr lang="zh-CN" altLang="en-US"/>
          </a:p>
        </p:txBody>
      </p:sp>
    </p:spTree>
    <p:extLst>
      <p:ext uri="{BB962C8B-B14F-4D97-AF65-F5344CB8AC3E}">
        <p14:creationId xmlns:p14="http://schemas.microsoft.com/office/powerpoint/2010/main" val="32775406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BBB92-639B-405A-9370-BA331E9F9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D2B609-F841-47F1-9A9D-9E5546C26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E2706-2AA1-42B0-A5DC-85365949B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4734-E7E0-4535-9E23-057A26DD5048}" type="datetimeFigureOut">
              <a:rPr lang="en-US" smtClean="0"/>
              <a:t>3/9/2024</a:t>
            </a:fld>
            <a:endParaRPr lang="en-US"/>
          </a:p>
        </p:txBody>
      </p:sp>
      <p:sp>
        <p:nvSpPr>
          <p:cNvPr id="5" name="Footer Placeholder 4">
            <a:extLst>
              <a:ext uri="{FF2B5EF4-FFF2-40B4-BE49-F238E27FC236}">
                <a16:creationId xmlns:a16="http://schemas.microsoft.com/office/drawing/2014/main" id="{1357DB9C-E058-4E69-9E34-93A86F445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1B7E90-6360-4B19-BB42-195EF2FD1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C378-1969-48EE-A939-E59024F9DBC3}" type="slidenum">
              <a:rPr lang="en-US" smtClean="0"/>
              <a:t>‹#›</a:t>
            </a:fld>
            <a:endParaRPr lang="en-US"/>
          </a:p>
        </p:txBody>
      </p:sp>
    </p:spTree>
    <p:extLst>
      <p:ext uri="{BB962C8B-B14F-4D97-AF65-F5344CB8AC3E}">
        <p14:creationId xmlns:p14="http://schemas.microsoft.com/office/powerpoint/2010/main" val="76451464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عنصر نائب للعنوان 1">
            <a:extLst>
              <a:ext uri="{FF2B5EF4-FFF2-40B4-BE49-F238E27FC236}">
                <a16:creationId xmlns:a16="http://schemas.microsoft.com/office/drawing/2014/main" id="{8B069F47-A1FF-6A8F-32A9-C2EBAA8E229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2051" name="عنصر نائب للنص 2">
            <a:extLst>
              <a:ext uri="{FF2B5EF4-FFF2-40B4-BE49-F238E27FC236}">
                <a16:creationId xmlns:a16="http://schemas.microsoft.com/office/drawing/2014/main" id="{352837A0-BF91-7C74-F741-48157F0C72F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85E53D31-7EE7-98B6-1EB6-5A697EA03EF2}"/>
              </a:ext>
            </a:extLst>
          </p:cNvPr>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eaLnBrk="1" hangingPunct="1">
              <a:defRPr sz="1200" smtClean="0">
                <a:solidFill>
                  <a:schemeClr val="tx1">
                    <a:tint val="75000"/>
                  </a:schemeClr>
                </a:solidFill>
              </a:defRPr>
            </a:lvl1pPr>
          </a:lstStyle>
          <a:p>
            <a:pPr>
              <a:defRPr/>
            </a:pPr>
            <a:fld id="{3687042D-2EEA-47B3-B047-498BFB75B542}"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0F92E06F-FF8F-9E51-D762-FB6E35D4C6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hangingPunct="1">
              <a:defRPr sz="1200">
                <a:solidFill>
                  <a:schemeClr val="tx1">
                    <a:tint val="75000"/>
                  </a:schemeClr>
                </a:solidFill>
              </a:defRPr>
            </a:lvl1pPr>
          </a:lstStyle>
          <a:p>
            <a:pPr>
              <a:defRPr/>
            </a:pPr>
            <a:endParaRPr lang="ar-SA"/>
          </a:p>
        </p:txBody>
      </p:sp>
      <p:sp>
        <p:nvSpPr>
          <p:cNvPr id="6" name="عنصر نائب لرقم الشريحة 5">
            <a:extLst>
              <a:ext uri="{FF2B5EF4-FFF2-40B4-BE49-F238E27FC236}">
                <a16:creationId xmlns:a16="http://schemas.microsoft.com/office/drawing/2014/main" id="{29CB1185-A7EE-4338-7566-B3D742166EB8}"/>
              </a:ext>
            </a:extLst>
          </p:cNvPr>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rtl="1" eaLnBrk="1" hangingPunct="1">
              <a:defRPr sz="1200" smtClean="0">
                <a:solidFill>
                  <a:schemeClr val="tx1">
                    <a:tint val="75000"/>
                  </a:schemeClr>
                </a:solidFill>
              </a:defRPr>
            </a:lvl1pPr>
          </a:lstStyle>
          <a:p>
            <a:pPr>
              <a:defRPr/>
            </a:pPr>
            <a:fld id="{95EF73F9-CF92-4509-998F-FA731932B876}" type="slidenum">
              <a:rPr lang="ar-SA"/>
              <a:pPr>
                <a:defRPr/>
              </a:pPr>
              <a:t>‹#›</a:t>
            </a:fld>
            <a:endParaRPr lang="ar-SA"/>
          </a:p>
        </p:txBody>
      </p:sp>
    </p:spTree>
    <p:extLst>
      <p:ext uri="{BB962C8B-B14F-4D97-AF65-F5344CB8AC3E}">
        <p14:creationId xmlns:p14="http://schemas.microsoft.com/office/powerpoint/2010/main" val="148175537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3/9/2024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8073354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عنصر نائب للعنوان 1">
            <a:extLst>
              <a:ext uri="{FF2B5EF4-FFF2-40B4-BE49-F238E27FC236}">
                <a16:creationId xmlns:a16="http://schemas.microsoft.com/office/drawing/2014/main" id="{9142FC94-CBBB-4D2E-ADCB-FFCD438DECD6}"/>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عنوان الشكل الرئيسي</a:t>
            </a:r>
          </a:p>
        </p:txBody>
      </p:sp>
      <p:sp>
        <p:nvSpPr>
          <p:cNvPr id="23555" name="عنصر نائب للنص 2">
            <a:extLst>
              <a:ext uri="{FF2B5EF4-FFF2-40B4-BE49-F238E27FC236}">
                <a16:creationId xmlns:a16="http://schemas.microsoft.com/office/drawing/2014/main" id="{E4796009-49E9-4840-A384-3E78B1732B2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D5EEC3F8-6D5A-4B22-965C-09978C0966DD}"/>
              </a:ext>
            </a:extLst>
          </p:cNvPr>
          <p:cNvSpPr>
            <a:spLocks noGrp="1"/>
          </p:cNvSpPr>
          <p:nvPr>
            <p:ph type="dt" sz="half" idx="2"/>
          </p:nvPr>
        </p:nvSpPr>
        <p:spPr>
          <a:xfrm>
            <a:off x="8610600" y="6356357"/>
            <a:ext cx="2743200" cy="365125"/>
          </a:xfrm>
          <a:prstGeom prst="rect">
            <a:avLst/>
          </a:prstGeom>
        </p:spPr>
        <p:txBody>
          <a:bodyPr vert="horz" lIns="91440" tIns="45720" rIns="91440" bIns="45720" rtlCol="1" anchor="ctr"/>
          <a:lstStyle>
            <a:lvl1pPr algn="r" rtl="1" eaLnBrk="1" hangingPunct="1">
              <a:defRPr sz="380">
                <a:solidFill>
                  <a:schemeClr val="tx1">
                    <a:tint val="75000"/>
                  </a:schemeClr>
                </a:solidFill>
              </a:defRPr>
            </a:lvl1pPr>
          </a:lstStyle>
          <a:p>
            <a:pPr>
              <a:defRPr/>
            </a:pPr>
            <a:fld id="{7BB22A8C-FDA6-4A7B-8F2F-D1CE0452DD81}" type="datetimeFigureOut">
              <a:rPr lang="ar-SA"/>
              <a:pPr>
                <a:defRPr/>
              </a:pPr>
              <a:t>29/08/45</a:t>
            </a:fld>
            <a:endParaRPr lang="ar-SA"/>
          </a:p>
        </p:txBody>
      </p:sp>
      <p:sp>
        <p:nvSpPr>
          <p:cNvPr id="5" name="عنصر نائب للتذييل 4">
            <a:extLst>
              <a:ext uri="{FF2B5EF4-FFF2-40B4-BE49-F238E27FC236}">
                <a16:creationId xmlns:a16="http://schemas.microsoft.com/office/drawing/2014/main" id="{B14B7752-F913-45B2-A231-A9289434325F}"/>
              </a:ext>
            </a:extLst>
          </p:cNvPr>
          <p:cNvSpPr>
            <a:spLocks noGrp="1"/>
          </p:cNvSpPr>
          <p:nvPr>
            <p:ph type="ftr" sz="quarter" idx="3"/>
          </p:nvPr>
        </p:nvSpPr>
        <p:spPr>
          <a:xfrm>
            <a:off x="4038600" y="6356357"/>
            <a:ext cx="4114800" cy="365125"/>
          </a:xfrm>
          <a:prstGeom prst="rect">
            <a:avLst/>
          </a:prstGeom>
        </p:spPr>
        <p:txBody>
          <a:bodyPr vert="horz" lIns="91440" tIns="45720" rIns="91440" bIns="45720" rtlCol="1" anchor="ctr"/>
          <a:lstStyle>
            <a:lvl1pPr algn="ctr" rtl="1" eaLnBrk="1" hangingPunct="1">
              <a:defRPr sz="380">
                <a:solidFill>
                  <a:schemeClr val="tx1">
                    <a:tint val="75000"/>
                  </a:schemeClr>
                </a:solidFill>
              </a:defRPr>
            </a:lvl1pPr>
          </a:lstStyle>
          <a:p>
            <a:pPr>
              <a:defRPr/>
            </a:pPr>
            <a:endParaRPr lang="ar-SA"/>
          </a:p>
        </p:txBody>
      </p:sp>
      <p:sp>
        <p:nvSpPr>
          <p:cNvPr id="6" name="عنصر نائب لرقم الشريحة 5">
            <a:extLst>
              <a:ext uri="{FF2B5EF4-FFF2-40B4-BE49-F238E27FC236}">
                <a16:creationId xmlns:a16="http://schemas.microsoft.com/office/drawing/2014/main" id="{A76ACCB8-4897-4BEF-AD70-D68AD45685CD}"/>
              </a:ext>
            </a:extLst>
          </p:cNvPr>
          <p:cNvSpPr>
            <a:spLocks noGrp="1"/>
          </p:cNvSpPr>
          <p:nvPr>
            <p:ph type="sldNum" sz="quarter" idx="4"/>
          </p:nvPr>
        </p:nvSpPr>
        <p:spPr>
          <a:xfrm>
            <a:off x="838200" y="6356357"/>
            <a:ext cx="2743200" cy="365125"/>
          </a:xfrm>
          <a:prstGeom prst="rect">
            <a:avLst/>
          </a:prstGeom>
        </p:spPr>
        <p:txBody>
          <a:bodyPr vert="horz" lIns="91440" tIns="45720" rIns="91440" bIns="45720" rtlCol="1" anchor="ctr"/>
          <a:lstStyle>
            <a:lvl1pPr algn="l" rtl="1" eaLnBrk="1" hangingPunct="1">
              <a:defRPr sz="380">
                <a:solidFill>
                  <a:schemeClr val="tx1">
                    <a:tint val="75000"/>
                  </a:schemeClr>
                </a:solidFill>
              </a:defRPr>
            </a:lvl1pPr>
          </a:lstStyle>
          <a:p>
            <a:pPr>
              <a:defRPr/>
            </a:pPr>
            <a:fld id="{E9BD02C7-3691-4576-8B64-443B5CF4F881}" type="slidenum">
              <a:rPr lang="ar-SA"/>
              <a:pPr>
                <a:defRPr/>
              </a:pPr>
              <a:t>‹#›</a:t>
            </a:fld>
            <a:endParaRPr lang="ar-SA"/>
          </a:p>
        </p:txBody>
      </p:sp>
    </p:spTree>
    <p:extLst>
      <p:ext uri="{BB962C8B-B14F-4D97-AF65-F5344CB8AC3E}">
        <p14:creationId xmlns:p14="http://schemas.microsoft.com/office/powerpoint/2010/main" val="258655027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289322" rtl="1" eaLnBrk="0" fontAlgn="base" hangingPunct="0">
        <a:lnSpc>
          <a:spcPct val="90000"/>
        </a:lnSpc>
        <a:spcBef>
          <a:spcPct val="0"/>
        </a:spcBef>
        <a:spcAft>
          <a:spcPct val="0"/>
        </a:spcAft>
        <a:defRPr sz="1392" kern="1200">
          <a:solidFill>
            <a:schemeClr val="tx1"/>
          </a:solidFill>
          <a:latin typeface="+mj-lt"/>
          <a:ea typeface="+mj-ea"/>
          <a:cs typeface="+mj-cs"/>
        </a:defRPr>
      </a:lvl1pPr>
      <a:lvl2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2pPr>
      <a:lvl3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3pPr>
      <a:lvl4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4pPr>
      <a:lvl5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5pPr>
      <a:lvl6pPr marL="192881"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6pPr>
      <a:lvl7pPr marL="385763"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7pPr>
      <a:lvl8pPr marL="578644"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8pPr>
      <a:lvl9pPr marL="771525"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9pPr>
    </p:titleStyle>
    <p:bodyStyle>
      <a:lvl1pPr marL="72331" indent="-72331" algn="r" defTabSz="289322" rtl="1" eaLnBrk="0" fontAlgn="base" hangingPunct="0">
        <a:lnSpc>
          <a:spcPct val="90000"/>
        </a:lnSpc>
        <a:spcBef>
          <a:spcPts val="316"/>
        </a:spcBef>
        <a:spcAft>
          <a:spcPct val="0"/>
        </a:spcAft>
        <a:buFont typeface="Arial" panose="020B0604020202020204" pitchFamily="34" charset="0"/>
        <a:buChar char="•"/>
        <a:defRPr sz="886" kern="1200">
          <a:solidFill>
            <a:schemeClr val="tx1"/>
          </a:solidFill>
          <a:latin typeface="+mn-lt"/>
          <a:ea typeface="+mn-ea"/>
          <a:cs typeface="+mn-cs"/>
        </a:defRPr>
      </a:lvl1pPr>
      <a:lvl2pPr marL="216992" indent="-72331" algn="r" defTabSz="289322" rtl="1" eaLnBrk="0" fontAlgn="base" hangingPunct="0">
        <a:lnSpc>
          <a:spcPct val="90000"/>
        </a:lnSpc>
        <a:spcBef>
          <a:spcPts val="158"/>
        </a:spcBef>
        <a:spcAft>
          <a:spcPct val="0"/>
        </a:spcAft>
        <a:buFont typeface="Arial" panose="020B0604020202020204" pitchFamily="34" charset="0"/>
        <a:buChar char="•"/>
        <a:defRPr kern="1200">
          <a:solidFill>
            <a:schemeClr val="tx1"/>
          </a:solidFill>
          <a:latin typeface="+mn-lt"/>
          <a:ea typeface="+mn-ea"/>
          <a:cs typeface="+mn-cs"/>
        </a:defRPr>
      </a:lvl2pPr>
      <a:lvl3pPr marL="361653" indent="-72331" algn="r" defTabSz="289322" rtl="1" eaLnBrk="0" fontAlgn="base" hangingPunct="0">
        <a:lnSpc>
          <a:spcPct val="90000"/>
        </a:lnSpc>
        <a:spcBef>
          <a:spcPts val="158"/>
        </a:spcBef>
        <a:spcAft>
          <a:spcPct val="0"/>
        </a:spcAft>
        <a:buFont typeface="Arial" panose="020B0604020202020204" pitchFamily="34" charset="0"/>
        <a:buChar char="•"/>
        <a:defRPr sz="633" kern="1200">
          <a:solidFill>
            <a:schemeClr val="tx1"/>
          </a:solidFill>
          <a:latin typeface="+mn-lt"/>
          <a:ea typeface="+mn-ea"/>
          <a:cs typeface="+mn-cs"/>
        </a:defRPr>
      </a:lvl3pPr>
      <a:lvl4pPr marL="506314" indent="-72331" algn="r" defTabSz="289322" rtl="1" eaLnBrk="0" fontAlgn="base" hangingPunct="0">
        <a:lnSpc>
          <a:spcPct val="90000"/>
        </a:lnSpc>
        <a:spcBef>
          <a:spcPts val="158"/>
        </a:spcBef>
        <a:spcAft>
          <a:spcPct val="0"/>
        </a:spcAft>
        <a:buFont typeface="Arial" panose="020B0604020202020204" pitchFamily="34" charset="0"/>
        <a:buChar char="•"/>
        <a:defRPr sz="548" kern="1200">
          <a:solidFill>
            <a:schemeClr val="tx1"/>
          </a:solidFill>
          <a:latin typeface="+mn-lt"/>
          <a:ea typeface="+mn-ea"/>
          <a:cs typeface="+mn-cs"/>
        </a:defRPr>
      </a:lvl4pPr>
      <a:lvl5pPr marL="650975" indent="-72331" algn="r" defTabSz="289322" rtl="1" eaLnBrk="0" fontAlgn="base" hangingPunct="0">
        <a:lnSpc>
          <a:spcPct val="90000"/>
        </a:lnSpc>
        <a:spcBef>
          <a:spcPts val="158"/>
        </a:spcBef>
        <a:spcAft>
          <a:spcPct val="0"/>
        </a:spcAft>
        <a:buFont typeface="Arial" panose="020B0604020202020204" pitchFamily="34" charset="0"/>
        <a:buChar char="•"/>
        <a:defRPr sz="548" kern="1200">
          <a:solidFill>
            <a:schemeClr val="tx1"/>
          </a:solidFill>
          <a:latin typeface="+mn-lt"/>
          <a:ea typeface="+mn-ea"/>
          <a:cs typeface="+mn-cs"/>
        </a:defRPr>
      </a:lvl5pPr>
      <a:lvl6pPr marL="795635"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97"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58"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618"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ar-SA"/>
      </a:defPPr>
      <a:lvl1pPr marL="0" algn="r" defTabSz="289322" rtl="1" eaLnBrk="1" latinLnBrk="0" hangingPunct="1">
        <a:defRPr sz="570" kern="1200">
          <a:solidFill>
            <a:schemeClr val="tx1"/>
          </a:solidFill>
          <a:latin typeface="+mn-lt"/>
          <a:ea typeface="+mn-ea"/>
          <a:cs typeface="+mn-cs"/>
        </a:defRPr>
      </a:lvl1pPr>
      <a:lvl2pPr marL="144661" algn="r" defTabSz="289322" rtl="1" eaLnBrk="1" latinLnBrk="0" hangingPunct="1">
        <a:defRPr sz="570" kern="1200">
          <a:solidFill>
            <a:schemeClr val="tx1"/>
          </a:solidFill>
          <a:latin typeface="+mn-lt"/>
          <a:ea typeface="+mn-ea"/>
          <a:cs typeface="+mn-cs"/>
        </a:defRPr>
      </a:lvl2pPr>
      <a:lvl3pPr marL="289322" algn="r" defTabSz="289322" rtl="1" eaLnBrk="1" latinLnBrk="0" hangingPunct="1">
        <a:defRPr sz="570" kern="1200">
          <a:solidFill>
            <a:schemeClr val="tx1"/>
          </a:solidFill>
          <a:latin typeface="+mn-lt"/>
          <a:ea typeface="+mn-ea"/>
          <a:cs typeface="+mn-cs"/>
        </a:defRPr>
      </a:lvl3pPr>
      <a:lvl4pPr marL="433983" algn="r" defTabSz="289322" rtl="1" eaLnBrk="1" latinLnBrk="0" hangingPunct="1">
        <a:defRPr sz="570" kern="1200">
          <a:solidFill>
            <a:schemeClr val="tx1"/>
          </a:solidFill>
          <a:latin typeface="+mn-lt"/>
          <a:ea typeface="+mn-ea"/>
          <a:cs typeface="+mn-cs"/>
        </a:defRPr>
      </a:lvl4pPr>
      <a:lvl5pPr marL="578644" algn="r" defTabSz="289322" rtl="1" eaLnBrk="1" latinLnBrk="0" hangingPunct="1">
        <a:defRPr sz="570" kern="1200">
          <a:solidFill>
            <a:schemeClr val="tx1"/>
          </a:solidFill>
          <a:latin typeface="+mn-lt"/>
          <a:ea typeface="+mn-ea"/>
          <a:cs typeface="+mn-cs"/>
        </a:defRPr>
      </a:lvl5pPr>
      <a:lvl6pPr marL="723305" algn="r" defTabSz="289322" rtl="1" eaLnBrk="1" latinLnBrk="0" hangingPunct="1">
        <a:defRPr sz="570" kern="1200">
          <a:solidFill>
            <a:schemeClr val="tx1"/>
          </a:solidFill>
          <a:latin typeface="+mn-lt"/>
          <a:ea typeface="+mn-ea"/>
          <a:cs typeface="+mn-cs"/>
        </a:defRPr>
      </a:lvl6pPr>
      <a:lvl7pPr marL="867966" algn="r" defTabSz="289322" rtl="1" eaLnBrk="1" latinLnBrk="0" hangingPunct="1">
        <a:defRPr sz="570" kern="1200">
          <a:solidFill>
            <a:schemeClr val="tx1"/>
          </a:solidFill>
          <a:latin typeface="+mn-lt"/>
          <a:ea typeface="+mn-ea"/>
          <a:cs typeface="+mn-cs"/>
        </a:defRPr>
      </a:lvl7pPr>
      <a:lvl8pPr marL="1012627" algn="r" defTabSz="289322" rtl="1" eaLnBrk="1" latinLnBrk="0" hangingPunct="1">
        <a:defRPr sz="570" kern="1200">
          <a:solidFill>
            <a:schemeClr val="tx1"/>
          </a:solidFill>
          <a:latin typeface="+mn-lt"/>
          <a:ea typeface="+mn-ea"/>
          <a:cs typeface="+mn-cs"/>
        </a:defRPr>
      </a:lvl8pPr>
      <a:lvl9pPr marL="1157288" algn="r" defTabSz="289322" rtl="1"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114.xml"/><Relationship Id="rId5" Type="http://schemas.openxmlformats.org/officeDocument/2006/relationships/image" Target="../media/image39.jpe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7.xml"/><Relationship Id="rId5" Type="http://schemas.openxmlformats.org/officeDocument/2006/relationships/image" Target="../media/image43.jp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6.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1.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48.png"/><Relationship Id="rId5" Type="http://schemas.openxmlformats.org/officeDocument/2006/relationships/image" Target="../media/image8.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7.png"/><Relationship Id="rId9" Type="http://schemas.openxmlformats.org/officeDocument/2006/relationships/image" Target="../media/image46.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58.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58.png"/><Relationship Id="rId2" Type="http://schemas.openxmlformats.org/officeDocument/2006/relationships/image" Target="../media/image84.png"/><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3.png"/><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7.xml"/><Relationship Id="rId5" Type="http://schemas.openxmlformats.org/officeDocument/2006/relationships/image" Target="../media/image101.png"/><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14.xml"/><Relationship Id="rId5" Type="http://schemas.openxmlformats.org/officeDocument/2006/relationships/image" Target="../media/image39.jpe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58.png"/><Relationship Id="rId4" Type="http://schemas.openxmlformats.org/officeDocument/2006/relationships/image" Target="../media/image104.png"/><Relationship Id="rId9" Type="http://schemas.openxmlformats.org/officeDocument/2006/relationships/image" Target="../media/image109.png"/></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58.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2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58.png"/><Relationship Id="rId4" Type="http://schemas.openxmlformats.org/officeDocument/2006/relationships/image" Target="../media/image112.png"/><Relationship Id="rId9" Type="http://schemas.openxmlformats.org/officeDocument/2006/relationships/image" Target="../media/image11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4.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122.png"/></Relationships>
</file>

<file path=ppt/slides/_rels/slide3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23.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28.png"/><Relationship Id="rId4" Type="http://schemas.openxmlformats.org/officeDocument/2006/relationships/image" Target="../media/image127.png"/></Relationships>
</file>

<file path=ppt/slides/_rels/slide3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3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130.png"/><Relationship Id="rId4" Type="http://schemas.openxmlformats.org/officeDocument/2006/relationships/image" Target="../media/image126.png"/></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3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32.png"/><Relationship Id="rId4" Type="http://schemas.openxmlformats.org/officeDocument/2006/relationships/image" Target="../media/image12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1.xml"/></Relationships>
</file>

<file path=ppt/slides/_rels/slide4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image" Target="../media/image127.png"/></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34.png"/><Relationship Id="rId4" Type="http://schemas.openxmlformats.org/officeDocument/2006/relationships/image" Target="../media/image126.png"/></Relationships>
</file>

<file path=ppt/slides/_rels/slide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135.png"/><Relationship Id="rId4" Type="http://schemas.openxmlformats.org/officeDocument/2006/relationships/image" Target="../media/image126.png"/></Relationships>
</file>

<file path=ppt/slides/_rels/slide4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jpg"/><Relationship Id="rId1" Type="http://schemas.openxmlformats.org/officeDocument/2006/relationships/slideLayout" Target="../slideLayouts/slideLayout7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4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36.jpg"/><Relationship Id="rId1" Type="http://schemas.openxmlformats.org/officeDocument/2006/relationships/slideLayout" Target="../slideLayouts/slideLayout73.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4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36.jpg"/><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36.jpg"/><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58.png"/><Relationship Id="rId4" Type="http://schemas.openxmlformats.org/officeDocument/2006/relationships/image" Target="../media/image70.png"/><Relationship Id="rId9"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122.png"/></Relationships>
</file>

<file path=ppt/slides/_rels/slide5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152.svg"/><Relationship Id="rId5" Type="http://schemas.openxmlformats.org/officeDocument/2006/relationships/image" Target="../media/image151.png"/><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53.png"/><Relationship Id="rId1" Type="http://schemas.openxmlformats.org/officeDocument/2006/relationships/slideLayout" Target="../slideLayouts/slideLayout1.xml"/><Relationship Id="rId5" Type="http://schemas.openxmlformats.org/officeDocument/2006/relationships/image" Target="../media/image126.png"/><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53.png"/><Relationship Id="rId1" Type="http://schemas.openxmlformats.org/officeDocument/2006/relationships/slideLayout" Target="../slideLayouts/slideLayout1.xml"/><Relationship Id="rId5" Type="http://schemas.openxmlformats.org/officeDocument/2006/relationships/image" Target="../media/image126.png"/><Relationship Id="rId4" Type="http://schemas.openxmlformats.org/officeDocument/2006/relationships/image" Target="../media/image127.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54.emf"/><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me/asmaalawfy"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me/asmaalawfy" TargetMode="External"/><Relationship Id="rId1" Type="http://schemas.openxmlformats.org/officeDocument/2006/relationships/slideLayout" Target="../slideLayouts/slideLayout9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2"/>
          <p:cNvSpPr/>
          <p:nvPr/>
        </p:nvSpPr>
        <p:spPr>
          <a:xfrm rot="-371639">
            <a:off x="9809051" y="3754587"/>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37;p12"/>
          <p:cNvSpPr/>
          <p:nvPr/>
        </p:nvSpPr>
        <p:spPr>
          <a:xfrm>
            <a:off x="2864188" y="3133292"/>
            <a:ext cx="1989468" cy="509723"/>
          </a:xfrm>
          <a:prstGeom prst="rect">
            <a:avLst/>
          </a:prstGeom>
        </p:spPr>
        <p:txBody>
          <a:bodyPr>
            <a:prstTxWarp prst="textPlain">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ar-SA" sz="900" b="1" i="0" u="none" strike="noStrike" kern="0" cap="none" spc="0" normalizeH="0" baseline="0" noProof="0">
                <a:ln>
                  <a:noFill/>
                </a:ln>
                <a:solidFill>
                  <a:srgbClr val="127D91"/>
                </a:solidFill>
                <a:effectLst/>
                <a:uLnTx/>
                <a:uFillTx/>
                <a:latin typeface="Century Gothic"/>
                <a:ea typeface="+mn-ea"/>
                <a:cs typeface="Arial"/>
                <a:sym typeface="Arial"/>
              </a:rPr>
              <a:t>القياس</a:t>
            </a:r>
            <a:endParaRPr kumimoji="0" sz="900" b="1" i="0" u="none" strike="noStrike" kern="0" cap="none" spc="0" normalizeH="0" baseline="0" noProof="0">
              <a:ln>
                <a:noFill/>
              </a:ln>
              <a:solidFill>
                <a:srgbClr val="127D91"/>
              </a:solidFill>
              <a:effectLst/>
              <a:uLnTx/>
              <a:uFillTx/>
              <a:latin typeface="Century Gothic"/>
              <a:ea typeface="+mn-ea"/>
              <a:cs typeface="Arial"/>
              <a:sym typeface="Arial"/>
            </a:endParaRPr>
          </a:p>
        </p:txBody>
      </p:sp>
      <p:sp>
        <p:nvSpPr>
          <p:cNvPr id="38" name="Google Shape;38;p12"/>
          <p:cNvSpPr/>
          <p:nvPr/>
        </p:nvSpPr>
        <p:spPr>
          <a:xfrm>
            <a:off x="2884245" y="2550724"/>
            <a:ext cx="1989468" cy="379921"/>
          </a:xfrm>
          <a:prstGeom prst="rect">
            <a:avLst/>
          </a:prstGeom>
        </p:spPr>
        <p:txBody>
          <a:bodyPr>
            <a:prstTxWarp prst="textPlain">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ar-SA" sz="1867" b="0" i="0" u="none" strike="noStrike" kern="0" cap="none" spc="0" normalizeH="0" baseline="0" noProof="0">
                <a:ln>
                  <a:noFill/>
                </a:ln>
                <a:solidFill>
                  <a:srgbClr val="70C0BC"/>
                </a:solidFill>
                <a:effectLst/>
                <a:uLnTx/>
                <a:uFillTx/>
                <a:latin typeface="Teko"/>
                <a:ea typeface="+mn-ea"/>
                <a:cs typeface="Arial"/>
                <a:sym typeface="Arial"/>
              </a:rPr>
              <a:t>الفصل الثامن</a:t>
            </a:r>
            <a:endParaRPr kumimoji="0" sz="1867" b="0" i="0" u="none" strike="noStrike" kern="0" cap="none" spc="0" normalizeH="0" baseline="0" noProof="0">
              <a:ln>
                <a:noFill/>
              </a:ln>
              <a:solidFill>
                <a:srgbClr val="70C0BC"/>
              </a:solidFill>
              <a:effectLst/>
              <a:uLnTx/>
              <a:uFillTx/>
              <a:latin typeface="Teko"/>
              <a:ea typeface="+mn-ea"/>
              <a:cs typeface="Arial"/>
              <a:sym typeface="Arial"/>
            </a:endParaRPr>
          </a:p>
        </p:txBody>
      </p:sp>
      <p:sp>
        <p:nvSpPr>
          <p:cNvPr id="40" name="Google Shape;40;p12"/>
          <p:cNvSpPr txBox="1"/>
          <p:nvPr/>
        </p:nvSpPr>
        <p:spPr>
          <a:xfrm>
            <a:off x="894178" y="3794261"/>
            <a:ext cx="5783527" cy="800219"/>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ar-SA" sz="4400" b="1" i="0" u="none" strike="noStrike" kern="0" cap="none" spc="0" normalizeH="0" baseline="0" noProof="0">
                <a:ln>
                  <a:noFill/>
                </a:ln>
                <a:solidFill>
                  <a:srgbClr val="45A454"/>
                </a:solidFill>
                <a:effectLst/>
                <a:uLnTx/>
                <a:uFillTx/>
                <a:latin typeface="Century Gothic"/>
                <a:ea typeface="Century Gothic"/>
                <a:cs typeface="Century Gothic"/>
                <a:sym typeface="Century Gothic"/>
              </a:rPr>
              <a:t>المساحة و الحجم</a:t>
            </a:r>
            <a:endParaRPr kumimoji="0" sz="4400" b="1" i="0" u="none" strike="noStrike" kern="0" cap="none" spc="0" normalizeH="0" baseline="0" noProof="0">
              <a:ln>
                <a:noFill/>
              </a:ln>
              <a:solidFill>
                <a:srgbClr val="45A454"/>
              </a:solidFill>
              <a:effectLst/>
              <a:uLnTx/>
              <a:uFillTx/>
              <a:latin typeface="Century Gothic"/>
              <a:ea typeface="Century Gothic"/>
              <a:cs typeface="Century Gothic"/>
              <a:sym typeface="Century Gothic"/>
            </a:endParaRPr>
          </a:p>
        </p:txBody>
      </p:sp>
      <p:pic>
        <p:nvPicPr>
          <p:cNvPr id="42" name="Google Shape;42;p12"/>
          <p:cNvPicPr preferRelativeResize="0"/>
          <p:nvPr/>
        </p:nvPicPr>
        <p:blipFill rotWithShape="1">
          <a:blip r:embed="rId3">
            <a:alphaModFix/>
          </a:blip>
          <a:srcRect/>
          <a:stretch/>
        </p:blipFill>
        <p:spPr>
          <a:xfrm rot="2076140">
            <a:off x="6761639" y="2110035"/>
            <a:ext cx="4140023" cy="3676079"/>
          </a:xfrm>
          <a:prstGeom prst="rect">
            <a:avLst/>
          </a:prstGeom>
          <a:noFill/>
          <a:ln>
            <a:noFill/>
          </a:ln>
        </p:spPr>
      </p:pic>
      <p:grpSp>
        <p:nvGrpSpPr>
          <p:cNvPr id="43" name="Google Shape;43;p12"/>
          <p:cNvGrpSpPr/>
          <p:nvPr/>
        </p:nvGrpSpPr>
        <p:grpSpPr>
          <a:xfrm>
            <a:off x="8589435" y="-6350"/>
            <a:ext cx="3617383" cy="4874683"/>
            <a:chOff x="4058" y="-3"/>
            <a:chExt cx="1709" cy="2303"/>
          </a:xfrm>
        </p:grpSpPr>
        <p:sp>
          <p:nvSpPr>
            <p:cNvPr id="44" name="Google Shape;44;p12"/>
            <p:cNvSpPr/>
            <p:nvPr/>
          </p:nvSpPr>
          <p:spPr>
            <a:xfrm>
              <a:off x="4059" y="-2"/>
              <a:ext cx="1708" cy="2302"/>
            </a:xfrm>
            <a:prstGeom prst="rect">
              <a:avLst/>
            </a:prstGeom>
            <a:no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5" name="Google Shape;45;p12"/>
            <p:cNvSpPr/>
            <p:nvPr/>
          </p:nvSpPr>
          <p:spPr>
            <a:xfrm>
              <a:off x="4058" y="-3"/>
              <a:ext cx="1708" cy="2303"/>
            </a:xfrm>
            <a:custGeom>
              <a:avLst/>
              <a:gdLst/>
              <a:ahLst/>
              <a:cxnLst/>
              <a:rect l="l" t="t" r="r" b="b"/>
              <a:pathLst>
                <a:path w="1708" h="2303" extrusionOk="0">
                  <a:moveTo>
                    <a:pt x="1087" y="1995"/>
                  </a:moveTo>
                  <a:lnTo>
                    <a:pt x="1708" y="1680"/>
                  </a:lnTo>
                  <a:lnTo>
                    <a:pt x="1708" y="1939"/>
                  </a:lnTo>
                  <a:lnTo>
                    <a:pt x="986" y="2303"/>
                  </a:lnTo>
                  <a:lnTo>
                    <a:pt x="0" y="357"/>
                  </a:lnTo>
                  <a:lnTo>
                    <a:pt x="704" y="0"/>
                  </a:lnTo>
                  <a:lnTo>
                    <a:pt x="1213" y="0"/>
                  </a:lnTo>
                  <a:lnTo>
                    <a:pt x="308" y="458"/>
                  </a:lnTo>
                  <a:lnTo>
                    <a:pt x="1087" y="1995"/>
                  </a:lnTo>
                  <a:close/>
                </a:path>
              </a:pathLst>
            </a:custGeom>
            <a:solidFill>
              <a:srgbClr val="127F93"/>
            </a:solid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46" name="Google Shape;46;p12"/>
          <p:cNvGrpSpPr/>
          <p:nvPr/>
        </p:nvGrpSpPr>
        <p:grpSpPr>
          <a:xfrm>
            <a:off x="1021524" y="311205"/>
            <a:ext cx="12205856" cy="7339635"/>
            <a:chOff x="766143" y="233404"/>
            <a:chExt cx="9154392" cy="5504726"/>
          </a:xfrm>
        </p:grpSpPr>
        <p:pic>
          <p:nvPicPr>
            <p:cNvPr id="47" name="Google Shape;47;p12"/>
            <p:cNvPicPr preferRelativeResize="0"/>
            <p:nvPr/>
          </p:nvPicPr>
          <p:blipFill rotWithShape="1">
            <a:blip r:embed="rId4">
              <a:alphaModFix/>
            </a:blip>
            <a:srcRect/>
            <a:stretch/>
          </p:blipFill>
          <p:spPr>
            <a:xfrm>
              <a:off x="6378465" y="625732"/>
              <a:ext cx="1949397" cy="2046670"/>
            </a:xfrm>
            <a:prstGeom prst="rect">
              <a:avLst/>
            </a:prstGeom>
            <a:noFill/>
            <a:ln>
              <a:noFill/>
            </a:ln>
          </p:spPr>
        </p:pic>
        <p:pic>
          <p:nvPicPr>
            <p:cNvPr id="48" name="Google Shape;48;p12"/>
            <p:cNvPicPr preferRelativeResize="0"/>
            <p:nvPr/>
          </p:nvPicPr>
          <p:blipFill rotWithShape="1">
            <a:blip r:embed="rId5">
              <a:alphaModFix/>
            </a:blip>
            <a:srcRect/>
            <a:stretch/>
          </p:blipFill>
          <p:spPr>
            <a:xfrm>
              <a:off x="6572180" y="3816496"/>
              <a:ext cx="1668683" cy="1921634"/>
            </a:xfrm>
            <a:prstGeom prst="rect">
              <a:avLst/>
            </a:prstGeom>
            <a:noFill/>
            <a:ln>
              <a:noFill/>
            </a:ln>
          </p:spPr>
        </p:pic>
        <p:pic>
          <p:nvPicPr>
            <p:cNvPr id="49" name="Google Shape;49;p12"/>
            <p:cNvPicPr preferRelativeResize="0"/>
            <p:nvPr/>
          </p:nvPicPr>
          <p:blipFill rotWithShape="1">
            <a:blip r:embed="rId5">
              <a:alphaModFix/>
            </a:blip>
            <a:srcRect/>
            <a:stretch/>
          </p:blipFill>
          <p:spPr>
            <a:xfrm>
              <a:off x="3306561" y="233404"/>
              <a:ext cx="667362" cy="768525"/>
            </a:xfrm>
            <a:prstGeom prst="rect">
              <a:avLst/>
            </a:prstGeom>
            <a:noFill/>
            <a:ln>
              <a:noFill/>
            </a:ln>
          </p:spPr>
        </p:pic>
        <p:pic>
          <p:nvPicPr>
            <p:cNvPr id="50" name="Google Shape;50;p12"/>
            <p:cNvPicPr preferRelativeResize="0"/>
            <p:nvPr/>
          </p:nvPicPr>
          <p:blipFill rotWithShape="1">
            <a:blip r:embed="rId4">
              <a:alphaModFix/>
            </a:blip>
            <a:srcRect/>
            <a:stretch/>
          </p:blipFill>
          <p:spPr>
            <a:xfrm rot="582344">
              <a:off x="8731999" y="3167380"/>
              <a:ext cx="1099128" cy="1153973"/>
            </a:xfrm>
            <a:prstGeom prst="rect">
              <a:avLst/>
            </a:prstGeom>
            <a:noFill/>
            <a:ln>
              <a:noFill/>
            </a:ln>
          </p:spPr>
        </p:pic>
        <p:pic>
          <p:nvPicPr>
            <p:cNvPr id="51" name="Google Shape;51;p12"/>
            <p:cNvPicPr preferRelativeResize="0"/>
            <p:nvPr/>
          </p:nvPicPr>
          <p:blipFill rotWithShape="1">
            <a:blip r:embed="rId6">
              <a:alphaModFix/>
            </a:blip>
            <a:srcRect/>
            <a:stretch/>
          </p:blipFill>
          <p:spPr>
            <a:xfrm rot="-4863203">
              <a:off x="937480" y="3600045"/>
              <a:ext cx="1359575" cy="1509178"/>
            </a:xfrm>
            <a:prstGeom prst="rect">
              <a:avLst/>
            </a:prstGeom>
            <a:noFill/>
            <a:ln>
              <a:noFill/>
            </a:ln>
          </p:spPr>
        </p:pic>
      </p:grpSp>
      <p:sp>
        <p:nvSpPr>
          <p:cNvPr id="52" name="Google Shape;52;p12"/>
          <p:cNvSpPr/>
          <p:nvPr/>
        </p:nvSpPr>
        <p:spPr>
          <a:xfrm rot="-1668180">
            <a:off x="1294504" y="6143170"/>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صورة 2">
            <a:extLst>
              <a:ext uri="{FF2B5EF4-FFF2-40B4-BE49-F238E27FC236}">
                <a16:creationId xmlns:a16="http://schemas.microsoft.com/office/drawing/2014/main" id="{5BD5B093-5184-DA22-8859-24C0C8B187FF}"/>
              </a:ext>
            </a:extLst>
          </p:cNvPr>
          <p:cNvPicPr>
            <a:picLocks noChangeAspect="1"/>
          </p:cNvPicPr>
          <p:nvPr/>
        </p:nvPicPr>
        <p:blipFill>
          <a:blip r:embed="rId7"/>
          <a:stretch>
            <a:fillRect/>
          </a:stretch>
        </p:blipFill>
        <p:spPr>
          <a:xfrm>
            <a:off x="5281890" y="2740684"/>
            <a:ext cx="1095375" cy="1162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p:tgtEl>
                                          <p:spTgt spid="46"/>
                                        </p:tgtEl>
                                        <p:attrNameLst>
                                          <p:attrName>ppt_w</p:attrName>
                                        </p:attrNameLst>
                                      </p:cBhvr>
                                      <p:tavLst>
                                        <p:tav tm="0">
                                          <p:val>
                                            <p:strVal val="0"/>
                                          </p:val>
                                        </p:tav>
                                        <p:tav tm="100000">
                                          <p:val>
                                            <p:strVal val="#ppt_w"/>
                                          </p:val>
                                        </p:tav>
                                      </p:tavLst>
                                    </p:anim>
                                    <p:anim calcmode="lin" valueType="num">
                                      <p:cBhvr additive="base">
                                        <p:cTn id="8" dur="1000"/>
                                        <p:tgtEl>
                                          <p:spTgt spid="4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4500"/>
                            </p:stCondLst>
                            <p:childTnLst>
                              <p:par>
                                <p:cTn id="26" presetID="2" presetClass="entr" presetSubtype="1"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D8131-AE99-9BDE-E3C2-E1A635352223}"/>
            </a:ext>
          </a:extLst>
        </p:cNvPr>
        <p:cNvGrpSpPr/>
        <p:nvPr/>
      </p:nvGrpSpPr>
      <p:grpSpPr>
        <a:xfrm>
          <a:off x="0" y="0"/>
          <a:ext cx="0" cy="0"/>
          <a:chOff x="0" y="0"/>
          <a:chExt cx="0" cy="0"/>
        </a:xfrm>
      </p:grpSpPr>
      <p:pic>
        <p:nvPicPr>
          <p:cNvPr id="16" name="Picture 3">
            <a:extLst>
              <a:ext uri="{FF2B5EF4-FFF2-40B4-BE49-F238E27FC236}">
                <a16:creationId xmlns:a16="http://schemas.microsoft.com/office/drawing/2014/main" id="{A1A006B4-F686-03AA-2B73-30825D02E82B}"/>
              </a:ext>
            </a:extLst>
          </p:cNvPr>
          <p:cNvPicPr>
            <a:picLocks noChangeAspect="1" noChangeArrowheads="1"/>
          </p:cNvPicPr>
          <p:nvPr/>
        </p:nvPicPr>
        <p:blipFill rotWithShape="1">
          <a:blip r:embed="rId3" cstate="print">
            <a:duotone>
              <a:prstClr val="black"/>
              <a:srgbClr val="4BACC6">
                <a:tint val="45000"/>
                <a:satMod val="400000"/>
              </a:srgbClr>
            </a:duotone>
            <a:extLst>
              <a:ext uri="{28A0092B-C50C-407E-A947-70E740481C1C}">
                <a14:useLocalDpi xmlns:a14="http://schemas.microsoft.com/office/drawing/2010/main" val="0"/>
              </a:ext>
            </a:extLst>
          </a:blip>
          <a:srcRect l="2767" r="7205" b="57679"/>
          <a:stretch/>
        </p:blipFill>
        <p:spPr bwMode="auto">
          <a:xfrm rot="13020000" flipH="1">
            <a:off x="711980" y="3644344"/>
            <a:ext cx="9849893" cy="29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a:extLst>
              <a:ext uri="{FF2B5EF4-FFF2-40B4-BE49-F238E27FC236}">
                <a16:creationId xmlns:a16="http://schemas.microsoft.com/office/drawing/2014/main" id="{53DCA3CC-56B8-AA4E-2239-D3A8EADE27CF}"/>
              </a:ext>
            </a:extLst>
          </p:cNvPr>
          <p:cNvSpPr/>
          <p:nvPr/>
        </p:nvSpPr>
        <p:spPr>
          <a:xfrm>
            <a:off x="1524000" y="5993895"/>
            <a:ext cx="5184068" cy="720080"/>
          </a:xfrm>
          <a:prstGeom prst="rect">
            <a:avLst/>
          </a:prstGeom>
          <a:gradFill flip="none" rotWithShape="1">
            <a:gsLst>
              <a:gs pos="100000">
                <a:srgbClr val="78D296"/>
              </a:gs>
              <a:gs pos="99000">
                <a:srgbClr val="78D296"/>
              </a:gs>
              <a:gs pos="100000">
                <a:srgbClr val="78D296"/>
              </a:gs>
              <a:gs pos="51000">
                <a:srgbClr val="71C99D"/>
              </a:gs>
              <a:gs pos="100000">
                <a:srgbClr val="78D296"/>
              </a:gs>
              <a:gs pos="0">
                <a:srgbClr val="68BCAE"/>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sp>
        <p:nvSpPr>
          <p:cNvPr id="18" name="等腰三角形 1">
            <a:extLst>
              <a:ext uri="{FF2B5EF4-FFF2-40B4-BE49-F238E27FC236}">
                <a16:creationId xmlns:a16="http://schemas.microsoft.com/office/drawing/2014/main" id="{31C9FF8B-5063-FD05-3908-82A67A5E9F98}"/>
              </a:ext>
            </a:extLst>
          </p:cNvPr>
          <p:cNvSpPr/>
          <p:nvPr/>
        </p:nvSpPr>
        <p:spPr>
          <a:xfrm rot="12992002">
            <a:off x="6123636" y="1039290"/>
            <a:ext cx="2828170" cy="878016"/>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Lst>
            <a:ahLst/>
            <a:cxnLst>
              <a:cxn ang="0">
                <a:pos x="connsiteX0" y="connsiteY0"/>
              </a:cxn>
              <a:cxn ang="0">
                <a:pos x="connsiteX1" y="connsiteY1"/>
              </a:cxn>
              <a:cxn ang="0">
                <a:pos x="connsiteX2" y="connsiteY2"/>
              </a:cxn>
              <a:cxn ang="0">
                <a:pos x="connsiteX3" y="connsiteY3"/>
              </a:cxn>
            </a:cxnLst>
            <a:rect l="l" t="t" r="r" b="b"/>
            <a:pathLst>
              <a:path w="4392488" h="1648371">
                <a:moveTo>
                  <a:pt x="0" y="1648371"/>
                </a:moveTo>
                <a:cubicBezTo>
                  <a:pt x="1312030" y="1417640"/>
                  <a:pt x="1880525" y="-209339"/>
                  <a:pt x="2256068" y="22560"/>
                </a:cubicBezTo>
                <a:cubicBezTo>
                  <a:pt x="2459655" y="-79999"/>
                  <a:pt x="2882135" y="1045474"/>
                  <a:pt x="4392488" y="1648371"/>
                </a:cubicBezTo>
                <a:lnTo>
                  <a:pt x="0" y="1648371"/>
                </a:lnTo>
                <a:close/>
              </a:path>
            </a:pathLst>
          </a:custGeom>
          <a:gradFill flip="none" rotWithShape="1">
            <a:gsLst>
              <a:gs pos="2294">
                <a:srgbClr val="68BCAE"/>
              </a:gs>
              <a:gs pos="55000">
                <a:srgbClr val="68BCAE"/>
              </a:gs>
              <a:gs pos="100000">
                <a:srgbClr val="92D050"/>
              </a:gs>
              <a:gs pos="100000">
                <a:srgbClr val="71C99D"/>
              </a:gs>
              <a:gs pos="98000">
                <a:srgbClr val="78D296"/>
              </a:gs>
              <a:gs pos="100000">
                <a:srgbClr val="78D296"/>
              </a:gs>
              <a:gs pos="100000">
                <a:srgbClr val="78D296"/>
              </a:gs>
              <a:gs pos="100000">
                <a:srgbClr val="78D296"/>
              </a:gs>
              <a:gs pos="100000">
                <a:srgbClr val="78D296"/>
              </a:gs>
              <a:gs pos="100000">
                <a:srgbClr val="71C99D"/>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pic>
        <p:nvPicPr>
          <p:cNvPr id="19" name="Picture 3">
            <a:extLst>
              <a:ext uri="{FF2B5EF4-FFF2-40B4-BE49-F238E27FC236}">
                <a16:creationId xmlns:a16="http://schemas.microsoft.com/office/drawing/2014/main" id="{974745CD-9177-0409-39EB-5A04BBEE9022}"/>
              </a:ext>
            </a:extLst>
          </p:cNvPr>
          <p:cNvPicPr>
            <a:picLocks noChangeAspect="1" noChangeArrowheads="1"/>
          </p:cNvPicPr>
          <p:nvPr/>
        </p:nvPicPr>
        <p:blipFill rotWithShape="1">
          <a:blip r:embed="rId3" cstate="print">
            <a:duotone>
              <a:prstClr val="black"/>
              <a:srgbClr val="4BACC6">
                <a:tint val="45000"/>
                <a:satMod val="400000"/>
              </a:srgbClr>
            </a:duotone>
            <a:extLst>
              <a:ext uri="{28A0092B-C50C-407E-A947-70E740481C1C}">
                <a14:useLocalDpi xmlns:a14="http://schemas.microsoft.com/office/drawing/2010/main" val="0"/>
              </a:ext>
            </a:extLst>
          </a:blip>
          <a:srcRect l="2767" r="7205" b="57679"/>
          <a:stretch/>
        </p:blipFill>
        <p:spPr bwMode="auto">
          <a:xfrm rot="13020000" flipH="1">
            <a:off x="5124550" y="1519382"/>
            <a:ext cx="6320754" cy="19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等腰三角形 1">
            <a:extLst>
              <a:ext uri="{FF2B5EF4-FFF2-40B4-BE49-F238E27FC236}">
                <a16:creationId xmlns:a16="http://schemas.microsoft.com/office/drawing/2014/main" id="{6FA29434-4063-E663-835F-0BC34FA52484}"/>
              </a:ext>
            </a:extLst>
          </p:cNvPr>
          <p:cNvSpPr/>
          <p:nvPr/>
        </p:nvSpPr>
        <p:spPr>
          <a:xfrm rot="12992002">
            <a:off x="4369744" y="1733227"/>
            <a:ext cx="2828170" cy="878016"/>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Lst>
            <a:ahLst/>
            <a:cxnLst>
              <a:cxn ang="0">
                <a:pos x="connsiteX0" y="connsiteY0"/>
              </a:cxn>
              <a:cxn ang="0">
                <a:pos x="connsiteX1" y="connsiteY1"/>
              </a:cxn>
              <a:cxn ang="0">
                <a:pos x="connsiteX2" y="connsiteY2"/>
              </a:cxn>
              <a:cxn ang="0">
                <a:pos x="connsiteX3" y="connsiteY3"/>
              </a:cxn>
            </a:cxnLst>
            <a:rect l="l" t="t" r="r" b="b"/>
            <a:pathLst>
              <a:path w="4392488" h="1648371">
                <a:moveTo>
                  <a:pt x="0" y="1648371"/>
                </a:moveTo>
                <a:cubicBezTo>
                  <a:pt x="1312030" y="1417640"/>
                  <a:pt x="1880525" y="-209339"/>
                  <a:pt x="2256068" y="22560"/>
                </a:cubicBezTo>
                <a:cubicBezTo>
                  <a:pt x="2459655" y="-79999"/>
                  <a:pt x="2882135" y="1045474"/>
                  <a:pt x="4392488" y="1648371"/>
                </a:cubicBezTo>
                <a:lnTo>
                  <a:pt x="0" y="1648371"/>
                </a:lnTo>
                <a:close/>
              </a:path>
            </a:pathLst>
          </a:custGeom>
          <a:gradFill flip="none" rotWithShape="1">
            <a:gsLst>
              <a:gs pos="100000">
                <a:srgbClr val="78D296"/>
              </a:gs>
              <a:gs pos="100000">
                <a:srgbClr val="78D296"/>
              </a:gs>
              <a:gs pos="100000">
                <a:srgbClr val="78D296"/>
              </a:gs>
              <a:gs pos="100000">
                <a:srgbClr val="78D296"/>
              </a:gs>
              <a:gs pos="100000">
                <a:srgbClr val="78D296"/>
              </a:gs>
              <a:gs pos="100000">
                <a:srgbClr val="78D296"/>
              </a:gs>
              <a:gs pos="53000">
                <a:srgbClr val="71C99D"/>
              </a:gs>
              <a:gs pos="2000">
                <a:srgbClr val="68BCAE"/>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pic>
        <p:nvPicPr>
          <p:cNvPr id="21" name="Picture 3">
            <a:extLst>
              <a:ext uri="{FF2B5EF4-FFF2-40B4-BE49-F238E27FC236}">
                <a16:creationId xmlns:a16="http://schemas.microsoft.com/office/drawing/2014/main" id="{410E82C4-8FB7-0BDD-3216-C13ED0217D30}"/>
              </a:ext>
            </a:extLst>
          </p:cNvPr>
          <p:cNvPicPr>
            <a:picLocks noChangeAspect="1" noChangeArrowheads="1"/>
          </p:cNvPicPr>
          <p:nvPr/>
        </p:nvPicPr>
        <p:blipFill rotWithShape="1">
          <a:blip r:embed="rId3" cstate="print">
            <a:duotone>
              <a:prstClr val="black"/>
              <a:srgbClr val="4BACC6">
                <a:tint val="45000"/>
                <a:satMod val="400000"/>
              </a:srgbClr>
            </a:duotone>
            <a:extLst>
              <a:ext uri="{28A0092B-C50C-407E-A947-70E740481C1C}">
                <a14:useLocalDpi xmlns:a14="http://schemas.microsoft.com/office/drawing/2010/main" val="0"/>
              </a:ext>
            </a:extLst>
          </a:blip>
          <a:srcRect l="2767" r="7205" b="57679"/>
          <a:stretch/>
        </p:blipFill>
        <p:spPr bwMode="auto">
          <a:xfrm rot="13020000" flipH="1">
            <a:off x="3066216" y="2790938"/>
            <a:ext cx="8517893" cy="25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等腰三角形 1">
            <a:extLst>
              <a:ext uri="{FF2B5EF4-FFF2-40B4-BE49-F238E27FC236}">
                <a16:creationId xmlns:a16="http://schemas.microsoft.com/office/drawing/2014/main" id="{85E90047-52E2-BB66-FB46-2533E8EB3AC8}"/>
              </a:ext>
            </a:extLst>
          </p:cNvPr>
          <p:cNvSpPr/>
          <p:nvPr/>
        </p:nvSpPr>
        <p:spPr>
          <a:xfrm rot="12992002">
            <a:off x="2448270" y="2417945"/>
            <a:ext cx="2828170" cy="878016"/>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Lst>
            <a:ahLst/>
            <a:cxnLst>
              <a:cxn ang="0">
                <a:pos x="connsiteX0" y="connsiteY0"/>
              </a:cxn>
              <a:cxn ang="0">
                <a:pos x="connsiteX1" y="connsiteY1"/>
              </a:cxn>
              <a:cxn ang="0">
                <a:pos x="connsiteX2" y="connsiteY2"/>
              </a:cxn>
              <a:cxn ang="0">
                <a:pos x="connsiteX3" y="connsiteY3"/>
              </a:cxn>
            </a:cxnLst>
            <a:rect l="l" t="t" r="r" b="b"/>
            <a:pathLst>
              <a:path w="4392488" h="1648371">
                <a:moveTo>
                  <a:pt x="0" y="1648371"/>
                </a:moveTo>
                <a:cubicBezTo>
                  <a:pt x="1312030" y="1417640"/>
                  <a:pt x="1880525" y="-209339"/>
                  <a:pt x="2256068" y="22560"/>
                </a:cubicBezTo>
                <a:cubicBezTo>
                  <a:pt x="2459655" y="-79999"/>
                  <a:pt x="2882135" y="1045474"/>
                  <a:pt x="4392488" y="1648371"/>
                </a:cubicBezTo>
                <a:lnTo>
                  <a:pt x="0" y="1648371"/>
                </a:lnTo>
                <a:close/>
              </a:path>
            </a:pathLst>
          </a:custGeom>
          <a:gradFill flip="none" rotWithShape="1">
            <a:gsLst>
              <a:gs pos="52000">
                <a:srgbClr val="71C99D"/>
              </a:gs>
              <a:gs pos="100000">
                <a:srgbClr val="71C99D"/>
              </a:gs>
              <a:gs pos="100000">
                <a:srgbClr val="78D296"/>
              </a:gs>
              <a:gs pos="100000">
                <a:srgbClr val="78D296"/>
              </a:gs>
              <a:gs pos="100000">
                <a:srgbClr val="78D296"/>
              </a:gs>
              <a:gs pos="100000">
                <a:srgbClr val="78D296"/>
              </a:gs>
              <a:gs pos="2000">
                <a:srgbClr val="68BCAE"/>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sp>
        <p:nvSpPr>
          <p:cNvPr id="23" name="TextBox 22">
            <a:extLst>
              <a:ext uri="{FF2B5EF4-FFF2-40B4-BE49-F238E27FC236}">
                <a16:creationId xmlns:a16="http://schemas.microsoft.com/office/drawing/2014/main" id="{9880783F-DEA9-14AF-CC7C-8C78CC9A3645}"/>
              </a:ext>
            </a:extLst>
          </p:cNvPr>
          <p:cNvSpPr txBox="1"/>
          <p:nvPr/>
        </p:nvSpPr>
        <p:spPr>
          <a:xfrm rot="2287915">
            <a:off x="3359519" y="2504655"/>
            <a:ext cx="107244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ar-SA" altLang="zh-CN" sz="3600" b="1" i="0" u="none" strike="noStrike" kern="0" cap="none" spc="0" normalizeH="0" baseline="0" noProof="0">
                <a:ln w="18415" cmpd="sng">
                  <a:noFill/>
                  <a:prstDash val="solid"/>
                </a:ln>
                <a:solidFill>
                  <a:sysClr val="window" lastClr="FFFFFF"/>
                </a:solidFill>
                <a:effectLst/>
                <a:uLnTx/>
                <a:uFillTx/>
                <a:latin typeface="Agency FB" pitchFamily="34" charset="0"/>
                <a:ea typeface="微软雅黑" pitchFamily="34" charset="-122"/>
                <a:cs typeface="Arial" pitchFamily="34" charset="0"/>
              </a:rPr>
              <a:t>س1</a:t>
            </a:r>
            <a:endParaRPr kumimoji="0" lang="zh-CN" altLang="en-US" sz="36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cs typeface="Arial" pitchFamily="34" charset="0"/>
            </a:endParaRPr>
          </a:p>
        </p:txBody>
      </p:sp>
      <p:sp>
        <p:nvSpPr>
          <p:cNvPr id="24" name="TextBox 23">
            <a:extLst>
              <a:ext uri="{FF2B5EF4-FFF2-40B4-BE49-F238E27FC236}">
                <a16:creationId xmlns:a16="http://schemas.microsoft.com/office/drawing/2014/main" id="{45CCC4A2-282A-9348-9D6C-926E44DAAE46}"/>
              </a:ext>
            </a:extLst>
          </p:cNvPr>
          <p:cNvSpPr txBox="1"/>
          <p:nvPr/>
        </p:nvSpPr>
        <p:spPr>
          <a:xfrm rot="2287915">
            <a:off x="5247606" y="1851571"/>
            <a:ext cx="107244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ar-SA" altLang="zh-CN" sz="3600" b="1" i="0" u="none" strike="noStrike" kern="0" cap="none" spc="0" normalizeH="0" baseline="0" noProof="0">
                <a:ln w="18415" cmpd="sng">
                  <a:noFill/>
                  <a:prstDash val="solid"/>
                </a:ln>
                <a:solidFill>
                  <a:sysClr val="window" lastClr="FFFFFF"/>
                </a:solidFill>
                <a:effectLst/>
                <a:uLnTx/>
                <a:uFillTx/>
                <a:latin typeface="Agency FB" pitchFamily="34" charset="0"/>
                <a:ea typeface="微软雅黑" pitchFamily="34" charset="-122"/>
                <a:cs typeface="Arial" pitchFamily="34" charset="0"/>
              </a:rPr>
              <a:t>س2</a:t>
            </a:r>
            <a:endParaRPr kumimoji="0" lang="zh-CN" altLang="en-US" sz="36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cs typeface="Arial" pitchFamily="34" charset="0"/>
            </a:endParaRPr>
          </a:p>
        </p:txBody>
      </p:sp>
      <p:sp>
        <p:nvSpPr>
          <p:cNvPr id="25" name="TextBox 24">
            <a:extLst>
              <a:ext uri="{FF2B5EF4-FFF2-40B4-BE49-F238E27FC236}">
                <a16:creationId xmlns:a16="http://schemas.microsoft.com/office/drawing/2014/main" id="{D666007C-9DF7-12A2-874D-592636B2D73D}"/>
              </a:ext>
            </a:extLst>
          </p:cNvPr>
          <p:cNvSpPr txBox="1"/>
          <p:nvPr/>
        </p:nvSpPr>
        <p:spPr>
          <a:xfrm rot="2287915">
            <a:off x="7008404" y="1117873"/>
            <a:ext cx="107244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ar-SA" altLang="zh-CN" sz="3600" b="1" i="0" u="none" strike="noStrike" kern="0" cap="none" spc="0" normalizeH="0" baseline="0" noProof="0">
                <a:ln w="18415" cmpd="sng">
                  <a:noFill/>
                  <a:prstDash val="solid"/>
                </a:ln>
                <a:solidFill>
                  <a:sysClr val="window" lastClr="FFFFFF"/>
                </a:solidFill>
                <a:effectLst/>
                <a:uLnTx/>
                <a:uFillTx/>
                <a:latin typeface="Agency FB" pitchFamily="34" charset="0"/>
                <a:ea typeface="微软雅黑" pitchFamily="34" charset="-122"/>
                <a:cs typeface="Arial" pitchFamily="34" charset="0"/>
              </a:rPr>
              <a:t>س3</a:t>
            </a:r>
            <a:endParaRPr kumimoji="0" lang="zh-CN" altLang="en-US" sz="36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cs typeface="Arial" pitchFamily="34" charset="0"/>
            </a:endParaRPr>
          </a:p>
        </p:txBody>
      </p:sp>
      <p:sp>
        <p:nvSpPr>
          <p:cNvPr id="26" name="TextBox 25">
            <a:extLst>
              <a:ext uri="{FF2B5EF4-FFF2-40B4-BE49-F238E27FC236}">
                <a16:creationId xmlns:a16="http://schemas.microsoft.com/office/drawing/2014/main" id="{C79CDB6F-7A56-6C3F-6555-6DAA265C8ACC}"/>
              </a:ext>
            </a:extLst>
          </p:cNvPr>
          <p:cNvSpPr txBox="1"/>
          <p:nvPr/>
        </p:nvSpPr>
        <p:spPr>
          <a:xfrm rot="18484633">
            <a:off x="8214634" y="1541762"/>
            <a:ext cx="1579422"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zh-CN" sz="2000" b="0" i="0" u="none" strike="noStrike" kern="0" cap="none" spc="0" normalizeH="0" baseline="0" noProof="0">
                <a:ln>
                  <a:noFill/>
                </a:ln>
                <a:solidFill>
                  <a:prstClr val="black"/>
                </a:solidFill>
                <a:effectLst/>
                <a:uLnTx/>
                <a:uFillTx/>
                <a:latin typeface="Al-QuranAlKareem" panose="02000000000000000000" pitchFamily="2" charset="-78"/>
                <a:ea typeface="微软雅黑" pitchFamily="34" charset="-122"/>
                <a:cs typeface="Al-QuranAlKareem" panose="02000000000000000000" pitchFamily="2" charset="-78"/>
              </a:rPr>
              <a:t>افترض أنك ضاعفت ارتفاع الهرم ليصبح ٦٠ سم، وبقى طول ضلع القاعدة كما هو. فما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zh-CN" sz="2000" b="0" i="0" u="none" strike="noStrike" kern="0" cap="none" spc="0" normalizeH="0" baseline="0" noProof="0">
                <a:ln>
                  <a:noFill/>
                </a:ln>
                <a:solidFill>
                  <a:prstClr val="black"/>
                </a:solidFill>
                <a:effectLst/>
                <a:uLnTx/>
                <a:uFillTx/>
                <a:latin typeface="Al-QuranAlKareem" panose="02000000000000000000" pitchFamily="2" charset="-78"/>
                <a:ea typeface="微软雅黑" pitchFamily="34" charset="-122"/>
                <a:cs typeface="Al-QuranAlKareem" panose="02000000000000000000" pitchFamily="2" charset="-78"/>
              </a:rPr>
              <a:t>حجم الهرم الجديد؟ وما علاقة هذا الحجم بحجم الهرم الأصلي</a:t>
            </a:r>
            <a:r>
              <a:rPr kumimoji="0" lang="ar-SA" altLang="zh-CN" sz="2000" b="0" i="0" u="none" strike="noStrike" kern="0" cap="none" spc="0" normalizeH="0" baseline="0" noProof="0">
                <a:ln>
                  <a:noFill/>
                </a:ln>
                <a:solidFill>
                  <a:sysClr val="windowText" lastClr="000000">
                    <a:lumMod val="75000"/>
                    <a:lumOff val="25000"/>
                  </a:sysClr>
                </a:solidFill>
                <a:effectLst/>
                <a:uLnTx/>
                <a:uFillTx/>
                <a:latin typeface="Al-QuranAlKareem" panose="02000000000000000000" pitchFamily="2" charset="-78"/>
                <a:ea typeface="微软雅黑" pitchFamily="34" charset="-122"/>
                <a:cs typeface="Al-QuranAlKareem" panose="02000000000000000000" pitchFamily="2" charset="-78"/>
              </a:rPr>
              <a:t>؟</a:t>
            </a:r>
            <a:endParaRPr kumimoji="0" lang="en-US" altLang="zh-CN" sz="2000" b="0" i="0" u="none" strike="noStrike" kern="0" cap="none" spc="0" normalizeH="0" baseline="0" noProof="0" dirty="0">
              <a:ln>
                <a:noFill/>
              </a:ln>
              <a:solidFill>
                <a:sysClr val="windowText" lastClr="000000">
                  <a:lumMod val="75000"/>
                  <a:lumOff val="25000"/>
                </a:sysClr>
              </a:solidFill>
              <a:effectLst/>
              <a:uLnTx/>
              <a:uFillTx/>
              <a:latin typeface="Al-QuranAlKareem" panose="02000000000000000000" pitchFamily="2" charset="-78"/>
              <a:ea typeface="微软雅黑" pitchFamily="34" charset="-122"/>
              <a:cs typeface="Al-QuranAlKareem" panose="02000000000000000000" pitchFamily="2" charset="-78"/>
            </a:endParaRPr>
          </a:p>
        </p:txBody>
      </p:sp>
      <p:sp>
        <p:nvSpPr>
          <p:cNvPr id="27" name="TextBox 26">
            <a:extLst>
              <a:ext uri="{FF2B5EF4-FFF2-40B4-BE49-F238E27FC236}">
                <a16:creationId xmlns:a16="http://schemas.microsoft.com/office/drawing/2014/main" id="{65A38B9B-DFA6-4BF7-7DCE-CE00A5129E41}"/>
              </a:ext>
            </a:extLst>
          </p:cNvPr>
          <p:cNvSpPr txBox="1"/>
          <p:nvPr/>
        </p:nvSpPr>
        <p:spPr>
          <a:xfrm rot="18484633">
            <a:off x="6614581" y="2420064"/>
            <a:ext cx="1612319" cy="3170099"/>
          </a:xfrm>
          <a:prstGeom prst="rect">
            <a:avLst/>
          </a:prstGeom>
          <a:no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000" b="0" i="0" u="none" strike="noStrike" kern="1200" cap="none" spc="0" normalizeH="0" baseline="0" noProof="0">
                <a:ln>
                  <a:noFill/>
                </a:ln>
                <a:solidFill>
                  <a:prstClr val="black"/>
                </a:solidFill>
                <a:effectLst/>
                <a:uLnTx/>
                <a:uFillTx/>
                <a:latin typeface="Al-QuranAlKareem" panose="02000000000000000000" pitchFamily="2" charset="-78"/>
                <a:ea typeface="宋体"/>
                <a:cs typeface="Al-QuranAlKareem" panose="02000000000000000000" pitchFamily="2" charset="-78"/>
              </a:rPr>
              <a:t>افترض أنك ضاعفت طول ضلع القاعدة ليصبح ٤٠ سم، وبقي الارتفاع كما هو. فما حجم</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000" b="0" i="0" u="none" strike="noStrike" kern="1200" cap="none" spc="0" normalizeH="0" baseline="0" noProof="0">
                <a:ln>
                  <a:noFill/>
                </a:ln>
                <a:solidFill>
                  <a:prstClr val="black"/>
                </a:solidFill>
                <a:effectLst/>
                <a:uLnTx/>
                <a:uFillTx/>
                <a:latin typeface="Al-QuranAlKareem" panose="02000000000000000000" pitchFamily="2" charset="-78"/>
                <a:ea typeface="宋体"/>
                <a:cs typeface="Al-QuranAlKareem" panose="02000000000000000000" pitchFamily="2" charset="-78"/>
              </a:rPr>
              <a:t>الهرم الجديد؟ وكيف تقارن هذا الحجم بحجم الهرم الأصلي؟</a:t>
            </a:r>
            <a:endParaRPr kumimoji="0" lang="en-US" altLang="zh-CN" sz="2000" b="0" i="0" u="none" strike="noStrike" kern="0" cap="none" spc="0" normalizeH="0" baseline="0" noProof="0" dirty="0">
              <a:ln>
                <a:noFill/>
              </a:ln>
              <a:solidFill>
                <a:sysClr val="windowText" lastClr="000000">
                  <a:lumMod val="75000"/>
                  <a:lumOff val="25000"/>
                </a:sysClr>
              </a:solidFill>
              <a:effectLst/>
              <a:uLnTx/>
              <a:uFillTx/>
              <a:latin typeface="Al-QuranAlKareem" panose="02000000000000000000" pitchFamily="2" charset="-78"/>
              <a:ea typeface="微软雅黑" pitchFamily="34" charset="-122"/>
              <a:cs typeface="Al-QuranAlKareem" panose="02000000000000000000" pitchFamily="2" charset="-78"/>
            </a:endParaRPr>
          </a:p>
        </p:txBody>
      </p:sp>
      <p:sp>
        <p:nvSpPr>
          <p:cNvPr id="28" name="TextBox 27">
            <a:extLst>
              <a:ext uri="{FF2B5EF4-FFF2-40B4-BE49-F238E27FC236}">
                <a16:creationId xmlns:a16="http://schemas.microsoft.com/office/drawing/2014/main" id="{AA5FCBE7-08C3-5DEB-8C06-46287F43913C}"/>
              </a:ext>
            </a:extLst>
          </p:cNvPr>
          <p:cNvSpPr txBox="1"/>
          <p:nvPr/>
        </p:nvSpPr>
        <p:spPr>
          <a:xfrm rot="18484633">
            <a:off x="4348415" y="3672369"/>
            <a:ext cx="13642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a:ln>
                  <a:noFill/>
                </a:ln>
                <a:solidFill>
                  <a:prstClr val="black"/>
                </a:solidFill>
                <a:effectLst/>
                <a:uLnTx/>
                <a:uFillTx/>
                <a:latin typeface="Al-QuranAlKareem" panose="02000000000000000000" pitchFamily="2" charset="-78"/>
                <a:ea typeface="宋体"/>
                <a:cs typeface="Al-QuranAlKareem" panose="02000000000000000000" pitchFamily="2" charset="-78"/>
              </a:rPr>
              <a:t>ما حجم هذا الهرم؟</a:t>
            </a:r>
            <a:endParaRPr kumimoji="0" lang="en-US" altLang="zh-CN" sz="2400" b="0" i="0" u="none" strike="noStrike" kern="0" cap="none" spc="0" normalizeH="0" baseline="0" noProof="0" dirty="0">
              <a:ln>
                <a:noFill/>
              </a:ln>
              <a:solidFill>
                <a:sysClr val="windowText" lastClr="000000">
                  <a:lumMod val="75000"/>
                  <a:lumOff val="25000"/>
                </a:sysClr>
              </a:solidFill>
              <a:effectLst/>
              <a:uLnTx/>
              <a:uFillTx/>
              <a:latin typeface="Al-QuranAlKareem" panose="02000000000000000000" pitchFamily="2" charset="-78"/>
              <a:ea typeface="微软雅黑" pitchFamily="34" charset="-122"/>
              <a:cs typeface="Al-QuranAlKareem" panose="02000000000000000000" pitchFamily="2" charset="-78"/>
            </a:endParaRPr>
          </a:p>
        </p:txBody>
      </p:sp>
      <p:sp>
        <p:nvSpPr>
          <p:cNvPr id="29" name="TextBox 28">
            <a:extLst>
              <a:ext uri="{FF2B5EF4-FFF2-40B4-BE49-F238E27FC236}">
                <a16:creationId xmlns:a16="http://schemas.microsoft.com/office/drawing/2014/main" id="{78B07912-8F40-9946-A9D3-2066FA431014}"/>
              </a:ext>
            </a:extLst>
          </p:cNvPr>
          <p:cNvSpPr txBox="1"/>
          <p:nvPr/>
        </p:nvSpPr>
        <p:spPr>
          <a:xfrm>
            <a:off x="1880658" y="6013235"/>
            <a:ext cx="4202183" cy="707886"/>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zh-CN" sz="4000" b="1" i="0" u="none" strike="noStrike" kern="0" cap="none" spc="0" normalizeH="0" baseline="0" noProof="0">
                <a:ln>
                  <a:noFill/>
                </a:ln>
                <a:solidFill>
                  <a:sysClr val="window" lastClr="FFFFFF"/>
                </a:solidFill>
                <a:effectLst/>
                <a:uLnTx/>
                <a:uFillTx/>
                <a:latin typeface="Agency FB" pitchFamily="34" charset="0"/>
                <a:ea typeface="微软雅黑" pitchFamily="34" charset="-122"/>
                <a:cs typeface="Calibri" pitchFamily="34" charset="0"/>
              </a:rPr>
              <a:t>أسئلة البناء</a:t>
            </a:r>
            <a:endParaRPr kumimoji="0" lang="zh-CN" altLang="en-US" sz="4000" b="1" i="0" u="none" strike="noStrike" kern="0" cap="none" spc="0" normalizeH="0" baseline="0" noProof="0" dirty="0">
              <a:ln>
                <a:noFill/>
              </a:ln>
              <a:solidFill>
                <a:sysClr val="window" lastClr="FFFFFF"/>
              </a:solidFill>
              <a:effectLst/>
              <a:uLnTx/>
              <a:uFillTx/>
              <a:latin typeface="Agency FB" pitchFamily="34" charset="0"/>
              <a:ea typeface="微软雅黑" pitchFamily="34" charset="-122"/>
              <a:cs typeface="Calibri" pitchFamily="34" charset="0"/>
            </a:endParaRPr>
          </a:p>
        </p:txBody>
      </p:sp>
      <p:pic>
        <p:nvPicPr>
          <p:cNvPr id="5" name="صورة 4">
            <a:extLst>
              <a:ext uri="{FF2B5EF4-FFF2-40B4-BE49-F238E27FC236}">
                <a16:creationId xmlns:a16="http://schemas.microsoft.com/office/drawing/2014/main" id="{B4BB9060-675D-65FC-6B93-892614BAEA6F}"/>
              </a:ext>
            </a:extLst>
          </p:cNvPr>
          <p:cNvPicPr>
            <a:picLocks noChangeAspect="1"/>
          </p:cNvPicPr>
          <p:nvPr/>
        </p:nvPicPr>
        <p:blipFill>
          <a:blip r:embed="rId4"/>
          <a:stretch>
            <a:fillRect/>
          </a:stretch>
        </p:blipFill>
        <p:spPr>
          <a:xfrm>
            <a:off x="367737" y="3173748"/>
            <a:ext cx="2497534" cy="1559953"/>
          </a:xfrm>
          <a:prstGeom prst="rect">
            <a:avLst/>
          </a:prstGeom>
        </p:spPr>
      </p:pic>
      <p:pic>
        <p:nvPicPr>
          <p:cNvPr id="7" name="صورة 6">
            <a:extLst>
              <a:ext uri="{FF2B5EF4-FFF2-40B4-BE49-F238E27FC236}">
                <a16:creationId xmlns:a16="http://schemas.microsoft.com/office/drawing/2014/main" id="{AFF02A2B-6BEC-8787-26A4-57286457ABE1}"/>
              </a:ext>
            </a:extLst>
          </p:cNvPr>
          <p:cNvPicPr>
            <a:picLocks noChangeAspect="1"/>
          </p:cNvPicPr>
          <p:nvPr/>
        </p:nvPicPr>
        <p:blipFill>
          <a:blip r:embed="rId5"/>
          <a:stretch>
            <a:fillRect/>
          </a:stretch>
        </p:blipFill>
        <p:spPr>
          <a:xfrm>
            <a:off x="360926" y="2566189"/>
            <a:ext cx="2219325" cy="457200"/>
          </a:xfrm>
          <a:prstGeom prst="rect">
            <a:avLst/>
          </a:prstGeom>
        </p:spPr>
      </p:pic>
      <p:sp>
        <p:nvSpPr>
          <p:cNvPr id="8" name="مربع نص 7">
            <a:extLst>
              <a:ext uri="{FF2B5EF4-FFF2-40B4-BE49-F238E27FC236}">
                <a16:creationId xmlns:a16="http://schemas.microsoft.com/office/drawing/2014/main" id="{FA14145A-8648-E891-6321-83AEC4C5FE80}"/>
              </a:ext>
            </a:extLst>
          </p:cNvPr>
          <p:cNvSpPr txBox="1"/>
          <p:nvPr/>
        </p:nvSpPr>
        <p:spPr>
          <a:xfrm>
            <a:off x="810814" y="1116693"/>
            <a:ext cx="1476188" cy="461665"/>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009900"/>
                </a:solidFill>
                <a:effectLst/>
                <a:uLnTx/>
                <a:uFillTx/>
                <a:latin typeface="Al-QuranAlKareem" panose="02000000000000000000" pitchFamily="2" charset="-78"/>
                <a:ea typeface="微软雅黑" pitchFamily="34" charset="-122"/>
                <a:cs typeface="Al-QuranAlKareem" panose="02000000000000000000" pitchFamily="2" charset="-78"/>
              </a:rPr>
              <a:t>حجم الهرم =</a:t>
            </a:r>
            <a:endParaRPr kumimoji="0" lang="ar-SA" sz="2400" b="1" i="0" u="none" strike="noStrike" kern="1200" cap="none" spc="0" normalizeH="0" baseline="0" noProof="0" dirty="0">
              <a:ln>
                <a:noFill/>
              </a:ln>
              <a:solidFill>
                <a:srgbClr val="009900"/>
              </a:solidFill>
              <a:effectLst/>
              <a:uLnTx/>
              <a:uFillTx/>
              <a:latin typeface="Al-QuranAlKareem" panose="02000000000000000000" pitchFamily="2" charset="-78"/>
              <a:ea typeface="微软雅黑" pitchFamily="34" charset="-122"/>
              <a:cs typeface="Al-QuranAlKareem" panose="02000000000000000000" pitchFamily="2" charset="-78"/>
            </a:endParaRPr>
          </a:p>
        </p:txBody>
      </p:sp>
      <p:grpSp>
        <p:nvGrpSpPr>
          <p:cNvPr id="9" name="Group 21">
            <a:extLst>
              <a:ext uri="{FF2B5EF4-FFF2-40B4-BE49-F238E27FC236}">
                <a16:creationId xmlns:a16="http://schemas.microsoft.com/office/drawing/2014/main" id="{0D2FB25A-E513-46BD-8D19-E8CF4545A861}"/>
              </a:ext>
            </a:extLst>
          </p:cNvPr>
          <p:cNvGrpSpPr>
            <a:grpSpLocks/>
          </p:cNvGrpSpPr>
          <p:nvPr/>
        </p:nvGrpSpPr>
        <p:grpSpPr bwMode="auto">
          <a:xfrm>
            <a:off x="210816" y="1460874"/>
            <a:ext cx="2736850" cy="642402"/>
            <a:chOff x="2721" y="2895"/>
            <a:chExt cx="1724" cy="453"/>
          </a:xfrm>
        </p:grpSpPr>
        <p:sp>
          <p:nvSpPr>
            <p:cNvPr id="10" name="Text Box 22">
              <a:extLst>
                <a:ext uri="{FF2B5EF4-FFF2-40B4-BE49-F238E27FC236}">
                  <a16:creationId xmlns:a16="http://schemas.microsoft.com/office/drawing/2014/main" id="{602F46C8-BACF-1EF8-70F0-175DBB7C1DF0}"/>
                </a:ext>
              </a:extLst>
            </p:cNvPr>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FF0000"/>
                  </a:solidFill>
                  <a:effectLst/>
                  <a:uLnTx/>
                  <a:uFillTx/>
                  <a:latin typeface="Arial" pitchFamily="34" charset="0"/>
                  <a:ea typeface="宋体"/>
                  <a:cs typeface="Arial" pitchFamily="34" charset="0"/>
                </a:rPr>
                <a:t>مساحة القاعدة </a:t>
              </a:r>
              <a:r>
                <a:rPr kumimoji="0" lang="ar-SA" sz="2000" b="1" i="0" u="none" strike="noStrike" kern="1200" cap="none" spc="0" normalizeH="0" baseline="0" noProof="0" dirty="0">
                  <a:ln>
                    <a:noFill/>
                  </a:ln>
                  <a:solidFill>
                    <a:prstClr val="black"/>
                  </a:solidFill>
                  <a:effectLst/>
                  <a:uLnTx/>
                  <a:uFillTx/>
                  <a:latin typeface="Arial" pitchFamily="34" charset="0"/>
                  <a:ea typeface="宋体"/>
                  <a:cs typeface="Arial" pitchFamily="34" charset="0"/>
                </a:rPr>
                <a:t>× </a:t>
              </a:r>
              <a:r>
                <a:rPr kumimoji="0" lang="ar-SA" sz="2000" b="1" i="0" u="none" strike="noStrike" kern="1200" cap="none" spc="0" normalizeH="0" baseline="0" noProof="0" dirty="0">
                  <a:ln>
                    <a:noFill/>
                  </a:ln>
                  <a:solidFill>
                    <a:srgbClr val="00B0F0"/>
                  </a:solidFill>
                  <a:effectLst/>
                  <a:uLnTx/>
                  <a:uFillTx/>
                  <a:latin typeface="Arial" pitchFamily="34" charset="0"/>
                  <a:ea typeface="宋体"/>
                  <a:cs typeface="Arial" pitchFamily="34" charset="0"/>
                </a:rPr>
                <a:t>الارتفاع</a:t>
              </a:r>
              <a:endParaRPr kumimoji="0" lang="en-US" sz="2000" b="1" i="0" u="none" strike="noStrike" kern="1200" cap="none" spc="0" normalizeH="0" baseline="0" noProof="0" dirty="0">
                <a:ln>
                  <a:noFill/>
                </a:ln>
                <a:solidFill>
                  <a:srgbClr val="00B0F0"/>
                </a:solidFill>
                <a:effectLst/>
                <a:uLnTx/>
                <a:uFillTx/>
                <a:latin typeface="Arial" pitchFamily="34" charset="0"/>
                <a:ea typeface="宋体"/>
                <a:cs typeface="Arial" pitchFamily="34" charset="0"/>
              </a:endParaRPr>
            </a:p>
          </p:txBody>
        </p:sp>
        <p:grpSp>
          <p:nvGrpSpPr>
            <p:cNvPr id="11" name="Group 23">
              <a:extLst>
                <a:ext uri="{FF2B5EF4-FFF2-40B4-BE49-F238E27FC236}">
                  <a16:creationId xmlns:a16="http://schemas.microsoft.com/office/drawing/2014/main" id="{704B48EC-FE91-F2C9-2273-0FE06C79C6BA}"/>
                </a:ext>
              </a:extLst>
            </p:cNvPr>
            <p:cNvGrpSpPr>
              <a:grpSpLocks/>
            </p:cNvGrpSpPr>
            <p:nvPr/>
          </p:nvGrpSpPr>
          <p:grpSpPr bwMode="auto">
            <a:xfrm>
              <a:off x="4263" y="2895"/>
              <a:ext cx="182" cy="453"/>
              <a:chOff x="975" y="3090"/>
              <a:chExt cx="182" cy="453"/>
            </a:xfrm>
          </p:grpSpPr>
          <p:sp>
            <p:nvSpPr>
              <p:cNvPr id="12" name="Text Box 24">
                <a:extLst>
                  <a:ext uri="{FF2B5EF4-FFF2-40B4-BE49-F238E27FC236}">
                    <a16:creationId xmlns:a16="http://schemas.microsoft.com/office/drawing/2014/main" id="{837B5025-08EF-3EFE-B54C-F37C292522A5}"/>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Arial" pitchFamily="34" charset="0"/>
                    <a:ea typeface="宋体"/>
                    <a:cs typeface="Arial" pitchFamily="34" charset="0"/>
                  </a:rPr>
                  <a:t>1</a:t>
                </a:r>
                <a:endParaRPr kumimoji="0" lang="en-US" sz="2000" b="1" i="0" u="none" strike="noStrike" kern="1200" cap="none" spc="0" normalizeH="0" baseline="0" noProof="0" dirty="0">
                  <a:ln>
                    <a:noFill/>
                  </a:ln>
                  <a:solidFill>
                    <a:prstClr val="black"/>
                  </a:solidFill>
                  <a:effectLst/>
                  <a:uLnTx/>
                  <a:uFillTx/>
                  <a:latin typeface="Arial" pitchFamily="34" charset="0"/>
                  <a:ea typeface="宋体"/>
                  <a:cs typeface="Arial" pitchFamily="34" charset="0"/>
                </a:endParaRPr>
              </a:p>
            </p:txBody>
          </p:sp>
          <p:sp>
            <p:nvSpPr>
              <p:cNvPr id="13" name="Line 25">
                <a:extLst>
                  <a:ext uri="{FF2B5EF4-FFF2-40B4-BE49-F238E27FC236}">
                    <a16:creationId xmlns:a16="http://schemas.microsoft.com/office/drawing/2014/main" id="{D77ACA4E-4370-EC49-F19F-50DC76E7EA3A}"/>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宋体"/>
                  <a:cs typeface="Arial" pitchFamily="34" charset="0"/>
                </a:endParaRPr>
              </a:p>
            </p:txBody>
          </p:sp>
          <p:sp>
            <p:nvSpPr>
              <p:cNvPr id="14" name="Text Box 26">
                <a:extLst>
                  <a:ext uri="{FF2B5EF4-FFF2-40B4-BE49-F238E27FC236}">
                    <a16:creationId xmlns:a16="http://schemas.microsoft.com/office/drawing/2014/main" id="{7ADEEBEA-18BC-E09B-8F85-BC208CAAB35B}"/>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Arial" pitchFamily="34" charset="0"/>
                    <a:ea typeface="宋体"/>
                    <a:cs typeface="Arial" pitchFamily="34" charset="0"/>
                  </a:rPr>
                  <a:t>3</a:t>
                </a:r>
                <a:endParaRPr kumimoji="0" lang="en-US" sz="2000" b="1" i="0" u="none" strike="noStrike" kern="1200" cap="none" spc="0" normalizeH="0" baseline="0" noProof="0" dirty="0">
                  <a:ln>
                    <a:noFill/>
                  </a:ln>
                  <a:solidFill>
                    <a:prstClr val="black"/>
                  </a:solidFill>
                  <a:effectLst/>
                  <a:uLnTx/>
                  <a:uFillTx/>
                  <a:latin typeface="Arial" pitchFamily="34" charset="0"/>
                  <a:ea typeface="宋体"/>
                  <a:cs typeface="Arial" pitchFamily="34" charset="0"/>
                </a:endParaRPr>
              </a:p>
            </p:txBody>
          </p:sp>
        </p:grpSp>
      </p:grpSp>
      <p:pic>
        <p:nvPicPr>
          <p:cNvPr id="30" name="صورة 29">
            <a:extLst>
              <a:ext uri="{FF2B5EF4-FFF2-40B4-BE49-F238E27FC236}">
                <a16:creationId xmlns:a16="http://schemas.microsoft.com/office/drawing/2014/main" id="{218FB97D-D0F4-A510-66A6-BAE06F262327}"/>
              </a:ext>
            </a:extLst>
          </p:cNvPr>
          <p:cNvPicPr>
            <a:picLocks noChangeAspect="1"/>
          </p:cNvPicPr>
          <p:nvPr/>
        </p:nvPicPr>
        <p:blipFill>
          <a:blip r:embed="rId6"/>
          <a:stretch>
            <a:fillRect/>
          </a:stretch>
        </p:blipFill>
        <p:spPr>
          <a:xfrm>
            <a:off x="875675" y="1887096"/>
            <a:ext cx="1487168" cy="534594"/>
          </a:xfrm>
          <a:prstGeom prst="rect">
            <a:avLst/>
          </a:prstGeom>
        </p:spPr>
      </p:pic>
      <p:pic>
        <p:nvPicPr>
          <p:cNvPr id="32" name="صورة 31">
            <a:extLst>
              <a:ext uri="{FF2B5EF4-FFF2-40B4-BE49-F238E27FC236}">
                <a16:creationId xmlns:a16="http://schemas.microsoft.com/office/drawing/2014/main" id="{69904EF2-72C6-FD77-8C37-1DDB01363D36}"/>
              </a:ext>
            </a:extLst>
          </p:cNvPr>
          <p:cNvPicPr>
            <a:picLocks noChangeAspect="1"/>
          </p:cNvPicPr>
          <p:nvPr/>
        </p:nvPicPr>
        <p:blipFill>
          <a:blip r:embed="rId7"/>
          <a:stretch>
            <a:fillRect/>
          </a:stretch>
        </p:blipFill>
        <p:spPr>
          <a:xfrm>
            <a:off x="2041633" y="2359108"/>
            <a:ext cx="449013" cy="633049"/>
          </a:xfrm>
          <a:prstGeom prst="rect">
            <a:avLst/>
          </a:prstGeom>
        </p:spPr>
      </p:pic>
      <p:sp>
        <p:nvSpPr>
          <p:cNvPr id="34" name="مربع نص 33">
            <a:extLst>
              <a:ext uri="{FF2B5EF4-FFF2-40B4-BE49-F238E27FC236}">
                <a16:creationId xmlns:a16="http://schemas.microsoft.com/office/drawing/2014/main" id="{2EBC39E3-663A-8262-017D-878F4594A92C}"/>
              </a:ext>
            </a:extLst>
          </p:cNvPr>
          <p:cNvSpPr txBox="1"/>
          <p:nvPr/>
        </p:nvSpPr>
        <p:spPr>
          <a:xfrm>
            <a:off x="5196863" y="4353556"/>
            <a:ext cx="936288" cy="707886"/>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0" i="0" u="none" strike="noStrike" kern="1200" cap="none" spc="0" normalizeH="0" baseline="0" noProof="0">
                <a:ln>
                  <a:noFill/>
                </a:ln>
                <a:solidFill>
                  <a:srgbClr val="009900"/>
                </a:solidFill>
                <a:effectLst/>
                <a:uLnTx/>
                <a:uFillTx/>
                <a:latin typeface="Lotus-Light"/>
                <a:ea typeface="宋体"/>
                <a:cs typeface="Arial" pitchFamily="34" charset="0"/>
              </a:rPr>
              <a:t>4000 سم ٣.</a:t>
            </a:r>
            <a:endParaRPr kumimoji="0" lang="ar-SA" sz="2000" b="0" i="0" u="none" strike="noStrike" kern="1200" cap="none" spc="0" normalizeH="0" baseline="0" noProof="0">
              <a:ln>
                <a:noFill/>
              </a:ln>
              <a:solidFill>
                <a:srgbClr val="009900"/>
              </a:solidFill>
              <a:effectLst/>
              <a:uLnTx/>
              <a:uFillTx/>
              <a:latin typeface="Arial" pitchFamily="34" charset="0"/>
              <a:ea typeface="宋体"/>
              <a:cs typeface="Arial" pitchFamily="34" charset="0"/>
            </a:endParaRPr>
          </a:p>
        </p:txBody>
      </p:sp>
      <p:sp>
        <p:nvSpPr>
          <p:cNvPr id="36" name="مربع نص 35">
            <a:extLst>
              <a:ext uri="{FF2B5EF4-FFF2-40B4-BE49-F238E27FC236}">
                <a16:creationId xmlns:a16="http://schemas.microsoft.com/office/drawing/2014/main" id="{29C54342-8928-B2EC-DA16-20491426C496}"/>
              </a:ext>
            </a:extLst>
          </p:cNvPr>
          <p:cNvSpPr txBox="1"/>
          <p:nvPr/>
        </p:nvSpPr>
        <p:spPr>
          <a:xfrm>
            <a:off x="10135857" y="3855600"/>
            <a:ext cx="1359272" cy="1323439"/>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600" b="0" i="0" u="none" strike="noStrike" kern="1200" cap="none" spc="0" normalizeH="0" baseline="0" noProof="0">
                <a:ln>
                  <a:noFill/>
                </a:ln>
                <a:solidFill>
                  <a:srgbClr val="009900"/>
                </a:solidFill>
                <a:effectLst/>
                <a:uLnTx/>
                <a:uFillTx/>
                <a:latin typeface="Arial" pitchFamily="34" charset="0"/>
                <a:ea typeface="宋体"/>
                <a:cs typeface="Arial" pitchFamily="34" charset="0"/>
              </a:rPr>
              <a:t>8000 سم ٣ ؛ حجم الهرم الجديد يساوي الحجم الأصلي مضروبا في ٢.</a:t>
            </a:r>
          </a:p>
        </p:txBody>
      </p:sp>
      <p:sp>
        <p:nvSpPr>
          <p:cNvPr id="38" name="مربع نص 37">
            <a:extLst>
              <a:ext uri="{FF2B5EF4-FFF2-40B4-BE49-F238E27FC236}">
                <a16:creationId xmlns:a16="http://schemas.microsoft.com/office/drawing/2014/main" id="{30A5974E-8D02-0465-96B7-6E1EBB098DD9}"/>
              </a:ext>
            </a:extLst>
          </p:cNvPr>
          <p:cNvSpPr txBox="1"/>
          <p:nvPr/>
        </p:nvSpPr>
        <p:spPr>
          <a:xfrm>
            <a:off x="8464743" y="4900743"/>
            <a:ext cx="1871870" cy="1077218"/>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600" b="1" i="0" u="none" strike="noStrike" kern="1200" cap="none" spc="0" normalizeH="0" baseline="0" noProof="0">
                <a:ln>
                  <a:noFill/>
                </a:ln>
                <a:solidFill>
                  <a:srgbClr val="009900"/>
                </a:solidFill>
                <a:effectLst/>
                <a:uLnTx/>
                <a:uFillTx/>
                <a:latin typeface="Arial" pitchFamily="34" charset="0"/>
                <a:ea typeface="宋体"/>
                <a:cs typeface="Arial" pitchFamily="34" charset="0"/>
              </a:rPr>
              <a:t>١٦٠٠٠ سم ٣ ؛ حجم الهرم الجديد يساوي حجم الهرم الأصلي مضروبا في ٤.</a:t>
            </a:r>
          </a:p>
        </p:txBody>
      </p:sp>
    </p:spTree>
    <p:extLst>
      <p:ext uri="{BB962C8B-B14F-4D97-AF65-F5344CB8AC3E}">
        <p14:creationId xmlns:p14="http://schemas.microsoft.com/office/powerpoint/2010/main" val="14850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4" grpId="0"/>
      <p:bldP spid="3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Shape 818"/>
        <p:cNvGrpSpPr/>
        <p:nvPr/>
      </p:nvGrpSpPr>
      <p:grpSpPr>
        <a:xfrm>
          <a:off x="0" y="0"/>
          <a:ext cx="0" cy="0"/>
          <a:chOff x="0" y="0"/>
          <a:chExt cx="0" cy="0"/>
        </a:xfrm>
      </p:grpSpPr>
      <p:pic>
        <p:nvPicPr>
          <p:cNvPr id="15" name="صورة 14">
            <a:extLst>
              <a:ext uri="{FF2B5EF4-FFF2-40B4-BE49-F238E27FC236}">
                <a16:creationId xmlns:a16="http://schemas.microsoft.com/office/drawing/2014/main" id="{20BE588B-C3E5-5317-D184-713BA4B919C7}"/>
              </a:ext>
            </a:extLst>
          </p:cNvPr>
          <p:cNvPicPr>
            <a:picLocks noChangeAspect="1"/>
          </p:cNvPicPr>
          <p:nvPr/>
        </p:nvPicPr>
        <p:blipFill>
          <a:blip r:embed="rId3"/>
          <a:stretch>
            <a:fillRect/>
          </a:stretch>
        </p:blipFill>
        <p:spPr>
          <a:xfrm>
            <a:off x="784161" y="1972560"/>
            <a:ext cx="2109709" cy="18592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صورة 12">
            <a:extLst>
              <a:ext uri="{FF2B5EF4-FFF2-40B4-BE49-F238E27FC236}">
                <a16:creationId xmlns:a16="http://schemas.microsoft.com/office/drawing/2014/main" id="{ACF6DC18-22BF-41B8-C12E-16A776A33933}"/>
              </a:ext>
            </a:extLst>
          </p:cNvPr>
          <p:cNvPicPr>
            <a:picLocks noChangeAspect="1"/>
          </p:cNvPicPr>
          <p:nvPr/>
        </p:nvPicPr>
        <p:blipFill>
          <a:blip r:embed="rId4"/>
          <a:stretch>
            <a:fillRect/>
          </a:stretch>
        </p:blipFill>
        <p:spPr>
          <a:xfrm>
            <a:off x="9352778" y="1578994"/>
            <a:ext cx="2333625" cy="17541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819" name="Google Shape;819;p22"/>
          <p:cNvGrpSpPr/>
          <p:nvPr/>
        </p:nvGrpSpPr>
        <p:grpSpPr>
          <a:xfrm rot="-537384" flipH="1">
            <a:off x="419129" y="2917471"/>
            <a:ext cx="6150795" cy="5835070"/>
            <a:chOff x="1159453" y="-665747"/>
            <a:chExt cx="6150795" cy="5835070"/>
          </a:xfrm>
          <a:solidFill>
            <a:srgbClr val="0070C0"/>
          </a:solidFill>
        </p:grpSpPr>
        <p:grpSp>
          <p:nvGrpSpPr>
            <p:cNvPr id="820" name="Google Shape;820;p22"/>
            <p:cNvGrpSpPr/>
            <p:nvPr/>
          </p:nvGrpSpPr>
          <p:grpSpPr>
            <a:xfrm rot="1500213">
              <a:off x="1816885" y="160250"/>
              <a:ext cx="4835931" cy="4183077"/>
              <a:chOff x="2983829" y="1091787"/>
              <a:chExt cx="4835931" cy="4183077"/>
            </a:xfrm>
            <a:grpFill/>
          </p:grpSpPr>
          <p:sp>
            <p:nvSpPr>
              <p:cNvPr id="821" name="Google Shape;821;p22"/>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2" name="Google Shape;822;p22"/>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3" name="Google Shape;823;p22"/>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4" name="Google Shape;824;p22"/>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5" name="Google Shape;825;p22"/>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6" name="Google Shape;826;p22"/>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7" name="Google Shape;827;p22"/>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8" name="Google Shape;828;p22"/>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9" name="Google Shape;829;p22"/>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0" name="Google Shape;830;p22"/>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1" name="Google Shape;831;p22"/>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2" name="Google Shape;832;p22"/>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3" name="Google Shape;833;p22"/>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4" name="Google Shape;834;p22"/>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5" name="Google Shape;835;p22"/>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6" name="Google Shape;836;p22"/>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7" name="Google Shape;837;p22"/>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8" name="Google Shape;838;p22"/>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9" name="Google Shape;839;p22"/>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0" name="Google Shape;840;p22"/>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1" name="Google Shape;841;p22"/>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2" name="Google Shape;842;p22"/>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3" name="Google Shape;843;p22"/>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4" name="Google Shape;844;p22"/>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5" name="Google Shape;845;p22"/>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6" name="Google Shape;846;p22"/>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7" name="Google Shape;847;p22"/>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8" name="Google Shape;848;p22"/>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9" name="Google Shape;849;p22"/>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0" name="Google Shape;850;p22"/>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1" name="Google Shape;851;p22"/>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2" name="Google Shape;852;p22"/>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3" name="Google Shape;853;p22"/>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4" name="Google Shape;854;p22"/>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5" name="Google Shape;855;p22"/>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6" name="Google Shape;856;p22"/>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7" name="Google Shape;857;p22"/>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8" name="Google Shape;858;p22"/>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9" name="Google Shape;859;p22"/>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0" name="Google Shape;860;p22"/>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1" name="Google Shape;861;p22"/>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2" name="Google Shape;862;p22"/>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3" name="Google Shape;863;p22"/>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4" name="Google Shape;864;p22"/>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5" name="Google Shape;865;p22"/>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6" name="Google Shape;866;p22"/>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7" name="Google Shape;867;p22"/>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8" name="Google Shape;868;p22"/>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9" name="Google Shape;869;p22"/>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0" name="Google Shape;870;p22"/>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1" name="Google Shape;871;p22"/>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2" name="Google Shape;872;p22"/>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3" name="Google Shape;873;p22"/>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4" name="Google Shape;874;p22"/>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5" name="Google Shape;875;p22"/>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6" name="Google Shape;876;p22"/>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7" name="Google Shape;877;p22"/>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8" name="Google Shape;878;p22"/>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9" name="Google Shape;879;p22"/>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0" name="Google Shape;880;p22"/>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1" name="Google Shape;881;p22"/>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2" name="Google Shape;882;p22"/>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3" name="Google Shape;883;p22"/>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4" name="Google Shape;884;p22"/>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5" name="Google Shape;885;p22"/>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6" name="Google Shape;886;p22"/>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7" name="Google Shape;887;p22"/>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888" name="Google Shape;888;p22"/>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890" name="Google Shape;890;p22"/>
          <p:cNvGrpSpPr/>
          <p:nvPr/>
        </p:nvGrpSpPr>
        <p:grpSpPr>
          <a:xfrm rot="3297591" flipH="1">
            <a:off x="7493796" y="2618682"/>
            <a:ext cx="4619955" cy="4126925"/>
            <a:chOff x="1159453" y="-665747"/>
            <a:chExt cx="6150795" cy="5835070"/>
          </a:xfrm>
          <a:solidFill>
            <a:srgbClr val="0070C0"/>
          </a:solidFill>
        </p:grpSpPr>
        <p:grpSp>
          <p:nvGrpSpPr>
            <p:cNvPr id="891" name="Google Shape;891;p22"/>
            <p:cNvGrpSpPr/>
            <p:nvPr/>
          </p:nvGrpSpPr>
          <p:grpSpPr>
            <a:xfrm rot="1500213">
              <a:off x="1816885" y="160250"/>
              <a:ext cx="4835931" cy="4183077"/>
              <a:chOff x="2983829" y="1091787"/>
              <a:chExt cx="4835931" cy="4183077"/>
            </a:xfrm>
            <a:grpFill/>
          </p:grpSpPr>
          <p:sp>
            <p:nvSpPr>
              <p:cNvPr id="892" name="Google Shape;892;p22"/>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3" name="Google Shape;893;p22"/>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4" name="Google Shape;894;p22"/>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5" name="Google Shape;895;p22"/>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6" name="Google Shape;896;p22"/>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7" name="Google Shape;897;p22"/>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8" name="Google Shape;898;p22"/>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9" name="Google Shape;899;p22"/>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0" name="Google Shape;900;p22"/>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1" name="Google Shape;901;p22"/>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2" name="Google Shape;902;p22"/>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3" name="Google Shape;903;p22"/>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4" name="Google Shape;904;p22"/>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5" name="Google Shape;905;p22"/>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6" name="Google Shape;906;p22"/>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7" name="Google Shape;907;p22"/>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8" name="Google Shape;908;p22"/>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9" name="Google Shape;909;p22"/>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0" name="Google Shape;910;p22"/>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1" name="Google Shape;911;p22"/>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2" name="Google Shape;912;p22"/>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3" name="Google Shape;913;p22"/>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4" name="Google Shape;914;p22"/>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5" name="Google Shape;915;p22"/>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6" name="Google Shape;916;p22"/>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7" name="Google Shape;917;p22"/>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8" name="Google Shape;918;p22"/>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9" name="Google Shape;919;p22"/>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0" name="Google Shape;920;p22"/>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1" name="Google Shape;921;p22"/>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2" name="Google Shape;922;p22"/>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3" name="Google Shape;923;p22"/>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4" name="Google Shape;924;p22"/>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5" name="Google Shape;925;p22"/>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6" name="Google Shape;926;p22"/>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7" name="Google Shape;927;p22"/>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8" name="Google Shape;928;p22"/>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9" name="Google Shape;929;p22"/>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0" name="Google Shape;930;p22"/>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1" name="Google Shape;931;p22"/>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2" name="Google Shape;932;p22"/>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3" name="Google Shape;933;p22"/>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4" name="Google Shape;934;p22"/>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5" name="Google Shape;935;p22"/>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6" name="Google Shape;936;p22"/>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7" name="Google Shape;937;p22"/>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8" name="Google Shape;938;p22"/>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9" name="Google Shape;939;p22"/>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0" name="Google Shape;940;p22"/>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1" name="Google Shape;941;p22"/>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2" name="Google Shape;942;p22"/>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3" name="Google Shape;943;p22"/>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4" name="Google Shape;944;p22"/>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5" name="Google Shape;945;p22"/>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6" name="Google Shape;946;p22"/>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7" name="Google Shape;947;p22"/>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8" name="Google Shape;948;p22"/>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9" name="Google Shape;949;p22"/>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0" name="Google Shape;950;p22"/>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1" name="Google Shape;951;p22"/>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2" name="Google Shape;952;p22"/>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3" name="Google Shape;953;p22"/>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4" name="Google Shape;954;p22"/>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5" name="Google Shape;955;p22"/>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6" name="Google Shape;956;p22"/>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7" name="Google Shape;957;p22"/>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8" name="Google Shape;958;p22"/>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59" name="Google Shape;959;p22"/>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60" name="Google Shape;960;p22"/>
          <p:cNvSpPr/>
          <p:nvPr/>
        </p:nvSpPr>
        <p:spPr>
          <a:xfrm>
            <a:off x="2680492" y="996648"/>
            <a:ext cx="6831016" cy="5677818"/>
          </a:xfrm>
          <a:prstGeom prst="rect">
            <a:avLst/>
          </a:prstGeom>
          <a:solidFill>
            <a:schemeClr val="lt1"/>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61" name="Google Shape;961;p22" descr="C:\Users\Administrator\Desktop\56d684a0446de.png"/>
          <p:cNvPicPr preferRelativeResize="0"/>
          <p:nvPr/>
        </p:nvPicPr>
        <p:blipFill rotWithShape="1">
          <a:blip r:embed="rId5">
            <a:alphaModFix/>
            <a:duotone>
              <a:prstClr val="black"/>
              <a:schemeClr val="accent6">
                <a:tint val="45000"/>
                <a:satMod val="400000"/>
              </a:schemeClr>
            </a:duotone>
          </a:blip>
          <a:srcRect/>
          <a:stretch/>
        </p:blipFill>
        <p:spPr>
          <a:xfrm>
            <a:off x="3129388" y="372407"/>
            <a:ext cx="504056" cy="573294"/>
          </a:xfrm>
          <a:prstGeom prst="rect">
            <a:avLst/>
          </a:prstGeom>
          <a:noFill/>
          <a:ln>
            <a:noFill/>
          </a:ln>
        </p:spPr>
      </p:pic>
      <p:sp>
        <p:nvSpPr>
          <p:cNvPr id="962" name="Google Shape;962;p22"/>
          <p:cNvSpPr txBox="1"/>
          <p:nvPr/>
        </p:nvSpPr>
        <p:spPr>
          <a:xfrm>
            <a:off x="3679264" y="372407"/>
            <a:ext cx="320995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rPr>
              <a:t>-</a:t>
            </a:r>
            <a:endParaRPr kumimoji="0"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endParaRPr>
          </a:p>
        </p:txBody>
      </p:sp>
      <p:pic>
        <p:nvPicPr>
          <p:cNvPr id="964" name="Google Shape;964;p22" descr="C:\Users\Administrator\Desktop\56d684a0446de.png"/>
          <p:cNvPicPr preferRelativeResize="0"/>
          <p:nvPr/>
        </p:nvPicPr>
        <p:blipFill rotWithShape="1">
          <a:blip r:embed="rId6">
            <a:alphaModFix/>
            <a:duotone>
              <a:prstClr val="black"/>
              <a:srgbClr val="1F9160">
                <a:tint val="45000"/>
                <a:satMod val="400000"/>
              </a:srgbClr>
            </a:duotone>
          </a:blip>
          <a:srcRect/>
          <a:stretch/>
        </p:blipFill>
        <p:spPr>
          <a:xfrm rot="4041525">
            <a:off x="4208451" y="6018025"/>
            <a:ext cx="883735" cy="1005127"/>
          </a:xfrm>
          <a:prstGeom prst="rect">
            <a:avLst/>
          </a:prstGeom>
          <a:noFill/>
          <a:ln>
            <a:noFill/>
          </a:ln>
        </p:spPr>
      </p:pic>
      <p:pic>
        <p:nvPicPr>
          <p:cNvPr id="965" name="Google Shape;965;p22" descr="C:\Users\Administrator\Desktop\56d684a0446de.png"/>
          <p:cNvPicPr preferRelativeResize="0"/>
          <p:nvPr/>
        </p:nvPicPr>
        <p:blipFill rotWithShape="1">
          <a:blip r:embed="rId5">
            <a:alphaModFix/>
            <a:duotone>
              <a:prstClr val="black"/>
              <a:srgbClr val="99CC00">
                <a:tint val="45000"/>
                <a:satMod val="400000"/>
              </a:srgbClr>
            </a:duotone>
          </a:blip>
          <a:srcRect/>
          <a:stretch/>
        </p:blipFill>
        <p:spPr>
          <a:xfrm>
            <a:off x="814614" y="3657217"/>
            <a:ext cx="504056" cy="573294"/>
          </a:xfrm>
          <a:prstGeom prst="rect">
            <a:avLst/>
          </a:prstGeom>
          <a:noFill/>
          <a:ln>
            <a:noFill/>
          </a:ln>
        </p:spPr>
      </p:pic>
      <p:sp>
        <p:nvSpPr>
          <p:cNvPr id="972" name="Google Shape;972;p22"/>
          <p:cNvSpPr/>
          <p:nvPr/>
        </p:nvSpPr>
        <p:spPr>
          <a:xfrm>
            <a:off x="4419697" y="4005827"/>
            <a:ext cx="1258678" cy="5027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67"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 name="Google Shape;730;p21">
            <a:extLst>
              <a:ext uri="{FF2B5EF4-FFF2-40B4-BE49-F238E27FC236}">
                <a16:creationId xmlns:a16="http://schemas.microsoft.com/office/drawing/2014/main" id="{D5173457-3E4A-6672-5839-5C23AC592A1D}"/>
              </a:ext>
            </a:extLst>
          </p:cNvPr>
          <p:cNvSpPr/>
          <p:nvPr/>
        </p:nvSpPr>
        <p:spPr>
          <a:xfrm>
            <a:off x="7675671" y="-934248"/>
            <a:ext cx="3057580" cy="446330"/>
          </a:xfrm>
          <a:prstGeom prst="rect">
            <a:avLst/>
          </a:prstGeom>
          <a:gradFill>
            <a:gsLst>
              <a:gs pos="0">
                <a:srgbClr val="04B5EC">
                  <a:alpha val="69803"/>
                </a:srgb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 name="任意多边形 45">
            <a:extLst>
              <a:ext uri="{FF2B5EF4-FFF2-40B4-BE49-F238E27FC236}">
                <a16:creationId xmlns:a16="http://schemas.microsoft.com/office/drawing/2014/main" id="{41EA8EF9-2B7C-65C7-C36C-98DA5AF2ED56}"/>
              </a:ext>
            </a:extLst>
          </p:cNvPr>
          <p:cNvSpPr/>
          <p:nvPr/>
        </p:nvSpPr>
        <p:spPr>
          <a:xfrm>
            <a:off x="3614937" y="993852"/>
            <a:ext cx="4920433" cy="1511290"/>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flip="none" rotWithShape="1">
            <a:gsLst>
              <a:gs pos="54000">
                <a:srgbClr val="54D3C4"/>
              </a:gs>
              <a:gs pos="91300">
                <a:srgbClr val="00B0F0"/>
              </a:gs>
              <a:gs pos="0">
                <a:srgbClr val="75E1B3"/>
              </a:gs>
              <a:gs pos="100000">
                <a:srgbClr val="77B6BF">
                  <a:alpha val="55000"/>
                </a:srgbClr>
              </a:gs>
            </a:gsLst>
            <a:lin ang="81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صورة 5">
            <a:extLst>
              <a:ext uri="{FF2B5EF4-FFF2-40B4-BE49-F238E27FC236}">
                <a16:creationId xmlns:a16="http://schemas.microsoft.com/office/drawing/2014/main" id="{C037D79F-CC6B-387B-AD3F-0EDFAE0791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5603" y="3131835"/>
            <a:ext cx="2410355" cy="1734454"/>
          </a:xfrm>
          <a:prstGeom prst="rect">
            <a:avLst/>
          </a:prstGeom>
        </p:spPr>
      </p:pic>
      <p:sp>
        <p:nvSpPr>
          <p:cNvPr id="10" name="مربع نص 9">
            <a:extLst>
              <a:ext uri="{FF2B5EF4-FFF2-40B4-BE49-F238E27FC236}">
                <a16:creationId xmlns:a16="http://schemas.microsoft.com/office/drawing/2014/main" id="{F5F8A33E-1400-4D10-0558-18D1D420C13D}"/>
              </a:ext>
            </a:extLst>
          </p:cNvPr>
          <p:cNvSpPr txBox="1"/>
          <p:nvPr/>
        </p:nvSpPr>
        <p:spPr>
          <a:xfrm>
            <a:off x="5891613" y="3397781"/>
            <a:ext cx="3190363" cy="1569660"/>
          </a:xfrm>
          <a:prstGeom prst="rect">
            <a:avLst/>
          </a:prstGeom>
          <a:noFill/>
        </p:spPr>
        <p:txBody>
          <a:bodyPr wrap="square" rtlCol="1">
            <a:spAutoFit/>
          </a:bodyPr>
          <a:lstStyle/>
          <a:p>
            <a:pPr algn="ctr"/>
            <a:r>
              <a:rPr lang="ar-SA" sz="2400" b="1">
                <a:latin typeface="Arabic Typesetting" panose="03020402040406030203" pitchFamily="66" charset="-78"/>
                <a:cs typeface="Arabic Typesetting" panose="03020402040406030203" pitchFamily="66" charset="-78"/>
              </a:rPr>
              <a:t>يعود بناء هرم خوفو إلى العام 2560 قبل الميلاد تقريبا . إذا علمت أن ارتفاع هذا الهرم 139 م تقريبا . وقاعدته مربعه الشكل طول ضلعها 230 م . فكم حجمه ؟</a:t>
            </a:r>
          </a:p>
        </p:txBody>
      </p:sp>
      <p:sp>
        <p:nvSpPr>
          <p:cNvPr id="11" name="مربع نص 10">
            <a:extLst>
              <a:ext uri="{FF2B5EF4-FFF2-40B4-BE49-F238E27FC236}">
                <a16:creationId xmlns:a16="http://schemas.microsoft.com/office/drawing/2014/main" id="{ED96D38E-E4C0-D351-C875-2F86E2A21993}"/>
              </a:ext>
            </a:extLst>
          </p:cNvPr>
          <p:cNvSpPr txBox="1"/>
          <p:nvPr/>
        </p:nvSpPr>
        <p:spPr>
          <a:xfrm>
            <a:off x="4527306" y="1138158"/>
            <a:ext cx="2972850" cy="769441"/>
          </a:xfrm>
          <a:prstGeom prst="rect">
            <a:avLst/>
          </a:prstGeom>
          <a:noFill/>
        </p:spPr>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4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Aref_Menna" panose="02000000000000000000" pitchFamily="2" charset="-78"/>
                <a:ea typeface="+mn-ea"/>
                <a:cs typeface="Aref_Menna" panose="02000000000000000000" pitchFamily="2" charset="-78"/>
              </a:rPr>
              <a:t>أسئلة التعزيز</a:t>
            </a:r>
          </a:p>
        </p:txBody>
      </p:sp>
    </p:spTree>
    <p:extLst>
      <p:ext uri="{BB962C8B-B14F-4D97-AF65-F5344CB8AC3E}">
        <p14:creationId xmlns:p14="http://schemas.microsoft.com/office/powerpoint/2010/main" val="23931465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0DEC3EEF-C7CA-629D-8A5A-0CCBD6FD3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091" y="1736812"/>
            <a:ext cx="7050207" cy="3851139"/>
          </a:xfrm>
          <a:prstGeom prst="rect">
            <a:avLst/>
          </a:prstGeom>
        </p:spPr>
      </p:pic>
      <p:pic>
        <p:nvPicPr>
          <p:cNvPr id="12" name="صورة 11">
            <a:extLst>
              <a:ext uri="{FF2B5EF4-FFF2-40B4-BE49-F238E27FC236}">
                <a16:creationId xmlns:a16="http://schemas.microsoft.com/office/drawing/2014/main" id="{89A0E4C8-67EF-6450-7375-C7BD9961F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0438" y="2612246"/>
            <a:ext cx="1847850" cy="2466975"/>
          </a:xfrm>
          <a:prstGeom prst="rect">
            <a:avLst/>
          </a:prstGeom>
        </p:spPr>
      </p:pic>
      <p:pic>
        <p:nvPicPr>
          <p:cNvPr id="6" name="صورة 5">
            <a:extLst>
              <a:ext uri="{FF2B5EF4-FFF2-40B4-BE49-F238E27FC236}">
                <a16:creationId xmlns:a16="http://schemas.microsoft.com/office/drawing/2014/main" id="{9D94A7B2-47E8-9E91-7BD4-F06E81E5C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521" y="5463927"/>
            <a:ext cx="1694026" cy="806679"/>
          </a:xfrm>
          <a:prstGeom prst="rect">
            <a:avLst/>
          </a:prstGeom>
        </p:spPr>
      </p:pic>
      <p:grpSp>
        <p:nvGrpSpPr>
          <p:cNvPr id="9" name="Group 5">
            <a:extLst>
              <a:ext uri="{FF2B5EF4-FFF2-40B4-BE49-F238E27FC236}">
                <a16:creationId xmlns:a16="http://schemas.microsoft.com/office/drawing/2014/main" id="{78BFB6E8-8372-F9CB-AE5D-2732F2FD3215}"/>
              </a:ext>
            </a:extLst>
          </p:cNvPr>
          <p:cNvGrpSpPr/>
          <p:nvPr/>
        </p:nvGrpSpPr>
        <p:grpSpPr>
          <a:xfrm>
            <a:off x="5444871" y="3002328"/>
            <a:ext cx="3808865" cy="1686812"/>
            <a:chOff x="1219200" y="700538"/>
            <a:chExt cx="3808865" cy="1344056"/>
          </a:xfrm>
        </p:grpSpPr>
        <p:sp>
          <p:nvSpPr>
            <p:cNvPr id="11" name="Rectangle: Rounded Corners 3">
              <a:extLst>
                <a:ext uri="{FF2B5EF4-FFF2-40B4-BE49-F238E27FC236}">
                  <a16:creationId xmlns:a16="http://schemas.microsoft.com/office/drawing/2014/main" id="{68A730DD-E70A-8EBB-F1A1-B7134CC24D90}"/>
                </a:ext>
              </a:extLst>
            </p:cNvPr>
            <p:cNvSpPr/>
            <p:nvPr/>
          </p:nvSpPr>
          <p:spPr>
            <a:xfrm>
              <a:off x="1219200" y="700538"/>
              <a:ext cx="3733800" cy="1344056"/>
            </a:xfrm>
            <a:prstGeom prst="roundRect">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3" name="TextBox 22">
              <a:extLst>
                <a:ext uri="{FF2B5EF4-FFF2-40B4-BE49-F238E27FC236}">
                  <a16:creationId xmlns:a16="http://schemas.microsoft.com/office/drawing/2014/main" id="{32E30A1E-EA95-161D-0E14-1F1011EB385D}"/>
                </a:ext>
              </a:extLst>
            </p:cNvPr>
            <p:cNvSpPr txBox="1"/>
            <p:nvPr/>
          </p:nvSpPr>
          <p:spPr>
            <a:xfrm>
              <a:off x="1294265" y="943401"/>
              <a:ext cx="3733800" cy="858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a:ln>
                    <a:noFill/>
                  </a:ln>
                  <a:solidFill>
                    <a:prstClr val="white"/>
                  </a:solidFill>
                  <a:effectLst/>
                  <a:uLnTx/>
                  <a:uFillTx/>
                  <a:latin typeface="djadli_OTFAures" panose="02000000000000000000" pitchFamily="2" charset="-78"/>
                  <a:ea typeface="+mn-ea"/>
                  <a:cs typeface="djadli_OTFAures" panose="02000000000000000000" pitchFamily="2" charset="-78"/>
                </a:rPr>
                <a:t>هل يوجد أهرام مشهورة .اذكري واحدا منهم ؟</a:t>
              </a:r>
              <a:endParaRPr kumimoji="0" lang="ar-DZ" sz="3200" b="0" i="0" u="none" strike="noStrike" kern="1200" cap="none" spc="0" normalizeH="0" baseline="0" noProof="0">
                <a:ln>
                  <a:noFill/>
                </a:ln>
                <a:solidFill>
                  <a:prstClr val="white"/>
                </a:solidFill>
                <a:effectLst/>
                <a:uLnTx/>
                <a:uFillTx/>
                <a:latin typeface="djadli_OTFAures" panose="02000000000000000000" pitchFamily="2" charset="-78"/>
                <a:ea typeface="+mn-ea"/>
                <a:cs typeface="djadli_OTFAures" panose="02000000000000000000" pitchFamily="2" charset="-78"/>
              </a:endParaRPr>
            </a:p>
          </p:txBody>
        </p:sp>
      </p:grpSp>
    </p:spTree>
    <p:extLst>
      <p:ext uri="{BB962C8B-B14F-4D97-AF65-F5344CB8AC3E}">
        <p14:creationId xmlns:p14="http://schemas.microsoft.com/office/powerpoint/2010/main" val="18235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5DD3E8-4D41-4C82-92BC-111179778616}"/>
              </a:ext>
            </a:extLst>
          </p:cNvPr>
          <p:cNvSpPr/>
          <p:nvPr/>
        </p:nvSpPr>
        <p:spPr>
          <a:xfrm rot="20377022">
            <a:off x="3802829" y="3640509"/>
            <a:ext cx="2057400" cy="2057400"/>
          </a:xfrm>
          <a:prstGeom prst="rect">
            <a:avLst/>
          </a:prstGeom>
          <a:gradFill flip="none" rotWithShape="1">
            <a:gsLst>
              <a:gs pos="49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14DB152-97B4-4CD6-84BD-81D918C9749C}"/>
              </a:ext>
            </a:extLst>
          </p:cNvPr>
          <p:cNvSpPr/>
          <p:nvPr/>
        </p:nvSpPr>
        <p:spPr>
          <a:xfrm rot="20377022">
            <a:off x="3940288" y="3818071"/>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22" name="Freeform: Shape 21">
            <a:extLst>
              <a:ext uri="{FF2B5EF4-FFF2-40B4-BE49-F238E27FC236}">
                <a16:creationId xmlns:a16="http://schemas.microsoft.com/office/drawing/2014/main" id="{ED0A773F-A935-487C-93C3-2A04E9B62035}"/>
              </a:ext>
            </a:extLst>
          </p:cNvPr>
          <p:cNvSpPr/>
          <p:nvPr/>
        </p:nvSpPr>
        <p:spPr>
          <a:xfrm rot="17676882">
            <a:off x="5620003" y="4940735"/>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AD525B9-54B3-454C-8D2E-994421E564BC}"/>
              </a:ext>
            </a:extLst>
          </p:cNvPr>
          <p:cNvSpPr/>
          <p:nvPr/>
        </p:nvSpPr>
        <p:spPr>
          <a:xfrm rot="21050236">
            <a:off x="7271099" y="1403081"/>
            <a:ext cx="2057400" cy="2057400"/>
          </a:xfrm>
          <a:prstGeom prst="rect">
            <a:avLst/>
          </a:prstGeom>
          <a:gradFill flip="none" rotWithShape="1">
            <a:gsLst>
              <a:gs pos="53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497BFB5-0165-48CD-8B1E-F7C62FBAC0BD}"/>
              </a:ext>
            </a:extLst>
          </p:cNvPr>
          <p:cNvSpPr/>
          <p:nvPr/>
        </p:nvSpPr>
        <p:spPr>
          <a:xfrm rot="21050236">
            <a:off x="7427008" y="1575777"/>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32" name="Freeform: Shape 31">
            <a:extLst>
              <a:ext uri="{FF2B5EF4-FFF2-40B4-BE49-F238E27FC236}">
                <a16:creationId xmlns:a16="http://schemas.microsoft.com/office/drawing/2014/main" id="{5BFA0E05-C65E-4DCE-80CD-9419F1A8E039}"/>
              </a:ext>
            </a:extLst>
          </p:cNvPr>
          <p:cNvSpPr/>
          <p:nvPr/>
        </p:nvSpPr>
        <p:spPr>
          <a:xfrm rot="1461957">
            <a:off x="7803658" y="944067"/>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089269-6E74-4121-A63D-523F95FD824D}"/>
              </a:ext>
            </a:extLst>
          </p:cNvPr>
          <p:cNvSpPr/>
          <p:nvPr/>
        </p:nvSpPr>
        <p:spPr>
          <a:xfrm rot="20766129">
            <a:off x="2666532" y="1463651"/>
            <a:ext cx="2057400" cy="2057400"/>
          </a:xfrm>
          <a:prstGeom prst="rect">
            <a:avLst/>
          </a:prstGeom>
          <a:gradFill flip="none" rotWithShape="1">
            <a:gsLst>
              <a:gs pos="56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882ECDA-87BB-411D-82D6-B9BAA22DADEE}"/>
              </a:ext>
            </a:extLst>
          </p:cNvPr>
          <p:cNvSpPr/>
          <p:nvPr/>
        </p:nvSpPr>
        <p:spPr>
          <a:xfrm rot="20766129">
            <a:off x="2814540" y="1637958"/>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 </a:t>
            </a:r>
          </a:p>
        </p:txBody>
      </p:sp>
      <p:sp>
        <p:nvSpPr>
          <p:cNvPr id="8" name="Freeform: Shape 7">
            <a:extLst>
              <a:ext uri="{FF2B5EF4-FFF2-40B4-BE49-F238E27FC236}">
                <a16:creationId xmlns:a16="http://schemas.microsoft.com/office/drawing/2014/main" id="{C63148D4-DD45-4663-8968-5E3297134470}"/>
              </a:ext>
            </a:extLst>
          </p:cNvPr>
          <p:cNvSpPr/>
          <p:nvPr/>
        </p:nvSpPr>
        <p:spPr>
          <a:xfrm rot="18065989">
            <a:off x="3249602" y="1043734"/>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D4EC58-E254-49D4-B2F9-AD1E42EBE4D5}"/>
              </a:ext>
            </a:extLst>
          </p:cNvPr>
          <p:cNvSpPr/>
          <p:nvPr/>
        </p:nvSpPr>
        <p:spPr>
          <a:xfrm>
            <a:off x="4907499" y="1553765"/>
            <a:ext cx="2057400" cy="20574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45763EA-A450-45DF-A6A2-FA16627F7042}"/>
              </a:ext>
            </a:extLst>
          </p:cNvPr>
          <p:cNvSpPr/>
          <p:nvPr/>
        </p:nvSpPr>
        <p:spPr>
          <a:xfrm>
            <a:off x="5078949" y="1725216"/>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17" name="Freeform: Shape 16">
            <a:extLst>
              <a:ext uri="{FF2B5EF4-FFF2-40B4-BE49-F238E27FC236}">
                <a16:creationId xmlns:a16="http://schemas.microsoft.com/office/drawing/2014/main" id="{75E8437F-3EEB-4A33-9F7E-AF5E29AF1E23}"/>
              </a:ext>
            </a:extLst>
          </p:cNvPr>
          <p:cNvSpPr/>
          <p:nvPr/>
        </p:nvSpPr>
        <p:spPr>
          <a:xfrm rot="18899860">
            <a:off x="5737654" y="1103734"/>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38FDFCE-6EE5-4CD7-8208-23486633C977}"/>
              </a:ext>
            </a:extLst>
          </p:cNvPr>
          <p:cNvSpPr/>
          <p:nvPr/>
        </p:nvSpPr>
        <p:spPr>
          <a:xfrm rot="465191">
            <a:off x="6294458" y="3487072"/>
            <a:ext cx="2057400" cy="20574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015E742-167E-4910-B60B-16E1B25CD471}"/>
              </a:ext>
            </a:extLst>
          </p:cNvPr>
          <p:cNvSpPr/>
          <p:nvPr/>
        </p:nvSpPr>
        <p:spPr>
          <a:xfrm rot="465191">
            <a:off x="6479074" y="3659415"/>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27" name="Freeform: Shape 26">
            <a:extLst>
              <a:ext uri="{FF2B5EF4-FFF2-40B4-BE49-F238E27FC236}">
                <a16:creationId xmlns:a16="http://schemas.microsoft.com/office/drawing/2014/main" id="{40556493-1124-4114-A60F-DEA3BEB1F53B}"/>
              </a:ext>
            </a:extLst>
          </p:cNvPr>
          <p:cNvSpPr/>
          <p:nvPr/>
        </p:nvSpPr>
        <p:spPr>
          <a:xfrm rot="19365051">
            <a:off x="7263390" y="3046445"/>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039711C-49E9-49CE-8FB8-0127D8B1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8100">
            <a:off x="3801205" y="3205569"/>
            <a:ext cx="222667" cy="222667"/>
          </a:xfrm>
          <a:prstGeom prst="rect">
            <a:avLst/>
          </a:prstGeom>
        </p:spPr>
      </p:pic>
      <p:pic>
        <p:nvPicPr>
          <p:cNvPr id="37" name="Picture 36">
            <a:extLst>
              <a:ext uri="{FF2B5EF4-FFF2-40B4-BE49-F238E27FC236}">
                <a16:creationId xmlns:a16="http://schemas.microsoft.com/office/drawing/2014/main" id="{560C7CB0-3989-4968-A736-F2CCDFDE7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668" y="3317024"/>
            <a:ext cx="207971" cy="197170"/>
          </a:xfrm>
          <a:prstGeom prst="rect">
            <a:avLst/>
          </a:prstGeom>
        </p:spPr>
      </p:pic>
      <p:sp>
        <p:nvSpPr>
          <p:cNvPr id="2" name="مربع نص 1">
            <a:extLst>
              <a:ext uri="{FF2B5EF4-FFF2-40B4-BE49-F238E27FC236}">
                <a16:creationId xmlns:a16="http://schemas.microsoft.com/office/drawing/2014/main" id="{AAEF095B-149D-9F37-54ED-CF5A9E24347E}"/>
              </a:ext>
            </a:extLst>
          </p:cNvPr>
          <p:cNvSpPr txBox="1"/>
          <p:nvPr/>
        </p:nvSpPr>
        <p:spPr>
          <a:xfrm>
            <a:off x="4238584" y="278537"/>
            <a:ext cx="3831047" cy="60016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1200" cap="none" spc="0" normalizeH="0" baseline="0" noProof="0">
                <a:ln>
                  <a:noFill/>
                </a:ln>
                <a:solidFill>
                  <a:srgbClr val="FF0000"/>
                </a:solidFill>
                <a:effectLst/>
                <a:highlight>
                  <a:srgbClr val="FFFF00"/>
                </a:highlight>
                <a:uLnTx/>
                <a:uFillTx/>
                <a:latin typeface="Arial"/>
                <a:ea typeface="+mn-ea"/>
                <a:cs typeface="Sultan bold" pitchFamily="2" charset="-78"/>
              </a:rPr>
              <a:t>أُسَمّي أَشْكالً هرمية.</a:t>
            </a:r>
          </a:p>
        </p:txBody>
      </p:sp>
      <p:pic>
        <p:nvPicPr>
          <p:cNvPr id="3" name="Picture 34">
            <a:extLst>
              <a:ext uri="{FF2B5EF4-FFF2-40B4-BE49-F238E27FC236}">
                <a16:creationId xmlns:a16="http://schemas.microsoft.com/office/drawing/2014/main" id="{BD4781E5-6ABE-0CFE-AAE6-15AE1611E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8100">
            <a:off x="5000445" y="5331312"/>
            <a:ext cx="222667" cy="222667"/>
          </a:xfrm>
          <a:prstGeom prst="rect">
            <a:avLst/>
          </a:prstGeom>
        </p:spPr>
      </p:pic>
      <p:pic>
        <p:nvPicPr>
          <p:cNvPr id="6" name="Picture 34">
            <a:extLst>
              <a:ext uri="{FF2B5EF4-FFF2-40B4-BE49-F238E27FC236}">
                <a16:creationId xmlns:a16="http://schemas.microsoft.com/office/drawing/2014/main" id="{83344C01-8F21-855B-9CD1-0DE279FC3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8100">
            <a:off x="8506638" y="3090874"/>
            <a:ext cx="222667" cy="222667"/>
          </a:xfrm>
          <a:prstGeom prst="rect">
            <a:avLst/>
          </a:prstGeom>
        </p:spPr>
      </p:pic>
      <p:pic>
        <p:nvPicPr>
          <p:cNvPr id="7" name="Picture 36">
            <a:extLst>
              <a:ext uri="{FF2B5EF4-FFF2-40B4-BE49-F238E27FC236}">
                <a16:creationId xmlns:a16="http://schemas.microsoft.com/office/drawing/2014/main" id="{42EF97E9-D3E1-CD06-BBAF-805A982A6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053" y="5245474"/>
            <a:ext cx="207971" cy="197170"/>
          </a:xfrm>
          <a:prstGeom prst="rect">
            <a:avLst/>
          </a:prstGeom>
        </p:spPr>
      </p:pic>
      <p:pic>
        <p:nvPicPr>
          <p:cNvPr id="10" name="صورة 9">
            <a:extLst>
              <a:ext uri="{FF2B5EF4-FFF2-40B4-BE49-F238E27FC236}">
                <a16:creationId xmlns:a16="http://schemas.microsoft.com/office/drawing/2014/main" id="{53EB5DC2-DFF1-AB06-F344-F6563CC175CD}"/>
              </a:ext>
            </a:extLst>
          </p:cNvPr>
          <p:cNvPicPr>
            <a:picLocks noChangeAspect="1"/>
          </p:cNvPicPr>
          <p:nvPr/>
        </p:nvPicPr>
        <p:blipFill>
          <a:blip r:embed="rId4"/>
          <a:stretch>
            <a:fillRect/>
          </a:stretch>
        </p:blipFill>
        <p:spPr>
          <a:xfrm rot="21018895">
            <a:off x="7591970" y="1838092"/>
            <a:ext cx="1298371" cy="976956"/>
          </a:xfrm>
          <a:prstGeom prst="rect">
            <a:avLst/>
          </a:prstGeom>
        </p:spPr>
      </p:pic>
      <p:pic>
        <p:nvPicPr>
          <p:cNvPr id="12" name="صورة 11">
            <a:extLst>
              <a:ext uri="{FF2B5EF4-FFF2-40B4-BE49-F238E27FC236}">
                <a16:creationId xmlns:a16="http://schemas.microsoft.com/office/drawing/2014/main" id="{E6F0C7C2-9EA4-BCF1-C2AF-FF0F49803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514" y="1941386"/>
            <a:ext cx="1539231" cy="1017624"/>
          </a:xfrm>
          <a:prstGeom prst="rect">
            <a:avLst/>
          </a:prstGeom>
        </p:spPr>
      </p:pic>
    </p:spTree>
    <p:extLst>
      <p:ext uri="{BB962C8B-B14F-4D97-AF65-F5344CB8AC3E}">
        <p14:creationId xmlns:p14="http://schemas.microsoft.com/office/powerpoint/2010/main" val="196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35"/>
                                        </p:tgtEl>
                                      </p:cBhvr>
                                    </p:animEffect>
                                    <p:animScale>
                                      <p:cBhvr>
                                        <p:cTn id="9" dur="250" autoRev="1" fill="hold"/>
                                        <p:tgtEl>
                                          <p:spTgt spid="3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26" presetClass="emph" presetSubtype="0" fill="hold" nodeType="withEffect">
                                  <p:stCondLst>
                                    <p:cond delay="0"/>
                                  </p:stCondLst>
                                  <p:childTnLst>
                                    <p:animEffect transition="out" filter="fade">
                                      <p:cBhvr>
                                        <p:cTn id="13" dur="500" tmFilter="0, 0; .2, .5; .8, .5; 1, 0"/>
                                        <p:tgtEl>
                                          <p:spTgt spid="37"/>
                                        </p:tgtEl>
                                      </p:cBhvr>
                                    </p:animEffect>
                                    <p:animScale>
                                      <p:cBhvr>
                                        <p:cTn id="14" dur="250" autoRev="1" fill="hold"/>
                                        <p:tgtEl>
                                          <p:spTgt spid="37"/>
                                        </p:tgtEl>
                                      </p:cBhvr>
                                      <p:by x="105000" y="105000"/>
                                    </p:animScale>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26" presetClass="emph" presetSubtype="0" fill="hold" nodeType="with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26" presetClass="emph" presetSubtype="0" fill="hold" nodeType="with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26" presetClass="emph" presetSubtype="0" fill="hold" nodeType="with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2"/>
          <p:cNvSpPr/>
          <p:nvPr/>
        </p:nvSpPr>
        <p:spPr>
          <a:xfrm rot="-371639">
            <a:off x="9809051" y="3754587"/>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 name="Google Shape;42;p12"/>
          <p:cNvPicPr preferRelativeResize="0"/>
          <p:nvPr/>
        </p:nvPicPr>
        <p:blipFill rotWithShape="1">
          <a:blip r:embed="rId3">
            <a:alphaModFix/>
          </a:blip>
          <a:srcRect/>
          <a:stretch/>
        </p:blipFill>
        <p:spPr>
          <a:xfrm rot="2076140">
            <a:off x="6761639" y="2110035"/>
            <a:ext cx="4140023" cy="3676079"/>
          </a:xfrm>
          <a:prstGeom prst="rect">
            <a:avLst/>
          </a:prstGeom>
          <a:noFill/>
          <a:ln>
            <a:noFill/>
          </a:ln>
        </p:spPr>
      </p:pic>
      <p:grpSp>
        <p:nvGrpSpPr>
          <p:cNvPr id="43" name="Google Shape;43;p12"/>
          <p:cNvGrpSpPr/>
          <p:nvPr/>
        </p:nvGrpSpPr>
        <p:grpSpPr>
          <a:xfrm>
            <a:off x="8589435" y="-6350"/>
            <a:ext cx="3617383" cy="4874683"/>
            <a:chOff x="4058" y="-3"/>
            <a:chExt cx="1709" cy="2303"/>
          </a:xfrm>
        </p:grpSpPr>
        <p:sp>
          <p:nvSpPr>
            <p:cNvPr id="44" name="Google Shape;44;p12"/>
            <p:cNvSpPr/>
            <p:nvPr/>
          </p:nvSpPr>
          <p:spPr>
            <a:xfrm>
              <a:off x="4059" y="-2"/>
              <a:ext cx="1708" cy="2302"/>
            </a:xfrm>
            <a:prstGeom prst="rect">
              <a:avLst/>
            </a:prstGeom>
            <a:no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5" name="Google Shape;45;p12"/>
            <p:cNvSpPr/>
            <p:nvPr/>
          </p:nvSpPr>
          <p:spPr>
            <a:xfrm>
              <a:off x="4058" y="-3"/>
              <a:ext cx="1708" cy="2303"/>
            </a:xfrm>
            <a:custGeom>
              <a:avLst/>
              <a:gdLst/>
              <a:ahLst/>
              <a:cxnLst/>
              <a:rect l="l" t="t" r="r" b="b"/>
              <a:pathLst>
                <a:path w="1708" h="2303" extrusionOk="0">
                  <a:moveTo>
                    <a:pt x="1087" y="1995"/>
                  </a:moveTo>
                  <a:lnTo>
                    <a:pt x="1708" y="1680"/>
                  </a:lnTo>
                  <a:lnTo>
                    <a:pt x="1708" y="1939"/>
                  </a:lnTo>
                  <a:lnTo>
                    <a:pt x="986" y="2303"/>
                  </a:lnTo>
                  <a:lnTo>
                    <a:pt x="0" y="357"/>
                  </a:lnTo>
                  <a:lnTo>
                    <a:pt x="704" y="0"/>
                  </a:lnTo>
                  <a:lnTo>
                    <a:pt x="1213" y="0"/>
                  </a:lnTo>
                  <a:lnTo>
                    <a:pt x="308" y="458"/>
                  </a:lnTo>
                  <a:lnTo>
                    <a:pt x="1087" y="1995"/>
                  </a:lnTo>
                  <a:close/>
                </a:path>
              </a:pathLst>
            </a:custGeom>
            <a:solidFill>
              <a:srgbClr val="127F93"/>
            </a:solid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46" name="Google Shape;46;p12"/>
          <p:cNvGrpSpPr/>
          <p:nvPr/>
        </p:nvGrpSpPr>
        <p:grpSpPr>
          <a:xfrm>
            <a:off x="1021524" y="311205"/>
            <a:ext cx="12205856" cy="7339635"/>
            <a:chOff x="766143" y="233404"/>
            <a:chExt cx="9154392" cy="5504726"/>
          </a:xfrm>
        </p:grpSpPr>
        <p:pic>
          <p:nvPicPr>
            <p:cNvPr id="47" name="Google Shape;47;p12"/>
            <p:cNvPicPr preferRelativeResize="0"/>
            <p:nvPr/>
          </p:nvPicPr>
          <p:blipFill rotWithShape="1">
            <a:blip r:embed="rId4">
              <a:alphaModFix/>
            </a:blip>
            <a:srcRect/>
            <a:stretch/>
          </p:blipFill>
          <p:spPr>
            <a:xfrm>
              <a:off x="6378465" y="625732"/>
              <a:ext cx="1949397" cy="2046670"/>
            </a:xfrm>
            <a:prstGeom prst="rect">
              <a:avLst/>
            </a:prstGeom>
            <a:noFill/>
            <a:ln>
              <a:noFill/>
            </a:ln>
          </p:spPr>
        </p:pic>
        <p:pic>
          <p:nvPicPr>
            <p:cNvPr id="48" name="Google Shape;48;p12"/>
            <p:cNvPicPr preferRelativeResize="0"/>
            <p:nvPr/>
          </p:nvPicPr>
          <p:blipFill rotWithShape="1">
            <a:blip r:embed="rId5">
              <a:alphaModFix/>
            </a:blip>
            <a:srcRect/>
            <a:stretch/>
          </p:blipFill>
          <p:spPr>
            <a:xfrm>
              <a:off x="6572180" y="3816496"/>
              <a:ext cx="1668683" cy="1921634"/>
            </a:xfrm>
            <a:prstGeom prst="rect">
              <a:avLst/>
            </a:prstGeom>
            <a:noFill/>
            <a:ln>
              <a:noFill/>
            </a:ln>
          </p:spPr>
        </p:pic>
        <p:pic>
          <p:nvPicPr>
            <p:cNvPr id="49" name="Google Shape;49;p12"/>
            <p:cNvPicPr preferRelativeResize="0"/>
            <p:nvPr/>
          </p:nvPicPr>
          <p:blipFill rotWithShape="1">
            <a:blip r:embed="rId5">
              <a:alphaModFix/>
            </a:blip>
            <a:srcRect/>
            <a:stretch/>
          </p:blipFill>
          <p:spPr>
            <a:xfrm>
              <a:off x="3306561" y="233404"/>
              <a:ext cx="667362" cy="768525"/>
            </a:xfrm>
            <a:prstGeom prst="rect">
              <a:avLst/>
            </a:prstGeom>
            <a:noFill/>
            <a:ln>
              <a:noFill/>
            </a:ln>
          </p:spPr>
        </p:pic>
        <p:pic>
          <p:nvPicPr>
            <p:cNvPr id="50" name="Google Shape;50;p12"/>
            <p:cNvPicPr preferRelativeResize="0"/>
            <p:nvPr/>
          </p:nvPicPr>
          <p:blipFill rotWithShape="1">
            <a:blip r:embed="rId4">
              <a:alphaModFix/>
            </a:blip>
            <a:srcRect/>
            <a:stretch/>
          </p:blipFill>
          <p:spPr>
            <a:xfrm rot="582344">
              <a:off x="8731999" y="3167380"/>
              <a:ext cx="1099128" cy="1153973"/>
            </a:xfrm>
            <a:prstGeom prst="rect">
              <a:avLst/>
            </a:prstGeom>
            <a:noFill/>
            <a:ln>
              <a:noFill/>
            </a:ln>
          </p:spPr>
        </p:pic>
        <p:pic>
          <p:nvPicPr>
            <p:cNvPr id="51" name="Google Shape;51;p12"/>
            <p:cNvPicPr preferRelativeResize="0"/>
            <p:nvPr/>
          </p:nvPicPr>
          <p:blipFill rotWithShape="1">
            <a:blip r:embed="rId6">
              <a:alphaModFix/>
            </a:blip>
            <a:srcRect/>
            <a:stretch/>
          </p:blipFill>
          <p:spPr>
            <a:xfrm rot="-4863203">
              <a:off x="937480" y="3600045"/>
              <a:ext cx="1359575" cy="1509178"/>
            </a:xfrm>
            <a:prstGeom prst="rect">
              <a:avLst/>
            </a:prstGeom>
            <a:noFill/>
            <a:ln>
              <a:noFill/>
            </a:ln>
          </p:spPr>
        </p:pic>
      </p:grpSp>
      <p:sp>
        <p:nvSpPr>
          <p:cNvPr id="52" name="Google Shape;52;p12"/>
          <p:cNvSpPr/>
          <p:nvPr/>
        </p:nvSpPr>
        <p:spPr>
          <a:xfrm rot="-1668180">
            <a:off x="1294504" y="6143170"/>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Google Shape;430;p17">
            <a:extLst>
              <a:ext uri="{FF2B5EF4-FFF2-40B4-BE49-F238E27FC236}">
                <a16:creationId xmlns:a16="http://schemas.microsoft.com/office/drawing/2014/main" id="{FD3653D4-3362-0546-3C9C-3E2075465C39}"/>
              </a:ext>
            </a:extLst>
          </p:cNvPr>
          <p:cNvSpPr/>
          <p:nvPr/>
        </p:nvSpPr>
        <p:spPr>
          <a:xfrm>
            <a:off x="463302" y="822193"/>
            <a:ext cx="6831016" cy="6035807"/>
          </a:xfrm>
          <a:prstGeom prst="rect">
            <a:avLst/>
          </a:prstGeom>
          <a:solidFill>
            <a:srgbClr val="EDF7EF"/>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6" name="صورة 5">
            <a:extLst>
              <a:ext uri="{FF2B5EF4-FFF2-40B4-BE49-F238E27FC236}">
                <a16:creationId xmlns:a16="http://schemas.microsoft.com/office/drawing/2014/main" id="{EA96FFD6-2EDC-AF0B-2364-8174608883EB}"/>
              </a:ext>
            </a:extLst>
          </p:cNvPr>
          <p:cNvPicPr>
            <a:picLocks noChangeAspect="1"/>
          </p:cNvPicPr>
          <p:nvPr/>
        </p:nvPicPr>
        <p:blipFill>
          <a:blip r:embed="rId7"/>
          <a:stretch>
            <a:fillRect/>
          </a:stretch>
        </p:blipFill>
        <p:spPr>
          <a:xfrm>
            <a:off x="779333" y="1035962"/>
            <a:ext cx="6198954" cy="725281"/>
          </a:xfrm>
          <a:prstGeom prst="rect">
            <a:avLst/>
          </a:prstGeom>
        </p:spPr>
      </p:pic>
      <p:pic>
        <p:nvPicPr>
          <p:cNvPr id="11" name="صورة 10">
            <a:extLst>
              <a:ext uri="{FF2B5EF4-FFF2-40B4-BE49-F238E27FC236}">
                <a16:creationId xmlns:a16="http://schemas.microsoft.com/office/drawing/2014/main" id="{082D58F6-67E4-A9E7-F024-E390AD52F665}"/>
              </a:ext>
            </a:extLst>
          </p:cNvPr>
          <p:cNvPicPr>
            <a:picLocks noChangeAspect="1"/>
          </p:cNvPicPr>
          <p:nvPr/>
        </p:nvPicPr>
        <p:blipFill>
          <a:blip r:embed="rId8"/>
          <a:stretch>
            <a:fillRect/>
          </a:stretch>
        </p:blipFill>
        <p:spPr>
          <a:xfrm>
            <a:off x="5267600" y="1875431"/>
            <a:ext cx="1676400" cy="285750"/>
          </a:xfrm>
          <a:prstGeom prst="rect">
            <a:avLst/>
          </a:prstGeom>
        </p:spPr>
      </p:pic>
      <p:pic>
        <p:nvPicPr>
          <p:cNvPr id="17" name="صورة 16">
            <a:extLst>
              <a:ext uri="{FF2B5EF4-FFF2-40B4-BE49-F238E27FC236}">
                <a16:creationId xmlns:a16="http://schemas.microsoft.com/office/drawing/2014/main" id="{119A5D83-12C0-7098-EBAA-8A0C2A367F58}"/>
              </a:ext>
            </a:extLst>
          </p:cNvPr>
          <p:cNvPicPr>
            <a:picLocks noChangeAspect="1"/>
          </p:cNvPicPr>
          <p:nvPr/>
        </p:nvPicPr>
        <p:blipFill>
          <a:blip r:embed="rId9"/>
          <a:stretch>
            <a:fillRect/>
          </a:stretch>
        </p:blipFill>
        <p:spPr>
          <a:xfrm>
            <a:off x="3312695" y="1856381"/>
            <a:ext cx="1819275" cy="323850"/>
          </a:xfrm>
          <a:prstGeom prst="rect">
            <a:avLst/>
          </a:prstGeom>
        </p:spPr>
      </p:pic>
      <p:pic>
        <p:nvPicPr>
          <p:cNvPr id="19" name="صورة 18">
            <a:extLst>
              <a:ext uri="{FF2B5EF4-FFF2-40B4-BE49-F238E27FC236}">
                <a16:creationId xmlns:a16="http://schemas.microsoft.com/office/drawing/2014/main" id="{FF773B92-F2E7-27E5-75C8-B804C13BCC2B}"/>
              </a:ext>
            </a:extLst>
          </p:cNvPr>
          <p:cNvPicPr>
            <a:picLocks noChangeAspect="1"/>
          </p:cNvPicPr>
          <p:nvPr/>
        </p:nvPicPr>
        <p:blipFill>
          <a:blip r:embed="rId10"/>
          <a:stretch>
            <a:fillRect/>
          </a:stretch>
        </p:blipFill>
        <p:spPr>
          <a:xfrm>
            <a:off x="713390" y="1841706"/>
            <a:ext cx="2428875" cy="523875"/>
          </a:xfrm>
          <a:prstGeom prst="rect">
            <a:avLst/>
          </a:prstGeom>
        </p:spPr>
      </p:pic>
      <p:pic>
        <p:nvPicPr>
          <p:cNvPr id="4" name="صورة 3">
            <a:extLst>
              <a:ext uri="{FF2B5EF4-FFF2-40B4-BE49-F238E27FC236}">
                <a16:creationId xmlns:a16="http://schemas.microsoft.com/office/drawing/2014/main" id="{6696719D-EA1A-10FD-77C4-4C69C739394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967687" y="2314981"/>
            <a:ext cx="276225" cy="714375"/>
          </a:xfrm>
          <a:prstGeom prst="rect">
            <a:avLst/>
          </a:prstGeom>
        </p:spPr>
      </p:pic>
      <p:pic>
        <p:nvPicPr>
          <p:cNvPr id="5" name="صورة 4">
            <a:extLst>
              <a:ext uri="{FF2B5EF4-FFF2-40B4-BE49-F238E27FC236}">
                <a16:creationId xmlns:a16="http://schemas.microsoft.com/office/drawing/2014/main" id="{A30818E2-1990-5CA9-D57C-7CB966E685AC}"/>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4132523" y="2249635"/>
            <a:ext cx="276225" cy="714375"/>
          </a:xfrm>
          <a:prstGeom prst="rect">
            <a:avLst/>
          </a:prstGeom>
        </p:spPr>
      </p:pic>
      <p:pic>
        <p:nvPicPr>
          <p:cNvPr id="7" name="صورة 6">
            <a:extLst>
              <a:ext uri="{FF2B5EF4-FFF2-40B4-BE49-F238E27FC236}">
                <a16:creationId xmlns:a16="http://schemas.microsoft.com/office/drawing/2014/main" id="{CBCD343B-05CE-07EA-C8F2-448B74091D0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827060" y="2416461"/>
            <a:ext cx="276225" cy="714375"/>
          </a:xfrm>
          <a:prstGeom prst="rect">
            <a:avLst/>
          </a:prstGeom>
        </p:spPr>
      </p:pic>
      <p:pic>
        <p:nvPicPr>
          <p:cNvPr id="9" name="صورة 8">
            <a:extLst>
              <a:ext uri="{FF2B5EF4-FFF2-40B4-BE49-F238E27FC236}">
                <a16:creationId xmlns:a16="http://schemas.microsoft.com/office/drawing/2014/main" id="{A5147A03-827A-7CB2-5091-71F3449B709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491162" y="3077398"/>
            <a:ext cx="1209675" cy="695325"/>
          </a:xfrm>
          <a:prstGeom prst="rect">
            <a:avLst/>
          </a:prstGeom>
        </p:spPr>
      </p:pic>
      <p:pic>
        <p:nvPicPr>
          <p:cNvPr id="12" name="صورة 11">
            <a:extLst>
              <a:ext uri="{FF2B5EF4-FFF2-40B4-BE49-F238E27FC236}">
                <a16:creationId xmlns:a16="http://schemas.microsoft.com/office/drawing/2014/main" id="{E858E1FD-3700-E9C3-F75E-D9B7BD7CA9A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568270" y="3253178"/>
            <a:ext cx="1028700" cy="866775"/>
          </a:xfrm>
          <a:prstGeom prst="rect">
            <a:avLst/>
          </a:prstGeom>
        </p:spPr>
      </p:pic>
      <p:pic>
        <p:nvPicPr>
          <p:cNvPr id="14" name="صورة 13">
            <a:extLst>
              <a:ext uri="{FF2B5EF4-FFF2-40B4-BE49-F238E27FC236}">
                <a16:creationId xmlns:a16="http://schemas.microsoft.com/office/drawing/2014/main" id="{91FF224F-CC43-4CD5-F0A0-990540278588}"/>
              </a:ext>
            </a:extLst>
          </p:cNvPr>
          <p:cNvPicPr>
            <a:picLocks noChangeAspect="1"/>
          </p:cNvPicPr>
          <p:nvPr/>
        </p:nvPicPr>
        <p:blipFill>
          <a:blip r:embed="rId14"/>
          <a:stretch>
            <a:fillRect/>
          </a:stretch>
        </p:blipFill>
        <p:spPr>
          <a:xfrm>
            <a:off x="5054935" y="4186532"/>
            <a:ext cx="2019300" cy="552450"/>
          </a:xfrm>
          <a:prstGeom prst="rect">
            <a:avLst/>
          </a:prstGeom>
        </p:spPr>
      </p:pic>
      <p:pic>
        <p:nvPicPr>
          <p:cNvPr id="16" name="صورة 15">
            <a:extLst>
              <a:ext uri="{FF2B5EF4-FFF2-40B4-BE49-F238E27FC236}">
                <a16:creationId xmlns:a16="http://schemas.microsoft.com/office/drawing/2014/main" id="{F49ADD6E-2758-BCCD-3027-B0F317569206}"/>
              </a:ext>
            </a:extLst>
          </p:cNvPr>
          <p:cNvPicPr>
            <a:picLocks noChangeAspect="1"/>
          </p:cNvPicPr>
          <p:nvPr/>
        </p:nvPicPr>
        <p:blipFill>
          <a:blip r:embed="rId15"/>
          <a:stretch>
            <a:fillRect/>
          </a:stretch>
        </p:blipFill>
        <p:spPr>
          <a:xfrm>
            <a:off x="2926933" y="4278584"/>
            <a:ext cx="2076450" cy="390525"/>
          </a:xfrm>
          <a:prstGeom prst="rect">
            <a:avLst/>
          </a:prstGeom>
        </p:spPr>
      </p:pic>
      <p:pic>
        <p:nvPicPr>
          <p:cNvPr id="20" name="صورة 19">
            <a:extLst>
              <a:ext uri="{FF2B5EF4-FFF2-40B4-BE49-F238E27FC236}">
                <a16:creationId xmlns:a16="http://schemas.microsoft.com/office/drawing/2014/main" id="{F7F0F331-A8E3-792E-2EAF-7F92CA208150}"/>
              </a:ext>
            </a:extLst>
          </p:cNvPr>
          <p:cNvPicPr>
            <a:picLocks noChangeAspect="1"/>
          </p:cNvPicPr>
          <p:nvPr/>
        </p:nvPicPr>
        <p:blipFill>
          <a:blip r:embed="rId16"/>
          <a:stretch>
            <a:fillRect/>
          </a:stretch>
        </p:blipFill>
        <p:spPr>
          <a:xfrm>
            <a:off x="565265" y="4196451"/>
            <a:ext cx="2306813" cy="591937"/>
          </a:xfrm>
          <a:prstGeom prst="rect">
            <a:avLst/>
          </a:prstGeom>
        </p:spPr>
      </p:pic>
      <p:pic>
        <p:nvPicPr>
          <p:cNvPr id="22" name="صورة 21">
            <a:extLst>
              <a:ext uri="{FF2B5EF4-FFF2-40B4-BE49-F238E27FC236}">
                <a16:creationId xmlns:a16="http://schemas.microsoft.com/office/drawing/2014/main" id="{C7C9CABF-7E2E-CAEF-F7EA-DF364DAAC2E2}"/>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584172" y="5155077"/>
            <a:ext cx="762000" cy="781050"/>
          </a:xfrm>
          <a:prstGeom prst="rect">
            <a:avLst/>
          </a:prstGeom>
        </p:spPr>
      </p:pic>
      <p:pic>
        <p:nvPicPr>
          <p:cNvPr id="24" name="صورة 23">
            <a:extLst>
              <a:ext uri="{FF2B5EF4-FFF2-40B4-BE49-F238E27FC236}">
                <a16:creationId xmlns:a16="http://schemas.microsoft.com/office/drawing/2014/main" id="{70EB0840-D69F-D64F-5009-4E90BBA27E4D}"/>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5461874" y="5052309"/>
            <a:ext cx="1400175" cy="1247775"/>
          </a:xfrm>
          <a:prstGeom prst="rect">
            <a:avLst/>
          </a:prstGeom>
        </p:spPr>
      </p:pic>
      <p:pic>
        <p:nvPicPr>
          <p:cNvPr id="26" name="صورة 25">
            <a:extLst>
              <a:ext uri="{FF2B5EF4-FFF2-40B4-BE49-F238E27FC236}">
                <a16:creationId xmlns:a16="http://schemas.microsoft.com/office/drawing/2014/main" id="{E9F9088A-3D96-91BE-A890-C33AA9D76A18}"/>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3260599" y="4992488"/>
            <a:ext cx="1609725" cy="1276350"/>
          </a:xfrm>
          <a:prstGeom prst="rect">
            <a:avLst/>
          </a:prstGeom>
        </p:spPr>
      </p:pic>
      <p:pic>
        <p:nvPicPr>
          <p:cNvPr id="28" name="صورة 27">
            <a:extLst>
              <a:ext uri="{FF2B5EF4-FFF2-40B4-BE49-F238E27FC236}">
                <a16:creationId xmlns:a16="http://schemas.microsoft.com/office/drawing/2014/main" id="{E468C55F-F6D0-4966-05E3-284EE5617AA3}"/>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3015325" y="2826676"/>
            <a:ext cx="2447925" cy="1295400"/>
          </a:xfrm>
          <a:prstGeom prst="rect">
            <a:avLst/>
          </a:prstGeom>
        </p:spPr>
      </p:pic>
    </p:spTree>
    <p:extLst>
      <p:ext uri="{BB962C8B-B14F-4D97-AF65-F5344CB8AC3E}">
        <p14:creationId xmlns:p14="http://schemas.microsoft.com/office/powerpoint/2010/main" val="98009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p:tgtEl>
                                          <p:spTgt spid="46"/>
                                        </p:tgtEl>
                                        <p:attrNameLst>
                                          <p:attrName>ppt_w</p:attrName>
                                        </p:attrNameLst>
                                      </p:cBhvr>
                                      <p:tavLst>
                                        <p:tav tm="0">
                                          <p:val>
                                            <p:strVal val="0"/>
                                          </p:val>
                                        </p:tav>
                                        <p:tav tm="100000">
                                          <p:val>
                                            <p:strVal val="#ppt_w"/>
                                          </p:val>
                                        </p:tav>
                                      </p:tavLst>
                                    </p:anim>
                                    <p:anim calcmode="lin" valueType="num">
                                      <p:cBhvr additive="base">
                                        <p:cTn id="8" dur="1000"/>
                                        <p:tgtEl>
                                          <p:spTgt spid="4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2" name="Picture 26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7" name="AutoShape 279"/>
          <p:cNvSpPr>
            <a:spLocks noChangeArrowheads="1"/>
          </p:cNvSpPr>
          <p:nvPr/>
        </p:nvSpPr>
        <p:spPr bwMode="auto">
          <a:xfrm>
            <a:off x="4403726" y="3033714"/>
            <a:ext cx="1476375" cy="358775"/>
          </a:xfrm>
          <a:prstGeom prst="parallelogram">
            <a:avLst>
              <a:gd name="adj" fmla="val 103410"/>
            </a:avLst>
          </a:prstGeom>
          <a:solidFill>
            <a:srgbClr val="FF9933">
              <a:alpha val="45000"/>
            </a:srgbClr>
          </a:solidFill>
          <a:ln w="381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1" name="Group 293"/>
          <p:cNvGrpSpPr>
            <a:grpSpLocks/>
          </p:cNvGrpSpPr>
          <p:nvPr/>
        </p:nvGrpSpPr>
        <p:grpSpPr bwMode="auto">
          <a:xfrm>
            <a:off x="4403725" y="2998788"/>
            <a:ext cx="1492250" cy="1397000"/>
            <a:chOff x="2064" y="1094"/>
            <a:chExt cx="940" cy="880"/>
          </a:xfrm>
        </p:grpSpPr>
        <p:sp>
          <p:nvSpPr>
            <p:cNvPr id="2331" name="AutoShape 283"/>
            <p:cNvSpPr>
              <a:spLocks noChangeArrowheads="1"/>
            </p:cNvSpPr>
            <p:nvPr/>
          </p:nvSpPr>
          <p:spPr bwMode="auto">
            <a:xfrm rot="10800000">
              <a:off x="2292" y="1097"/>
              <a:ext cx="712" cy="858"/>
            </a:xfrm>
            <a:prstGeom prst="triangle">
              <a:avLst>
                <a:gd name="adj" fmla="val 67977"/>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6" name="AutoShape 288"/>
            <p:cNvSpPr>
              <a:spLocks noChangeArrowheads="1"/>
            </p:cNvSpPr>
            <p:nvPr/>
          </p:nvSpPr>
          <p:spPr bwMode="auto">
            <a:xfrm rot="10800000">
              <a:off x="2064" y="1326"/>
              <a:ext cx="687" cy="648"/>
            </a:xfrm>
            <a:prstGeom prst="triangle">
              <a:avLst>
                <a:gd name="adj" fmla="val 33426"/>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8" name="AutoShape 280"/>
            <p:cNvSpPr>
              <a:spLocks noChangeArrowheads="1"/>
            </p:cNvSpPr>
            <p:nvPr/>
          </p:nvSpPr>
          <p:spPr bwMode="auto">
            <a:xfrm rot="10800000">
              <a:off x="2065" y="1094"/>
              <a:ext cx="930" cy="226"/>
            </a:xfrm>
            <a:prstGeom prst="parallelogram">
              <a:avLst>
                <a:gd name="adj" fmla="val 103410"/>
              </a:avLst>
            </a:prstGeom>
            <a:noFill/>
            <a:ln w="38100">
              <a:solidFill>
                <a:srgbClr val="FF5050"/>
              </a:solidFill>
              <a:miter lim="800000"/>
              <a:headEnd/>
              <a:tailEnd/>
            </a:ln>
            <a:effectLst/>
            <a:extLst>
              <a:ext uri="{909E8E84-426E-40DD-AFC4-6F175D3DCCD1}">
                <a14:hiddenFill xmlns:a14="http://schemas.microsoft.com/office/drawing/2010/main">
                  <a:solidFill>
                    <a:srgbClr val="FF9933">
                      <a:alpha val="4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2" name="Group 294"/>
          <p:cNvGrpSpPr>
            <a:grpSpLocks/>
          </p:cNvGrpSpPr>
          <p:nvPr/>
        </p:nvGrpSpPr>
        <p:grpSpPr bwMode="auto">
          <a:xfrm rot="-4494757">
            <a:off x="2932113" y="1062038"/>
            <a:ext cx="1492250" cy="1397000"/>
            <a:chOff x="2064" y="1094"/>
            <a:chExt cx="940" cy="880"/>
          </a:xfrm>
        </p:grpSpPr>
        <p:sp>
          <p:nvSpPr>
            <p:cNvPr id="2343" name="AutoShape 295"/>
            <p:cNvSpPr>
              <a:spLocks noChangeArrowheads="1"/>
            </p:cNvSpPr>
            <p:nvPr/>
          </p:nvSpPr>
          <p:spPr bwMode="auto">
            <a:xfrm rot="10800000">
              <a:off x="2292" y="1097"/>
              <a:ext cx="712" cy="858"/>
            </a:xfrm>
            <a:prstGeom prst="triangle">
              <a:avLst>
                <a:gd name="adj" fmla="val 67977"/>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4" name="AutoShape 296"/>
            <p:cNvSpPr>
              <a:spLocks noChangeArrowheads="1"/>
            </p:cNvSpPr>
            <p:nvPr/>
          </p:nvSpPr>
          <p:spPr bwMode="auto">
            <a:xfrm rot="10800000">
              <a:off x="2064" y="1326"/>
              <a:ext cx="687" cy="648"/>
            </a:xfrm>
            <a:prstGeom prst="triangle">
              <a:avLst>
                <a:gd name="adj" fmla="val 33426"/>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 name="AutoShape 297"/>
            <p:cNvSpPr>
              <a:spLocks noChangeArrowheads="1"/>
            </p:cNvSpPr>
            <p:nvPr/>
          </p:nvSpPr>
          <p:spPr bwMode="auto">
            <a:xfrm rot="10800000">
              <a:off x="2065" y="1094"/>
              <a:ext cx="930" cy="226"/>
            </a:xfrm>
            <a:prstGeom prst="parallelogram">
              <a:avLst>
                <a:gd name="adj" fmla="val 103410"/>
              </a:avLst>
            </a:prstGeom>
            <a:noFill/>
            <a:ln w="38100">
              <a:solidFill>
                <a:srgbClr val="FF5050"/>
              </a:solidFill>
              <a:miter lim="800000"/>
              <a:headEnd/>
              <a:tailEnd/>
            </a:ln>
            <a:effectLst/>
            <a:extLst>
              <a:ext uri="{909E8E84-426E-40DD-AFC4-6F175D3DCCD1}">
                <a14:hiddenFill xmlns:a14="http://schemas.microsoft.com/office/drawing/2010/main">
                  <a:solidFill>
                    <a:srgbClr val="FF9933">
                      <a:alpha val="4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46" name="Arc 298"/>
          <p:cNvSpPr>
            <a:spLocks/>
          </p:cNvSpPr>
          <p:nvPr/>
        </p:nvSpPr>
        <p:spPr bwMode="auto">
          <a:xfrm rot="640671" flipH="1" flipV="1">
            <a:off x="2963863" y="1160464"/>
            <a:ext cx="1408112" cy="1303337"/>
          </a:xfrm>
          <a:custGeom>
            <a:avLst/>
            <a:gdLst>
              <a:gd name="G0" fmla="+- 0 0 0"/>
              <a:gd name="G1" fmla="+- 13014 0 0"/>
              <a:gd name="G2" fmla="+- 21600 0 0"/>
              <a:gd name="T0" fmla="*/ 17240 w 21600"/>
              <a:gd name="T1" fmla="*/ 0 h 26188"/>
              <a:gd name="T2" fmla="*/ 17117 w 21600"/>
              <a:gd name="T3" fmla="*/ 26188 h 26188"/>
              <a:gd name="T4" fmla="*/ 0 w 21600"/>
              <a:gd name="T5" fmla="*/ 13014 h 26188"/>
            </a:gdLst>
            <a:ahLst/>
            <a:cxnLst>
              <a:cxn ang="0">
                <a:pos x="T0" y="T1"/>
              </a:cxn>
              <a:cxn ang="0">
                <a:pos x="T2" y="T3"/>
              </a:cxn>
              <a:cxn ang="0">
                <a:pos x="T4" y="T5"/>
              </a:cxn>
            </a:cxnLst>
            <a:rect l="0" t="0" r="r" b="b"/>
            <a:pathLst>
              <a:path w="21600" h="26188" fill="none" extrusionOk="0">
                <a:moveTo>
                  <a:pt x="17239" y="0"/>
                </a:moveTo>
                <a:cubicBezTo>
                  <a:pt x="20069" y="3748"/>
                  <a:pt x="21600" y="8317"/>
                  <a:pt x="21600" y="13014"/>
                </a:cubicBezTo>
                <a:cubicBezTo>
                  <a:pt x="21600" y="17779"/>
                  <a:pt x="20023" y="22411"/>
                  <a:pt x="17117" y="26188"/>
                </a:cubicBezTo>
              </a:path>
              <a:path w="21600" h="26188" stroke="0" extrusionOk="0">
                <a:moveTo>
                  <a:pt x="17239" y="0"/>
                </a:moveTo>
                <a:cubicBezTo>
                  <a:pt x="20069" y="3748"/>
                  <a:pt x="21600" y="8317"/>
                  <a:pt x="21600" y="13014"/>
                </a:cubicBezTo>
                <a:cubicBezTo>
                  <a:pt x="21600" y="17779"/>
                  <a:pt x="20023" y="22411"/>
                  <a:pt x="17117" y="26188"/>
                </a:cubicBezTo>
                <a:lnTo>
                  <a:pt x="0" y="13014"/>
                </a:lnTo>
                <a:close/>
              </a:path>
            </a:pathLst>
          </a:custGeom>
          <a:solidFill>
            <a:srgbClr val="696255">
              <a:alpha val="41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4" name="AutoShape 306"/>
          <p:cNvSpPr>
            <a:spLocks noChangeArrowheads="1"/>
          </p:cNvSpPr>
          <p:nvPr/>
        </p:nvSpPr>
        <p:spPr bwMode="auto">
          <a:xfrm>
            <a:off x="2265363" y="3709989"/>
            <a:ext cx="1439862" cy="769937"/>
          </a:xfrm>
          <a:prstGeom prst="cube">
            <a:avLst>
              <a:gd name="adj" fmla="val 48551"/>
            </a:avLst>
          </a:prstGeom>
          <a:solidFill>
            <a:srgbClr val="969696"/>
          </a:solidFill>
          <a:ln>
            <a:noFill/>
          </a:ln>
          <a:effectLst/>
          <a:extLst>
            <a:ext uri="{91240B29-F687-4F45-9708-019B960494DF}">
              <a14:hiddenLine xmlns:a14="http://schemas.microsoft.com/office/drawing/2010/main" w="38100">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 name="AutoShape 327"/>
          <p:cNvSpPr>
            <a:spLocks noChangeArrowheads="1"/>
          </p:cNvSpPr>
          <p:nvPr/>
        </p:nvSpPr>
        <p:spPr bwMode="auto">
          <a:xfrm>
            <a:off x="2265363" y="3328989"/>
            <a:ext cx="1439862" cy="769937"/>
          </a:xfrm>
          <a:prstGeom prst="cube">
            <a:avLst>
              <a:gd name="adj" fmla="val 48551"/>
            </a:avLst>
          </a:prstGeom>
          <a:solidFill>
            <a:srgbClr val="777777"/>
          </a:solidFill>
          <a:ln>
            <a:noFill/>
          </a:ln>
          <a:effectLst/>
          <a:extLst>
            <a:ext uri="{91240B29-F687-4F45-9708-019B960494DF}">
              <a14:hiddenLine xmlns:a14="http://schemas.microsoft.com/office/drawing/2010/main" w="38100">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 name="AutoShape 328"/>
          <p:cNvSpPr>
            <a:spLocks noChangeArrowheads="1"/>
          </p:cNvSpPr>
          <p:nvPr/>
        </p:nvSpPr>
        <p:spPr bwMode="auto">
          <a:xfrm>
            <a:off x="2265363" y="2946400"/>
            <a:ext cx="1439862" cy="769938"/>
          </a:xfrm>
          <a:prstGeom prst="cube">
            <a:avLst>
              <a:gd name="adj" fmla="val 48551"/>
            </a:avLst>
          </a:prstGeom>
          <a:solidFill>
            <a:srgbClr val="969696"/>
          </a:solidFill>
          <a:ln>
            <a:noFill/>
          </a:ln>
          <a:effectLst/>
          <a:extLst>
            <a:ext uri="{91240B29-F687-4F45-9708-019B960494DF}">
              <a14:hiddenLine xmlns:a14="http://schemas.microsoft.com/office/drawing/2010/main" w="38100">
                <a:solidFill>
                  <a:srgbClr val="7777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 name="AutoShape 278"/>
          <p:cNvSpPr>
            <a:spLocks noChangeArrowheads="1"/>
          </p:cNvSpPr>
          <p:nvPr/>
        </p:nvSpPr>
        <p:spPr bwMode="auto">
          <a:xfrm>
            <a:off x="2243139" y="2924176"/>
            <a:ext cx="1476375" cy="1584325"/>
          </a:xfrm>
          <a:prstGeom prst="cube">
            <a:avLst>
              <a:gd name="adj" fmla="val 25000"/>
            </a:avLst>
          </a:prstGeom>
          <a:noFill/>
          <a:ln w="57150">
            <a:solidFill>
              <a:schemeClr val="tx1"/>
            </a:solidFill>
            <a:miter lim="800000"/>
            <a:headEnd/>
            <a:tailEnd/>
          </a:ln>
          <a:effectLst/>
          <a:extLst>
            <a:ext uri="{909E8E84-426E-40DD-AFC4-6F175D3DCCD1}">
              <a14:hiddenFill xmlns:a14="http://schemas.microsoft.com/office/drawing/2010/main">
                <a:solidFill>
                  <a:srgbClr val="FFFF66">
                    <a:alpha val="27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80" name="Group 332"/>
          <p:cNvGrpSpPr>
            <a:grpSpLocks/>
          </p:cNvGrpSpPr>
          <p:nvPr/>
        </p:nvGrpSpPr>
        <p:grpSpPr bwMode="auto">
          <a:xfrm rot="-4494757">
            <a:off x="2932113" y="1062038"/>
            <a:ext cx="1492250" cy="1397000"/>
            <a:chOff x="2064" y="1094"/>
            <a:chExt cx="940" cy="880"/>
          </a:xfrm>
        </p:grpSpPr>
        <p:sp>
          <p:nvSpPr>
            <p:cNvPr id="2381" name="AutoShape 333"/>
            <p:cNvSpPr>
              <a:spLocks noChangeArrowheads="1"/>
            </p:cNvSpPr>
            <p:nvPr/>
          </p:nvSpPr>
          <p:spPr bwMode="auto">
            <a:xfrm rot="10800000">
              <a:off x="2292" y="1097"/>
              <a:ext cx="712" cy="858"/>
            </a:xfrm>
            <a:prstGeom prst="triangle">
              <a:avLst>
                <a:gd name="adj" fmla="val 67977"/>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 name="AutoShape 334"/>
            <p:cNvSpPr>
              <a:spLocks noChangeArrowheads="1"/>
            </p:cNvSpPr>
            <p:nvPr/>
          </p:nvSpPr>
          <p:spPr bwMode="auto">
            <a:xfrm rot="10800000">
              <a:off x="2064" y="1326"/>
              <a:ext cx="687" cy="648"/>
            </a:xfrm>
            <a:prstGeom prst="triangle">
              <a:avLst>
                <a:gd name="adj" fmla="val 33426"/>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3" name="AutoShape 335"/>
            <p:cNvSpPr>
              <a:spLocks noChangeArrowheads="1"/>
            </p:cNvSpPr>
            <p:nvPr/>
          </p:nvSpPr>
          <p:spPr bwMode="auto">
            <a:xfrm rot="10800000">
              <a:off x="2065" y="1094"/>
              <a:ext cx="930" cy="226"/>
            </a:xfrm>
            <a:prstGeom prst="parallelogram">
              <a:avLst>
                <a:gd name="adj" fmla="val 103410"/>
              </a:avLst>
            </a:prstGeom>
            <a:noFill/>
            <a:ln w="38100">
              <a:solidFill>
                <a:srgbClr val="FF5050"/>
              </a:solidFill>
              <a:miter lim="800000"/>
              <a:headEnd/>
              <a:tailEnd/>
            </a:ln>
            <a:effectLst/>
            <a:extLst>
              <a:ext uri="{909E8E84-426E-40DD-AFC4-6F175D3DCCD1}">
                <a14:hiddenFill xmlns:a14="http://schemas.microsoft.com/office/drawing/2010/main">
                  <a:solidFill>
                    <a:srgbClr val="FF9933">
                      <a:alpha val="4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84" name="Arc 336"/>
          <p:cNvSpPr>
            <a:spLocks/>
          </p:cNvSpPr>
          <p:nvPr/>
        </p:nvSpPr>
        <p:spPr bwMode="auto">
          <a:xfrm rot="640671" flipH="1" flipV="1">
            <a:off x="2963863" y="1160464"/>
            <a:ext cx="1408112" cy="1303337"/>
          </a:xfrm>
          <a:custGeom>
            <a:avLst/>
            <a:gdLst>
              <a:gd name="G0" fmla="+- 0 0 0"/>
              <a:gd name="G1" fmla="+- 13014 0 0"/>
              <a:gd name="G2" fmla="+- 21600 0 0"/>
              <a:gd name="T0" fmla="*/ 17240 w 21600"/>
              <a:gd name="T1" fmla="*/ 0 h 26188"/>
              <a:gd name="T2" fmla="*/ 17117 w 21600"/>
              <a:gd name="T3" fmla="*/ 26188 h 26188"/>
              <a:gd name="T4" fmla="*/ 0 w 21600"/>
              <a:gd name="T5" fmla="*/ 13014 h 26188"/>
            </a:gdLst>
            <a:ahLst/>
            <a:cxnLst>
              <a:cxn ang="0">
                <a:pos x="T0" y="T1"/>
              </a:cxn>
              <a:cxn ang="0">
                <a:pos x="T2" y="T3"/>
              </a:cxn>
              <a:cxn ang="0">
                <a:pos x="T4" y="T5"/>
              </a:cxn>
            </a:cxnLst>
            <a:rect l="0" t="0" r="r" b="b"/>
            <a:pathLst>
              <a:path w="21600" h="26188" fill="none" extrusionOk="0">
                <a:moveTo>
                  <a:pt x="17239" y="0"/>
                </a:moveTo>
                <a:cubicBezTo>
                  <a:pt x="20069" y="3748"/>
                  <a:pt x="21600" y="8317"/>
                  <a:pt x="21600" y="13014"/>
                </a:cubicBezTo>
                <a:cubicBezTo>
                  <a:pt x="21600" y="17779"/>
                  <a:pt x="20023" y="22411"/>
                  <a:pt x="17117" y="26188"/>
                </a:cubicBezTo>
              </a:path>
              <a:path w="21600" h="26188" stroke="0" extrusionOk="0">
                <a:moveTo>
                  <a:pt x="17239" y="0"/>
                </a:moveTo>
                <a:cubicBezTo>
                  <a:pt x="20069" y="3748"/>
                  <a:pt x="21600" y="8317"/>
                  <a:pt x="21600" y="13014"/>
                </a:cubicBezTo>
                <a:cubicBezTo>
                  <a:pt x="21600" y="17779"/>
                  <a:pt x="20023" y="22411"/>
                  <a:pt x="17117" y="26188"/>
                </a:cubicBezTo>
                <a:lnTo>
                  <a:pt x="0" y="13014"/>
                </a:lnTo>
                <a:close/>
              </a:path>
            </a:pathLst>
          </a:custGeom>
          <a:solidFill>
            <a:srgbClr val="696255">
              <a:alpha val="41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85" name="Group 337"/>
          <p:cNvGrpSpPr>
            <a:grpSpLocks/>
          </p:cNvGrpSpPr>
          <p:nvPr/>
        </p:nvGrpSpPr>
        <p:grpSpPr bwMode="auto">
          <a:xfrm rot="-4494757">
            <a:off x="2933700" y="1076325"/>
            <a:ext cx="1492250" cy="1397000"/>
            <a:chOff x="2064" y="1094"/>
            <a:chExt cx="940" cy="880"/>
          </a:xfrm>
        </p:grpSpPr>
        <p:sp>
          <p:nvSpPr>
            <p:cNvPr id="2386" name="AutoShape 338"/>
            <p:cNvSpPr>
              <a:spLocks noChangeArrowheads="1"/>
            </p:cNvSpPr>
            <p:nvPr/>
          </p:nvSpPr>
          <p:spPr bwMode="auto">
            <a:xfrm rot="10800000">
              <a:off x="2292" y="1097"/>
              <a:ext cx="712" cy="858"/>
            </a:xfrm>
            <a:prstGeom prst="triangle">
              <a:avLst>
                <a:gd name="adj" fmla="val 67977"/>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 name="AutoShape 339"/>
            <p:cNvSpPr>
              <a:spLocks noChangeArrowheads="1"/>
            </p:cNvSpPr>
            <p:nvPr/>
          </p:nvSpPr>
          <p:spPr bwMode="auto">
            <a:xfrm rot="10800000">
              <a:off x="2064" y="1326"/>
              <a:ext cx="687" cy="648"/>
            </a:xfrm>
            <a:prstGeom prst="triangle">
              <a:avLst>
                <a:gd name="adj" fmla="val 33426"/>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 name="AutoShape 340"/>
            <p:cNvSpPr>
              <a:spLocks noChangeArrowheads="1"/>
            </p:cNvSpPr>
            <p:nvPr/>
          </p:nvSpPr>
          <p:spPr bwMode="auto">
            <a:xfrm rot="10800000">
              <a:off x="2065" y="1094"/>
              <a:ext cx="930" cy="226"/>
            </a:xfrm>
            <a:prstGeom prst="parallelogram">
              <a:avLst>
                <a:gd name="adj" fmla="val 103410"/>
              </a:avLst>
            </a:prstGeom>
            <a:noFill/>
            <a:ln w="38100">
              <a:solidFill>
                <a:srgbClr val="FF5050"/>
              </a:solidFill>
              <a:miter lim="800000"/>
              <a:headEnd/>
              <a:tailEnd/>
            </a:ln>
            <a:effectLst/>
            <a:extLst>
              <a:ext uri="{909E8E84-426E-40DD-AFC4-6F175D3DCCD1}">
                <a14:hiddenFill xmlns:a14="http://schemas.microsoft.com/office/drawing/2010/main">
                  <a:solidFill>
                    <a:srgbClr val="FF9933">
                      <a:alpha val="4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89" name="Arc 341"/>
          <p:cNvSpPr>
            <a:spLocks/>
          </p:cNvSpPr>
          <p:nvPr/>
        </p:nvSpPr>
        <p:spPr bwMode="auto">
          <a:xfrm rot="640671" flipH="1" flipV="1">
            <a:off x="2965451" y="1174750"/>
            <a:ext cx="1408113" cy="1303338"/>
          </a:xfrm>
          <a:custGeom>
            <a:avLst/>
            <a:gdLst>
              <a:gd name="G0" fmla="+- 0 0 0"/>
              <a:gd name="G1" fmla="+- 13014 0 0"/>
              <a:gd name="G2" fmla="+- 21600 0 0"/>
              <a:gd name="T0" fmla="*/ 17240 w 21600"/>
              <a:gd name="T1" fmla="*/ 0 h 26188"/>
              <a:gd name="T2" fmla="*/ 17117 w 21600"/>
              <a:gd name="T3" fmla="*/ 26188 h 26188"/>
              <a:gd name="T4" fmla="*/ 0 w 21600"/>
              <a:gd name="T5" fmla="*/ 13014 h 26188"/>
            </a:gdLst>
            <a:ahLst/>
            <a:cxnLst>
              <a:cxn ang="0">
                <a:pos x="T0" y="T1"/>
              </a:cxn>
              <a:cxn ang="0">
                <a:pos x="T2" y="T3"/>
              </a:cxn>
              <a:cxn ang="0">
                <a:pos x="T4" y="T5"/>
              </a:cxn>
            </a:cxnLst>
            <a:rect l="0" t="0" r="r" b="b"/>
            <a:pathLst>
              <a:path w="21600" h="26188" fill="none" extrusionOk="0">
                <a:moveTo>
                  <a:pt x="17239" y="0"/>
                </a:moveTo>
                <a:cubicBezTo>
                  <a:pt x="20069" y="3748"/>
                  <a:pt x="21600" y="8317"/>
                  <a:pt x="21600" y="13014"/>
                </a:cubicBezTo>
                <a:cubicBezTo>
                  <a:pt x="21600" y="17779"/>
                  <a:pt x="20023" y="22411"/>
                  <a:pt x="17117" y="26188"/>
                </a:cubicBezTo>
              </a:path>
              <a:path w="21600" h="26188" stroke="0" extrusionOk="0">
                <a:moveTo>
                  <a:pt x="17239" y="0"/>
                </a:moveTo>
                <a:cubicBezTo>
                  <a:pt x="20069" y="3748"/>
                  <a:pt x="21600" y="8317"/>
                  <a:pt x="21600" y="13014"/>
                </a:cubicBezTo>
                <a:cubicBezTo>
                  <a:pt x="21600" y="17779"/>
                  <a:pt x="20023" y="22411"/>
                  <a:pt x="17117" y="26188"/>
                </a:cubicBezTo>
                <a:lnTo>
                  <a:pt x="0" y="13014"/>
                </a:lnTo>
                <a:close/>
              </a:path>
            </a:pathLst>
          </a:custGeom>
          <a:solidFill>
            <a:srgbClr val="696255">
              <a:alpha val="41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95" name="Group 347"/>
          <p:cNvGrpSpPr>
            <a:grpSpLocks/>
          </p:cNvGrpSpPr>
          <p:nvPr/>
        </p:nvGrpSpPr>
        <p:grpSpPr bwMode="auto">
          <a:xfrm>
            <a:off x="4432301" y="3011488"/>
            <a:ext cx="1439863" cy="1289050"/>
            <a:chOff x="2064" y="1094"/>
            <a:chExt cx="940" cy="880"/>
          </a:xfrm>
        </p:grpSpPr>
        <p:sp>
          <p:nvSpPr>
            <p:cNvPr id="2396" name="AutoShape 348"/>
            <p:cNvSpPr>
              <a:spLocks noChangeArrowheads="1"/>
            </p:cNvSpPr>
            <p:nvPr/>
          </p:nvSpPr>
          <p:spPr bwMode="auto">
            <a:xfrm rot="10800000">
              <a:off x="2292" y="1097"/>
              <a:ext cx="712" cy="858"/>
            </a:xfrm>
            <a:prstGeom prst="triangle">
              <a:avLst>
                <a:gd name="adj" fmla="val 67977"/>
              </a:avLst>
            </a:prstGeom>
            <a:solidFill>
              <a:srgbClr val="777777">
                <a:alpha val="25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 name="AutoShape 349"/>
            <p:cNvSpPr>
              <a:spLocks noChangeArrowheads="1"/>
            </p:cNvSpPr>
            <p:nvPr/>
          </p:nvSpPr>
          <p:spPr bwMode="auto">
            <a:xfrm rot="10800000">
              <a:off x="2064" y="1326"/>
              <a:ext cx="687" cy="648"/>
            </a:xfrm>
            <a:prstGeom prst="triangle">
              <a:avLst>
                <a:gd name="adj" fmla="val 33426"/>
              </a:avLst>
            </a:prstGeom>
            <a:solidFill>
              <a:srgbClr val="777777">
                <a:alpha val="25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 name="AutoShape 350"/>
            <p:cNvSpPr>
              <a:spLocks noChangeArrowheads="1"/>
            </p:cNvSpPr>
            <p:nvPr/>
          </p:nvSpPr>
          <p:spPr bwMode="auto">
            <a:xfrm rot="10800000">
              <a:off x="2065" y="1094"/>
              <a:ext cx="930" cy="226"/>
            </a:xfrm>
            <a:prstGeom prst="parallelogram">
              <a:avLst>
                <a:gd name="adj" fmla="val 103410"/>
              </a:avLst>
            </a:prstGeom>
            <a:solidFill>
              <a:srgbClr val="777777">
                <a:alpha val="45000"/>
              </a:srgbClr>
            </a:solidFill>
            <a:ln>
              <a:noFill/>
            </a:ln>
            <a:effectLst/>
            <a:extLst>
              <a:ext uri="{91240B29-F687-4F45-9708-019B960494DF}">
                <a14:hiddenLine xmlns:a14="http://schemas.microsoft.com/office/drawing/2010/main" w="38100">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 name="Group 351"/>
          <p:cNvGrpSpPr>
            <a:grpSpLocks/>
          </p:cNvGrpSpPr>
          <p:nvPr/>
        </p:nvGrpSpPr>
        <p:grpSpPr bwMode="auto">
          <a:xfrm>
            <a:off x="4403725" y="3003550"/>
            <a:ext cx="1492250" cy="1397000"/>
            <a:chOff x="2064" y="1094"/>
            <a:chExt cx="940" cy="880"/>
          </a:xfrm>
        </p:grpSpPr>
        <p:sp>
          <p:nvSpPr>
            <p:cNvPr id="2400" name="AutoShape 352"/>
            <p:cNvSpPr>
              <a:spLocks noChangeArrowheads="1"/>
            </p:cNvSpPr>
            <p:nvPr/>
          </p:nvSpPr>
          <p:spPr bwMode="auto">
            <a:xfrm rot="10800000">
              <a:off x="2292" y="1097"/>
              <a:ext cx="712" cy="858"/>
            </a:xfrm>
            <a:prstGeom prst="triangle">
              <a:avLst>
                <a:gd name="adj" fmla="val 67977"/>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 name="AutoShape 353"/>
            <p:cNvSpPr>
              <a:spLocks noChangeArrowheads="1"/>
            </p:cNvSpPr>
            <p:nvPr/>
          </p:nvSpPr>
          <p:spPr bwMode="auto">
            <a:xfrm rot="10800000">
              <a:off x="2064" y="1326"/>
              <a:ext cx="687" cy="648"/>
            </a:xfrm>
            <a:prstGeom prst="triangle">
              <a:avLst>
                <a:gd name="adj" fmla="val 33426"/>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 name="AutoShape 354"/>
            <p:cNvSpPr>
              <a:spLocks noChangeArrowheads="1"/>
            </p:cNvSpPr>
            <p:nvPr/>
          </p:nvSpPr>
          <p:spPr bwMode="auto">
            <a:xfrm rot="10800000">
              <a:off x="2065" y="1094"/>
              <a:ext cx="930" cy="226"/>
            </a:xfrm>
            <a:prstGeom prst="parallelogram">
              <a:avLst>
                <a:gd name="adj" fmla="val 103410"/>
              </a:avLst>
            </a:prstGeom>
            <a:noFill/>
            <a:ln w="38100">
              <a:solidFill>
                <a:srgbClr val="FF5050"/>
              </a:solidFill>
              <a:miter lim="800000"/>
              <a:headEnd/>
              <a:tailEnd/>
            </a:ln>
            <a:effectLst/>
            <a:extLst>
              <a:ext uri="{909E8E84-426E-40DD-AFC4-6F175D3DCCD1}">
                <a14:hiddenFill xmlns:a14="http://schemas.microsoft.com/office/drawing/2010/main">
                  <a:solidFill>
                    <a:srgbClr val="FF9933">
                      <a:alpha val="4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3" name="Group 355"/>
          <p:cNvGrpSpPr>
            <a:grpSpLocks/>
          </p:cNvGrpSpPr>
          <p:nvPr/>
        </p:nvGrpSpPr>
        <p:grpSpPr bwMode="auto">
          <a:xfrm>
            <a:off x="4432301" y="3016250"/>
            <a:ext cx="1439863" cy="1289050"/>
            <a:chOff x="2064" y="1094"/>
            <a:chExt cx="940" cy="880"/>
          </a:xfrm>
        </p:grpSpPr>
        <p:sp>
          <p:nvSpPr>
            <p:cNvPr id="2404" name="AutoShape 356"/>
            <p:cNvSpPr>
              <a:spLocks noChangeArrowheads="1"/>
            </p:cNvSpPr>
            <p:nvPr/>
          </p:nvSpPr>
          <p:spPr bwMode="auto">
            <a:xfrm rot="10800000">
              <a:off x="2292" y="1097"/>
              <a:ext cx="712" cy="858"/>
            </a:xfrm>
            <a:prstGeom prst="triangle">
              <a:avLst>
                <a:gd name="adj" fmla="val 67977"/>
              </a:avLst>
            </a:prstGeom>
            <a:solidFill>
              <a:srgbClr val="777777">
                <a:alpha val="25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 name="AutoShape 357"/>
            <p:cNvSpPr>
              <a:spLocks noChangeArrowheads="1"/>
            </p:cNvSpPr>
            <p:nvPr/>
          </p:nvSpPr>
          <p:spPr bwMode="auto">
            <a:xfrm rot="10800000">
              <a:off x="2064" y="1326"/>
              <a:ext cx="687" cy="648"/>
            </a:xfrm>
            <a:prstGeom prst="triangle">
              <a:avLst>
                <a:gd name="adj" fmla="val 33426"/>
              </a:avLst>
            </a:prstGeom>
            <a:solidFill>
              <a:srgbClr val="777777">
                <a:alpha val="25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 name="AutoShape 358"/>
            <p:cNvSpPr>
              <a:spLocks noChangeArrowheads="1"/>
            </p:cNvSpPr>
            <p:nvPr/>
          </p:nvSpPr>
          <p:spPr bwMode="auto">
            <a:xfrm rot="10800000">
              <a:off x="2065" y="1094"/>
              <a:ext cx="930" cy="226"/>
            </a:xfrm>
            <a:prstGeom prst="parallelogram">
              <a:avLst>
                <a:gd name="adj" fmla="val 103410"/>
              </a:avLst>
            </a:prstGeom>
            <a:solidFill>
              <a:srgbClr val="777777">
                <a:alpha val="45000"/>
              </a:srgbClr>
            </a:solidFill>
            <a:ln>
              <a:noFill/>
            </a:ln>
            <a:effectLst/>
            <a:extLst>
              <a:ext uri="{91240B29-F687-4F45-9708-019B960494DF}">
                <a14:hiddenLine xmlns:a14="http://schemas.microsoft.com/office/drawing/2010/main" w="38100">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7" name="Group 359"/>
          <p:cNvGrpSpPr>
            <a:grpSpLocks/>
          </p:cNvGrpSpPr>
          <p:nvPr/>
        </p:nvGrpSpPr>
        <p:grpSpPr bwMode="auto">
          <a:xfrm>
            <a:off x="4440238" y="3003550"/>
            <a:ext cx="1492250" cy="1397000"/>
            <a:chOff x="2064" y="1094"/>
            <a:chExt cx="940" cy="880"/>
          </a:xfrm>
        </p:grpSpPr>
        <p:sp>
          <p:nvSpPr>
            <p:cNvPr id="2408" name="AutoShape 360"/>
            <p:cNvSpPr>
              <a:spLocks noChangeArrowheads="1"/>
            </p:cNvSpPr>
            <p:nvPr/>
          </p:nvSpPr>
          <p:spPr bwMode="auto">
            <a:xfrm rot="10800000">
              <a:off x="2292" y="1097"/>
              <a:ext cx="712" cy="858"/>
            </a:xfrm>
            <a:prstGeom prst="triangle">
              <a:avLst>
                <a:gd name="adj" fmla="val 67977"/>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 name="AutoShape 361"/>
            <p:cNvSpPr>
              <a:spLocks noChangeArrowheads="1"/>
            </p:cNvSpPr>
            <p:nvPr/>
          </p:nvSpPr>
          <p:spPr bwMode="auto">
            <a:xfrm rot="10800000">
              <a:off x="2064" y="1326"/>
              <a:ext cx="687" cy="648"/>
            </a:xfrm>
            <a:prstGeom prst="triangle">
              <a:avLst>
                <a:gd name="adj" fmla="val 33426"/>
              </a:avLst>
            </a:prstGeom>
            <a:solidFill>
              <a:srgbClr val="CCECFF">
                <a:alpha val="25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 name="AutoShape 362"/>
            <p:cNvSpPr>
              <a:spLocks noChangeArrowheads="1"/>
            </p:cNvSpPr>
            <p:nvPr/>
          </p:nvSpPr>
          <p:spPr bwMode="auto">
            <a:xfrm rot="10800000">
              <a:off x="2065" y="1094"/>
              <a:ext cx="930" cy="226"/>
            </a:xfrm>
            <a:prstGeom prst="parallelogram">
              <a:avLst>
                <a:gd name="adj" fmla="val 103410"/>
              </a:avLst>
            </a:prstGeom>
            <a:noFill/>
            <a:ln w="38100">
              <a:solidFill>
                <a:srgbClr val="FF5050"/>
              </a:solidFill>
              <a:miter lim="800000"/>
              <a:headEnd/>
              <a:tailEnd/>
            </a:ln>
            <a:effectLst/>
            <a:extLst>
              <a:ext uri="{909E8E84-426E-40DD-AFC4-6F175D3DCCD1}">
                <a14:hiddenFill xmlns:a14="http://schemas.microsoft.com/office/drawing/2010/main">
                  <a:solidFill>
                    <a:srgbClr val="FF9933">
                      <a:alpha val="4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15" name="Arc 367"/>
          <p:cNvSpPr>
            <a:spLocks/>
          </p:cNvSpPr>
          <p:nvPr/>
        </p:nvSpPr>
        <p:spPr bwMode="auto">
          <a:xfrm flipH="1">
            <a:off x="2927350" y="2311400"/>
            <a:ext cx="215900" cy="198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11" name="Group 363"/>
          <p:cNvGrpSpPr>
            <a:grpSpLocks/>
          </p:cNvGrpSpPr>
          <p:nvPr/>
        </p:nvGrpSpPr>
        <p:grpSpPr bwMode="auto">
          <a:xfrm>
            <a:off x="4468813" y="3016250"/>
            <a:ext cx="1439862" cy="1289050"/>
            <a:chOff x="2064" y="1094"/>
            <a:chExt cx="940" cy="880"/>
          </a:xfrm>
        </p:grpSpPr>
        <p:sp>
          <p:nvSpPr>
            <p:cNvPr id="2412" name="AutoShape 364"/>
            <p:cNvSpPr>
              <a:spLocks noChangeArrowheads="1"/>
            </p:cNvSpPr>
            <p:nvPr/>
          </p:nvSpPr>
          <p:spPr bwMode="auto">
            <a:xfrm rot="10800000">
              <a:off x="2292" y="1097"/>
              <a:ext cx="712" cy="858"/>
            </a:xfrm>
            <a:prstGeom prst="triangle">
              <a:avLst>
                <a:gd name="adj" fmla="val 67977"/>
              </a:avLst>
            </a:prstGeom>
            <a:solidFill>
              <a:srgbClr val="777777">
                <a:alpha val="25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 name="AutoShape 365"/>
            <p:cNvSpPr>
              <a:spLocks noChangeArrowheads="1"/>
            </p:cNvSpPr>
            <p:nvPr/>
          </p:nvSpPr>
          <p:spPr bwMode="auto">
            <a:xfrm rot="10800000">
              <a:off x="2064" y="1326"/>
              <a:ext cx="687" cy="648"/>
            </a:xfrm>
            <a:prstGeom prst="triangle">
              <a:avLst>
                <a:gd name="adj" fmla="val 33426"/>
              </a:avLst>
            </a:prstGeom>
            <a:solidFill>
              <a:srgbClr val="777777">
                <a:alpha val="25000"/>
              </a:srgb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 name="AutoShape 366"/>
            <p:cNvSpPr>
              <a:spLocks noChangeArrowheads="1"/>
            </p:cNvSpPr>
            <p:nvPr/>
          </p:nvSpPr>
          <p:spPr bwMode="auto">
            <a:xfrm rot="10800000">
              <a:off x="2065" y="1094"/>
              <a:ext cx="930" cy="226"/>
            </a:xfrm>
            <a:prstGeom prst="parallelogram">
              <a:avLst>
                <a:gd name="adj" fmla="val 103410"/>
              </a:avLst>
            </a:prstGeom>
            <a:solidFill>
              <a:srgbClr val="777777">
                <a:alpha val="45000"/>
              </a:srgbClr>
            </a:solidFill>
            <a:ln>
              <a:noFill/>
            </a:ln>
            <a:effectLst/>
            <a:extLst>
              <a:ext uri="{91240B29-F687-4F45-9708-019B960494DF}">
                <a14:hiddenLine xmlns:a14="http://schemas.microsoft.com/office/drawing/2010/main" w="38100">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16" name="Arc 368"/>
          <p:cNvSpPr>
            <a:spLocks/>
          </p:cNvSpPr>
          <p:nvPr/>
        </p:nvSpPr>
        <p:spPr bwMode="auto">
          <a:xfrm flipH="1">
            <a:off x="2892426" y="2347913"/>
            <a:ext cx="252413" cy="1549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 name="Arc 369"/>
          <p:cNvSpPr>
            <a:spLocks/>
          </p:cNvSpPr>
          <p:nvPr/>
        </p:nvSpPr>
        <p:spPr bwMode="auto">
          <a:xfrm flipH="1">
            <a:off x="2928938" y="2312989"/>
            <a:ext cx="215900" cy="11509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 name="Text Box 370"/>
          <p:cNvSpPr txBox="1">
            <a:spLocks noChangeArrowheads="1"/>
          </p:cNvSpPr>
          <p:nvPr/>
        </p:nvSpPr>
        <p:spPr bwMode="auto">
          <a:xfrm>
            <a:off x="7716838" y="800101"/>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أحضر هرم ومنشور بشرط :</a:t>
            </a:r>
            <a:endParaRPr lang="en-US" sz="2000" b="1"/>
          </a:p>
        </p:txBody>
      </p:sp>
      <p:sp>
        <p:nvSpPr>
          <p:cNvPr id="2419" name="Text Box 371"/>
          <p:cNvSpPr txBox="1">
            <a:spLocks noChangeArrowheads="1"/>
          </p:cNvSpPr>
          <p:nvPr/>
        </p:nvSpPr>
        <p:spPr bwMode="auto">
          <a:xfrm>
            <a:off x="7716838" y="1303339"/>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 لهما القاعدة نفسها .</a:t>
            </a:r>
            <a:endParaRPr lang="en-US" sz="2000" b="1"/>
          </a:p>
        </p:txBody>
      </p:sp>
      <p:sp>
        <p:nvSpPr>
          <p:cNvPr id="2420" name="AutoShape 372"/>
          <p:cNvSpPr>
            <a:spLocks noChangeArrowheads="1"/>
          </p:cNvSpPr>
          <p:nvPr/>
        </p:nvSpPr>
        <p:spPr bwMode="auto">
          <a:xfrm>
            <a:off x="2236789" y="2917826"/>
            <a:ext cx="1476375" cy="358775"/>
          </a:xfrm>
          <a:prstGeom prst="parallelogram">
            <a:avLst>
              <a:gd name="adj" fmla="val 103410"/>
            </a:avLst>
          </a:prstGeom>
          <a:solidFill>
            <a:srgbClr val="FF9933">
              <a:alpha val="45000"/>
            </a:srgbClr>
          </a:solidFill>
          <a:ln w="381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 name="Text Box 373"/>
          <p:cNvSpPr txBox="1">
            <a:spLocks noChangeArrowheads="1"/>
          </p:cNvSpPr>
          <p:nvPr/>
        </p:nvSpPr>
        <p:spPr bwMode="auto">
          <a:xfrm>
            <a:off x="7716838" y="1808164"/>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 لهما الارتفاع نفسه .</a:t>
            </a:r>
            <a:endParaRPr lang="en-US" sz="2000" b="1"/>
          </a:p>
        </p:txBody>
      </p:sp>
      <p:sp>
        <p:nvSpPr>
          <p:cNvPr id="2422" name="Text Box 374"/>
          <p:cNvSpPr txBox="1">
            <a:spLocks noChangeArrowheads="1"/>
          </p:cNvSpPr>
          <p:nvPr/>
        </p:nvSpPr>
        <p:spPr bwMode="auto">
          <a:xfrm>
            <a:off x="6672264" y="2347914"/>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املأ الهرم بالرمل ثم أفرغه في المنشور</a:t>
            </a:r>
            <a:endParaRPr lang="en-US" sz="2000" b="1"/>
          </a:p>
        </p:txBody>
      </p:sp>
      <p:sp>
        <p:nvSpPr>
          <p:cNvPr id="2423" name="Text Box 375"/>
          <p:cNvSpPr txBox="1">
            <a:spLocks noChangeArrowheads="1"/>
          </p:cNvSpPr>
          <p:nvPr/>
        </p:nvSpPr>
        <p:spPr bwMode="auto">
          <a:xfrm>
            <a:off x="8435976" y="2816226"/>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أعد الكرة مرة ثانية</a:t>
            </a:r>
            <a:endParaRPr lang="en-US" sz="2000" b="1"/>
          </a:p>
        </p:txBody>
      </p:sp>
      <p:sp>
        <p:nvSpPr>
          <p:cNvPr id="2424" name="Text Box 376"/>
          <p:cNvSpPr txBox="1">
            <a:spLocks noChangeArrowheads="1"/>
          </p:cNvSpPr>
          <p:nvPr/>
        </p:nvSpPr>
        <p:spPr bwMode="auto">
          <a:xfrm>
            <a:off x="8435976" y="3284539"/>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t>أعد الكرة مرة ثالثة</a:t>
            </a:r>
            <a:endParaRPr lang="en-US" sz="2000" b="1" dirty="0"/>
          </a:p>
        </p:txBody>
      </p:sp>
      <p:sp>
        <p:nvSpPr>
          <p:cNvPr id="2330" name="Line 282"/>
          <p:cNvSpPr>
            <a:spLocks noChangeShapeType="1"/>
          </p:cNvSpPr>
          <p:nvPr/>
        </p:nvSpPr>
        <p:spPr bwMode="auto">
          <a:xfrm>
            <a:off x="3338513" y="3292475"/>
            <a:ext cx="0" cy="12255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9" name="Line 281"/>
          <p:cNvSpPr>
            <a:spLocks noChangeShapeType="1"/>
          </p:cNvSpPr>
          <p:nvPr/>
        </p:nvSpPr>
        <p:spPr bwMode="auto">
          <a:xfrm>
            <a:off x="5124450" y="3284538"/>
            <a:ext cx="6350" cy="11176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5" name="Text Box 377"/>
          <p:cNvSpPr txBox="1">
            <a:spLocks noChangeArrowheads="1"/>
          </p:cNvSpPr>
          <p:nvPr/>
        </p:nvSpPr>
        <p:spPr bwMode="auto">
          <a:xfrm>
            <a:off x="8435976" y="4040189"/>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ماذا تلاحظ ؟</a:t>
            </a:r>
            <a:endParaRPr lang="en-US" sz="2000" b="1"/>
          </a:p>
        </p:txBody>
      </p:sp>
      <p:sp>
        <p:nvSpPr>
          <p:cNvPr id="2426" name="Rectangle 378"/>
          <p:cNvSpPr>
            <a:spLocks noChangeArrowheads="1"/>
          </p:cNvSpPr>
          <p:nvPr/>
        </p:nvSpPr>
        <p:spPr bwMode="auto">
          <a:xfrm>
            <a:off x="4470346" y="5049838"/>
            <a:ext cx="6121455" cy="16557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 name="Text Box 379"/>
          <p:cNvSpPr txBox="1">
            <a:spLocks noChangeArrowheads="1"/>
          </p:cNvSpPr>
          <p:nvPr/>
        </p:nvSpPr>
        <p:spPr bwMode="auto">
          <a:xfrm>
            <a:off x="8794751" y="5372101"/>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الهرم =</a:t>
            </a:r>
            <a:endParaRPr lang="en-US" sz="2000" b="1"/>
          </a:p>
        </p:txBody>
      </p:sp>
      <p:grpSp>
        <p:nvGrpSpPr>
          <p:cNvPr id="2428" name="Group 380"/>
          <p:cNvGrpSpPr>
            <a:grpSpLocks/>
          </p:cNvGrpSpPr>
          <p:nvPr/>
        </p:nvGrpSpPr>
        <p:grpSpPr bwMode="auto">
          <a:xfrm>
            <a:off x="8543926" y="5229225"/>
            <a:ext cx="288925" cy="719138"/>
            <a:chOff x="975" y="3090"/>
            <a:chExt cx="182" cy="453"/>
          </a:xfrm>
        </p:grpSpPr>
        <p:sp>
          <p:nvSpPr>
            <p:cNvPr id="2429" name="Text Box 381"/>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2430" name="Line 382"/>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1" name="Text Box 383"/>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sp>
        <p:nvSpPr>
          <p:cNvPr id="2432" name="Text Box 384"/>
          <p:cNvSpPr txBox="1">
            <a:spLocks noChangeArrowheads="1"/>
          </p:cNvSpPr>
          <p:nvPr/>
        </p:nvSpPr>
        <p:spPr bwMode="auto">
          <a:xfrm>
            <a:off x="7212014" y="5372101"/>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t>حجم المنشور</a:t>
            </a:r>
            <a:endParaRPr lang="en-US" sz="2000" b="1" dirty="0"/>
          </a:p>
        </p:txBody>
      </p:sp>
      <p:sp>
        <p:nvSpPr>
          <p:cNvPr id="2434" name="Rectangle 386"/>
          <p:cNvSpPr>
            <a:spLocks noChangeArrowheads="1"/>
          </p:cNvSpPr>
          <p:nvPr/>
        </p:nvSpPr>
        <p:spPr bwMode="auto">
          <a:xfrm>
            <a:off x="5715000" y="3752851"/>
            <a:ext cx="4484688" cy="111601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 name="Text Box 387"/>
          <p:cNvSpPr txBox="1">
            <a:spLocks noChangeArrowheads="1"/>
          </p:cNvSpPr>
          <p:nvPr/>
        </p:nvSpPr>
        <p:spPr bwMode="auto">
          <a:xfrm>
            <a:off x="8688388" y="4121150"/>
            <a:ext cx="1512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dirty="0"/>
              <a:t>حجم المنشور =</a:t>
            </a:r>
            <a:endParaRPr lang="en-US" sz="2000" b="1" dirty="0">
              <a:solidFill>
                <a:srgbClr val="FF0000"/>
              </a:solidFill>
            </a:endParaRPr>
          </a:p>
        </p:txBody>
      </p:sp>
      <p:sp>
        <p:nvSpPr>
          <p:cNvPr id="2436" name="Text Box 388"/>
          <p:cNvSpPr txBox="1">
            <a:spLocks noChangeArrowheads="1"/>
          </p:cNvSpPr>
          <p:nvPr/>
        </p:nvSpPr>
        <p:spPr bwMode="auto">
          <a:xfrm>
            <a:off x="5715000" y="4111625"/>
            <a:ext cx="3117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dirty="0"/>
              <a:t>مساحة القاعدة  ×  ارتفاع المنشور</a:t>
            </a:r>
            <a:endParaRPr lang="en-US" sz="2000" b="1" dirty="0">
              <a:solidFill>
                <a:srgbClr val="FF0000"/>
              </a:solidFill>
            </a:endParaRPr>
          </a:p>
        </p:txBody>
      </p:sp>
      <p:sp>
        <p:nvSpPr>
          <p:cNvPr id="2" name="مربع نص 1"/>
          <p:cNvSpPr txBox="1"/>
          <p:nvPr/>
        </p:nvSpPr>
        <p:spPr>
          <a:xfrm>
            <a:off x="7374731" y="5948363"/>
            <a:ext cx="1769269" cy="369332"/>
          </a:xfrm>
          <a:prstGeom prst="rect">
            <a:avLst/>
          </a:prstGeom>
          <a:noFill/>
        </p:spPr>
        <p:txBody>
          <a:bodyPr wrap="square" rtlCol="0">
            <a:spAutoFit/>
          </a:bodyPr>
          <a:lstStyle/>
          <a:p>
            <a:r>
              <a:rPr lang="ar-SA" dirty="0"/>
              <a:t>= </a:t>
            </a:r>
            <a:r>
              <a:rPr lang="ar-SA" u="sng" dirty="0"/>
              <a:t>1</a:t>
            </a:r>
            <a:r>
              <a:rPr lang="ar-SA" dirty="0"/>
              <a:t> ×( </a:t>
            </a:r>
            <a:r>
              <a:rPr lang="ar-SA" u="sng" dirty="0"/>
              <a:t>1</a:t>
            </a:r>
            <a:r>
              <a:rPr lang="ar-SA" dirty="0"/>
              <a:t> ق ع ع1)</a:t>
            </a:r>
            <a:endParaRPr lang="en-US" dirty="0"/>
          </a:p>
        </p:txBody>
      </p:sp>
      <p:pic>
        <p:nvPicPr>
          <p:cNvPr id="76" name="Picture 5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0128" y="4855546"/>
            <a:ext cx="1431699" cy="124301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1468" y="4868863"/>
            <a:ext cx="1439863" cy="115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8173357" y="6197688"/>
            <a:ext cx="292100" cy="369332"/>
          </a:xfrm>
          <a:prstGeom prst="rect">
            <a:avLst/>
          </a:prstGeom>
          <a:noFill/>
        </p:spPr>
        <p:txBody>
          <a:bodyPr wrap="square" rtlCol="0">
            <a:spAutoFit/>
          </a:bodyPr>
          <a:lstStyle/>
          <a:p>
            <a:r>
              <a:rPr lang="ar-SA" dirty="0"/>
              <a:t>2</a:t>
            </a:r>
            <a:endParaRPr lang="en-US" dirty="0"/>
          </a:p>
        </p:txBody>
      </p:sp>
      <p:sp>
        <p:nvSpPr>
          <p:cNvPr id="79" name="مربع نص 78"/>
          <p:cNvSpPr txBox="1"/>
          <p:nvPr/>
        </p:nvSpPr>
        <p:spPr>
          <a:xfrm>
            <a:off x="8642351" y="6197688"/>
            <a:ext cx="292100" cy="369332"/>
          </a:xfrm>
          <a:prstGeom prst="rect">
            <a:avLst/>
          </a:prstGeom>
          <a:noFill/>
        </p:spPr>
        <p:txBody>
          <a:bodyPr wrap="square" rtlCol="0">
            <a:spAutoFit/>
          </a:bodyPr>
          <a:lstStyle/>
          <a:p>
            <a:r>
              <a:rPr lang="ar-SA" dirty="0"/>
              <a:t>3</a:t>
            </a:r>
            <a:endParaRPr lang="en-US" dirty="0"/>
          </a:p>
        </p:txBody>
      </p:sp>
      <p:sp>
        <p:nvSpPr>
          <p:cNvPr id="4" name="مربع نص 3"/>
          <p:cNvSpPr txBox="1"/>
          <p:nvPr/>
        </p:nvSpPr>
        <p:spPr>
          <a:xfrm>
            <a:off x="8934452" y="5933233"/>
            <a:ext cx="1409699" cy="369332"/>
          </a:xfrm>
          <a:prstGeom prst="rect">
            <a:avLst/>
          </a:prstGeom>
          <a:noFill/>
        </p:spPr>
        <p:txBody>
          <a:bodyPr wrap="square" rtlCol="0">
            <a:spAutoFit/>
          </a:bodyPr>
          <a:lstStyle/>
          <a:p>
            <a:r>
              <a:rPr lang="ar-SA" dirty="0">
                <a:solidFill>
                  <a:srgbClr val="C00000"/>
                </a:solidFill>
              </a:rPr>
              <a:t>حجم هرم ثلاثي</a:t>
            </a:r>
            <a:endParaRPr lang="en-US" dirty="0">
              <a:solidFill>
                <a:srgbClr val="C00000"/>
              </a:solidFill>
            </a:endParaRPr>
          </a:p>
        </p:txBody>
      </p:sp>
      <p:sp>
        <p:nvSpPr>
          <p:cNvPr id="81" name="مربع نص 80"/>
          <p:cNvSpPr txBox="1"/>
          <p:nvPr/>
        </p:nvSpPr>
        <p:spPr>
          <a:xfrm>
            <a:off x="5715000" y="5959767"/>
            <a:ext cx="1681162" cy="369332"/>
          </a:xfrm>
          <a:prstGeom prst="rect">
            <a:avLst/>
          </a:prstGeom>
          <a:noFill/>
        </p:spPr>
        <p:txBody>
          <a:bodyPr wrap="square" rtlCol="0">
            <a:spAutoFit/>
          </a:bodyPr>
          <a:lstStyle/>
          <a:p>
            <a:r>
              <a:rPr lang="ar-SA" dirty="0">
                <a:solidFill>
                  <a:srgbClr val="C00000"/>
                </a:solidFill>
              </a:rPr>
              <a:t>حجم هرم رباعي=</a:t>
            </a:r>
            <a:endParaRPr lang="en-US" dirty="0">
              <a:solidFill>
                <a:srgbClr val="C00000"/>
              </a:solidFill>
            </a:endParaRPr>
          </a:p>
        </p:txBody>
      </p:sp>
      <p:sp>
        <p:nvSpPr>
          <p:cNvPr id="82" name="مربع نص 81"/>
          <p:cNvSpPr txBox="1"/>
          <p:nvPr/>
        </p:nvSpPr>
        <p:spPr>
          <a:xfrm>
            <a:off x="4179094" y="5909974"/>
            <a:ext cx="1769269" cy="369332"/>
          </a:xfrm>
          <a:prstGeom prst="rect">
            <a:avLst/>
          </a:prstGeom>
          <a:noFill/>
        </p:spPr>
        <p:txBody>
          <a:bodyPr wrap="square" rtlCol="0">
            <a:spAutoFit/>
          </a:bodyPr>
          <a:lstStyle/>
          <a:p>
            <a:r>
              <a:rPr lang="ar-SA" dirty="0"/>
              <a:t>= </a:t>
            </a:r>
            <a:r>
              <a:rPr lang="ar-SA" u="sng" dirty="0"/>
              <a:t>1</a:t>
            </a:r>
            <a:r>
              <a:rPr lang="ar-SA" dirty="0"/>
              <a:t> ×(ل ض ع)</a:t>
            </a:r>
            <a:endParaRPr lang="en-US" dirty="0"/>
          </a:p>
        </p:txBody>
      </p:sp>
      <p:sp>
        <p:nvSpPr>
          <p:cNvPr id="83" name="مربع نص 82"/>
          <p:cNvSpPr txBox="1"/>
          <p:nvPr/>
        </p:nvSpPr>
        <p:spPr>
          <a:xfrm>
            <a:off x="5459452" y="6197688"/>
            <a:ext cx="292100" cy="369332"/>
          </a:xfrm>
          <a:prstGeom prst="rect">
            <a:avLst/>
          </a:prstGeom>
          <a:noFill/>
        </p:spPr>
        <p:txBody>
          <a:bodyPr wrap="square" rtlCol="0">
            <a:spAutoFit/>
          </a:bodyPr>
          <a:lstStyle/>
          <a:p>
            <a:r>
              <a:rPr lang="ar-SA" dirty="0"/>
              <a:t>3</a:t>
            </a:r>
            <a:endParaRPr lang="en-US" dirty="0"/>
          </a:p>
        </p:txBody>
      </p:sp>
      <p:sp>
        <p:nvSpPr>
          <p:cNvPr id="84" name="Text Box 376"/>
          <p:cNvSpPr txBox="1">
            <a:spLocks noChangeArrowheads="1"/>
          </p:cNvSpPr>
          <p:nvPr/>
        </p:nvSpPr>
        <p:spPr bwMode="auto">
          <a:xfrm>
            <a:off x="3066521" y="6117900"/>
            <a:ext cx="120279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dirty="0">
                <a:solidFill>
                  <a:srgbClr val="FF3300"/>
                </a:solidFill>
              </a:rPr>
              <a:t>هرم ثلاثي</a:t>
            </a:r>
            <a:endParaRPr lang="en-US" sz="2000" b="1" dirty="0">
              <a:solidFill>
                <a:srgbClr val="FF3300"/>
              </a:solidFill>
            </a:endParaRPr>
          </a:p>
        </p:txBody>
      </p:sp>
      <p:sp>
        <p:nvSpPr>
          <p:cNvPr id="85" name="Text Box 376"/>
          <p:cNvSpPr txBox="1">
            <a:spLocks noChangeArrowheads="1"/>
          </p:cNvSpPr>
          <p:nvPr/>
        </p:nvSpPr>
        <p:spPr bwMode="auto">
          <a:xfrm>
            <a:off x="1726142" y="6197689"/>
            <a:ext cx="120279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dirty="0">
                <a:solidFill>
                  <a:srgbClr val="FF3300"/>
                </a:solidFill>
              </a:rPr>
              <a:t>هرم رباعي</a:t>
            </a:r>
            <a:endParaRPr lang="en-US" sz="20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18"/>
                                        </p:tgtEl>
                                        <p:attrNameLst>
                                          <p:attrName>style.visibility</p:attrName>
                                        </p:attrNameLst>
                                      </p:cBhvr>
                                      <p:to>
                                        <p:strVal val="visible"/>
                                      </p:to>
                                    </p:set>
                                    <p:anim calcmode="lin" valueType="num">
                                      <p:cBhvr>
                                        <p:cTn id="7" dur="1000" fill="hold"/>
                                        <p:tgtEl>
                                          <p:spTgt spid="2418"/>
                                        </p:tgtEl>
                                        <p:attrNameLst>
                                          <p:attrName>ppt_x</p:attrName>
                                        </p:attrNameLst>
                                      </p:cBhvr>
                                      <p:tavLst>
                                        <p:tav tm="0">
                                          <p:val>
                                            <p:strVal val="#ppt_x-.2"/>
                                          </p:val>
                                        </p:tav>
                                        <p:tav tm="100000">
                                          <p:val>
                                            <p:strVal val="#ppt_x"/>
                                          </p:val>
                                        </p:tav>
                                      </p:tavLst>
                                    </p:anim>
                                    <p:anim calcmode="lin" valueType="num">
                                      <p:cBhvr>
                                        <p:cTn id="8" dur="1000" fill="hold"/>
                                        <p:tgtEl>
                                          <p:spTgt spid="2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2341"/>
                                        </p:tgtEl>
                                        <p:attrNameLst>
                                          <p:attrName>style.visibility</p:attrName>
                                        </p:attrNameLst>
                                      </p:cBhvr>
                                      <p:to>
                                        <p:strVal val="visible"/>
                                      </p:to>
                                    </p:set>
                                    <p:animEffect transition="in" filter="fade">
                                      <p:cBhvr>
                                        <p:cTn id="14" dur="800" decel="100000"/>
                                        <p:tgtEl>
                                          <p:spTgt spid="2341"/>
                                        </p:tgtEl>
                                      </p:cBhvr>
                                    </p:animEffect>
                                    <p:anim calcmode="lin" valueType="num">
                                      <p:cBhvr>
                                        <p:cTn id="15" dur="800" decel="100000" fill="hold"/>
                                        <p:tgtEl>
                                          <p:spTgt spid="2341"/>
                                        </p:tgtEl>
                                        <p:attrNameLst>
                                          <p:attrName>style.rotation</p:attrName>
                                        </p:attrNameLst>
                                      </p:cBhvr>
                                      <p:tavLst>
                                        <p:tav tm="0">
                                          <p:val>
                                            <p:fltVal val="-90"/>
                                          </p:val>
                                        </p:tav>
                                        <p:tav tm="100000">
                                          <p:val>
                                            <p:fltVal val="0"/>
                                          </p:val>
                                        </p:tav>
                                      </p:tavLst>
                                    </p:anim>
                                    <p:anim calcmode="lin" valueType="num">
                                      <p:cBhvr>
                                        <p:cTn id="16" dur="800" decel="100000" fill="hold"/>
                                        <p:tgtEl>
                                          <p:spTgt spid="2341"/>
                                        </p:tgtEl>
                                        <p:attrNameLst>
                                          <p:attrName>ppt_x</p:attrName>
                                        </p:attrNameLst>
                                      </p:cBhvr>
                                      <p:tavLst>
                                        <p:tav tm="0">
                                          <p:val>
                                            <p:strVal val="#ppt_x+0.4"/>
                                          </p:val>
                                        </p:tav>
                                        <p:tav tm="100000">
                                          <p:val>
                                            <p:strVal val="#ppt_x-0.05"/>
                                          </p:val>
                                        </p:tav>
                                      </p:tavLst>
                                    </p:anim>
                                    <p:anim calcmode="lin" valueType="num">
                                      <p:cBhvr>
                                        <p:cTn id="17" dur="800" decel="100000" fill="hold"/>
                                        <p:tgtEl>
                                          <p:spTgt spid="234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34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341"/>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2326"/>
                                        </p:tgtEl>
                                        <p:attrNameLst>
                                          <p:attrName>style.visibility</p:attrName>
                                        </p:attrNameLst>
                                      </p:cBhvr>
                                      <p:to>
                                        <p:strVal val="visible"/>
                                      </p:to>
                                    </p:set>
                                    <p:animEffect transition="in" filter="fade">
                                      <p:cBhvr>
                                        <p:cTn id="22" dur="800" decel="100000"/>
                                        <p:tgtEl>
                                          <p:spTgt spid="2326"/>
                                        </p:tgtEl>
                                      </p:cBhvr>
                                    </p:animEffect>
                                    <p:anim calcmode="lin" valueType="num">
                                      <p:cBhvr>
                                        <p:cTn id="23" dur="800" decel="100000" fill="hold"/>
                                        <p:tgtEl>
                                          <p:spTgt spid="2326"/>
                                        </p:tgtEl>
                                        <p:attrNameLst>
                                          <p:attrName>style.rotation</p:attrName>
                                        </p:attrNameLst>
                                      </p:cBhvr>
                                      <p:tavLst>
                                        <p:tav tm="0">
                                          <p:val>
                                            <p:fltVal val="-90"/>
                                          </p:val>
                                        </p:tav>
                                        <p:tav tm="100000">
                                          <p:val>
                                            <p:fltVal val="0"/>
                                          </p:val>
                                        </p:tav>
                                      </p:tavLst>
                                    </p:anim>
                                    <p:anim calcmode="lin" valueType="num">
                                      <p:cBhvr>
                                        <p:cTn id="24" dur="800" decel="100000" fill="hold"/>
                                        <p:tgtEl>
                                          <p:spTgt spid="2326"/>
                                        </p:tgtEl>
                                        <p:attrNameLst>
                                          <p:attrName>ppt_x</p:attrName>
                                        </p:attrNameLst>
                                      </p:cBhvr>
                                      <p:tavLst>
                                        <p:tav tm="0">
                                          <p:val>
                                            <p:strVal val="#ppt_x+0.4"/>
                                          </p:val>
                                        </p:tav>
                                        <p:tav tm="100000">
                                          <p:val>
                                            <p:strVal val="#ppt_x-0.05"/>
                                          </p:val>
                                        </p:tav>
                                      </p:tavLst>
                                    </p:anim>
                                    <p:anim calcmode="lin" valueType="num">
                                      <p:cBhvr>
                                        <p:cTn id="25" dur="800" decel="100000" fill="hold"/>
                                        <p:tgtEl>
                                          <p:spTgt spid="232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32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326"/>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2419"/>
                                        </p:tgtEl>
                                        <p:attrNameLst>
                                          <p:attrName>style.visibility</p:attrName>
                                        </p:attrNameLst>
                                      </p:cBhvr>
                                      <p:to>
                                        <p:strVal val="visible"/>
                                      </p:to>
                                    </p:set>
                                    <p:anim calcmode="lin" valueType="num">
                                      <p:cBhvr>
                                        <p:cTn id="32" dur="1000" fill="hold"/>
                                        <p:tgtEl>
                                          <p:spTgt spid="2419"/>
                                        </p:tgtEl>
                                        <p:attrNameLst>
                                          <p:attrName>ppt_x</p:attrName>
                                        </p:attrNameLst>
                                      </p:cBhvr>
                                      <p:tavLst>
                                        <p:tav tm="0">
                                          <p:val>
                                            <p:strVal val="#ppt_x-.2"/>
                                          </p:val>
                                        </p:tav>
                                        <p:tav tm="100000">
                                          <p:val>
                                            <p:strVal val="#ppt_x"/>
                                          </p:val>
                                        </p:tav>
                                      </p:tavLst>
                                    </p:anim>
                                    <p:anim calcmode="lin" valueType="num">
                                      <p:cBhvr>
                                        <p:cTn id="33" dur="1000" fill="hold"/>
                                        <p:tgtEl>
                                          <p:spTgt spid="241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419"/>
                                        </p:tgtEl>
                                      </p:cBhvr>
                                    </p:animEffect>
                                  </p:childTnLst>
                                </p:cTn>
                              </p:par>
                              <p:par>
                                <p:cTn id="35" presetID="30" presetClass="entr" presetSubtype="0" fill="hold" grpId="0" nodeType="withEffect">
                                  <p:stCondLst>
                                    <p:cond delay="0"/>
                                  </p:stCondLst>
                                  <p:childTnLst>
                                    <p:set>
                                      <p:cBhvr>
                                        <p:cTn id="36" dur="1" fill="hold">
                                          <p:stCondLst>
                                            <p:cond delay="0"/>
                                          </p:stCondLst>
                                        </p:cTn>
                                        <p:tgtEl>
                                          <p:spTgt spid="2327"/>
                                        </p:tgtEl>
                                        <p:attrNameLst>
                                          <p:attrName>style.visibility</p:attrName>
                                        </p:attrNameLst>
                                      </p:cBhvr>
                                      <p:to>
                                        <p:strVal val="visible"/>
                                      </p:to>
                                    </p:set>
                                    <p:animEffect transition="in" filter="fade">
                                      <p:cBhvr>
                                        <p:cTn id="37" dur="800" decel="100000"/>
                                        <p:tgtEl>
                                          <p:spTgt spid="2327"/>
                                        </p:tgtEl>
                                      </p:cBhvr>
                                    </p:animEffect>
                                    <p:anim calcmode="lin" valueType="num">
                                      <p:cBhvr>
                                        <p:cTn id="38" dur="800" decel="100000" fill="hold"/>
                                        <p:tgtEl>
                                          <p:spTgt spid="2327"/>
                                        </p:tgtEl>
                                        <p:attrNameLst>
                                          <p:attrName>style.rotation</p:attrName>
                                        </p:attrNameLst>
                                      </p:cBhvr>
                                      <p:tavLst>
                                        <p:tav tm="0">
                                          <p:val>
                                            <p:fltVal val="-90"/>
                                          </p:val>
                                        </p:tav>
                                        <p:tav tm="100000">
                                          <p:val>
                                            <p:fltVal val="0"/>
                                          </p:val>
                                        </p:tav>
                                      </p:tavLst>
                                    </p:anim>
                                    <p:anim calcmode="lin" valueType="num">
                                      <p:cBhvr>
                                        <p:cTn id="39" dur="800" decel="100000" fill="hold"/>
                                        <p:tgtEl>
                                          <p:spTgt spid="2327"/>
                                        </p:tgtEl>
                                        <p:attrNameLst>
                                          <p:attrName>ppt_x</p:attrName>
                                        </p:attrNameLst>
                                      </p:cBhvr>
                                      <p:tavLst>
                                        <p:tav tm="0">
                                          <p:val>
                                            <p:strVal val="#ppt_x+0.4"/>
                                          </p:val>
                                        </p:tav>
                                        <p:tav tm="100000">
                                          <p:val>
                                            <p:strVal val="#ppt_x-0.05"/>
                                          </p:val>
                                        </p:tav>
                                      </p:tavLst>
                                    </p:anim>
                                    <p:anim calcmode="lin" valueType="num">
                                      <p:cBhvr>
                                        <p:cTn id="40" dur="800" decel="100000" fill="hold"/>
                                        <p:tgtEl>
                                          <p:spTgt spid="232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32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327"/>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2420"/>
                                        </p:tgtEl>
                                        <p:attrNameLst>
                                          <p:attrName>style.visibility</p:attrName>
                                        </p:attrNameLst>
                                      </p:cBhvr>
                                      <p:to>
                                        <p:strVal val="visible"/>
                                      </p:to>
                                    </p:set>
                                    <p:animEffect transition="in" filter="fade">
                                      <p:cBhvr>
                                        <p:cTn id="45" dur="800" decel="100000"/>
                                        <p:tgtEl>
                                          <p:spTgt spid="2420"/>
                                        </p:tgtEl>
                                      </p:cBhvr>
                                    </p:animEffect>
                                    <p:anim calcmode="lin" valueType="num">
                                      <p:cBhvr>
                                        <p:cTn id="46" dur="800" decel="100000" fill="hold"/>
                                        <p:tgtEl>
                                          <p:spTgt spid="2420"/>
                                        </p:tgtEl>
                                        <p:attrNameLst>
                                          <p:attrName>style.rotation</p:attrName>
                                        </p:attrNameLst>
                                      </p:cBhvr>
                                      <p:tavLst>
                                        <p:tav tm="0">
                                          <p:val>
                                            <p:fltVal val="-90"/>
                                          </p:val>
                                        </p:tav>
                                        <p:tav tm="100000">
                                          <p:val>
                                            <p:fltVal val="0"/>
                                          </p:val>
                                        </p:tav>
                                      </p:tavLst>
                                    </p:anim>
                                    <p:anim calcmode="lin" valueType="num">
                                      <p:cBhvr>
                                        <p:cTn id="47" dur="800" decel="100000" fill="hold"/>
                                        <p:tgtEl>
                                          <p:spTgt spid="2420"/>
                                        </p:tgtEl>
                                        <p:attrNameLst>
                                          <p:attrName>ppt_x</p:attrName>
                                        </p:attrNameLst>
                                      </p:cBhvr>
                                      <p:tavLst>
                                        <p:tav tm="0">
                                          <p:val>
                                            <p:strVal val="#ppt_x+0.4"/>
                                          </p:val>
                                        </p:tav>
                                        <p:tav tm="100000">
                                          <p:val>
                                            <p:strVal val="#ppt_x-0.05"/>
                                          </p:val>
                                        </p:tav>
                                      </p:tavLst>
                                    </p:anim>
                                    <p:anim calcmode="lin" valueType="num">
                                      <p:cBhvr>
                                        <p:cTn id="48" dur="800" decel="100000" fill="hold"/>
                                        <p:tgtEl>
                                          <p:spTgt spid="242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42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420"/>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421"/>
                                        </p:tgtEl>
                                        <p:attrNameLst>
                                          <p:attrName>style.visibility</p:attrName>
                                        </p:attrNameLst>
                                      </p:cBhvr>
                                      <p:to>
                                        <p:strVal val="visible"/>
                                      </p:to>
                                    </p:set>
                                    <p:anim calcmode="lin" valueType="num">
                                      <p:cBhvr>
                                        <p:cTn id="55" dur="1000" fill="hold"/>
                                        <p:tgtEl>
                                          <p:spTgt spid="2421"/>
                                        </p:tgtEl>
                                        <p:attrNameLst>
                                          <p:attrName>ppt_x</p:attrName>
                                        </p:attrNameLst>
                                      </p:cBhvr>
                                      <p:tavLst>
                                        <p:tav tm="0">
                                          <p:val>
                                            <p:strVal val="#ppt_x-.2"/>
                                          </p:val>
                                        </p:tav>
                                        <p:tav tm="100000">
                                          <p:val>
                                            <p:strVal val="#ppt_x"/>
                                          </p:val>
                                        </p:tav>
                                      </p:tavLst>
                                    </p:anim>
                                    <p:anim calcmode="lin" valueType="num">
                                      <p:cBhvr>
                                        <p:cTn id="56" dur="1000" fill="hold"/>
                                        <p:tgtEl>
                                          <p:spTgt spid="242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421"/>
                                        </p:tgtEl>
                                      </p:cBhvr>
                                    </p:animEffect>
                                  </p:childTnLst>
                                </p:cTn>
                              </p:par>
                              <p:par>
                                <p:cTn id="58" presetID="30" presetClass="entr" presetSubtype="0" fill="hold" grpId="0" nodeType="withEffect">
                                  <p:stCondLst>
                                    <p:cond delay="0"/>
                                  </p:stCondLst>
                                  <p:childTnLst>
                                    <p:set>
                                      <p:cBhvr>
                                        <p:cTn id="59" dur="1" fill="hold">
                                          <p:stCondLst>
                                            <p:cond delay="0"/>
                                          </p:stCondLst>
                                        </p:cTn>
                                        <p:tgtEl>
                                          <p:spTgt spid="2329"/>
                                        </p:tgtEl>
                                        <p:attrNameLst>
                                          <p:attrName>style.visibility</p:attrName>
                                        </p:attrNameLst>
                                      </p:cBhvr>
                                      <p:to>
                                        <p:strVal val="visible"/>
                                      </p:to>
                                    </p:set>
                                    <p:animEffect transition="in" filter="fade">
                                      <p:cBhvr>
                                        <p:cTn id="60" dur="800" decel="100000"/>
                                        <p:tgtEl>
                                          <p:spTgt spid="2329"/>
                                        </p:tgtEl>
                                      </p:cBhvr>
                                    </p:animEffect>
                                    <p:anim calcmode="lin" valueType="num">
                                      <p:cBhvr>
                                        <p:cTn id="61" dur="800" decel="100000" fill="hold"/>
                                        <p:tgtEl>
                                          <p:spTgt spid="2329"/>
                                        </p:tgtEl>
                                        <p:attrNameLst>
                                          <p:attrName>style.rotation</p:attrName>
                                        </p:attrNameLst>
                                      </p:cBhvr>
                                      <p:tavLst>
                                        <p:tav tm="0">
                                          <p:val>
                                            <p:fltVal val="-90"/>
                                          </p:val>
                                        </p:tav>
                                        <p:tav tm="100000">
                                          <p:val>
                                            <p:fltVal val="0"/>
                                          </p:val>
                                        </p:tav>
                                      </p:tavLst>
                                    </p:anim>
                                    <p:anim calcmode="lin" valueType="num">
                                      <p:cBhvr>
                                        <p:cTn id="62" dur="800" decel="100000" fill="hold"/>
                                        <p:tgtEl>
                                          <p:spTgt spid="2329"/>
                                        </p:tgtEl>
                                        <p:attrNameLst>
                                          <p:attrName>ppt_x</p:attrName>
                                        </p:attrNameLst>
                                      </p:cBhvr>
                                      <p:tavLst>
                                        <p:tav tm="0">
                                          <p:val>
                                            <p:strVal val="#ppt_x+0.4"/>
                                          </p:val>
                                        </p:tav>
                                        <p:tav tm="100000">
                                          <p:val>
                                            <p:strVal val="#ppt_x-0.05"/>
                                          </p:val>
                                        </p:tav>
                                      </p:tavLst>
                                    </p:anim>
                                    <p:anim calcmode="lin" valueType="num">
                                      <p:cBhvr>
                                        <p:cTn id="63" dur="800" decel="100000" fill="hold"/>
                                        <p:tgtEl>
                                          <p:spTgt spid="2329"/>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2329"/>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2329"/>
                                        </p:tgtEl>
                                        <p:attrNameLst>
                                          <p:attrName>ppt_y</p:attrName>
                                        </p:attrNameLst>
                                      </p:cBhvr>
                                      <p:tavLst>
                                        <p:tav tm="0">
                                          <p:val>
                                            <p:strVal val="#ppt_y+0.1"/>
                                          </p:val>
                                        </p:tav>
                                        <p:tav tm="100000">
                                          <p:val>
                                            <p:strVal val="#ppt_y"/>
                                          </p:val>
                                        </p:tav>
                                      </p:tavLst>
                                    </p:anim>
                                  </p:childTnLst>
                                </p:cTn>
                              </p:par>
                              <p:par>
                                <p:cTn id="66" presetID="30" presetClass="entr" presetSubtype="0" fill="hold" grpId="0" nodeType="withEffect">
                                  <p:stCondLst>
                                    <p:cond delay="0"/>
                                  </p:stCondLst>
                                  <p:childTnLst>
                                    <p:set>
                                      <p:cBhvr>
                                        <p:cTn id="67" dur="1" fill="hold">
                                          <p:stCondLst>
                                            <p:cond delay="0"/>
                                          </p:stCondLst>
                                        </p:cTn>
                                        <p:tgtEl>
                                          <p:spTgt spid="2330"/>
                                        </p:tgtEl>
                                        <p:attrNameLst>
                                          <p:attrName>style.visibility</p:attrName>
                                        </p:attrNameLst>
                                      </p:cBhvr>
                                      <p:to>
                                        <p:strVal val="visible"/>
                                      </p:to>
                                    </p:set>
                                    <p:animEffect transition="in" filter="fade">
                                      <p:cBhvr>
                                        <p:cTn id="68" dur="800" decel="100000"/>
                                        <p:tgtEl>
                                          <p:spTgt spid="2330"/>
                                        </p:tgtEl>
                                      </p:cBhvr>
                                    </p:animEffect>
                                    <p:anim calcmode="lin" valueType="num">
                                      <p:cBhvr>
                                        <p:cTn id="69" dur="800" decel="100000" fill="hold"/>
                                        <p:tgtEl>
                                          <p:spTgt spid="2330"/>
                                        </p:tgtEl>
                                        <p:attrNameLst>
                                          <p:attrName>style.rotation</p:attrName>
                                        </p:attrNameLst>
                                      </p:cBhvr>
                                      <p:tavLst>
                                        <p:tav tm="0">
                                          <p:val>
                                            <p:fltVal val="-90"/>
                                          </p:val>
                                        </p:tav>
                                        <p:tav tm="100000">
                                          <p:val>
                                            <p:fltVal val="0"/>
                                          </p:val>
                                        </p:tav>
                                      </p:tavLst>
                                    </p:anim>
                                    <p:anim calcmode="lin" valueType="num">
                                      <p:cBhvr>
                                        <p:cTn id="70" dur="800" decel="100000" fill="hold"/>
                                        <p:tgtEl>
                                          <p:spTgt spid="2330"/>
                                        </p:tgtEl>
                                        <p:attrNameLst>
                                          <p:attrName>ppt_x</p:attrName>
                                        </p:attrNameLst>
                                      </p:cBhvr>
                                      <p:tavLst>
                                        <p:tav tm="0">
                                          <p:val>
                                            <p:strVal val="#ppt_x+0.4"/>
                                          </p:val>
                                        </p:tav>
                                        <p:tav tm="100000">
                                          <p:val>
                                            <p:strVal val="#ppt_x-0.05"/>
                                          </p:val>
                                        </p:tav>
                                      </p:tavLst>
                                    </p:anim>
                                    <p:anim calcmode="lin" valueType="num">
                                      <p:cBhvr>
                                        <p:cTn id="71" dur="800" decel="100000" fill="hold"/>
                                        <p:tgtEl>
                                          <p:spTgt spid="2330"/>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330"/>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330"/>
                                        </p:tgtEl>
                                        <p:attrNameLst>
                                          <p:attrName>ppt_y</p:attrName>
                                        </p:attrNameLst>
                                      </p:cBhvr>
                                      <p:tavLst>
                                        <p:tav tm="0">
                                          <p:val>
                                            <p:strVal val="#ppt_y+0.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8" presetClass="exit" presetSubtype="12" fill="hold" grpId="1" nodeType="clickEffect">
                                  <p:stCondLst>
                                    <p:cond delay="0"/>
                                  </p:stCondLst>
                                  <p:childTnLst>
                                    <p:animEffect transition="out" filter="strips(downLeft)">
                                      <p:cBhvr>
                                        <p:cTn id="77" dur="1000"/>
                                        <p:tgtEl>
                                          <p:spTgt spid="2327"/>
                                        </p:tgtEl>
                                      </p:cBhvr>
                                    </p:animEffect>
                                    <p:set>
                                      <p:cBhvr>
                                        <p:cTn id="78" dur="1" fill="hold">
                                          <p:stCondLst>
                                            <p:cond delay="999"/>
                                          </p:stCondLst>
                                        </p:cTn>
                                        <p:tgtEl>
                                          <p:spTgt spid="2327"/>
                                        </p:tgtEl>
                                        <p:attrNameLst>
                                          <p:attrName>style.visibility</p:attrName>
                                        </p:attrNameLst>
                                      </p:cBhvr>
                                      <p:to>
                                        <p:strVal val="hidden"/>
                                      </p:to>
                                    </p:set>
                                  </p:childTnLst>
                                </p:cTn>
                              </p:par>
                              <p:par>
                                <p:cTn id="79" presetID="18" presetClass="exit" presetSubtype="12" fill="hold" grpId="1" nodeType="withEffect">
                                  <p:stCondLst>
                                    <p:cond delay="0"/>
                                  </p:stCondLst>
                                  <p:childTnLst>
                                    <p:animEffect transition="out" filter="strips(downLeft)">
                                      <p:cBhvr>
                                        <p:cTn id="80" dur="1000"/>
                                        <p:tgtEl>
                                          <p:spTgt spid="2420"/>
                                        </p:tgtEl>
                                      </p:cBhvr>
                                    </p:animEffect>
                                    <p:set>
                                      <p:cBhvr>
                                        <p:cTn id="81" dur="1" fill="hold">
                                          <p:stCondLst>
                                            <p:cond delay="999"/>
                                          </p:stCondLst>
                                        </p:cTn>
                                        <p:tgtEl>
                                          <p:spTgt spid="2420"/>
                                        </p:tgtEl>
                                        <p:attrNameLst>
                                          <p:attrName>style.visibility</p:attrName>
                                        </p:attrNameLst>
                                      </p:cBhvr>
                                      <p:to>
                                        <p:strVal val="hidden"/>
                                      </p:to>
                                    </p:set>
                                  </p:childTnLst>
                                </p:cTn>
                              </p:par>
                              <p:par>
                                <p:cTn id="82" presetID="18" presetClass="exit" presetSubtype="12" fill="hold" grpId="1" nodeType="withEffect">
                                  <p:stCondLst>
                                    <p:cond delay="0"/>
                                  </p:stCondLst>
                                  <p:childTnLst>
                                    <p:animEffect transition="out" filter="strips(downLeft)">
                                      <p:cBhvr>
                                        <p:cTn id="83" dur="1000"/>
                                        <p:tgtEl>
                                          <p:spTgt spid="2329"/>
                                        </p:tgtEl>
                                      </p:cBhvr>
                                    </p:animEffect>
                                    <p:set>
                                      <p:cBhvr>
                                        <p:cTn id="84" dur="1" fill="hold">
                                          <p:stCondLst>
                                            <p:cond delay="999"/>
                                          </p:stCondLst>
                                        </p:cTn>
                                        <p:tgtEl>
                                          <p:spTgt spid="2329"/>
                                        </p:tgtEl>
                                        <p:attrNameLst>
                                          <p:attrName>style.visibility</p:attrName>
                                        </p:attrNameLst>
                                      </p:cBhvr>
                                      <p:to>
                                        <p:strVal val="hidden"/>
                                      </p:to>
                                    </p:set>
                                  </p:childTnLst>
                                </p:cTn>
                              </p:par>
                              <p:par>
                                <p:cTn id="85" presetID="18" presetClass="exit" presetSubtype="12" fill="hold" grpId="1" nodeType="withEffect">
                                  <p:stCondLst>
                                    <p:cond delay="0"/>
                                  </p:stCondLst>
                                  <p:childTnLst>
                                    <p:animEffect transition="out" filter="strips(downLeft)">
                                      <p:cBhvr>
                                        <p:cTn id="86" dur="1000"/>
                                        <p:tgtEl>
                                          <p:spTgt spid="2330"/>
                                        </p:tgtEl>
                                      </p:cBhvr>
                                    </p:animEffect>
                                    <p:set>
                                      <p:cBhvr>
                                        <p:cTn id="87" dur="1" fill="hold">
                                          <p:stCondLst>
                                            <p:cond delay="999"/>
                                          </p:stCondLst>
                                        </p:cTn>
                                        <p:tgtEl>
                                          <p:spTgt spid="2330"/>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2422"/>
                                        </p:tgtEl>
                                        <p:attrNameLst>
                                          <p:attrName>style.visibility</p:attrName>
                                        </p:attrNameLst>
                                      </p:cBhvr>
                                      <p:to>
                                        <p:strVal val="visible"/>
                                      </p:to>
                                    </p:set>
                                    <p:anim calcmode="lin" valueType="num">
                                      <p:cBhvr>
                                        <p:cTn id="92" dur="1000" fill="hold"/>
                                        <p:tgtEl>
                                          <p:spTgt spid="2422"/>
                                        </p:tgtEl>
                                        <p:attrNameLst>
                                          <p:attrName>ppt_x</p:attrName>
                                        </p:attrNameLst>
                                      </p:cBhvr>
                                      <p:tavLst>
                                        <p:tav tm="0">
                                          <p:val>
                                            <p:strVal val="#ppt_x-.2"/>
                                          </p:val>
                                        </p:tav>
                                        <p:tav tm="100000">
                                          <p:val>
                                            <p:strVal val="#ppt_x"/>
                                          </p:val>
                                        </p:tav>
                                      </p:tavLst>
                                    </p:anim>
                                    <p:anim calcmode="lin" valueType="num">
                                      <p:cBhvr>
                                        <p:cTn id="93" dur="1000" fill="hold"/>
                                        <p:tgtEl>
                                          <p:spTgt spid="2422"/>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42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nodeType="clickEffect">
                                  <p:stCondLst>
                                    <p:cond delay="0"/>
                                  </p:stCondLst>
                                  <p:childTnLst>
                                    <p:set>
                                      <p:cBhvr>
                                        <p:cTn id="98" dur="1" fill="hold">
                                          <p:stCondLst>
                                            <p:cond delay="0"/>
                                          </p:stCondLst>
                                        </p:cTn>
                                        <p:tgtEl>
                                          <p:spTgt spid="2395"/>
                                        </p:tgtEl>
                                        <p:attrNameLst>
                                          <p:attrName>style.visibility</p:attrName>
                                        </p:attrNameLst>
                                      </p:cBhvr>
                                      <p:to>
                                        <p:strVal val="visible"/>
                                      </p:to>
                                    </p:set>
                                    <p:animEffect transition="in" filter="wipe(down)">
                                      <p:cBhvr>
                                        <p:cTn id="99" dur="1000"/>
                                        <p:tgtEl>
                                          <p:spTgt spid="239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xit" presetSubtype="0" fill="hold" nodeType="clickEffect">
                                  <p:stCondLst>
                                    <p:cond delay="0"/>
                                  </p:stCondLst>
                                  <p:childTnLst>
                                    <p:animEffect transition="out" filter="fade">
                                      <p:cBhvr>
                                        <p:cTn id="103" dur="500"/>
                                        <p:tgtEl>
                                          <p:spTgt spid="2341"/>
                                        </p:tgtEl>
                                      </p:cBhvr>
                                    </p:animEffect>
                                    <p:set>
                                      <p:cBhvr>
                                        <p:cTn id="104" dur="1" fill="hold">
                                          <p:stCondLst>
                                            <p:cond delay="499"/>
                                          </p:stCondLst>
                                        </p:cTn>
                                        <p:tgtEl>
                                          <p:spTgt spid="234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395"/>
                                        </p:tgtEl>
                                      </p:cBhvr>
                                    </p:animEffect>
                                    <p:set>
                                      <p:cBhvr>
                                        <p:cTn id="107" dur="1" fill="hold">
                                          <p:stCondLst>
                                            <p:cond delay="499"/>
                                          </p:stCondLst>
                                        </p:cTn>
                                        <p:tgtEl>
                                          <p:spTgt spid="2395"/>
                                        </p:tgtEl>
                                        <p:attrNameLst>
                                          <p:attrName>style.visibility</p:attrName>
                                        </p:attrNameLst>
                                      </p:cBhvr>
                                      <p:to>
                                        <p:strVal val="hidden"/>
                                      </p:to>
                                    </p:set>
                                  </p:childTnLst>
                                </p:cTn>
                              </p:par>
                              <p:par>
                                <p:cTn id="108" presetID="52" presetClass="entr" presetSubtype="0" fill="hold" nodeType="withEffect">
                                  <p:stCondLst>
                                    <p:cond delay="0"/>
                                  </p:stCondLst>
                                  <p:childTnLst>
                                    <p:set>
                                      <p:cBhvr>
                                        <p:cTn id="109" dur="1" fill="hold">
                                          <p:stCondLst>
                                            <p:cond delay="0"/>
                                          </p:stCondLst>
                                        </p:cTn>
                                        <p:tgtEl>
                                          <p:spTgt spid="2342"/>
                                        </p:tgtEl>
                                        <p:attrNameLst>
                                          <p:attrName>style.visibility</p:attrName>
                                        </p:attrNameLst>
                                      </p:cBhvr>
                                      <p:to>
                                        <p:strVal val="visible"/>
                                      </p:to>
                                    </p:set>
                                    <p:animScale>
                                      <p:cBhvr>
                                        <p:cTn id="110" dur="1000" decel="50000" fill="hold">
                                          <p:stCondLst>
                                            <p:cond delay="0"/>
                                          </p:stCondLst>
                                        </p:cTn>
                                        <p:tgtEl>
                                          <p:spTgt spid="23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1" dur="1000" decel="50000" fill="hold">
                                          <p:stCondLst>
                                            <p:cond delay="0"/>
                                          </p:stCondLst>
                                        </p:cTn>
                                        <p:tgtEl>
                                          <p:spTgt spid="2342"/>
                                        </p:tgtEl>
                                        <p:attrNameLst>
                                          <p:attrName>ppt_x</p:attrName>
                                          <p:attrName>ppt_y</p:attrName>
                                        </p:attrNameLst>
                                      </p:cBhvr>
                                    </p:animMotion>
                                    <p:animEffect transition="in" filter="fade">
                                      <p:cBhvr>
                                        <p:cTn id="112" dur="1000"/>
                                        <p:tgtEl>
                                          <p:spTgt spid="2342"/>
                                        </p:tgtEl>
                                      </p:cBhvr>
                                    </p:animEffect>
                                  </p:childTnLst>
                                </p:cTn>
                              </p:par>
                              <p:par>
                                <p:cTn id="113" presetID="52" presetClass="entr" presetSubtype="0" fill="hold" grpId="0" nodeType="withEffect">
                                  <p:stCondLst>
                                    <p:cond delay="0"/>
                                  </p:stCondLst>
                                  <p:childTnLst>
                                    <p:set>
                                      <p:cBhvr>
                                        <p:cTn id="114" dur="1" fill="hold">
                                          <p:stCondLst>
                                            <p:cond delay="0"/>
                                          </p:stCondLst>
                                        </p:cTn>
                                        <p:tgtEl>
                                          <p:spTgt spid="2346"/>
                                        </p:tgtEl>
                                        <p:attrNameLst>
                                          <p:attrName>style.visibility</p:attrName>
                                        </p:attrNameLst>
                                      </p:cBhvr>
                                      <p:to>
                                        <p:strVal val="visible"/>
                                      </p:to>
                                    </p:set>
                                    <p:animScale>
                                      <p:cBhvr>
                                        <p:cTn id="115" dur="1000" decel="50000" fill="hold">
                                          <p:stCondLst>
                                            <p:cond delay="0"/>
                                          </p:stCondLst>
                                        </p:cTn>
                                        <p:tgtEl>
                                          <p:spTgt spid="23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6" dur="1000" decel="50000" fill="hold">
                                          <p:stCondLst>
                                            <p:cond delay="0"/>
                                          </p:stCondLst>
                                        </p:cTn>
                                        <p:tgtEl>
                                          <p:spTgt spid="2346"/>
                                        </p:tgtEl>
                                        <p:attrNameLst>
                                          <p:attrName>ppt_x</p:attrName>
                                          <p:attrName>ppt_y</p:attrName>
                                        </p:attrNameLst>
                                      </p:cBhvr>
                                    </p:animMotion>
                                    <p:animEffect transition="in" filter="fade">
                                      <p:cBhvr>
                                        <p:cTn id="117" dur="1000"/>
                                        <p:tgtEl>
                                          <p:spTgt spid="2346"/>
                                        </p:tgtEl>
                                      </p:cBhvr>
                                    </p:animEffect>
                                  </p:childTnLst>
                                </p:cTn>
                              </p:par>
                            </p:childTnLst>
                          </p:cTn>
                        </p:par>
                        <p:par>
                          <p:cTn id="118" fill="hold" nodeType="afterGroup">
                            <p:stCondLst>
                              <p:cond delay="1000"/>
                            </p:stCondLst>
                            <p:childTnLst>
                              <p:par>
                                <p:cTn id="119" presetID="22" presetClass="exit" presetSubtype="4" fill="hold" grpId="1" nodeType="afterEffect">
                                  <p:stCondLst>
                                    <p:cond delay="0"/>
                                  </p:stCondLst>
                                  <p:childTnLst>
                                    <p:animEffect transition="out" filter="wipe(down)">
                                      <p:cBhvr>
                                        <p:cTn id="120" dur="1000"/>
                                        <p:tgtEl>
                                          <p:spTgt spid="2346"/>
                                        </p:tgtEl>
                                      </p:cBhvr>
                                    </p:animEffect>
                                    <p:set>
                                      <p:cBhvr>
                                        <p:cTn id="121" dur="1" fill="hold">
                                          <p:stCondLst>
                                            <p:cond delay="999"/>
                                          </p:stCondLst>
                                        </p:cTn>
                                        <p:tgtEl>
                                          <p:spTgt spid="2346"/>
                                        </p:tgtEl>
                                        <p:attrNameLst>
                                          <p:attrName>style.visibility</p:attrName>
                                        </p:attrNameLst>
                                      </p:cBhvr>
                                      <p:to>
                                        <p:strVal val="hidden"/>
                                      </p:to>
                                    </p:set>
                                  </p:childTnLst>
                                </p:cTn>
                              </p:par>
                              <p:par>
                                <p:cTn id="122" presetID="22" presetClass="entr" presetSubtype="1" fill="hold" grpId="0" nodeType="withEffect">
                                  <p:stCondLst>
                                    <p:cond delay="0"/>
                                  </p:stCondLst>
                                  <p:childTnLst>
                                    <p:set>
                                      <p:cBhvr>
                                        <p:cTn id="123" dur="1" fill="hold">
                                          <p:stCondLst>
                                            <p:cond delay="0"/>
                                          </p:stCondLst>
                                        </p:cTn>
                                        <p:tgtEl>
                                          <p:spTgt spid="2415"/>
                                        </p:tgtEl>
                                        <p:attrNameLst>
                                          <p:attrName>style.visibility</p:attrName>
                                        </p:attrNameLst>
                                      </p:cBhvr>
                                      <p:to>
                                        <p:strVal val="visible"/>
                                      </p:to>
                                    </p:set>
                                    <p:animEffect transition="in" filter="wipe(up)">
                                      <p:cBhvr>
                                        <p:cTn id="124" dur="1000"/>
                                        <p:tgtEl>
                                          <p:spTgt spid="2415"/>
                                        </p:tgtEl>
                                      </p:cBhvr>
                                    </p:animEffect>
                                  </p:childTnLst>
                                </p:cTn>
                              </p:par>
                            </p:childTnLst>
                          </p:cTn>
                        </p:par>
                        <p:par>
                          <p:cTn id="125" fill="hold" nodeType="afterGroup">
                            <p:stCondLst>
                              <p:cond delay="2000"/>
                            </p:stCondLst>
                            <p:childTnLst>
                              <p:par>
                                <p:cTn id="126" presetID="22" presetClass="entr" presetSubtype="4" fill="hold" grpId="0" nodeType="afterEffect">
                                  <p:stCondLst>
                                    <p:cond delay="0"/>
                                  </p:stCondLst>
                                  <p:childTnLst>
                                    <p:set>
                                      <p:cBhvr>
                                        <p:cTn id="127" dur="1" fill="hold">
                                          <p:stCondLst>
                                            <p:cond delay="0"/>
                                          </p:stCondLst>
                                        </p:cTn>
                                        <p:tgtEl>
                                          <p:spTgt spid="2354"/>
                                        </p:tgtEl>
                                        <p:attrNameLst>
                                          <p:attrName>style.visibility</p:attrName>
                                        </p:attrNameLst>
                                      </p:cBhvr>
                                      <p:to>
                                        <p:strVal val="visible"/>
                                      </p:to>
                                    </p:set>
                                    <p:animEffect transition="in" filter="wipe(down)">
                                      <p:cBhvr>
                                        <p:cTn id="128" dur="1000"/>
                                        <p:tgtEl>
                                          <p:spTgt spid="2354"/>
                                        </p:tgtEl>
                                      </p:cBhvr>
                                    </p:animEffect>
                                  </p:childTnLst>
                                </p:cTn>
                              </p:par>
                            </p:childTnLst>
                          </p:cTn>
                        </p:par>
                        <p:par>
                          <p:cTn id="129" fill="hold" nodeType="afterGroup">
                            <p:stCondLst>
                              <p:cond delay="3000"/>
                            </p:stCondLst>
                            <p:childTnLst>
                              <p:par>
                                <p:cTn id="130" presetID="22" presetClass="exit" presetSubtype="4" fill="hold" grpId="1" nodeType="afterEffect">
                                  <p:stCondLst>
                                    <p:cond delay="0"/>
                                  </p:stCondLst>
                                  <p:childTnLst>
                                    <p:animEffect transition="out" filter="wipe(down)">
                                      <p:cBhvr>
                                        <p:cTn id="131" dur="1000"/>
                                        <p:tgtEl>
                                          <p:spTgt spid="2415"/>
                                        </p:tgtEl>
                                      </p:cBhvr>
                                    </p:animEffect>
                                    <p:set>
                                      <p:cBhvr>
                                        <p:cTn id="132" dur="1" fill="hold">
                                          <p:stCondLst>
                                            <p:cond delay="999"/>
                                          </p:stCondLst>
                                        </p:cTn>
                                        <p:tgtEl>
                                          <p:spTgt spid="2415"/>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1000"/>
                                        <p:tgtEl>
                                          <p:spTgt spid="2342"/>
                                        </p:tgtEl>
                                      </p:cBhvr>
                                    </p:animEffect>
                                    <p:set>
                                      <p:cBhvr>
                                        <p:cTn id="137" dur="1" fill="hold">
                                          <p:stCondLst>
                                            <p:cond delay="999"/>
                                          </p:stCondLst>
                                        </p:cTn>
                                        <p:tgtEl>
                                          <p:spTgt spid="2342"/>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2423"/>
                                        </p:tgtEl>
                                        <p:attrNameLst>
                                          <p:attrName>style.visibility</p:attrName>
                                        </p:attrNameLst>
                                      </p:cBhvr>
                                      <p:to>
                                        <p:strVal val="visible"/>
                                      </p:to>
                                    </p:set>
                                    <p:anim calcmode="lin" valueType="num">
                                      <p:cBhvr>
                                        <p:cTn id="142" dur="1000" fill="hold"/>
                                        <p:tgtEl>
                                          <p:spTgt spid="2423"/>
                                        </p:tgtEl>
                                        <p:attrNameLst>
                                          <p:attrName>ppt_x</p:attrName>
                                        </p:attrNameLst>
                                      </p:cBhvr>
                                      <p:tavLst>
                                        <p:tav tm="0">
                                          <p:val>
                                            <p:strVal val="#ppt_x-.2"/>
                                          </p:val>
                                        </p:tav>
                                        <p:tav tm="100000">
                                          <p:val>
                                            <p:strVal val="#ppt_x"/>
                                          </p:val>
                                        </p:tav>
                                      </p:tavLst>
                                    </p:anim>
                                    <p:anim calcmode="lin" valueType="num">
                                      <p:cBhvr>
                                        <p:cTn id="143" dur="1000" fill="hold"/>
                                        <p:tgtEl>
                                          <p:spTgt spid="2423"/>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242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nodeType="clickEffect">
                                  <p:stCondLst>
                                    <p:cond delay="0"/>
                                  </p:stCondLst>
                                  <p:childTnLst>
                                    <p:set>
                                      <p:cBhvr>
                                        <p:cTn id="148" dur="1" fill="hold">
                                          <p:stCondLst>
                                            <p:cond delay="0"/>
                                          </p:stCondLst>
                                        </p:cTn>
                                        <p:tgtEl>
                                          <p:spTgt spid="2399"/>
                                        </p:tgtEl>
                                        <p:attrNameLst>
                                          <p:attrName>style.visibility</p:attrName>
                                        </p:attrNameLst>
                                      </p:cBhvr>
                                      <p:to>
                                        <p:strVal val="visible"/>
                                      </p:to>
                                    </p:set>
                                    <p:animEffect transition="in" filter="fade">
                                      <p:cBhvr>
                                        <p:cTn id="149" dur="800" decel="100000"/>
                                        <p:tgtEl>
                                          <p:spTgt spid="2399"/>
                                        </p:tgtEl>
                                      </p:cBhvr>
                                    </p:animEffect>
                                    <p:anim calcmode="lin" valueType="num">
                                      <p:cBhvr>
                                        <p:cTn id="150" dur="800" decel="100000" fill="hold"/>
                                        <p:tgtEl>
                                          <p:spTgt spid="2399"/>
                                        </p:tgtEl>
                                        <p:attrNameLst>
                                          <p:attrName>style.rotation</p:attrName>
                                        </p:attrNameLst>
                                      </p:cBhvr>
                                      <p:tavLst>
                                        <p:tav tm="0">
                                          <p:val>
                                            <p:fltVal val="-90"/>
                                          </p:val>
                                        </p:tav>
                                        <p:tav tm="100000">
                                          <p:val>
                                            <p:fltVal val="0"/>
                                          </p:val>
                                        </p:tav>
                                      </p:tavLst>
                                    </p:anim>
                                    <p:anim calcmode="lin" valueType="num">
                                      <p:cBhvr>
                                        <p:cTn id="151" dur="800" decel="100000" fill="hold"/>
                                        <p:tgtEl>
                                          <p:spTgt spid="2399"/>
                                        </p:tgtEl>
                                        <p:attrNameLst>
                                          <p:attrName>ppt_x</p:attrName>
                                        </p:attrNameLst>
                                      </p:cBhvr>
                                      <p:tavLst>
                                        <p:tav tm="0">
                                          <p:val>
                                            <p:strVal val="#ppt_x+0.4"/>
                                          </p:val>
                                        </p:tav>
                                        <p:tav tm="100000">
                                          <p:val>
                                            <p:strVal val="#ppt_x-0.05"/>
                                          </p:val>
                                        </p:tav>
                                      </p:tavLst>
                                    </p:anim>
                                    <p:anim calcmode="lin" valueType="num">
                                      <p:cBhvr>
                                        <p:cTn id="152" dur="800" decel="100000" fill="hold"/>
                                        <p:tgtEl>
                                          <p:spTgt spid="2399"/>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2399"/>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2399"/>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nodeType="clickEffect">
                                  <p:stCondLst>
                                    <p:cond delay="0"/>
                                  </p:stCondLst>
                                  <p:childTnLst>
                                    <p:set>
                                      <p:cBhvr>
                                        <p:cTn id="158" dur="1" fill="hold">
                                          <p:stCondLst>
                                            <p:cond delay="0"/>
                                          </p:stCondLst>
                                        </p:cTn>
                                        <p:tgtEl>
                                          <p:spTgt spid="2403"/>
                                        </p:tgtEl>
                                        <p:attrNameLst>
                                          <p:attrName>style.visibility</p:attrName>
                                        </p:attrNameLst>
                                      </p:cBhvr>
                                      <p:to>
                                        <p:strVal val="visible"/>
                                      </p:to>
                                    </p:set>
                                    <p:animEffect transition="in" filter="wipe(down)">
                                      <p:cBhvr>
                                        <p:cTn id="159" dur="1000"/>
                                        <p:tgtEl>
                                          <p:spTgt spid="2403"/>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2" presetClass="entr" presetSubtype="0" fill="hold" nodeType="clickEffect">
                                  <p:stCondLst>
                                    <p:cond delay="0"/>
                                  </p:stCondLst>
                                  <p:childTnLst>
                                    <p:set>
                                      <p:cBhvr>
                                        <p:cTn id="163" dur="1" fill="hold">
                                          <p:stCondLst>
                                            <p:cond delay="0"/>
                                          </p:stCondLst>
                                        </p:cTn>
                                        <p:tgtEl>
                                          <p:spTgt spid="2385"/>
                                        </p:tgtEl>
                                        <p:attrNameLst>
                                          <p:attrName>style.visibility</p:attrName>
                                        </p:attrNameLst>
                                      </p:cBhvr>
                                      <p:to>
                                        <p:strVal val="visible"/>
                                      </p:to>
                                    </p:set>
                                    <p:animScale>
                                      <p:cBhvr>
                                        <p:cTn id="164" dur="1000" decel="50000" fill="hold">
                                          <p:stCondLst>
                                            <p:cond delay="0"/>
                                          </p:stCondLst>
                                        </p:cTn>
                                        <p:tgtEl>
                                          <p:spTgt spid="23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5" dur="1000" decel="50000" fill="hold">
                                          <p:stCondLst>
                                            <p:cond delay="0"/>
                                          </p:stCondLst>
                                        </p:cTn>
                                        <p:tgtEl>
                                          <p:spTgt spid="2385"/>
                                        </p:tgtEl>
                                        <p:attrNameLst>
                                          <p:attrName>ppt_x</p:attrName>
                                          <p:attrName>ppt_y</p:attrName>
                                        </p:attrNameLst>
                                      </p:cBhvr>
                                    </p:animMotion>
                                    <p:animEffect transition="in" filter="fade">
                                      <p:cBhvr>
                                        <p:cTn id="166" dur="1000"/>
                                        <p:tgtEl>
                                          <p:spTgt spid="2385"/>
                                        </p:tgtEl>
                                      </p:cBhvr>
                                    </p:animEffect>
                                  </p:childTnLst>
                                </p:cTn>
                              </p:par>
                              <p:par>
                                <p:cTn id="167" presetID="52" presetClass="entr" presetSubtype="0" fill="hold" grpId="0" nodeType="withEffect">
                                  <p:stCondLst>
                                    <p:cond delay="0"/>
                                  </p:stCondLst>
                                  <p:childTnLst>
                                    <p:set>
                                      <p:cBhvr>
                                        <p:cTn id="168" dur="1" fill="hold">
                                          <p:stCondLst>
                                            <p:cond delay="0"/>
                                          </p:stCondLst>
                                        </p:cTn>
                                        <p:tgtEl>
                                          <p:spTgt spid="2389"/>
                                        </p:tgtEl>
                                        <p:attrNameLst>
                                          <p:attrName>style.visibility</p:attrName>
                                        </p:attrNameLst>
                                      </p:cBhvr>
                                      <p:to>
                                        <p:strVal val="visible"/>
                                      </p:to>
                                    </p:set>
                                    <p:animScale>
                                      <p:cBhvr>
                                        <p:cTn id="169" dur="1000" decel="50000" fill="hold">
                                          <p:stCondLst>
                                            <p:cond delay="0"/>
                                          </p:stCondLst>
                                        </p:cTn>
                                        <p:tgtEl>
                                          <p:spTgt spid="2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0" dur="1000" decel="50000" fill="hold">
                                          <p:stCondLst>
                                            <p:cond delay="0"/>
                                          </p:stCondLst>
                                        </p:cTn>
                                        <p:tgtEl>
                                          <p:spTgt spid="2389"/>
                                        </p:tgtEl>
                                        <p:attrNameLst>
                                          <p:attrName>ppt_x</p:attrName>
                                          <p:attrName>ppt_y</p:attrName>
                                        </p:attrNameLst>
                                      </p:cBhvr>
                                    </p:animMotion>
                                    <p:animEffect transition="in" filter="fade">
                                      <p:cBhvr>
                                        <p:cTn id="171" dur="1000"/>
                                        <p:tgtEl>
                                          <p:spTgt spid="2389"/>
                                        </p:tgtEl>
                                      </p:cBhvr>
                                    </p:animEffect>
                                  </p:childTnLst>
                                </p:cTn>
                              </p:par>
                              <p:par>
                                <p:cTn id="172" presetID="10" presetClass="exit" presetSubtype="0" fill="hold" nodeType="withEffect">
                                  <p:stCondLst>
                                    <p:cond delay="0"/>
                                  </p:stCondLst>
                                  <p:childTnLst>
                                    <p:animEffect transition="out" filter="fade">
                                      <p:cBhvr>
                                        <p:cTn id="173" dur="500"/>
                                        <p:tgtEl>
                                          <p:spTgt spid="2403"/>
                                        </p:tgtEl>
                                      </p:cBhvr>
                                    </p:animEffect>
                                    <p:set>
                                      <p:cBhvr>
                                        <p:cTn id="174" dur="1" fill="hold">
                                          <p:stCondLst>
                                            <p:cond delay="499"/>
                                          </p:stCondLst>
                                        </p:cTn>
                                        <p:tgtEl>
                                          <p:spTgt spid="2403"/>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399"/>
                                        </p:tgtEl>
                                      </p:cBhvr>
                                    </p:animEffect>
                                    <p:set>
                                      <p:cBhvr>
                                        <p:cTn id="177" dur="1" fill="hold">
                                          <p:stCondLst>
                                            <p:cond delay="499"/>
                                          </p:stCondLst>
                                        </p:cTn>
                                        <p:tgtEl>
                                          <p:spTgt spid="2399"/>
                                        </p:tgtEl>
                                        <p:attrNameLst>
                                          <p:attrName>style.visibility</p:attrName>
                                        </p:attrNameLst>
                                      </p:cBhvr>
                                      <p:to>
                                        <p:strVal val="hidden"/>
                                      </p:to>
                                    </p:set>
                                  </p:childTnLst>
                                </p:cTn>
                              </p:par>
                            </p:childTnLst>
                          </p:cTn>
                        </p:par>
                        <p:par>
                          <p:cTn id="178" fill="hold" nodeType="afterGroup">
                            <p:stCondLst>
                              <p:cond delay="1000"/>
                            </p:stCondLst>
                            <p:childTnLst>
                              <p:par>
                                <p:cTn id="179" presetID="22" presetClass="exit" presetSubtype="1" fill="hold" grpId="1" nodeType="afterEffect">
                                  <p:stCondLst>
                                    <p:cond delay="0"/>
                                  </p:stCondLst>
                                  <p:childTnLst>
                                    <p:animEffect transition="out" filter="wipe(up)">
                                      <p:cBhvr>
                                        <p:cTn id="180" dur="1000"/>
                                        <p:tgtEl>
                                          <p:spTgt spid="2389"/>
                                        </p:tgtEl>
                                      </p:cBhvr>
                                    </p:animEffect>
                                    <p:set>
                                      <p:cBhvr>
                                        <p:cTn id="181" dur="1" fill="hold">
                                          <p:stCondLst>
                                            <p:cond delay="999"/>
                                          </p:stCondLst>
                                        </p:cTn>
                                        <p:tgtEl>
                                          <p:spTgt spid="2389"/>
                                        </p:tgtEl>
                                        <p:attrNameLst>
                                          <p:attrName>style.visibility</p:attrName>
                                        </p:attrNameLst>
                                      </p:cBhvr>
                                      <p:to>
                                        <p:strVal val="hidden"/>
                                      </p:to>
                                    </p:set>
                                  </p:childTnLst>
                                </p:cTn>
                              </p:par>
                              <p:par>
                                <p:cTn id="182" presetID="22" presetClass="entr" presetSubtype="1" fill="hold" grpId="0" nodeType="withEffect">
                                  <p:stCondLst>
                                    <p:cond delay="0"/>
                                  </p:stCondLst>
                                  <p:childTnLst>
                                    <p:set>
                                      <p:cBhvr>
                                        <p:cTn id="183" dur="1" fill="hold">
                                          <p:stCondLst>
                                            <p:cond delay="0"/>
                                          </p:stCondLst>
                                        </p:cTn>
                                        <p:tgtEl>
                                          <p:spTgt spid="2416"/>
                                        </p:tgtEl>
                                        <p:attrNameLst>
                                          <p:attrName>style.visibility</p:attrName>
                                        </p:attrNameLst>
                                      </p:cBhvr>
                                      <p:to>
                                        <p:strVal val="visible"/>
                                      </p:to>
                                    </p:set>
                                    <p:animEffect transition="in" filter="wipe(up)">
                                      <p:cBhvr>
                                        <p:cTn id="184" dur="1000"/>
                                        <p:tgtEl>
                                          <p:spTgt spid="2416"/>
                                        </p:tgtEl>
                                      </p:cBhvr>
                                    </p:animEffect>
                                  </p:childTnLst>
                                </p:cTn>
                              </p:par>
                            </p:childTnLst>
                          </p:cTn>
                        </p:par>
                        <p:par>
                          <p:cTn id="185" fill="hold" nodeType="afterGroup">
                            <p:stCondLst>
                              <p:cond delay="2000"/>
                            </p:stCondLst>
                            <p:childTnLst>
                              <p:par>
                                <p:cTn id="186" presetID="22" presetClass="entr" presetSubtype="4" fill="hold" grpId="0" nodeType="afterEffect">
                                  <p:stCondLst>
                                    <p:cond delay="0"/>
                                  </p:stCondLst>
                                  <p:childTnLst>
                                    <p:set>
                                      <p:cBhvr>
                                        <p:cTn id="187" dur="1" fill="hold">
                                          <p:stCondLst>
                                            <p:cond delay="0"/>
                                          </p:stCondLst>
                                        </p:cTn>
                                        <p:tgtEl>
                                          <p:spTgt spid="2375"/>
                                        </p:tgtEl>
                                        <p:attrNameLst>
                                          <p:attrName>style.visibility</p:attrName>
                                        </p:attrNameLst>
                                      </p:cBhvr>
                                      <p:to>
                                        <p:strVal val="visible"/>
                                      </p:to>
                                    </p:set>
                                    <p:animEffect transition="in" filter="wipe(down)">
                                      <p:cBhvr>
                                        <p:cTn id="188" dur="1000"/>
                                        <p:tgtEl>
                                          <p:spTgt spid="2375"/>
                                        </p:tgtEl>
                                      </p:cBhvr>
                                    </p:animEffect>
                                  </p:childTnLst>
                                </p:cTn>
                              </p:par>
                            </p:childTnLst>
                          </p:cTn>
                        </p:par>
                        <p:par>
                          <p:cTn id="189" fill="hold" nodeType="afterGroup">
                            <p:stCondLst>
                              <p:cond delay="3000"/>
                            </p:stCondLst>
                            <p:childTnLst>
                              <p:par>
                                <p:cTn id="190" presetID="22" presetClass="exit" presetSubtype="4" fill="hold" grpId="1" nodeType="afterEffect">
                                  <p:stCondLst>
                                    <p:cond delay="0"/>
                                  </p:stCondLst>
                                  <p:childTnLst>
                                    <p:animEffect transition="out" filter="wipe(down)">
                                      <p:cBhvr>
                                        <p:cTn id="191" dur="1000"/>
                                        <p:tgtEl>
                                          <p:spTgt spid="2416"/>
                                        </p:tgtEl>
                                      </p:cBhvr>
                                    </p:animEffect>
                                    <p:set>
                                      <p:cBhvr>
                                        <p:cTn id="192" dur="1" fill="hold">
                                          <p:stCondLst>
                                            <p:cond delay="999"/>
                                          </p:stCondLst>
                                        </p:cTn>
                                        <p:tgtEl>
                                          <p:spTgt spid="2416"/>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8" presetClass="exit" presetSubtype="12" fill="hold" nodeType="clickEffect">
                                  <p:stCondLst>
                                    <p:cond delay="0"/>
                                  </p:stCondLst>
                                  <p:childTnLst>
                                    <p:animEffect transition="out" filter="strips(downLeft)">
                                      <p:cBhvr>
                                        <p:cTn id="196" dur="1000"/>
                                        <p:tgtEl>
                                          <p:spTgt spid="2385"/>
                                        </p:tgtEl>
                                      </p:cBhvr>
                                    </p:animEffect>
                                    <p:set>
                                      <p:cBhvr>
                                        <p:cTn id="197" dur="1" fill="hold">
                                          <p:stCondLst>
                                            <p:cond delay="999"/>
                                          </p:stCondLst>
                                        </p:cTn>
                                        <p:tgtEl>
                                          <p:spTgt spid="2385"/>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9" presetClass="entr" presetSubtype="0" fill="hold" grpId="0" nodeType="clickEffect">
                                  <p:stCondLst>
                                    <p:cond delay="0"/>
                                  </p:stCondLst>
                                  <p:childTnLst>
                                    <p:set>
                                      <p:cBhvr>
                                        <p:cTn id="201" dur="1" fill="hold">
                                          <p:stCondLst>
                                            <p:cond delay="0"/>
                                          </p:stCondLst>
                                        </p:cTn>
                                        <p:tgtEl>
                                          <p:spTgt spid="2424"/>
                                        </p:tgtEl>
                                        <p:attrNameLst>
                                          <p:attrName>style.visibility</p:attrName>
                                        </p:attrNameLst>
                                      </p:cBhvr>
                                      <p:to>
                                        <p:strVal val="visible"/>
                                      </p:to>
                                    </p:set>
                                    <p:anim calcmode="lin" valueType="num">
                                      <p:cBhvr>
                                        <p:cTn id="202" dur="1000" fill="hold"/>
                                        <p:tgtEl>
                                          <p:spTgt spid="2424"/>
                                        </p:tgtEl>
                                        <p:attrNameLst>
                                          <p:attrName>ppt_x</p:attrName>
                                        </p:attrNameLst>
                                      </p:cBhvr>
                                      <p:tavLst>
                                        <p:tav tm="0">
                                          <p:val>
                                            <p:strVal val="#ppt_x-.2"/>
                                          </p:val>
                                        </p:tav>
                                        <p:tav tm="100000">
                                          <p:val>
                                            <p:strVal val="#ppt_x"/>
                                          </p:val>
                                        </p:tav>
                                      </p:tavLst>
                                    </p:anim>
                                    <p:anim calcmode="lin" valueType="num">
                                      <p:cBhvr>
                                        <p:cTn id="203" dur="1000" fill="hold"/>
                                        <p:tgtEl>
                                          <p:spTgt spid="2424"/>
                                        </p:tgtEl>
                                        <p:attrNameLst>
                                          <p:attrName>ppt_y</p:attrName>
                                        </p:attrNameLst>
                                      </p:cBhvr>
                                      <p:tavLst>
                                        <p:tav tm="0">
                                          <p:val>
                                            <p:strVal val="#ppt_y"/>
                                          </p:val>
                                        </p:tav>
                                        <p:tav tm="100000">
                                          <p:val>
                                            <p:strVal val="#ppt_y"/>
                                          </p:val>
                                        </p:tav>
                                      </p:tavLst>
                                    </p:anim>
                                    <p:animEffect transition="in" filter="wipe(right)" prLst="gradientSize: 0.1">
                                      <p:cBhvr>
                                        <p:cTn id="204" dur="1000"/>
                                        <p:tgtEl>
                                          <p:spTgt spid="2424"/>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0" presetClass="entr" presetSubtype="0" fill="hold" nodeType="clickEffect">
                                  <p:stCondLst>
                                    <p:cond delay="0"/>
                                  </p:stCondLst>
                                  <p:childTnLst>
                                    <p:set>
                                      <p:cBhvr>
                                        <p:cTn id="208" dur="1" fill="hold">
                                          <p:stCondLst>
                                            <p:cond delay="0"/>
                                          </p:stCondLst>
                                        </p:cTn>
                                        <p:tgtEl>
                                          <p:spTgt spid="2407"/>
                                        </p:tgtEl>
                                        <p:attrNameLst>
                                          <p:attrName>style.visibility</p:attrName>
                                        </p:attrNameLst>
                                      </p:cBhvr>
                                      <p:to>
                                        <p:strVal val="visible"/>
                                      </p:to>
                                    </p:set>
                                    <p:animEffect transition="in" filter="fade">
                                      <p:cBhvr>
                                        <p:cTn id="209" dur="800" decel="100000"/>
                                        <p:tgtEl>
                                          <p:spTgt spid="2407"/>
                                        </p:tgtEl>
                                      </p:cBhvr>
                                    </p:animEffect>
                                    <p:anim calcmode="lin" valueType="num">
                                      <p:cBhvr>
                                        <p:cTn id="210" dur="800" decel="100000" fill="hold"/>
                                        <p:tgtEl>
                                          <p:spTgt spid="2407"/>
                                        </p:tgtEl>
                                        <p:attrNameLst>
                                          <p:attrName>style.rotation</p:attrName>
                                        </p:attrNameLst>
                                      </p:cBhvr>
                                      <p:tavLst>
                                        <p:tav tm="0">
                                          <p:val>
                                            <p:fltVal val="-90"/>
                                          </p:val>
                                        </p:tav>
                                        <p:tav tm="100000">
                                          <p:val>
                                            <p:fltVal val="0"/>
                                          </p:val>
                                        </p:tav>
                                      </p:tavLst>
                                    </p:anim>
                                    <p:anim calcmode="lin" valueType="num">
                                      <p:cBhvr>
                                        <p:cTn id="211" dur="800" decel="100000" fill="hold"/>
                                        <p:tgtEl>
                                          <p:spTgt spid="2407"/>
                                        </p:tgtEl>
                                        <p:attrNameLst>
                                          <p:attrName>ppt_x</p:attrName>
                                        </p:attrNameLst>
                                      </p:cBhvr>
                                      <p:tavLst>
                                        <p:tav tm="0">
                                          <p:val>
                                            <p:strVal val="#ppt_x+0.4"/>
                                          </p:val>
                                        </p:tav>
                                        <p:tav tm="100000">
                                          <p:val>
                                            <p:strVal val="#ppt_x-0.05"/>
                                          </p:val>
                                        </p:tav>
                                      </p:tavLst>
                                    </p:anim>
                                    <p:anim calcmode="lin" valueType="num">
                                      <p:cBhvr>
                                        <p:cTn id="212" dur="800" decel="100000" fill="hold"/>
                                        <p:tgtEl>
                                          <p:spTgt spid="2407"/>
                                        </p:tgtEl>
                                        <p:attrNameLst>
                                          <p:attrName>ppt_y</p:attrName>
                                        </p:attrNameLst>
                                      </p:cBhvr>
                                      <p:tavLst>
                                        <p:tav tm="0">
                                          <p:val>
                                            <p:strVal val="#ppt_y-0.4"/>
                                          </p:val>
                                        </p:tav>
                                        <p:tav tm="100000">
                                          <p:val>
                                            <p:strVal val="#ppt_y+0.1"/>
                                          </p:val>
                                        </p:tav>
                                      </p:tavLst>
                                    </p:anim>
                                    <p:anim calcmode="lin" valueType="num">
                                      <p:cBhvr>
                                        <p:cTn id="213" dur="200" accel="100000" fill="hold">
                                          <p:stCondLst>
                                            <p:cond delay="800"/>
                                          </p:stCondLst>
                                        </p:cTn>
                                        <p:tgtEl>
                                          <p:spTgt spid="2407"/>
                                        </p:tgtEl>
                                        <p:attrNameLst>
                                          <p:attrName>ppt_x</p:attrName>
                                        </p:attrNameLst>
                                      </p:cBhvr>
                                      <p:tavLst>
                                        <p:tav tm="0">
                                          <p:val>
                                            <p:strVal val="#ppt_x-0.05"/>
                                          </p:val>
                                        </p:tav>
                                        <p:tav tm="100000">
                                          <p:val>
                                            <p:strVal val="#ppt_x"/>
                                          </p:val>
                                        </p:tav>
                                      </p:tavLst>
                                    </p:anim>
                                    <p:anim calcmode="lin" valueType="num">
                                      <p:cBhvr>
                                        <p:cTn id="214" dur="200" accel="100000" fill="hold">
                                          <p:stCondLst>
                                            <p:cond delay="800"/>
                                          </p:stCondLst>
                                        </p:cTn>
                                        <p:tgtEl>
                                          <p:spTgt spid="2407"/>
                                        </p:tgtEl>
                                        <p:attrNameLst>
                                          <p:attrName>ppt_y</p:attrName>
                                        </p:attrNameLst>
                                      </p:cBhvr>
                                      <p:tavLst>
                                        <p:tav tm="0">
                                          <p:val>
                                            <p:strVal val="#ppt_y+0.1"/>
                                          </p:val>
                                        </p:tav>
                                        <p:tav tm="100000">
                                          <p:val>
                                            <p:strVal val="#ppt_y"/>
                                          </p:val>
                                        </p:tav>
                                      </p:tavLst>
                                    </p:anim>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2" presetClass="entr" presetSubtype="4" fill="hold" nodeType="clickEffect">
                                  <p:stCondLst>
                                    <p:cond delay="0"/>
                                  </p:stCondLst>
                                  <p:childTnLst>
                                    <p:set>
                                      <p:cBhvr>
                                        <p:cTn id="218" dur="1" fill="hold">
                                          <p:stCondLst>
                                            <p:cond delay="0"/>
                                          </p:stCondLst>
                                        </p:cTn>
                                        <p:tgtEl>
                                          <p:spTgt spid="2411"/>
                                        </p:tgtEl>
                                        <p:attrNameLst>
                                          <p:attrName>style.visibility</p:attrName>
                                        </p:attrNameLst>
                                      </p:cBhvr>
                                      <p:to>
                                        <p:strVal val="visible"/>
                                      </p:to>
                                    </p:set>
                                    <p:animEffect transition="in" filter="wipe(down)">
                                      <p:cBhvr>
                                        <p:cTn id="219" dur="1000"/>
                                        <p:tgtEl>
                                          <p:spTgt spid="2411"/>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52" presetClass="entr" presetSubtype="0" fill="hold" nodeType="clickEffect">
                                  <p:stCondLst>
                                    <p:cond delay="0"/>
                                  </p:stCondLst>
                                  <p:childTnLst>
                                    <p:set>
                                      <p:cBhvr>
                                        <p:cTn id="223" dur="1" fill="hold">
                                          <p:stCondLst>
                                            <p:cond delay="0"/>
                                          </p:stCondLst>
                                        </p:cTn>
                                        <p:tgtEl>
                                          <p:spTgt spid="2380"/>
                                        </p:tgtEl>
                                        <p:attrNameLst>
                                          <p:attrName>style.visibility</p:attrName>
                                        </p:attrNameLst>
                                      </p:cBhvr>
                                      <p:to>
                                        <p:strVal val="visible"/>
                                      </p:to>
                                    </p:set>
                                    <p:animScale>
                                      <p:cBhvr>
                                        <p:cTn id="224" dur="1000" decel="50000" fill="hold">
                                          <p:stCondLst>
                                            <p:cond delay="0"/>
                                          </p:stCondLst>
                                        </p:cTn>
                                        <p:tgtEl>
                                          <p:spTgt spid="2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5" dur="1000" decel="50000" fill="hold">
                                          <p:stCondLst>
                                            <p:cond delay="0"/>
                                          </p:stCondLst>
                                        </p:cTn>
                                        <p:tgtEl>
                                          <p:spTgt spid="2380"/>
                                        </p:tgtEl>
                                        <p:attrNameLst>
                                          <p:attrName>ppt_x</p:attrName>
                                          <p:attrName>ppt_y</p:attrName>
                                        </p:attrNameLst>
                                      </p:cBhvr>
                                    </p:animMotion>
                                    <p:animEffect transition="in" filter="fade">
                                      <p:cBhvr>
                                        <p:cTn id="226" dur="1000"/>
                                        <p:tgtEl>
                                          <p:spTgt spid="2380"/>
                                        </p:tgtEl>
                                      </p:cBhvr>
                                    </p:animEffect>
                                  </p:childTnLst>
                                </p:cTn>
                              </p:par>
                              <p:par>
                                <p:cTn id="227" presetID="52" presetClass="entr" presetSubtype="0" fill="hold" grpId="0" nodeType="withEffect">
                                  <p:stCondLst>
                                    <p:cond delay="0"/>
                                  </p:stCondLst>
                                  <p:childTnLst>
                                    <p:set>
                                      <p:cBhvr>
                                        <p:cTn id="228" dur="1" fill="hold">
                                          <p:stCondLst>
                                            <p:cond delay="0"/>
                                          </p:stCondLst>
                                        </p:cTn>
                                        <p:tgtEl>
                                          <p:spTgt spid="2384"/>
                                        </p:tgtEl>
                                        <p:attrNameLst>
                                          <p:attrName>style.visibility</p:attrName>
                                        </p:attrNameLst>
                                      </p:cBhvr>
                                      <p:to>
                                        <p:strVal val="visible"/>
                                      </p:to>
                                    </p:set>
                                    <p:animScale>
                                      <p:cBhvr>
                                        <p:cTn id="229" dur="1000" decel="50000" fill="hold">
                                          <p:stCondLst>
                                            <p:cond delay="0"/>
                                          </p:stCondLst>
                                        </p:cTn>
                                        <p:tgtEl>
                                          <p:spTgt spid="23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0" dur="1000" decel="50000" fill="hold">
                                          <p:stCondLst>
                                            <p:cond delay="0"/>
                                          </p:stCondLst>
                                        </p:cTn>
                                        <p:tgtEl>
                                          <p:spTgt spid="2384"/>
                                        </p:tgtEl>
                                        <p:attrNameLst>
                                          <p:attrName>ppt_x</p:attrName>
                                          <p:attrName>ppt_y</p:attrName>
                                        </p:attrNameLst>
                                      </p:cBhvr>
                                    </p:animMotion>
                                    <p:animEffect transition="in" filter="fade">
                                      <p:cBhvr>
                                        <p:cTn id="231" dur="1000"/>
                                        <p:tgtEl>
                                          <p:spTgt spid="2384"/>
                                        </p:tgtEl>
                                      </p:cBhvr>
                                    </p:animEffect>
                                  </p:childTnLst>
                                </p:cTn>
                              </p:par>
                              <p:par>
                                <p:cTn id="232" presetID="10" presetClass="exit" presetSubtype="0" fill="hold" nodeType="withEffect">
                                  <p:stCondLst>
                                    <p:cond delay="0"/>
                                  </p:stCondLst>
                                  <p:childTnLst>
                                    <p:animEffect transition="out" filter="fade">
                                      <p:cBhvr>
                                        <p:cTn id="233" dur="500"/>
                                        <p:tgtEl>
                                          <p:spTgt spid="2407"/>
                                        </p:tgtEl>
                                      </p:cBhvr>
                                    </p:animEffect>
                                    <p:set>
                                      <p:cBhvr>
                                        <p:cTn id="234" dur="1" fill="hold">
                                          <p:stCondLst>
                                            <p:cond delay="499"/>
                                          </p:stCondLst>
                                        </p:cTn>
                                        <p:tgtEl>
                                          <p:spTgt spid="2407"/>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2411"/>
                                        </p:tgtEl>
                                      </p:cBhvr>
                                    </p:animEffect>
                                    <p:set>
                                      <p:cBhvr>
                                        <p:cTn id="237" dur="1" fill="hold">
                                          <p:stCondLst>
                                            <p:cond delay="499"/>
                                          </p:stCondLst>
                                        </p:cTn>
                                        <p:tgtEl>
                                          <p:spTgt spid="2411"/>
                                        </p:tgtEl>
                                        <p:attrNameLst>
                                          <p:attrName>style.visibility</p:attrName>
                                        </p:attrNameLst>
                                      </p:cBhvr>
                                      <p:to>
                                        <p:strVal val="hidden"/>
                                      </p:to>
                                    </p:set>
                                  </p:childTnLst>
                                </p:cTn>
                              </p:par>
                            </p:childTnLst>
                          </p:cTn>
                        </p:par>
                        <p:par>
                          <p:cTn id="238" fill="hold" nodeType="afterGroup">
                            <p:stCondLst>
                              <p:cond delay="1000"/>
                            </p:stCondLst>
                            <p:childTnLst>
                              <p:par>
                                <p:cTn id="239" presetID="22" presetClass="exit" presetSubtype="1" fill="hold" grpId="1" nodeType="afterEffect">
                                  <p:stCondLst>
                                    <p:cond delay="0"/>
                                  </p:stCondLst>
                                  <p:childTnLst>
                                    <p:animEffect transition="out" filter="wipe(up)">
                                      <p:cBhvr>
                                        <p:cTn id="240" dur="1000"/>
                                        <p:tgtEl>
                                          <p:spTgt spid="2384"/>
                                        </p:tgtEl>
                                      </p:cBhvr>
                                    </p:animEffect>
                                    <p:set>
                                      <p:cBhvr>
                                        <p:cTn id="241" dur="1" fill="hold">
                                          <p:stCondLst>
                                            <p:cond delay="999"/>
                                          </p:stCondLst>
                                        </p:cTn>
                                        <p:tgtEl>
                                          <p:spTgt spid="2384"/>
                                        </p:tgtEl>
                                        <p:attrNameLst>
                                          <p:attrName>style.visibility</p:attrName>
                                        </p:attrNameLst>
                                      </p:cBhvr>
                                      <p:to>
                                        <p:strVal val="hidden"/>
                                      </p:to>
                                    </p:set>
                                  </p:childTnLst>
                                </p:cTn>
                              </p:par>
                              <p:par>
                                <p:cTn id="242" presetID="22" presetClass="entr" presetSubtype="1" fill="hold" grpId="0" nodeType="withEffect">
                                  <p:stCondLst>
                                    <p:cond delay="0"/>
                                  </p:stCondLst>
                                  <p:childTnLst>
                                    <p:set>
                                      <p:cBhvr>
                                        <p:cTn id="243" dur="1" fill="hold">
                                          <p:stCondLst>
                                            <p:cond delay="0"/>
                                          </p:stCondLst>
                                        </p:cTn>
                                        <p:tgtEl>
                                          <p:spTgt spid="2417"/>
                                        </p:tgtEl>
                                        <p:attrNameLst>
                                          <p:attrName>style.visibility</p:attrName>
                                        </p:attrNameLst>
                                      </p:cBhvr>
                                      <p:to>
                                        <p:strVal val="visible"/>
                                      </p:to>
                                    </p:set>
                                    <p:animEffect transition="in" filter="wipe(up)">
                                      <p:cBhvr>
                                        <p:cTn id="244" dur="1000"/>
                                        <p:tgtEl>
                                          <p:spTgt spid="2417"/>
                                        </p:tgtEl>
                                      </p:cBhvr>
                                    </p:animEffect>
                                  </p:childTnLst>
                                </p:cTn>
                              </p:par>
                            </p:childTnLst>
                          </p:cTn>
                        </p:par>
                        <p:par>
                          <p:cTn id="245" fill="hold" nodeType="afterGroup">
                            <p:stCondLst>
                              <p:cond delay="2000"/>
                            </p:stCondLst>
                            <p:childTnLst>
                              <p:par>
                                <p:cTn id="246" presetID="22" presetClass="entr" presetSubtype="4" fill="hold" grpId="0" nodeType="afterEffect">
                                  <p:stCondLst>
                                    <p:cond delay="0"/>
                                  </p:stCondLst>
                                  <p:childTnLst>
                                    <p:set>
                                      <p:cBhvr>
                                        <p:cTn id="247" dur="1" fill="hold">
                                          <p:stCondLst>
                                            <p:cond delay="0"/>
                                          </p:stCondLst>
                                        </p:cTn>
                                        <p:tgtEl>
                                          <p:spTgt spid="2376"/>
                                        </p:tgtEl>
                                        <p:attrNameLst>
                                          <p:attrName>style.visibility</p:attrName>
                                        </p:attrNameLst>
                                      </p:cBhvr>
                                      <p:to>
                                        <p:strVal val="visible"/>
                                      </p:to>
                                    </p:set>
                                    <p:animEffect transition="in" filter="wipe(down)">
                                      <p:cBhvr>
                                        <p:cTn id="248" dur="1000"/>
                                        <p:tgtEl>
                                          <p:spTgt spid="2376"/>
                                        </p:tgtEl>
                                      </p:cBhvr>
                                    </p:animEffect>
                                  </p:childTnLst>
                                </p:cTn>
                              </p:par>
                            </p:childTnLst>
                          </p:cTn>
                        </p:par>
                        <p:par>
                          <p:cTn id="249" fill="hold" nodeType="afterGroup">
                            <p:stCondLst>
                              <p:cond delay="3000"/>
                            </p:stCondLst>
                            <p:childTnLst>
                              <p:par>
                                <p:cTn id="250" presetID="22" presetClass="exit" presetSubtype="4" fill="hold" grpId="1" nodeType="afterEffect">
                                  <p:stCondLst>
                                    <p:cond delay="0"/>
                                  </p:stCondLst>
                                  <p:childTnLst>
                                    <p:animEffect transition="out" filter="wipe(down)">
                                      <p:cBhvr>
                                        <p:cTn id="251" dur="1000"/>
                                        <p:tgtEl>
                                          <p:spTgt spid="2417"/>
                                        </p:tgtEl>
                                      </p:cBhvr>
                                    </p:animEffect>
                                    <p:set>
                                      <p:cBhvr>
                                        <p:cTn id="252" dur="1" fill="hold">
                                          <p:stCondLst>
                                            <p:cond delay="999"/>
                                          </p:stCondLst>
                                        </p:cTn>
                                        <p:tgtEl>
                                          <p:spTgt spid="2417"/>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8" presetClass="exit" presetSubtype="12" fill="hold" nodeType="clickEffect">
                                  <p:stCondLst>
                                    <p:cond delay="0"/>
                                  </p:stCondLst>
                                  <p:childTnLst>
                                    <p:animEffect transition="out" filter="strips(downLeft)">
                                      <p:cBhvr>
                                        <p:cTn id="256" dur="1000"/>
                                        <p:tgtEl>
                                          <p:spTgt spid="2380"/>
                                        </p:tgtEl>
                                      </p:cBhvr>
                                    </p:animEffect>
                                    <p:set>
                                      <p:cBhvr>
                                        <p:cTn id="257" dur="1" fill="hold">
                                          <p:stCondLst>
                                            <p:cond delay="999"/>
                                          </p:stCondLst>
                                        </p:cTn>
                                        <p:tgtEl>
                                          <p:spTgt spid="2380"/>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9" presetClass="entr" presetSubtype="0" fill="hold" grpId="0" nodeType="clickEffect">
                                  <p:stCondLst>
                                    <p:cond delay="0"/>
                                  </p:stCondLst>
                                  <p:childTnLst>
                                    <p:set>
                                      <p:cBhvr>
                                        <p:cTn id="261" dur="1" fill="hold">
                                          <p:stCondLst>
                                            <p:cond delay="0"/>
                                          </p:stCondLst>
                                        </p:cTn>
                                        <p:tgtEl>
                                          <p:spTgt spid="2425"/>
                                        </p:tgtEl>
                                        <p:attrNameLst>
                                          <p:attrName>style.visibility</p:attrName>
                                        </p:attrNameLst>
                                      </p:cBhvr>
                                      <p:to>
                                        <p:strVal val="visible"/>
                                      </p:to>
                                    </p:set>
                                    <p:anim calcmode="lin" valueType="num">
                                      <p:cBhvr>
                                        <p:cTn id="262" dur="1000" fill="hold"/>
                                        <p:tgtEl>
                                          <p:spTgt spid="2425"/>
                                        </p:tgtEl>
                                        <p:attrNameLst>
                                          <p:attrName>ppt_x</p:attrName>
                                        </p:attrNameLst>
                                      </p:cBhvr>
                                      <p:tavLst>
                                        <p:tav tm="0">
                                          <p:val>
                                            <p:strVal val="#ppt_x-.2"/>
                                          </p:val>
                                        </p:tav>
                                        <p:tav tm="100000">
                                          <p:val>
                                            <p:strVal val="#ppt_x"/>
                                          </p:val>
                                        </p:tav>
                                      </p:tavLst>
                                    </p:anim>
                                    <p:anim calcmode="lin" valueType="num">
                                      <p:cBhvr>
                                        <p:cTn id="263" dur="1000" fill="hold"/>
                                        <p:tgtEl>
                                          <p:spTgt spid="2425"/>
                                        </p:tgtEl>
                                        <p:attrNameLst>
                                          <p:attrName>ppt_y</p:attrName>
                                        </p:attrNameLst>
                                      </p:cBhvr>
                                      <p:tavLst>
                                        <p:tav tm="0">
                                          <p:val>
                                            <p:strVal val="#ppt_y"/>
                                          </p:val>
                                        </p:tav>
                                        <p:tav tm="100000">
                                          <p:val>
                                            <p:strVal val="#ppt_y"/>
                                          </p:val>
                                        </p:tav>
                                      </p:tavLst>
                                    </p:anim>
                                    <p:animEffect transition="in" filter="wipe(right)" prLst="gradientSize: 0.1">
                                      <p:cBhvr>
                                        <p:cTn id="264" dur="1000"/>
                                        <p:tgtEl>
                                          <p:spTgt spid="2425"/>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3" presetClass="entr" presetSubtype="16" fill="hold" grpId="0" nodeType="clickEffect">
                                  <p:stCondLst>
                                    <p:cond delay="0"/>
                                  </p:stCondLst>
                                  <p:childTnLst>
                                    <p:set>
                                      <p:cBhvr>
                                        <p:cTn id="268" dur="1" fill="hold">
                                          <p:stCondLst>
                                            <p:cond delay="0"/>
                                          </p:stCondLst>
                                        </p:cTn>
                                        <p:tgtEl>
                                          <p:spTgt spid="2426"/>
                                        </p:tgtEl>
                                        <p:attrNameLst>
                                          <p:attrName>style.visibility</p:attrName>
                                        </p:attrNameLst>
                                      </p:cBhvr>
                                      <p:to>
                                        <p:strVal val="visible"/>
                                      </p:to>
                                    </p:set>
                                    <p:animEffect transition="in" filter="plus(in)">
                                      <p:cBhvr>
                                        <p:cTn id="269" dur="1000"/>
                                        <p:tgtEl>
                                          <p:spTgt spid="2426"/>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9" presetClass="entr" presetSubtype="0" fill="hold" grpId="0" nodeType="clickEffect">
                                  <p:stCondLst>
                                    <p:cond delay="0"/>
                                  </p:stCondLst>
                                  <p:childTnLst>
                                    <p:set>
                                      <p:cBhvr>
                                        <p:cTn id="273" dur="1" fill="hold">
                                          <p:stCondLst>
                                            <p:cond delay="0"/>
                                          </p:stCondLst>
                                        </p:cTn>
                                        <p:tgtEl>
                                          <p:spTgt spid="2427"/>
                                        </p:tgtEl>
                                        <p:attrNameLst>
                                          <p:attrName>style.visibility</p:attrName>
                                        </p:attrNameLst>
                                      </p:cBhvr>
                                      <p:to>
                                        <p:strVal val="visible"/>
                                      </p:to>
                                    </p:set>
                                    <p:anim calcmode="lin" valueType="num">
                                      <p:cBhvr>
                                        <p:cTn id="274" dur="1000" fill="hold"/>
                                        <p:tgtEl>
                                          <p:spTgt spid="2427"/>
                                        </p:tgtEl>
                                        <p:attrNameLst>
                                          <p:attrName>ppt_x</p:attrName>
                                        </p:attrNameLst>
                                      </p:cBhvr>
                                      <p:tavLst>
                                        <p:tav tm="0">
                                          <p:val>
                                            <p:strVal val="#ppt_x-.2"/>
                                          </p:val>
                                        </p:tav>
                                        <p:tav tm="100000">
                                          <p:val>
                                            <p:strVal val="#ppt_x"/>
                                          </p:val>
                                        </p:tav>
                                      </p:tavLst>
                                    </p:anim>
                                    <p:anim calcmode="lin" valueType="num">
                                      <p:cBhvr>
                                        <p:cTn id="275" dur="1000" fill="hold"/>
                                        <p:tgtEl>
                                          <p:spTgt spid="2427"/>
                                        </p:tgtEl>
                                        <p:attrNameLst>
                                          <p:attrName>ppt_y</p:attrName>
                                        </p:attrNameLst>
                                      </p:cBhvr>
                                      <p:tavLst>
                                        <p:tav tm="0">
                                          <p:val>
                                            <p:strVal val="#ppt_y"/>
                                          </p:val>
                                        </p:tav>
                                        <p:tav tm="100000">
                                          <p:val>
                                            <p:strVal val="#ppt_y"/>
                                          </p:val>
                                        </p:tav>
                                      </p:tavLst>
                                    </p:anim>
                                    <p:animEffect transition="in" filter="wipe(right)" prLst="gradientSize: 0.1">
                                      <p:cBhvr>
                                        <p:cTn id="276" dur="1000"/>
                                        <p:tgtEl>
                                          <p:spTgt spid="2427"/>
                                        </p:tgtEl>
                                      </p:cBhvr>
                                    </p:animEffec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29" presetClass="entr" presetSubtype="0" fill="hold" nodeType="clickEffect">
                                  <p:stCondLst>
                                    <p:cond delay="0"/>
                                  </p:stCondLst>
                                  <p:childTnLst>
                                    <p:set>
                                      <p:cBhvr>
                                        <p:cTn id="280" dur="1" fill="hold">
                                          <p:stCondLst>
                                            <p:cond delay="0"/>
                                          </p:stCondLst>
                                        </p:cTn>
                                        <p:tgtEl>
                                          <p:spTgt spid="2428"/>
                                        </p:tgtEl>
                                        <p:attrNameLst>
                                          <p:attrName>style.visibility</p:attrName>
                                        </p:attrNameLst>
                                      </p:cBhvr>
                                      <p:to>
                                        <p:strVal val="visible"/>
                                      </p:to>
                                    </p:set>
                                    <p:anim calcmode="lin" valueType="num">
                                      <p:cBhvr>
                                        <p:cTn id="281" dur="1000" fill="hold"/>
                                        <p:tgtEl>
                                          <p:spTgt spid="2428"/>
                                        </p:tgtEl>
                                        <p:attrNameLst>
                                          <p:attrName>ppt_x</p:attrName>
                                        </p:attrNameLst>
                                      </p:cBhvr>
                                      <p:tavLst>
                                        <p:tav tm="0">
                                          <p:val>
                                            <p:strVal val="#ppt_x-.2"/>
                                          </p:val>
                                        </p:tav>
                                        <p:tav tm="100000">
                                          <p:val>
                                            <p:strVal val="#ppt_x"/>
                                          </p:val>
                                        </p:tav>
                                      </p:tavLst>
                                    </p:anim>
                                    <p:anim calcmode="lin" valueType="num">
                                      <p:cBhvr>
                                        <p:cTn id="282" dur="1000" fill="hold"/>
                                        <p:tgtEl>
                                          <p:spTgt spid="2428"/>
                                        </p:tgtEl>
                                        <p:attrNameLst>
                                          <p:attrName>ppt_y</p:attrName>
                                        </p:attrNameLst>
                                      </p:cBhvr>
                                      <p:tavLst>
                                        <p:tav tm="0">
                                          <p:val>
                                            <p:strVal val="#ppt_y"/>
                                          </p:val>
                                        </p:tav>
                                        <p:tav tm="100000">
                                          <p:val>
                                            <p:strVal val="#ppt_y"/>
                                          </p:val>
                                        </p:tav>
                                      </p:tavLst>
                                    </p:anim>
                                    <p:animEffect transition="in" filter="wipe(right)" prLst="gradientSize: 0.1">
                                      <p:cBhvr>
                                        <p:cTn id="283" dur="1000"/>
                                        <p:tgtEl>
                                          <p:spTgt spid="2428"/>
                                        </p:tgtEl>
                                      </p:cBhvr>
                                    </p:animEffect>
                                  </p:childTnLst>
                                </p:cTn>
                              </p:par>
                              <p:par>
                                <p:cTn id="284" presetID="29" presetClass="entr" presetSubtype="0" fill="hold" grpId="0" nodeType="withEffect">
                                  <p:stCondLst>
                                    <p:cond delay="0"/>
                                  </p:stCondLst>
                                  <p:childTnLst>
                                    <p:set>
                                      <p:cBhvr>
                                        <p:cTn id="285" dur="1" fill="hold">
                                          <p:stCondLst>
                                            <p:cond delay="0"/>
                                          </p:stCondLst>
                                        </p:cTn>
                                        <p:tgtEl>
                                          <p:spTgt spid="2432"/>
                                        </p:tgtEl>
                                        <p:attrNameLst>
                                          <p:attrName>style.visibility</p:attrName>
                                        </p:attrNameLst>
                                      </p:cBhvr>
                                      <p:to>
                                        <p:strVal val="visible"/>
                                      </p:to>
                                    </p:set>
                                    <p:anim calcmode="lin" valueType="num">
                                      <p:cBhvr>
                                        <p:cTn id="286" dur="1000" fill="hold"/>
                                        <p:tgtEl>
                                          <p:spTgt spid="2432"/>
                                        </p:tgtEl>
                                        <p:attrNameLst>
                                          <p:attrName>ppt_x</p:attrName>
                                        </p:attrNameLst>
                                      </p:cBhvr>
                                      <p:tavLst>
                                        <p:tav tm="0">
                                          <p:val>
                                            <p:strVal val="#ppt_x-.2"/>
                                          </p:val>
                                        </p:tav>
                                        <p:tav tm="100000">
                                          <p:val>
                                            <p:strVal val="#ppt_x"/>
                                          </p:val>
                                        </p:tav>
                                      </p:tavLst>
                                    </p:anim>
                                    <p:anim calcmode="lin" valueType="num">
                                      <p:cBhvr>
                                        <p:cTn id="287" dur="1000" fill="hold"/>
                                        <p:tgtEl>
                                          <p:spTgt spid="2432"/>
                                        </p:tgtEl>
                                        <p:attrNameLst>
                                          <p:attrName>ppt_y</p:attrName>
                                        </p:attrNameLst>
                                      </p:cBhvr>
                                      <p:tavLst>
                                        <p:tav tm="0">
                                          <p:val>
                                            <p:strVal val="#ppt_y"/>
                                          </p:val>
                                        </p:tav>
                                        <p:tav tm="100000">
                                          <p:val>
                                            <p:strVal val="#ppt_y"/>
                                          </p:val>
                                        </p:tav>
                                      </p:tavLst>
                                    </p:anim>
                                    <p:animEffect transition="in" filter="wipe(right)" prLst="gradientSize: 0.1">
                                      <p:cBhvr>
                                        <p:cTn id="288" dur="1000"/>
                                        <p:tgtEl>
                                          <p:spTgt spid="2432"/>
                                        </p:tgtEl>
                                      </p:cBhvr>
                                    </p:animEffec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3" presetClass="entr" presetSubtype="16" fill="hold" grpId="0" nodeType="clickEffect">
                                  <p:stCondLst>
                                    <p:cond delay="0"/>
                                  </p:stCondLst>
                                  <p:childTnLst>
                                    <p:set>
                                      <p:cBhvr>
                                        <p:cTn id="292" dur="1" fill="hold">
                                          <p:stCondLst>
                                            <p:cond delay="0"/>
                                          </p:stCondLst>
                                        </p:cTn>
                                        <p:tgtEl>
                                          <p:spTgt spid="2434"/>
                                        </p:tgtEl>
                                        <p:attrNameLst>
                                          <p:attrName>style.visibility</p:attrName>
                                        </p:attrNameLst>
                                      </p:cBhvr>
                                      <p:to>
                                        <p:strVal val="visible"/>
                                      </p:to>
                                    </p:set>
                                    <p:animEffect transition="in" filter="plus(in)">
                                      <p:cBhvr>
                                        <p:cTn id="293" dur="1000"/>
                                        <p:tgtEl>
                                          <p:spTgt spid="2434"/>
                                        </p:tgtEl>
                                      </p:cBhvr>
                                    </p:animEffec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29" presetClass="entr" presetSubtype="0" fill="hold" grpId="0" nodeType="clickEffect">
                                  <p:stCondLst>
                                    <p:cond delay="0"/>
                                  </p:stCondLst>
                                  <p:childTnLst>
                                    <p:set>
                                      <p:cBhvr>
                                        <p:cTn id="297" dur="1" fill="hold">
                                          <p:stCondLst>
                                            <p:cond delay="0"/>
                                          </p:stCondLst>
                                        </p:cTn>
                                        <p:tgtEl>
                                          <p:spTgt spid="2435"/>
                                        </p:tgtEl>
                                        <p:attrNameLst>
                                          <p:attrName>style.visibility</p:attrName>
                                        </p:attrNameLst>
                                      </p:cBhvr>
                                      <p:to>
                                        <p:strVal val="visible"/>
                                      </p:to>
                                    </p:set>
                                    <p:anim calcmode="lin" valueType="num">
                                      <p:cBhvr>
                                        <p:cTn id="298" dur="1000" fill="hold"/>
                                        <p:tgtEl>
                                          <p:spTgt spid="2435"/>
                                        </p:tgtEl>
                                        <p:attrNameLst>
                                          <p:attrName>ppt_x</p:attrName>
                                        </p:attrNameLst>
                                      </p:cBhvr>
                                      <p:tavLst>
                                        <p:tav tm="0">
                                          <p:val>
                                            <p:strVal val="#ppt_x-.2"/>
                                          </p:val>
                                        </p:tav>
                                        <p:tav tm="100000">
                                          <p:val>
                                            <p:strVal val="#ppt_x"/>
                                          </p:val>
                                        </p:tav>
                                      </p:tavLst>
                                    </p:anim>
                                    <p:anim calcmode="lin" valueType="num">
                                      <p:cBhvr>
                                        <p:cTn id="299" dur="1000" fill="hold"/>
                                        <p:tgtEl>
                                          <p:spTgt spid="2435"/>
                                        </p:tgtEl>
                                        <p:attrNameLst>
                                          <p:attrName>ppt_y</p:attrName>
                                        </p:attrNameLst>
                                      </p:cBhvr>
                                      <p:tavLst>
                                        <p:tav tm="0">
                                          <p:val>
                                            <p:strVal val="#ppt_y"/>
                                          </p:val>
                                        </p:tav>
                                        <p:tav tm="100000">
                                          <p:val>
                                            <p:strVal val="#ppt_y"/>
                                          </p:val>
                                        </p:tav>
                                      </p:tavLst>
                                    </p:anim>
                                    <p:animEffect transition="in" filter="wipe(right)" prLst="gradientSize: 0.1">
                                      <p:cBhvr>
                                        <p:cTn id="300" dur="1000"/>
                                        <p:tgtEl>
                                          <p:spTgt spid="2435"/>
                                        </p:tgtEl>
                                      </p:cBhvr>
                                    </p:animEffec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29" presetClass="entr" presetSubtype="0" fill="hold" grpId="0" nodeType="clickEffect">
                                  <p:stCondLst>
                                    <p:cond delay="0"/>
                                  </p:stCondLst>
                                  <p:childTnLst>
                                    <p:set>
                                      <p:cBhvr>
                                        <p:cTn id="304" dur="1" fill="hold">
                                          <p:stCondLst>
                                            <p:cond delay="0"/>
                                          </p:stCondLst>
                                        </p:cTn>
                                        <p:tgtEl>
                                          <p:spTgt spid="2436"/>
                                        </p:tgtEl>
                                        <p:attrNameLst>
                                          <p:attrName>style.visibility</p:attrName>
                                        </p:attrNameLst>
                                      </p:cBhvr>
                                      <p:to>
                                        <p:strVal val="visible"/>
                                      </p:to>
                                    </p:set>
                                    <p:anim calcmode="lin" valueType="num">
                                      <p:cBhvr>
                                        <p:cTn id="305" dur="1000" fill="hold"/>
                                        <p:tgtEl>
                                          <p:spTgt spid="2436"/>
                                        </p:tgtEl>
                                        <p:attrNameLst>
                                          <p:attrName>ppt_x</p:attrName>
                                        </p:attrNameLst>
                                      </p:cBhvr>
                                      <p:tavLst>
                                        <p:tav tm="0">
                                          <p:val>
                                            <p:strVal val="#ppt_x-.2"/>
                                          </p:val>
                                        </p:tav>
                                        <p:tav tm="100000">
                                          <p:val>
                                            <p:strVal val="#ppt_x"/>
                                          </p:val>
                                        </p:tav>
                                      </p:tavLst>
                                    </p:anim>
                                    <p:anim calcmode="lin" valueType="num">
                                      <p:cBhvr>
                                        <p:cTn id="306" dur="1000" fill="hold"/>
                                        <p:tgtEl>
                                          <p:spTgt spid="2436"/>
                                        </p:tgtEl>
                                        <p:attrNameLst>
                                          <p:attrName>ppt_y</p:attrName>
                                        </p:attrNameLst>
                                      </p:cBhvr>
                                      <p:tavLst>
                                        <p:tav tm="0">
                                          <p:val>
                                            <p:strVal val="#ppt_y"/>
                                          </p:val>
                                        </p:tav>
                                        <p:tav tm="100000">
                                          <p:val>
                                            <p:strVal val="#ppt_y"/>
                                          </p:val>
                                        </p:tav>
                                      </p:tavLst>
                                    </p:anim>
                                    <p:animEffect transition="in" filter="wipe(right)" prLst="gradientSize: 0.1">
                                      <p:cBhvr>
                                        <p:cTn id="307" dur="1000"/>
                                        <p:tgtEl>
                                          <p:spTgt spid="2436"/>
                                        </p:tgtEl>
                                      </p:cBhvr>
                                    </p:animEffec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0" presetClass="path" presetSubtype="0" accel="50000" decel="50000" fill="hold" grpId="1" nodeType="clickEffect">
                                  <p:stCondLst>
                                    <p:cond delay="0"/>
                                  </p:stCondLst>
                                  <p:childTnLst>
                                    <p:animMotion origin="layout" path="M 3.05556E-6 -8.41813E-7 L -0.0217 0.18108 " pathEditMode="relative" rAng="0" ptsTypes="AA">
                                      <p:cBhvr>
                                        <p:cTn id="311" dur="2000" fill="hold"/>
                                        <p:tgtEl>
                                          <p:spTgt spid="2436"/>
                                        </p:tgtEl>
                                        <p:attrNameLst>
                                          <p:attrName>ppt_x</p:attrName>
                                          <p:attrName>ppt_y</p:attrName>
                                        </p:attrNameLst>
                                      </p:cBhvr>
                                      <p:rCtr x="-1094" y="9043"/>
                                    </p:animMotion>
                                  </p:childTnLst>
                                </p:cTn>
                              </p:par>
                            </p:childTnLst>
                          </p:cTn>
                        </p:par>
                        <p:par>
                          <p:cTn id="312" fill="hold" nodeType="afterGroup">
                            <p:stCondLst>
                              <p:cond delay="2000"/>
                            </p:stCondLst>
                            <p:childTnLst>
                              <p:par>
                                <p:cTn id="313" presetID="2" presetClass="exit" presetSubtype="4" fill="hold" grpId="1" nodeType="afterEffect">
                                  <p:stCondLst>
                                    <p:cond delay="0"/>
                                  </p:stCondLst>
                                  <p:childTnLst>
                                    <p:anim calcmode="lin" valueType="num">
                                      <p:cBhvr additive="base">
                                        <p:cTn id="314" dur="1000"/>
                                        <p:tgtEl>
                                          <p:spTgt spid="2432"/>
                                        </p:tgtEl>
                                        <p:attrNameLst>
                                          <p:attrName>ppt_x</p:attrName>
                                        </p:attrNameLst>
                                      </p:cBhvr>
                                      <p:tavLst>
                                        <p:tav tm="0">
                                          <p:val>
                                            <p:strVal val="ppt_x"/>
                                          </p:val>
                                        </p:tav>
                                        <p:tav tm="100000">
                                          <p:val>
                                            <p:strVal val="ppt_x"/>
                                          </p:val>
                                        </p:tav>
                                      </p:tavLst>
                                    </p:anim>
                                    <p:anim calcmode="lin" valueType="num">
                                      <p:cBhvr additive="base">
                                        <p:cTn id="315" dur="1000"/>
                                        <p:tgtEl>
                                          <p:spTgt spid="2432"/>
                                        </p:tgtEl>
                                        <p:attrNameLst>
                                          <p:attrName>ppt_y</p:attrName>
                                        </p:attrNameLst>
                                      </p:cBhvr>
                                      <p:tavLst>
                                        <p:tav tm="0">
                                          <p:val>
                                            <p:strVal val="ppt_y"/>
                                          </p:val>
                                        </p:tav>
                                        <p:tav tm="100000">
                                          <p:val>
                                            <p:strVal val="1+ppt_h/2"/>
                                          </p:val>
                                        </p:tav>
                                      </p:tavLst>
                                    </p:anim>
                                    <p:set>
                                      <p:cBhvr>
                                        <p:cTn id="316" dur="1" fill="hold">
                                          <p:stCondLst>
                                            <p:cond delay="999"/>
                                          </p:stCondLst>
                                        </p:cTn>
                                        <p:tgtEl>
                                          <p:spTgt spid="2432"/>
                                        </p:tgtEl>
                                        <p:attrNameLst>
                                          <p:attrName>style.visibility</p:attrName>
                                        </p:attrNameLst>
                                      </p:cBhvr>
                                      <p:to>
                                        <p:strVal val="hidden"/>
                                      </p:to>
                                    </p:set>
                                  </p:childTnLst>
                                </p:cTn>
                              </p:par>
                            </p:childTnLst>
                          </p:cTn>
                        </p:par>
                      </p:childTnLst>
                    </p:cTn>
                  </p:par>
                  <p:par>
                    <p:cTn id="317" fill="hold" nodeType="clickPar">
                      <p:stCondLst>
                        <p:cond delay="indefinite"/>
                      </p:stCondLst>
                      <p:childTnLst>
                        <p:par>
                          <p:cTn id="318" fill="hold" nodeType="withGroup">
                            <p:stCondLst>
                              <p:cond delay="0"/>
                            </p:stCondLst>
                            <p:childTnLst>
                              <p:par>
                                <p:cTn id="319" presetID="18" presetClass="exit" presetSubtype="12" fill="hold" grpId="1" nodeType="clickEffect">
                                  <p:stCondLst>
                                    <p:cond delay="0"/>
                                  </p:stCondLst>
                                  <p:childTnLst>
                                    <p:animEffect transition="out" filter="strips(downLeft)">
                                      <p:cBhvr>
                                        <p:cTn id="320" dur="1000"/>
                                        <p:tgtEl>
                                          <p:spTgt spid="2434"/>
                                        </p:tgtEl>
                                      </p:cBhvr>
                                    </p:animEffect>
                                    <p:set>
                                      <p:cBhvr>
                                        <p:cTn id="321" dur="1" fill="hold">
                                          <p:stCondLst>
                                            <p:cond delay="999"/>
                                          </p:stCondLst>
                                        </p:cTn>
                                        <p:tgtEl>
                                          <p:spTgt spid="2434"/>
                                        </p:tgtEl>
                                        <p:attrNameLst>
                                          <p:attrName>style.visibility</p:attrName>
                                        </p:attrNameLst>
                                      </p:cBhvr>
                                      <p:to>
                                        <p:strVal val="hidden"/>
                                      </p:to>
                                    </p:set>
                                  </p:childTnLst>
                                </p:cTn>
                              </p:par>
                              <p:par>
                                <p:cTn id="322" presetID="18" presetClass="exit" presetSubtype="12" fill="hold" grpId="1" nodeType="withEffect">
                                  <p:stCondLst>
                                    <p:cond delay="0"/>
                                  </p:stCondLst>
                                  <p:childTnLst>
                                    <p:animEffect transition="out" filter="strips(downLeft)">
                                      <p:cBhvr>
                                        <p:cTn id="323" dur="1000"/>
                                        <p:tgtEl>
                                          <p:spTgt spid="2435"/>
                                        </p:tgtEl>
                                      </p:cBhvr>
                                    </p:animEffect>
                                    <p:set>
                                      <p:cBhvr>
                                        <p:cTn id="324" dur="1" fill="hold">
                                          <p:stCondLst>
                                            <p:cond delay="999"/>
                                          </p:stCondLst>
                                        </p:cTn>
                                        <p:tgtEl>
                                          <p:spTgt spid="2435"/>
                                        </p:tgtEl>
                                        <p:attrNameLst>
                                          <p:attrName>style.visibility</p:attrName>
                                        </p:attrNameLst>
                                      </p:cBhvr>
                                      <p:to>
                                        <p:strVal val="hidden"/>
                                      </p:to>
                                    </p:set>
                                  </p:childTnLst>
                                </p:cTn>
                              </p:par>
                            </p:childTnLst>
                          </p:cTn>
                        </p:par>
                        <p:par>
                          <p:cTn id="325" fill="hold">
                            <p:stCondLst>
                              <p:cond delay="1000"/>
                            </p:stCondLst>
                            <p:childTnLst>
                              <p:par>
                                <p:cTn id="326" presetID="15" presetClass="entr" presetSubtype="0" fill="hold" nodeType="afterEffect">
                                  <p:stCondLst>
                                    <p:cond delay="0"/>
                                  </p:stCondLst>
                                  <p:childTnLst>
                                    <p:set>
                                      <p:cBhvr>
                                        <p:cTn id="327" dur="1" fill="hold">
                                          <p:stCondLst>
                                            <p:cond delay="0"/>
                                          </p:stCondLst>
                                        </p:cTn>
                                        <p:tgtEl>
                                          <p:spTgt spid="76"/>
                                        </p:tgtEl>
                                        <p:attrNameLst>
                                          <p:attrName>style.visibility</p:attrName>
                                        </p:attrNameLst>
                                      </p:cBhvr>
                                      <p:to>
                                        <p:strVal val="visible"/>
                                      </p:to>
                                    </p:set>
                                    <p:anim calcmode="lin" valueType="num">
                                      <p:cBhvr>
                                        <p:cTn id="328" dur="1000" fill="hold"/>
                                        <p:tgtEl>
                                          <p:spTgt spid="76"/>
                                        </p:tgtEl>
                                        <p:attrNameLst>
                                          <p:attrName>ppt_w</p:attrName>
                                        </p:attrNameLst>
                                      </p:cBhvr>
                                      <p:tavLst>
                                        <p:tav tm="0">
                                          <p:val>
                                            <p:fltVal val="0"/>
                                          </p:val>
                                        </p:tav>
                                        <p:tav tm="100000">
                                          <p:val>
                                            <p:strVal val="#ppt_w"/>
                                          </p:val>
                                        </p:tav>
                                      </p:tavLst>
                                    </p:anim>
                                    <p:anim calcmode="lin" valueType="num">
                                      <p:cBhvr>
                                        <p:cTn id="329" dur="1000" fill="hold"/>
                                        <p:tgtEl>
                                          <p:spTgt spid="76"/>
                                        </p:tgtEl>
                                        <p:attrNameLst>
                                          <p:attrName>ppt_h</p:attrName>
                                        </p:attrNameLst>
                                      </p:cBhvr>
                                      <p:tavLst>
                                        <p:tav tm="0">
                                          <p:val>
                                            <p:fltVal val="0"/>
                                          </p:val>
                                        </p:tav>
                                        <p:tav tm="100000">
                                          <p:val>
                                            <p:strVal val="#ppt_h"/>
                                          </p:val>
                                        </p:tav>
                                      </p:tavLst>
                                    </p:anim>
                                    <p:anim calcmode="lin" valueType="num">
                                      <p:cBhvr>
                                        <p:cTn id="330"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331" dur="1000" fill="hold"/>
                                        <p:tgtEl>
                                          <p:spTgt spid="76"/>
                                        </p:tgtEl>
                                        <p:attrNameLst>
                                          <p:attrName>ppt_y</p:attrName>
                                        </p:attrNameLst>
                                      </p:cBhvr>
                                      <p:tavLst>
                                        <p:tav tm="0" fmla="#ppt_y+(sin(-2*pi*(1-$))*-#ppt_x+cos(-2*pi*(1-$))*(1-#ppt_y))*(1-$)">
                                          <p:val>
                                            <p:fltVal val="0"/>
                                          </p:val>
                                        </p:tav>
                                        <p:tav tm="100000">
                                          <p:val>
                                            <p:fltVal val="1"/>
                                          </p:val>
                                        </p:tav>
                                      </p:tavLst>
                                    </p:anim>
                                  </p:childTnLst>
                                </p:cTn>
                              </p:par>
                              <p:par>
                                <p:cTn id="332" presetID="29" presetClass="entr" presetSubtype="0" fill="hold" grpId="0" nodeType="withEffect">
                                  <p:stCondLst>
                                    <p:cond delay="0"/>
                                  </p:stCondLst>
                                  <p:childTnLst>
                                    <p:set>
                                      <p:cBhvr>
                                        <p:cTn id="333" dur="1" fill="hold">
                                          <p:stCondLst>
                                            <p:cond delay="0"/>
                                          </p:stCondLst>
                                        </p:cTn>
                                        <p:tgtEl>
                                          <p:spTgt spid="84"/>
                                        </p:tgtEl>
                                        <p:attrNameLst>
                                          <p:attrName>style.visibility</p:attrName>
                                        </p:attrNameLst>
                                      </p:cBhvr>
                                      <p:to>
                                        <p:strVal val="visible"/>
                                      </p:to>
                                    </p:set>
                                    <p:anim calcmode="lin" valueType="num">
                                      <p:cBhvr>
                                        <p:cTn id="334" dur="1000" fill="hold"/>
                                        <p:tgtEl>
                                          <p:spTgt spid="84"/>
                                        </p:tgtEl>
                                        <p:attrNameLst>
                                          <p:attrName>ppt_x</p:attrName>
                                        </p:attrNameLst>
                                      </p:cBhvr>
                                      <p:tavLst>
                                        <p:tav tm="0">
                                          <p:val>
                                            <p:strVal val="#ppt_x-.2"/>
                                          </p:val>
                                        </p:tav>
                                        <p:tav tm="100000">
                                          <p:val>
                                            <p:strVal val="#ppt_x"/>
                                          </p:val>
                                        </p:tav>
                                      </p:tavLst>
                                    </p:anim>
                                    <p:anim calcmode="lin" valueType="num">
                                      <p:cBhvr>
                                        <p:cTn id="335"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336" dur="1000"/>
                                        <p:tgtEl>
                                          <p:spTgt spid="84"/>
                                        </p:tgtEl>
                                      </p:cBhvr>
                                    </p:animEffect>
                                  </p:childTnLst>
                                </p:cTn>
                              </p:par>
                            </p:childTnLst>
                          </p:cTn>
                        </p:par>
                      </p:childTnLst>
                    </p:cTn>
                  </p:par>
                  <p:par>
                    <p:cTn id="337" fill="hold">
                      <p:stCondLst>
                        <p:cond delay="indefinite"/>
                      </p:stCondLst>
                      <p:childTnLst>
                        <p:par>
                          <p:cTn id="338" fill="hold">
                            <p:stCondLst>
                              <p:cond delay="0"/>
                            </p:stCondLst>
                            <p:childTnLst>
                              <p:par>
                                <p:cTn id="339" presetID="30" presetClass="entr" presetSubtype="0" fill="hold" nodeType="clickEffect">
                                  <p:stCondLst>
                                    <p:cond delay="0"/>
                                  </p:stCondLst>
                                  <p:childTnLst>
                                    <p:set>
                                      <p:cBhvr>
                                        <p:cTn id="340" dur="1" fill="hold">
                                          <p:stCondLst>
                                            <p:cond delay="0"/>
                                          </p:stCondLst>
                                        </p:cTn>
                                        <p:tgtEl>
                                          <p:spTgt spid="77"/>
                                        </p:tgtEl>
                                        <p:attrNameLst>
                                          <p:attrName>style.visibility</p:attrName>
                                        </p:attrNameLst>
                                      </p:cBhvr>
                                      <p:to>
                                        <p:strVal val="visible"/>
                                      </p:to>
                                    </p:set>
                                    <p:animEffect transition="in" filter="fade">
                                      <p:cBhvr>
                                        <p:cTn id="341" dur="800" decel="100000"/>
                                        <p:tgtEl>
                                          <p:spTgt spid="77"/>
                                        </p:tgtEl>
                                      </p:cBhvr>
                                    </p:animEffect>
                                    <p:anim calcmode="lin" valueType="num">
                                      <p:cBhvr>
                                        <p:cTn id="342" dur="800" decel="100000" fill="hold"/>
                                        <p:tgtEl>
                                          <p:spTgt spid="77"/>
                                        </p:tgtEl>
                                        <p:attrNameLst>
                                          <p:attrName>style.rotation</p:attrName>
                                        </p:attrNameLst>
                                      </p:cBhvr>
                                      <p:tavLst>
                                        <p:tav tm="0">
                                          <p:val>
                                            <p:fltVal val="-90"/>
                                          </p:val>
                                        </p:tav>
                                        <p:tav tm="100000">
                                          <p:val>
                                            <p:fltVal val="0"/>
                                          </p:val>
                                        </p:tav>
                                      </p:tavLst>
                                    </p:anim>
                                    <p:anim calcmode="lin" valueType="num">
                                      <p:cBhvr>
                                        <p:cTn id="343" dur="800" decel="100000" fill="hold"/>
                                        <p:tgtEl>
                                          <p:spTgt spid="77"/>
                                        </p:tgtEl>
                                        <p:attrNameLst>
                                          <p:attrName>ppt_x</p:attrName>
                                        </p:attrNameLst>
                                      </p:cBhvr>
                                      <p:tavLst>
                                        <p:tav tm="0">
                                          <p:val>
                                            <p:strVal val="#ppt_x+0.4"/>
                                          </p:val>
                                        </p:tav>
                                        <p:tav tm="100000">
                                          <p:val>
                                            <p:strVal val="#ppt_x-0.05"/>
                                          </p:val>
                                        </p:tav>
                                      </p:tavLst>
                                    </p:anim>
                                    <p:anim calcmode="lin" valueType="num">
                                      <p:cBhvr>
                                        <p:cTn id="344" dur="800" decel="100000" fill="hold"/>
                                        <p:tgtEl>
                                          <p:spTgt spid="77"/>
                                        </p:tgtEl>
                                        <p:attrNameLst>
                                          <p:attrName>ppt_y</p:attrName>
                                        </p:attrNameLst>
                                      </p:cBhvr>
                                      <p:tavLst>
                                        <p:tav tm="0">
                                          <p:val>
                                            <p:strVal val="#ppt_y-0.4"/>
                                          </p:val>
                                        </p:tav>
                                        <p:tav tm="100000">
                                          <p:val>
                                            <p:strVal val="#ppt_y+0.1"/>
                                          </p:val>
                                        </p:tav>
                                      </p:tavLst>
                                    </p:anim>
                                    <p:anim calcmode="lin" valueType="num">
                                      <p:cBhvr>
                                        <p:cTn id="345"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346"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par>
                                <p:cTn id="347" presetID="29" presetClass="entr" presetSubtype="0" fill="hold" grpId="0" nodeType="withEffect">
                                  <p:stCondLst>
                                    <p:cond delay="0"/>
                                  </p:stCondLst>
                                  <p:childTnLst>
                                    <p:set>
                                      <p:cBhvr>
                                        <p:cTn id="348" dur="1" fill="hold">
                                          <p:stCondLst>
                                            <p:cond delay="0"/>
                                          </p:stCondLst>
                                        </p:cTn>
                                        <p:tgtEl>
                                          <p:spTgt spid="85"/>
                                        </p:tgtEl>
                                        <p:attrNameLst>
                                          <p:attrName>style.visibility</p:attrName>
                                        </p:attrNameLst>
                                      </p:cBhvr>
                                      <p:to>
                                        <p:strVal val="visible"/>
                                      </p:to>
                                    </p:set>
                                    <p:anim calcmode="lin" valueType="num">
                                      <p:cBhvr>
                                        <p:cTn id="349" dur="1000" fill="hold"/>
                                        <p:tgtEl>
                                          <p:spTgt spid="85"/>
                                        </p:tgtEl>
                                        <p:attrNameLst>
                                          <p:attrName>ppt_x</p:attrName>
                                        </p:attrNameLst>
                                      </p:cBhvr>
                                      <p:tavLst>
                                        <p:tav tm="0">
                                          <p:val>
                                            <p:strVal val="#ppt_x-.2"/>
                                          </p:val>
                                        </p:tav>
                                        <p:tav tm="100000">
                                          <p:val>
                                            <p:strVal val="#ppt_x"/>
                                          </p:val>
                                        </p:tav>
                                      </p:tavLst>
                                    </p:anim>
                                    <p:anim calcmode="lin" valueType="num">
                                      <p:cBhvr>
                                        <p:cTn id="350"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351" dur="1000"/>
                                        <p:tgtEl>
                                          <p:spTgt spid="85"/>
                                        </p:tgtEl>
                                      </p:cBhvr>
                                    </p:animEffect>
                                  </p:childTnLst>
                                </p:cTn>
                              </p:par>
                            </p:childTnLst>
                          </p:cTn>
                        </p:par>
                      </p:childTnLst>
                    </p:cTn>
                  </p:par>
                  <p:par>
                    <p:cTn id="352" fill="hold">
                      <p:stCondLst>
                        <p:cond delay="indefinite"/>
                      </p:stCondLst>
                      <p:childTnLst>
                        <p:par>
                          <p:cTn id="353" fill="hold">
                            <p:stCondLst>
                              <p:cond delay="0"/>
                            </p:stCondLst>
                            <p:childTnLst>
                              <p:par>
                                <p:cTn id="354" presetID="1" presetClass="entr" presetSubtype="0" fill="hold" grpId="0" nodeType="clickEffect">
                                  <p:stCondLst>
                                    <p:cond delay="0"/>
                                  </p:stCondLst>
                                  <p:childTnLst>
                                    <p:set>
                                      <p:cBhvr>
                                        <p:cTn id="355" dur="1" fill="hold">
                                          <p:stCondLst>
                                            <p:cond delay="0"/>
                                          </p:stCondLst>
                                        </p:cTn>
                                        <p:tgtEl>
                                          <p:spTgt spid="4"/>
                                        </p:tgtEl>
                                        <p:attrNameLst>
                                          <p:attrName>style.visibility</p:attrName>
                                        </p:attrNameLst>
                                      </p:cBhvr>
                                      <p:to>
                                        <p:strVal val="visible"/>
                                      </p:to>
                                    </p:set>
                                  </p:childTnLst>
                                </p:cTn>
                              </p:par>
                            </p:childTnLst>
                          </p:cTn>
                        </p:par>
                      </p:childTnLst>
                    </p:cTn>
                  </p:par>
                  <p:par>
                    <p:cTn id="356" fill="hold">
                      <p:stCondLst>
                        <p:cond delay="indefinite"/>
                      </p:stCondLst>
                      <p:childTnLst>
                        <p:par>
                          <p:cTn id="357" fill="hold">
                            <p:stCondLst>
                              <p:cond delay="0"/>
                            </p:stCondLst>
                            <p:childTnLst>
                              <p:par>
                                <p:cTn id="358" presetID="1" presetClass="entr" presetSubtype="0" fill="hold" grpId="0" nodeType="clickEffect">
                                  <p:stCondLst>
                                    <p:cond delay="0"/>
                                  </p:stCondLst>
                                  <p:childTnLst>
                                    <p:set>
                                      <p:cBhvr>
                                        <p:cTn id="359" dur="1" fill="hold">
                                          <p:stCondLst>
                                            <p:cond delay="0"/>
                                          </p:stCondLst>
                                        </p:cTn>
                                        <p:tgtEl>
                                          <p:spTgt spid="2"/>
                                        </p:tgtEl>
                                        <p:attrNameLst>
                                          <p:attrName>style.visibility</p:attrName>
                                        </p:attrNameLst>
                                      </p:cBhvr>
                                      <p:to>
                                        <p:strVal val="visible"/>
                                      </p:to>
                                    </p:set>
                                  </p:childTnLst>
                                </p:cTn>
                              </p:par>
                              <p:par>
                                <p:cTn id="360" presetID="10" presetClass="entr" presetSubtype="0" fill="hold" grpId="0" nodeType="withEffect">
                                  <p:stCondLst>
                                    <p:cond delay="0"/>
                                  </p:stCondLst>
                                  <p:childTnLst>
                                    <p:set>
                                      <p:cBhvr>
                                        <p:cTn id="361" dur="1" fill="hold">
                                          <p:stCondLst>
                                            <p:cond delay="0"/>
                                          </p:stCondLst>
                                        </p:cTn>
                                        <p:tgtEl>
                                          <p:spTgt spid="79"/>
                                        </p:tgtEl>
                                        <p:attrNameLst>
                                          <p:attrName>style.visibility</p:attrName>
                                        </p:attrNameLst>
                                      </p:cBhvr>
                                      <p:to>
                                        <p:strVal val="visible"/>
                                      </p:to>
                                    </p:set>
                                    <p:animEffect transition="in" filter="fade">
                                      <p:cBhvr>
                                        <p:cTn id="362" dur="500"/>
                                        <p:tgtEl>
                                          <p:spTgt spid="79"/>
                                        </p:tgtEl>
                                      </p:cBhvr>
                                    </p:animEffect>
                                  </p:childTnLst>
                                </p:cTn>
                              </p:par>
                              <p:par>
                                <p:cTn id="363" presetID="1" presetClass="entr" presetSubtype="0" fill="hold" grpId="0" nodeType="withEffect">
                                  <p:stCondLst>
                                    <p:cond delay="0"/>
                                  </p:stCondLst>
                                  <p:childTnLst>
                                    <p:set>
                                      <p:cBhvr>
                                        <p:cTn id="364" dur="1" fill="hold">
                                          <p:stCondLst>
                                            <p:cond delay="0"/>
                                          </p:stCondLst>
                                        </p:cTn>
                                        <p:tgtEl>
                                          <p:spTgt spid="3"/>
                                        </p:tgtEl>
                                        <p:attrNameLst>
                                          <p:attrName>style.visibility</p:attrName>
                                        </p:attrNameLst>
                                      </p:cBhvr>
                                      <p:to>
                                        <p:strVal val="visible"/>
                                      </p:to>
                                    </p:set>
                                  </p:childTnLst>
                                </p:cTn>
                              </p:par>
                            </p:childTnLst>
                          </p:cTn>
                        </p:par>
                      </p:childTnLst>
                    </p:cTn>
                  </p:par>
                  <p:par>
                    <p:cTn id="365" fill="hold">
                      <p:stCondLst>
                        <p:cond delay="indefinite"/>
                      </p:stCondLst>
                      <p:childTnLst>
                        <p:par>
                          <p:cTn id="366" fill="hold">
                            <p:stCondLst>
                              <p:cond delay="0"/>
                            </p:stCondLst>
                            <p:childTnLst>
                              <p:par>
                                <p:cTn id="367" presetID="1" presetClass="entr" presetSubtype="0" fill="hold" grpId="0" nodeType="clickEffect">
                                  <p:stCondLst>
                                    <p:cond delay="0"/>
                                  </p:stCondLst>
                                  <p:childTnLst>
                                    <p:set>
                                      <p:cBhvr>
                                        <p:cTn id="368" dur="1" fill="hold">
                                          <p:stCondLst>
                                            <p:cond delay="0"/>
                                          </p:stCondLst>
                                        </p:cTn>
                                        <p:tgtEl>
                                          <p:spTgt spid="81"/>
                                        </p:tgtEl>
                                        <p:attrNameLst>
                                          <p:attrName>style.visibility</p:attrName>
                                        </p:attrNameLst>
                                      </p:cBhvr>
                                      <p:to>
                                        <p:strVal val="visible"/>
                                      </p:to>
                                    </p:set>
                                  </p:childTnLst>
                                </p:cTn>
                              </p:par>
                            </p:childTnLst>
                          </p:cTn>
                        </p:par>
                      </p:childTnLst>
                    </p:cTn>
                  </p:par>
                  <p:par>
                    <p:cTn id="369" fill="hold">
                      <p:stCondLst>
                        <p:cond delay="indefinite"/>
                      </p:stCondLst>
                      <p:childTnLst>
                        <p:par>
                          <p:cTn id="370" fill="hold">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82"/>
                                        </p:tgtEl>
                                        <p:attrNameLst>
                                          <p:attrName>style.visibility</p:attrName>
                                        </p:attrNameLst>
                                      </p:cBhvr>
                                      <p:to>
                                        <p:strVal val="visible"/>
                                      </p:to>
                                    </p:set>
                                  </p:childTnLst>
                                </p:cTn>
                              </p:par>
                              <p:par>
                                <p:cTn id="373" presetID="10" presetClass="entr" presetSubtype="0" fill="hold" grpId="0" nodeType="withEffect">
                                  <p:stCondLst>
                                    <p:cond delay="0"/>
                                  </p:stCondLst>
                                  <p:childTnLst>
                                    <p:set>
                                      <p:cBhvr>
                                        <p:cTn id="374" dur="1" fill="hold">
                                          <p:stCondLst>
                                            <p:cond delay="0"/>
                                          </p:stCondLst>
                                        </p:cTn>
                                        <p:tgtEl>
                                          <p:spTgt spid="83"/>
                                        </p:tgtEl>
                                        <p:attrNameLst>
                                          <p:attrName>style.visibility</p:attrName>
                                        </p:attrNameLst>
                                      </p:cBhvr>
                                      <p:to>
                                        <p:strVal val="visible"/>
                                      </p:to>
                                    </p:set>
                                    <p:animEffect transition="in" filter="fade">
                                      <p:cBhvr>
                                        <p:cTn id="37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7" grpId="0" animBg="1"/>
      <p:bldP spid="2327" grpId="1" animBg="1"/>
      <p:bldP spid="2346" grpId="0" animBg="1"/>
      <p:bldP spid="2346" grpId="1" animBg="1"/>
      <p:bldP spid="2354" grpId="0" animBg="1"/>
      <p:bldP spid="2375" grpId="0" animBg="1"/>
      <p:bldP spid="2376" grpId="0" animBg="1"/>
      <p:bldP spid="2326" grpId="0" animBg="1"/>
      <p:bldP spid="2384" grpId="0" animBg="1"/>
      <p:bldP spid="2384" grpId="1" animBg="1"/>
      <p:bldP spid="2389" grpId="0" animBg="1"/>
      <p:bldP spid="2389" grpId="1" animBg="1"/>
      <p:bldP spid="2415" grpId="0" animBg="1"/>
      <p:bldP spid="2415" grpId="1" animBg="1"/>
      <p:bldP spid="2416" grpId="0" animBg="1"/>
      <p:bldP spid="2416" grpId="1" animBg="1"/>
      <p:bldP spid="2417" grpId="0" animBg="1"/>
      <p:bldP spid="2417" grpId="1" animBg="1"/>
      <p:bldP spid="2418" grpId="0"/>
      <p:bldP spid="2419" grpId="0"/>
      <p:bldP spid="2420" grpId="0" animBg="1"/>
      <p:bldP spid="2420" grpId="1" animBg="1"/>
      <p:bldP spid="2421" grpId="0"/>
      <p:bldP spid="2422" grpId="0"/>
      <p:bldP spid="2423" grpId="0"/>
      <p:bldP spid="2424" grpId="0"/>
      <p:bldP spid="2330" grpId="0" animBg="1"/>
      <p:bldP spid="2330" grpId="1" animBg="1"/>
      <p:bldP spid="2329" grpId="0" animBg="1"/>
      <p:bldP spid="2329" grpId="1" animBg="1"/>
      <p:bldP spid="2425" grpId="0"/>
      <p:bldP spid="2426" grpId="0" animBg="1"/>
      <p:bldP spid="2427" grpId="0"/>
      <p:bldP spid="2432" grpId="0"/>
      <p:bldP spid="2432" grpId="1"/>
      <p:bldP spid="2434" grpId="0" animBg="1"/>
      <p:bldP spid="2434" grpId="1" animBg="1"/>
      <p:bldP spid="2435" grpId="0"/>
      <p:bldP spid="2435" grpId="1"/>
      <p:bldP spid="2436" grpId="0"/>
      <p:bldP spid="2436" grpId="1"/>
      <p:bldP spid="2" grpId="0"/>
      <p:bldP spid="3" grpId="0"/>
      <p:bldP spid="79" grpId="0"/>
      <p:bldP spid="4" grpId="0"/>
      <p:bldP spid="81" grpId="0"/>
      <p:bldP spid="82" grpId="0"/>
      <p:bldP spid="83" grpId="0"/>
      <p:bldP spid="84" grpId="0"/>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F985D7E9-0DDE-D92F-26EA-61F9B3036CBC}"/>
              </a:ext>
            </a:extLst>
          </p:cNvPr>
          <p:cNvPicPr>
            <a:picLocks noChangeAspect="1"/>
          </p:cNvPicPr>
          <p:nvPr/>
        </p:nvPicPr>
        <p:blipFill>
          <a:blip r:embed="rId2"/>
          <a:stretch>
            <a:fillRect/>
          </a:stretch>
        </p:blipFill>
        <p:spPr>
          <a:xfrm>
            <a:off x="2676525" y="1895475"/>
            <a:ext cx="8210550" cy="3067050"/>
          </a:xfrm>
          <a:prstGeom prst="rect">
            <a:avLst/>
          </a:prstGeom>
        </p:spPr>
      </p:pic>
      <p:pic>
        <p:nvPicPr>
          <p:cNvPr id="5" name="صورة 4">
            <a:extLst>
              <a:ext uri="{FF2B5EF4-FFF2-40B4-BE49-F238E27FC236}">
                <a16:creationId xmlns:a16="http://schemas.microsoft.com/office/drawing/2014/main" id="{77BFC1C9-C586-F27C-8365-B0B1384587D9}"/>
              </a:ext>
            </a:extLst>
          </p:cNvPr>
          <p:cNvPicPr>
            <a:picLocks noChangeAspect="1"/>
          </p:cNvPicPr>
          <p:nvPr/>
        </p:nvPicPr>
        <p:blipFill>
          <a:blip r:embed="rId3"/>
          <a:stretch>
            <a:fillRect/>
          </a:stretch>
        </p:blipFill>
        <p:spPr>
          <a:xfrm>
            <a:off x="3048000" y="1122735"/>
            <a:ext cx="7629525" cy="466725"/>
          </a:xfrm>
          <a:prstGeom prst="rect">
            <a:avLst/>
          </a:prstGeom>
        </p:spPr>
      </p:pic>
      <p:pic>
        <p:nvPicPr>
          <p:cNvPr id="7" name="صورة 6">
            <a:extLst>
              <a:ext uri="{FF2B5EF4-FFF2-40B4-BE49-F238E27FC236}">
                <a16:creationId xmlns:a16="http://schemas.microsoft.com/office/drawing/2014/main" id="{952F33D1-EA82-0B24-52AE-81A68A53BEF5}"/>
              </a:ext>
            </a:extLst>
          </p:cNvPr>
          <p:cNvPicPr>
            <a:picLocks noChangeAspect="1"/>
          </p:cNvPicPr>
          <p:nvPr/>
        </p:nvPicPr>
        <p:blipFill>
          <a:blip r:embed="rId4"/>
          <a:stretch>
            <a:fillRect/>
          </a:stretch>
        </p:blipFill>
        <p:spPr>
          <a:xfrm>
            <a:off x="5446258" y="2628900"/>
            <a:ext cx="3571875" cy="962025"/>
          </a:xfrm>
          <a:prstGeom prst="rect">
            <a:avLst/>
          </a:prstGeom>
        </p:spPr>
      </p:pic>
      <p:pic>
        <p:nvPicPr>
          <p:cNvPr id="9" name="صورة 8">
            <a:extLst>
              <a:ext uri="{FF2B5EF4-FFF2-40B4-BE49-F238E27FC236}">
                <a16:creationId xmlns:a16="http://schemas.microsoft.com/office/drawing/2014/main" id="{64153E35-63C2-CA13-0A97-9DED6F37F8D4}"/>
              </a:ext>
            </a:extLst>
          </p:cNvPr>
          <p:cNvPicPr>
            <a:picLocks noChangeAspect="1"/>
          </p:cNvPicPr>
          <p:nvPr/>
        </p:nvPicPr>
        <p:blipFill>
          <a:blip r:embed="rId5"/>
          <a:stretch>
            <a:fillRect/>
          </a:stretch>
        </p:blipFill>
        <p:spPr>
          <a:xfrm>
            <a:off x="7751308" y="3886200"/>
            <a:ext cx="1266825" cy="685800"/>
          </a:xfrm>
          <a:prstGeom prst="rect">
            <a:avLst/>
          </a:prstGeom>
        </p:spPr>
      </p:pic>
      <p:pic>
        <p:nvPicPr>
          <p:cNvPr id="13" name="صورة 12">
            <a:extLst>
              <a:ext uri="{FF2B5EF4-FFF2-40B4-BE49-F238E27FC236}">
                <a16:creationId xmlns:a16="http://schemas.microsoft.com/office/drawing/2014/main" id="{1997E1C9-9AC7-EDC4-382E-6277ECC169C6}"/>
              </a:ext>
            </a:extLst>
          </p:cNvPr>
          <p:cNvPicPr>
            <a:picLocks noChangeAspect="1"/>
          </p:cNvPicPr>
          <p:nvPr/>
        </p:nvPicPr>
        <p:blipFill>
          <a:blip r:embed="rId6"/>
          <a:stretch>
            <a:fillRect/>
          </a:stretch>
        </p:blipFill>
        <p:spPr>
          <a:xfrm>
            <a:off x="4267200" y="5107830"/>
            <a:ext cx="6172200" cy="457200"/>
          </a:xfrm>
          <a:prstGeom prst="rect">
            <a:avLst/>
          </a:prstGeom>
        </p:spPr>
      </p:pic>
    </p:spTree>
    <p:extLst>
      <p:ext uri="{BB962C8B-B14F-4D97-AF65-F5344CB8AC3E}">
        <p14:creationId xmlns:p14="http://schemas.microsoft.com/office/powerpoint/2010/main" val="25858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01926FD-93DA-2E5E-2571-A9CF51A811CD}"/>
              </a:ext>
            </a:extLst>
          </p:cNvPr>
          <p:cNvPicPr>
            <a:picLocks noChangeAspect="1"/>
          </p:cNvPicPr>
          <p:nvPr/>
        </p:nvPicPr>
        <p:blipFill>
          <a:blip r:embed="rId2"/>
          <a:stretch>
            <a:fillRect/>
          </a:stretch>
        </p:blipFill>
        <p:spPr>
          <a:xfrm>
            <a:off x="2514600" y="533400"/>
            <a:ext cx="8048625" cy="3228975"/>
          </a:xfrm>
          <a:prstGeom prst="rect">
            <a:avLst/>
          </a:prstGeom>
        </p:spPr>
      </p:pic>
      <p:pic>
        <p:nvPicPr>
          <p:cNvPr id="2" name="صورة 1">
            <a:extLst>
              <a:ext uri="{FF2B5EF4-FFF2-40B4-BE49-F238E27FC236}">
                <a16:creationId xmlns:a16="http://schemas.microsoft.com/office/drawing/2014/main" id="{0218EA0A-5E3B-2097-B885-0CC90FB60F7D}"/>
              </a:ext>
            </a:extLst>
          </p:cNvPr>
          <p:cNvPicPr>
            <a:picLocks noChangeAspect="1"/>
          </p:cNvPicPr>
          <p:nvPr/>
        </p:nvPicPr>
        <p:blipFill>
          <a:blip r:embed="rId3"/>
          <a:stretch>
            <a:fillRect/>
          </a:stretch>
        </p:blipFill>
        <p:spPr>
          <a:xfrm>
            <a:off x="2514600" y="3962400"/>
            <a:ext cx="8820150" cy="1495425"/>
          </a:xfrm>
          <a:prstGeom prst="rect">
            <a:avLst/>
          </a:prstGeom>
        </p:spPr>
      </p:pic>
      <p:sp>
        <p:nvSpPr>
          <p:cNvPr id="4" name="مربع نص 3">
            <a:extLst>
              <a:ext uri="{FF2B5EF4-FFF2-40B4-BE49-F238E27FC236}">
                <a16:creationId xmlns:a16="http://schemas.microsoft.com/office/drawing/2014/main" id="{98C1B150-E6BE-973C-4177-D3C180F7B82B}"/>
              </a:ext>
            </a:extLst>
          </p:cNvPr>
          <p:cNvSpPr txBox="1"/>
          <p:nvPr/>
        </p:nvSpPr>
        <p:spPr>
          <a:xfrm>
            <a:off x="5334000" y="1200120"/>
            <a:ext cx="3494564" cy="400110"/>
          </a:xfrm>
          <a:prstGeom prst="rect">
            <a:avLst/>
          </a:prstGeom>
          <a:solidFill>
            <a:srgbClr val="FFFF00"/>
          </a:solid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حجم الهرم = </a:t>
            </a:r>
            <a:r>
              <a:rPr kumimoji="0" lang="ar-SA" sz="2000" b="1" i="0" u="none" strike="noStrike" kern="0" cap="none" spc="0" normalizeH="0" baseline="0" noProof="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 </a:t>
            </a:r>
            <a:r>
              <a:rPr kumimoji="0" lang="ar-SA" sz="20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a:t>
            </a:r>
            <a:r>
              <a:rPr kumimoji="0" lang="ar-SA" sz="2000" b="1" i="0" u="none" strike="noStrike" kern="0" cap="none" spc="0" normalizeH="0" baseline="0" noProof="0">
                <a:ln>
                  <a:noFill/>
                </a:ln>
                <a:solidFill>
                  <a:srgbClr val="FF0000"/>
                </a:solidFill>
                <a:effectLst/>
                <a:uLnTx/>
                <a:uFillTx/>
                <a:latin typeface="Arial" charset="0"/>
                <a:ea typeface="Times New Roman" panose="02020603050405020304" pitchFamily="18" charset="0"/>
                <a:cs typeface="Traditional Arabic" panose="02020603050405020304" pitchFamily="18" charset="-78"/>
              </a:rPr>
              <a:t>مساحة القاعدة </a:t>
            </a:r>
            <a:r>
              <a:rPr kumimoji="0" lang="ar-SA" sz="20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a:t>
            </a:r>
            <a:r>
              <a:rPr kumimoji="0" lang="ar-SA" sz="2000" b="1" i="0" u="none" strike="noStrike" kern="0" cap="none" spc="0" normalizeH="0" baseline="0" noProof="0">
                <a:ln>
                  <a:noFill/>
                </a:ln>
                <a:solidFill>
                  <a:srgbClr val="00B050"/>
                </a:solidFill>
                <a:effectLst/>
                <a:uLnTx/>
                <a:uFillTx/>
                <a:latin typeface="Arial" charset="0"/>
                <a:ea typeface="Times New Roman" panose="02020603050405020304" pitchFamily="18" charset="0"/>
                <a:cs typeface="Traditional Arabic" panose="02020603050405020304" pitchFamily="18" charset="-78"/>
              </a:rPr>
              <a:t>الارتفاع </a:t>
            </a:r>
            <a:endParaRPr kumimoji="0" lang="ar-SA" sz="20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مربع نص 5">
            <a:extLst>
              <a:ext uri="{FF2B5EF4-FFF2-40B4-BE49-F238E27FC236}">
                <a16:creationId xmlns:a16="http://schemas.microsoft.com/office/drawing/2014/main" id="{AE55E78B-B18A-76BB-356E-739E431D4B13}"/>
              </a:ext>
            </a:extLst>
          </p:cNvPr>
          <p:cNvSpPr txBox="1"/>
          <p:nvPr/>
        </p:nvSpPr>
        <p:spPr>
          <a:xfrm>
            <a:off x="7239000" y="4744444"/>
            <a:ext cx="3494564" cy="400110"/>
          </a:xfrm>
          <a:prstGeom prst="rect">
            <a:avLst/>
          </a:prstGeom>
          <a:solidFill>
            <a:srgbClr val="FFFF00"/>
          </a:solid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حجم المخروط= </a:t>
            </a:r>
            <a:r>
              <a:rPr kumimoji="0" lang="ar-SA" sz="2000" b="1" i="0" u="none" strike="noStrike" kern="0" cap="none" spc="0" normalizeH="0" baseline="0" noProof="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0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a:t>
            </a:r>
            <a:r>
              <a:rPr kumimoji="0" lang="ar-SA" sz="2000" b="1" i="0" u="none" strike="noStrike" kern="0" cap="none" spc="0" normalizeH="0" baseline="0" noProof="0">
                <a:ln>
                  <a:noFill/>
                </a:ln>
                <a:solidFill>
                  <a:srgbClr val="FF0000"/>
                </a:solidFill>
                <a:effectLst/>
                <a:uLnTx/>
                <a:uFillTx/>
                <a:latin typeface="Arial" charset="0"/>
                <a:ea typeface="Times New Roman" panose="02020603050405020304" pitchFamily="18" charset="0"/>
                <a:cs typeface="Traditional Arabic" panose="02020603050405020304" pitchFamily="18" charset="-78"/>
              </a:rPr>
              <a:t>مساحة القاعدة </a:t>
            </a:r>
            <a:r>
              <a:rPr kumimoji="0" lang="ar-SA" sz="20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a:t>
            </a:r>
            <a:r>
              <a:rPr kumimoji="0" lang="ar-SA" sz="2000" b="1" i="0" u="none" strike="noStrike" kern="0" cap="none" spc="0" normalizeH="0" baseline="0" noProof="0">
                <a:ln>
                  <a:noFill/>
                </a:ln>
                <a:solidFill>
                  <a:srgbClr val="00B050"/>
                </a:solidFill>
                <a:effectLst/>
                <a:uLnTx/>
                <a:uFillTx/>
                <a:latin typeface="Arial" charset="0"/>
                <a:ea typeface="Times New Roman" panose="02020603050405020304" pitchFamily="18" charset="0"/>
                <a:cs typeface="Traditional Arabic" panose="02020603050405020304" pitchFamily="18" charset="-78"/>
              </a:rPr>
              <a:t>الارتفاع </a:t>
            </a:r>
            <a:endParaRPr kumimoji="0" lang="ar-SA" sz="20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4434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32F2488-B026-D8DD-C1B3-FBD963CBF557}"/>
              </a:ext>
            </a:extLst>
          </p:cNvPr>
          <p:cNvPicPr>
            <a:picLocks noChangeAspect="1"/>
          </p:cNvPicPr>
          <p:nvPr/>
        </p:nvPicPr>
        <p:blipFill>
          <a:blip r:embed="rId3"/>
          <a:stretch>
            <a:fillRect/>
          </a:stretch>
        </p:blipFill>
        <p:spPr>
          <a:xfrm>
            <a:off x="8294428" y="607729"/>
            <a:ext cx="2190750" cy="485775"/>
          </a:xfrm>
          <a:prstGeom prst="rect">
            <a:avLst/>
          </a:prstGeom>
        </p:spPr>
      </p:pic>
      <p:pic>
        <p:nvPicPr>
          <p:cNvPr id="7" name="صورة 6">
            <a:extLst>
              <a:ext uri="{FF2B5EF4-FFF2-40B4-BE49-F238E27FC236}">
                <a16:creationId xmlns:a16="http://schemas.microsoft.com/office/drawing/2014/main" id="{25040080-B5C5-885E-A8D0-5EF2E9868118}"/>
              </a:ext>
            </a:extLst>
          </p:cNvPr>
          <p:cNvPicPr>
            <a:picLocks noChangeAspect="1"/>
          </p:cNvPicPr>
          <p:nvPr/>
        </p:nvPicPr>
        <p:blipFill>
          <a:blip r:embed="rId4"/>
          <a:stretch>
            <a:fillRect/>
          </a:stretch>
        </p:blipFill>
        <p:spPr>
          <a:xfrm>
            <a:off x="6457950" y="849900"/>
            <a:ext cx="1743075" cy="323850"/>
          </a:xfrm>
          <a:prstGeom prst="rect">
            <a:avLst/>
          </a:prstGeom>
        </p:spPr>
      </p:pic>
      <p:pic>
        <p:nvPicPr>
          <p:cNvPr id="9" name="صورة 8">
            <a:extLst>
              <a:ext uri="{FF2B5EF4-FFF2-40B4-BE49-F238E27FC236}">
                <a16:creationId xmlns:a16="http://schemas.microsoft.com/office/drawing/2014/main" id="{A79C16B7-ED6F-FAAF-B804-B8D0750FCB35}"/>
              </a:ext>
            </a:extLst>
          </p:cNvPr>
          <p:cNvPicPr>
            <a:picLocks noChangeAspect="1"/>
          </p:cNvPicPr>
          <p:nvPr/>
        </p:nvPicPr>
        <p:blipFill>
          <a:blip r:embed="rId5"/>
          <a:stretch>
            <a:fillRect/>
          </a:stretch>
        </p:blipFill>
        <p:spPr>
          <a:xfrm>
            <a:off x="10658475" y="1624011"/>
            <a:ext cx="390525" cy="352425"/>
          </a:xfrm>
          <a:prstGeom prst="rect">
            <a:avLst/>
          </a:prstGeom>
        </p:spPr>
      </p:pic>
      <p:pic>
        <p:nvPicPr>
          <p:cNvPr id="11" name="صورة 10">
            <a:extLst>
              <a:ext uri="{FF2B5EF4-FFF2-40B4-BE49-F238E27FC236}">
                <a16:creationId xmlns:a16="http://schemas.microsoft.com/office/drawing/2014/main" id="{E4A465E1-A74D-E0FD-BE82-DBF54B1721DF}"/>
              </a:ext>
            </a:extLst>
          </p:cNvPr>
          <p:cNvPicPr>
            <a:picLocks noChangeAspect="1"/>
          </p:cNvPicPr>
          <p:nvPr/>
        </p:nvPicPr>
        <p:blipFill>
          <a:blip r:embed="rId6">
            <a:duotone>
              <a:prstClr val="black"/>
              <a:schemeClr val="accent5">
                <a:lumMod val="75000"/>
                <a:tint val="45000"/>
                <a:satMod val="400000"/>
              </a:schemeClr>
            </a:duotone>
          </a:blip>
          <a:stretch>
            <a:fillRect/>
          </a:stretch>
        </p:blipFill>
        <p:spPr>
          <a:xfrm>
            <a:off x="5989572" y="1326259"/>
            <a:ext cx="4486275" cy="981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صورة 12">
            <a:extLst>
              <a:ext uri="{FF2B5EF4-FFF2-40B4-BE49-F238E27FC236}">
                <a16:creationId xmlns:a16="http://schemas.microsoft.com/office/drawing/2014/main" id="{528E8018-67CF-F40F-00F3-6D2668362D80}"/>
              </a:ext>
            </a:extLst>
          </p:cNvPr>
          <p:cNvPicPr>
            <a:picLocks noChangeAspect="1"/>
          </p:cNvPicPr>
          <p:nvPr/>
        </p:nvPicPr>
        <p:blipFill>
          <a:blip r:embed="rId7"/>
          <a:stretch>
            <a:fillRect/>
          </a:stretch>
        </p:blipFill>
        <p:spPr>
          <a:xfrm>
            <a:off x="9172039" y="2970098"/>
            <a:ext cx="1228725" cy="523875"/>
          </a:xfrm>
          <a:prstGeom prst="rect">
            <a:avLst/>
          </a:prstGeom>
        </p:spPr>
      </p:pic>
      <p:pic>
        <p:nvPicPr>
          <p:cNvPr id="15" name="صورة 14">
            <a:extLst>
              <a:ext uri="{FF2B5EF4-FFF2-40B4-BE49-F238E27FC236}">
                <a16:creationId xmlns:a16="http://schemas.microsoft.com/office/drawing/2014/main" id="{F7D87565-3193-FD68-B6B5-2283CA6BF87C}"/>
              </a:ext>
            </a:extLst>
          </p:cNvPr>
          <p:cNvPicPr>
            <a:picLocks noChangeAspect="1"/>
          </p:cNvPicPr>
          <p:nvPr/>
        </p:nvPicPr>
        <p:blipFill>
          <a:blip r:embed="rId8"/>
          <a:stretch>
            <a:fillRect/>
          </a:stretch>
        </p:blipFill>
        <p:spPr>
          <a:xfrm>
            <a:off x="7201844" y="3754001"/>
            <a:ext cx="3200400" cy="514350"/>
          </a:xfrm>
          <a:prstGeom prst="rect">
            <a:avLst/>
          </a:prstGeom>
        </p:spPr>
      </p:pic>
      <p:pic>
        <p:nvPicPr>
          <p:cNvPr id="17" name="صورة 16">
            <a:extLst>
              <a:ext uri="{FF2B5EF4-FFF2-40B4-BE49-F238E27FC236}">
                <a16:creationId xmlns:a16="http://schemas.microsoft.com/office/drawing/2014/main" id="{350AA635-2C1F-5705-8DF2-32281DB75D27}"/>
              </a:ext>
            </a:extLst>
          </p:cNvPr>
          <p:cNvPicPr>
            <a:picLocks noChangeAspect="1"/>
          </p:cNvPicPr>
          <p:nvPr/>
        </p:nvPicPr>
        <p:blipFill>
          <a:blip r:embed="rId9"/>
          <a:stretch>
            <a:fillRect/>
          </a:stretch>
        </p:blipFill>
        <p:spPr>
          <a:xfrm>
            <a:off x="8968524" y="4419600"/>
            <a:ext cx="1304925" cy="419100"/>
          </a:xfrm>
          <a:prstGeom prst="rect">
            <a:avLst/>
          </a:prstGeom>
        </p:spPr>
      </p:pic>
      <p:pic>
        <p:nvPicPr>
          <p:cNvPr id="19" name="صورة 18">
            <a:extLst>
              <a:ext uri="{FF2B5EF4-FFF2-40B4-BE49-F238E27FC236}">
                <a16:creationId xmlns:a16="http://schemas.microsoft.com/office/drawing/2014/main" id="{C38961CC-1D8D-5156-680A-46BA9C97D168}"/>
              </a:ext>
            </a:extLst>
          </p:cNvPr>
          <p:cNvPicPr>
            <a:picLocks noChangeAspect="1"/>
          </p:cNvPicPr>
          <p:nvPr/>
        </p:nvPicPr>
        <p:blipFill>
          <a:blip r:embed="rId10">
            <a:duotone>
              <a:schemeClr val="accent2">
                <a:shade val="45000"/>
                <a:satMod val="135000"/>
              </a:schemeClr>
              <a:prstClr val="white"/>
            </a:duotone>
          </a:blip>
          <a:stretch>
            <a:fillRect/>
          </a:stretch>
        </p:blipFill>
        <p:spPr>
          <a:xfrm>
            <a:off x="7659044" y="5052254"/>
            <a:ext cx="2743200" cy="447675"/>
          </a:xfrm>
          <a:prstGeom prst="rect">
            <a:avLst/>
          </a:prstGeom>
        </p:spPr>
      </p:pic>
      <p:pic>
        <p:nvPicPr>
          <p:cNvPr id="21" name="صورة 20">
            <a:extLst>
              <a:ext uri="{FF2B5EF4-FFF2-40B4-BE49-F238E27FC236}">
                <a16:creationId xmlns:a16="http://schemas.microsoft.com/office/drawing/2014/main" id="{5E42C170-DA45-06FC-8C28-5AA18FF3555B}"/>
              </a:ext>
            </a:extLst>
          </p:cNvPr>
          <p:cNvPicPr>
            <a:picLocks noChangeAspect="1"/>
          </p:cNvPicPr>
          <p:nvPr/>
        </p:nvPicPr>
        <p:blipFill>
          <a:blip r:embed="rId11"/>
          <a:stretch>
            <a:fillRect/>
          </a:stretch>
        </p:blipFill>
        <p:spPr>
          <a:xfrm>
            <a:off x="5219700" y="2575499"/>
            <a:ext cx="1019175" cy="371475"/>
          </a:xfrm>
          <a:prstGeom prst="rect">
            <a:avLst/>
          </a:prstGeom>
        </p:spPr>
      </p:pic>
      <p:pic>
        <p:nvPicPr>
          <p:cNvPr id="23" name="صورة 22">
            <a:extLst>
              <a:ext uri="{FF2B5EF4-FFF2-40B4-BE49-F238E27FC236}">
                <a16:creationId xmlns:a16="http://schemas.microsoft.com/office/drawing/2014/main" id="{5D292689-0DA9-3A05-94D7-CBB3B0E75319}"/>
              </a:ext>
            </a:extLst>
          </p:cNvPr>
          <p:cNvPicPr>
            <a:picLocks noChangeAspect="1"/>
          </p:cNvPicPr>
          <p:nvPr/>
        </p:nvPicPr>
        <p:blipFill>
          <a:blip r:embed="rId12"/>
          <a:stretch>
            <a:fillRect/>
          </a:stretch>
        </p:blipFill>
        <p:spPr>
          <a:xfrm>
            <a:off x="4419600" y="3668608"/>
            <a:ext cx="2190750" cy="504825"/>
          </a:xfrm>
          <a:prstGeom prst="rect">
            <a:avLst/>
          </a:prstGeom>
        </p:spPr>
      </p:pic>
      <p:pic>
        <p:nvPicPr>
          <p:cNvPr id="25" name="صورة 24">
            <a:extLst>
              <a:ext uri="{FF2B5EF4-FFF2-40B4-BE49-F238E27FC236}">
                <a16:creationId xmlns:a16="http://schemas.microsoft.com/office/drawing/2014/main" id="{0757B544-3164-40DA-776D-CF75A4AC991C}"/>
              </a:ext>
            </a:extLst>
          </p:cNvPr>
          <p:cNvPicPr>
            <a:picLocks noChangeAspect="1"/>
          </p:cNvPicPr>
          <p:nvPr/>
        </p:nvPicPr>
        <p:blipFill>
          <a:blip r:embed="rId13"/>
          <a:stretch>
            <a:fillRect/>
          </a:stretch>
        </p:blipFill>
        <p:spPr>
          <a:xfrm>
            <a:off x="5876925" y="4419600"/>
            <a:ext cx="581025" cy="381000"/>
          </a:xfrm>
          <a:prstGeom prst="rect">
            <a:avLst/>
          </a:prstGeom>
        </p:spPr>
      </p:pic>
      <p:pic>
        <p:nvPicPr>
          <p:cNvPr id="27" name="صورة 26">
            <a:extLst>
              <a:ext uri="{FF2B5EF4-FFF2-40B4-BE49-F238E27FC236}">
                <a16:creationId xmlns:a16="http://schemas.microsoft.com/office/drawing/2014/main" id="{B9608077-C126-30C0-D121-F622CAAC1013}"/>
              </a:ext>
            </a:extLst>
          </p:cNvPr>
          <p:cNvPicPr>
            <a:picLocks noChangeAspect="1"/>
          </p:cNvPicPr>
          <p:nvPr/>
        </p:nvPicPr>
        <p:blipFill>
          <a:blip r:embed="rId14"/>
          <a:stretch>
            <a:fillRect/>
          </a:stretch>
        </p:blipFill>
        <p:spPr>
          <a:xfrm>
            <a:off x="3314700" y="1100914"/>
            <a:ext cx="1905000" cy="1590675"/>
          </a:xfrm>
          <a:prstGeom prst="rect">
            <a:avLst/>
          </a:prstGeom>
        </p:spPr>
      </p:pic>
      <p:pic>
        <p:nvPicPr>
          <p:cNvPr id="28" name="Picture 264">
            <a:extLst>
              <a:ext uri="{FF2B5EF4-FFF2-40B4-BE49-F238E27FC236}">
                <a16:creationId xmlns:a16="http://schemas.microsoft.com/office/drawing/2014/main" id="{3DF35339-D94D-4B8B-C04B-8B07C5E66F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76200"/>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2">
            <a:extLst>
              <a:ext uri="{FF2B5EF4-FFF2-40B4-BE49-F238E27FC236}">
                <a16:creationId xmlns:a16="http://schemas.microsoft.com/office/drawing/2014/main" id="{55B38741-7FB5-D9D9-2FB1-5C9BBC468AA3}"/>
              </a:ext>
            </a:extLst>
          </p:cNvPr>
          <p:cNvSpPr txBox="1">
            <a:spLocks noChangeArrowheads="1"/>
          </p:cNvSpPr>
          <p:nvPr/>
        </p:nvSpPr>
        <p:spPr bwMode="auto">
          <a:xfrm>
            <a:off x="9361488" y="2466446"/>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00B050"/>
                </a:solidFill>
              </a:rPr>
              <a:t>حجم الهرم =</a:t>
            </a:r>
            <a:endParaRPr lang="en-US" sz="2000" b="1" dirty="0">
              <a:solidFill>
                <a:srgbClr val="00B050"/>
              </a:solidFill>
            </a:endParaRPr>
          </a:p>
        </p:txBody>
      </p:sp>
      <p:grpSp>
        <p:nvGrpSpPr>
          <p:cNvPr id="3" name="Group 21">
            <a:extLst>
              <a:ext uri="{FF2B5EF4-FFF2-40B4-BE49-F238E27FC236}">
                <a16:creationId xmlns:a16="http://schemas.microsoft.com/office/drawing/2014/main" id="{BB3854B0-3305-5811-A3AA-FD3179437CCA}"/>
              </a:ext>
            </a:extLst>
          </p:cNvPr>
          <p:cNvGrpSpPr>
            <a:grpSpLocks/>
          </p:cNvGrpSpPr>
          <p:nvPr/>
        </p:nvGrpSpPr>
        <p:grpSpPr bwMode="auto">
          <a:xfrm>
            <a:off x="6597265" y="2364362"/>
            <a:ext cx="2736850" cy="719137"/>
            <a:chOff x="2721" y="2895"/>
            <a:chExt cx="1724" cy="453"/>
          </a:xfrm>
        </p:grpSpPr>
        <p:sp>
          <p:nvSpPr>
            <p:cNvPr id="4" name="Text Box 22">
              <a:extLst>
                <a:ext uri="{FF2B5EF4-FFF2-40B4-BE49-F238E27FC236}">
                  <a16:creationId xmlns:a16="http://schemas.microsoft.com/office/drawing/2014/main" id="{28F05CA6-9295-7917-EF6E-7B79E125DA05}"/>
                </a:ext>
              </a:extLst>
            </p:cNvPr>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FF0000"/>
                  </a:solidFill>
                </a:rPr>
                <a:t>مساحة القاعدة </a:t>
              </a:r>
              <a:r>
                <a:rPr lang="ar-SA" sz="2000" b="1" dirty="0"/>
                <a:t>× </a:t>
              </a:r>
              <a:r>
                <a:rPr lang="ar-SA" sz="2000" b="1" dirty="0">
                  <a:solidFill>
                    <a:srgbClr val="00B0F0"/>
                  </a:solidFill>
                </a:rPr>
                <a:t>الارتفاع</a:t>
              </a:r>
              <a:endParaRPr lang="en-US" sz="2000" b="1" dirty="0">
                <a:solidFill>
                  <a:srgbClr val="00B0F0"/>
                </a:solidFill>
              </a:endParaRPr>
            </a:p>
          </p:txBody>
        </p:sp>
        <p:grpSp>
          <p:nvGrpSpPr>
            <p:cNvPr id="6" name="Group 23">
              <a:extLst>
                <a:ext uri="{FF2B5EF4-FFF2-40B4-BE49-F238E27FC236}">
                  <a16:creationId xmlns:a16="http://schemas.microsoft.com/office/drawing/2014/main" id="{33DAAD30-F117-5953-4D6F-A87F76933441}"/>
                </a:ext>
              </a:extLst>
            </p:cNvPr>
            <p:cNvGrpSpPr>
              <a:grpSpLocks/>
            </p:cNvGrpSpPr>
            <p:nvPr/>
          </p:nvGrpSpPr>
          <p:grpSpPr bwMode="auto">
            <a:xfrm>
              <a:off x="4263" y="2895"/>
              <a:ext cx="182" cy="453"/>
              <a:chOff x="975" y="3090"/>
              <a:chExt cx="182" cy="453"/>
            </a:xfrm>
          </p:grpSpPr>
          <p:sp>
            <p:nvSpPr>
              <p:cNvPr id="8" name="Text Box 24">
                <a:extLst>
                  <a:ext uri="{FF2B5EF4-FFF2-40B4-BE49-F238E27FC236}">
                    <a16:creationId xmlns:a16="http://schemas.microsoft.com/office/drawing/2014/main" id="{17B10BE9-E16E-73AB-E6A2-13ED719398AD}"/>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10" name="Line 25">
                <a:extLst>
                  <a:ext uri="{FF2B5EF4-FFF2-40B4-BE49-F238E27FC236}">
                    <a16:creationId xmlns:a16="http://schemas.microsoft.com/office/drawing/2014/main" id="{51C6F57B-BDAD-FA66-0792-46E944B934AD}"/>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26">
                <a:extLst>
                  <a:ext uri="{FF2B5EF4-FFF2-40B4-BE49-F238E27FC236}">
                    <a16:creationId xmlns:a16="http://schemas.microsoft.com/office/drawing/2014/main" id="{7DD30BC7-4507-81BE-CDD9-7145D4C22B3D}"/>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spTree>
    <p:extLst>
      <p:ext uri="{BB962C8B-B14F-4D97-AF65-F5344CB8AC3E}">
        <p14:creationId xmlns:p14="http://schemas.microsoft.com/office/powerpoint/2010/main" val="48439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596" name="Text Box 12"/>
          <p:cNvSpPr txBox="1">
            <a:spLocks noChangeArrowheads="1"/>
          </p:cNvSpPr>
          <p:nvPr/>
        </p:nvSpPr>
        <p:spPr bwMode="auto">
          <a:xfrm>
            <a:off x="8882064" y="2443274"/>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00B050"/>
                </a:solidFill>
              </a:rPr>
              <a:t>حجم الهرم =</a:t>
            </a:r>
            <a:endParaRPr lang="en-US" sz="2000" b="1" dirty="0">
              <a:solidFill>
                <a:srgbClr val="00B050"/>
              </a:solidFill>
            </a:endParaRPr>
          </a:p>
        </p:txBody>
      </p:sp>
      <p:grpSp>
        <p:nvGrpSpPr>
          <p:cNvPr id="67605" name="Group 21"/>
          <p:cNvGrpSpPr>
            <a:grpSpLocks/>
          </p:cNvGrpSpPr>
          <p:nvPr/>
        </p:nvGrpSpPr>
        <p:grpSpPr bwMode="auto">
          <a:xfrm>
            <a:off x="6041231" y="2334419"/>
            <a:ext cx="2736850" cy="719137"/>
            <a:chOff x="2721" y="2895"/>
            <a:chExt cx="1724" cy="453"/>
          </a:xfrm>
        </p:grpSpPr>
        <p:sp>
          <p:nvSpPr>
            <p:cNvPr id="67606" name="Text Box 22"/>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FF0000"/>
                  </a:solidFill>
                </a:rPr>
                <a:t>مساحة القاعدة </a:t>
              </a:r>
              <a:r>
                <a:rPr lang="ar-SA" sz="2000" b="1" dirty="0"/>
                <a:t>× </a:t>
              </a:r>
              <a:r>
                <a:rPr lang="ar-SA" sz="2000" b="1" dirty="0">
                  <a:solidFill>
                    <a:srgbClr val="00B0F0"/>
                  </a:solidFill>
                </a:rPr>
                <a:t>الارتفاع</a:t>
              </a:r>
              <a:endParaRPr lang="en-US" sz="2000" b="1" dirty="0">
                <a:solidFill>
                  <a:srgbClr val="00B0F0"/>
                </a:solidFill>
              </a:endParaRPr>
            </a:p>
          </p:txBody>
        </p:sp>
        <p:grpSp>
          <p:nvGrpSpPr>
            <p:cNvPr id="67607" name="Group 23"/>
            <p:cNvGrpSpPr>
              <a:grpSpLocks/>
            </p:cNvGrpSpPr>
            <p:nvPr/>
          </p:nvGrpSpPr>
          <p:grpSpPr bwMode="auto">
            <a:xfrm>
              <a:off x="4263" y="2895"/>
              <a:ext cx="182" cy="453"/>
              <a:chOff x="975" y="3090"/>
              <a:chExt cx="182" cy="453"/>
            </a:xfrm>
          </p:grpSpPr>
          <p:sp>
            <p:nvSpPr>
              <p:cNvPr id="67608"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67609"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grpSp>
        <p:nvGrpSpPr>
          <p:cNvPr id="36" name="Group 21"/>
          <p:cNvGrpSpPr>
            <a:grpSpLocks/>
          </p:cNvGrpSpPr>
          <p:nvPr/>
        </p:nvGrpSpPr>
        <p:grpSpPr bwMode="auto">
          <a:xfrm>
            <a:off x="7246939" y="2963068"/>
            <a:ext cx="1585913" cy="719137"/>
            <a:chOff x="3446" y="2895"/>
            <a:chExt cx="999" cy="453"/>
          </a:xfrm>
        </p:grpSpPr>
        <p:sp>
          <p:nvSpPr>
            <p:cNvPr id="37" name="Text Box 22"/>
            <p:cNvSpPr txBox="1">
              <a:spLocks noChangeArrowheads="1"/>
            </p:cNvSpPr>
            <p:nvPr/>
          </p:nvSpPr>
          <p:spPr bwMode="auto">
            <a:xfrm>
              <a:off x="3446" y="2976"/>
              <a:ext cx="8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a:solidFill>
                    <a:srgbClr val="FF0000"/>
                  </a:solidFill>
                </a:rPr>
                <a:t>ل × </a:t>
              </a:r>
              <a:r>
                <a:rPr lang="ar-SA" sz="2000" b="1" dirty="0">
                  <a:solidFill>
                    <a:srgbClr val="FF0000"/>
                  </a:solidFill>
                </a:rPr>
                <a:t>ض </a:t>
              </a:r>
              <a:r>
                <a:rPr lang="ar-SA" sz="2000" b="1" dirty="0"/>
                <a:t>× </a:t>
              </a:r>
              <a:r>
                <a:rPr lang="ar-SA" sz="2000" b="1" dirty="0">
                  <a:solidFill>
                    <a:srgbClr val="00B0F0"/>
                  </a:solidFill>
                </a:rPr>
                <a:t>ع</a:t>
              </a:r>
              <a:endParaRPr lang="en-US" sz="2000" b="1" dirty="0">
                <a:solidFill>
                  <a:srgbClr val="00B0F0"/>
                </a:solidFill>
              </a:endParaRPr>
            </a:p>
          </p:txBody>
        </p:sp>
        <p:grpSp>
          <p:nvGrpSpPr>
            <p:cNvPr id="38" name="Group 23"/>
            <p:cNvGrpSpPr>
              <a:grpSpLocks/>
            </p:cNvGrpSpPr>
            <p:nvPr/>
          </p:nvGrpSpPr>
          <p:grpSpPr bwMode="auto">
            <a:xfrm>
              <a:off x="4263" y="2895"/>
              <a:ext cx="182" cy="453"/>
              <a:chOff x="975" y="3090"/>
              <a:chExt cx="182" cy="453"/>
            </a:xfrm>
          </p:grpSpPr>
          <p:sp>
            <p:nvSpPr>
              <p:cNvPr id="39"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40"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grpSp>
        <p:nvGrpSpPr>
          <p:cNvPr id="67611" name="Group 27"/>
          <p:cNvGrpSpPr>
            <a:grpSpLocks/>
          </p:cNvGrpSpPr>
          <p:nvPr/>
        </p:nvGrpSpPr>
        <p:grpSpPr bwMode="auto">
          <a:xfrm>
            <a:off x="6179343" y="3743550"/>
            <a:ext cx="2857501" cy="719138"/>
            <a:chOff x="2940" y="3394"/>
            <a:chExt cx="1800" cy="453"/>
          </a:xfrm>
        </p:grpSpPr>
        <p:sp>
          <p:nvSpPr>
            <p:cNvPr id="67612" name="Text Box 28"/>
            <p:cNvSpPr txBox="1">
              <a:spLocks noChangeArrowheads="1"/>
            </p:cNvSpPr>
            <p:nvPr/>
          </p:nvSpPr>
          <p:spPr bwMode="auto">
            <a:xfrm>
              <a:off x="2940" y="3473"/>
              <a:ext cx="18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a:t>
              </a:r>
              <a:r>
                <a:rPr lang="ar-SA" sz="2400" b="1"/>
                <a:t>× (</a:t>
              </a:r>
              <a:r>
                <a:rPr lang="ar-SA" sz="2400" b="1">
                  <a:solidFill>
                    <a:srgbClr val="FF3300"/>
                  </a:solidFill>
                </a:rPr>
                <a:t>2 </a:t>
              </a:r>
              <a:r>
                <a:rPr lang="ar-SA" sz="2400" b="1"/>
                <a:t>× </a:t>
              </a:r>
              <a:r>
                <a:rPr lang="ar-SA" sz="2400" b="1">
                  <a:solidFill>
                    <a:srgbClr val="FF3300"/>
                  </a:solidFill>
                </a:rPr>
                <a:t>2</a:t>
              </a:r>
              <a:r>
                <a:rPr lang="ar-SA" sz="2400" b="1"/>
                <a:t> )</a:t>
              </a:r>
              <a:r>
                <a:rPr lang="ar-SA" sz="2400" b="1">
                  <a:solidFill>
                    <a:srgbClr val="00B0F0"/>
                  </a:solidFill>
                </a:rPr>
                <a:t> × 5</a:t>
              </a:r>
              <a:endParaRPr lang="ar-SA" sz="2400" b="1" dirty="0">
                <a:latin typeface="Arial Unicode MS" pitchFamily="34" charset="-128"/>
                <a:ea typeface="Arial Unicode MS" pitchFamily="34" charset="-128"/>
                <a:cs typeface="Arial Unicode MS" pitchFamily="34" charset="-128"/>
              </a:endParaRPr>
            </a:p>
          </p:txBody>
        </p:sp>
        <p:grpSp>
          <p:nvGrpSpPr>
            <p:cNvPr id="67613" name="Group 29"/>
            <p:cNvGrpSpPr>
              <a:grpSpLocks/>
            </p:cNvGrpSpPr>
            <p:nvPr/>
          </p:nvGrpSpPr>
          <p:grpSpPr bwMode="auto">
            <a:xfrm>
              <a:off x="4332" y="3394"/>
              <a:ext cx="182" cy="453"/>
              <a:chOff x="975" y="3090"/>
              <a:chExt cx="182" cy="453"/>
            </a:xfrm>
          </p:grpSpPr>
          <p:sp>
            <p:nvSpPr>
              <p:cNvPr id="6761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6761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
        <p:nvSpPr>
          <p:cNvPr id="46" name="Text Box 28"/>
          <p:cNvSpPr txBox="1">
            <a:spLocks noChangeArrowheads="1"/>
          </p:cNvSpPr>
          <p:nvPr/>
        </p:nvSpPr>
        <p:spPr bwMode="auto">
          <a:xfrm>
            <a:off x="6438107" y="4853554"/>
            <a:ext cx="233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endParaRPr lang="ar-SA" sz="2000" b="1" dirty="0">
              <a:latin typeface="Arial Unicode MS" pitchFamily="34" charset="-128"/>
              <a:ea typeface="Arial Unicode MS" pitchFamily="34" charset="-128"/>
              <a:cs typeface="Arial Unicode MS" pitchFamily="34" charset="-128"/>
            </a:endParaRPr>
          </a:p>
        </p:txBody>
      </p:sp>
      <p:sp>
        <p:nvSpPr>
          <p:cNvPr id="67597" name="Text Box 13"/>
          <p:cNvSpPr txBox="1">
            <a:spLocks noChangeArrowheads="1"/>
          </p:cNvSpPr>
          <p:nvPr/>
        </p:nvSpPr>
        <p:spPr bwMode="auto">
          <a:xfrm>
            <a:off x="7760956" y="5320580"/>
            <a:ext cx="1270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A249"/>
                </a:solidFill>
                <a:highlight>
                  <a:srgbClr val="FFFF00"/>
                </a:highlight>
              </a:rPr>
              <a:t>= 6,6 </a:t>
            </a:r>
            <a:r>
              <a:rPr lang="ar-SA" sz="2400" b="1" dirty="0">
                <a:solidFill>
                  <a:srgbClr val="00A249"/>
                </a:solidFill>
                <a:highlight>
                  <a:srgbClr val="FFFF00"/>
                </a:highlight>
              </a:rPr>
              <a:t>م3</a:t>
            </a:r>
            <a:endParaRPr lang="en-US" sz="2400" b="1" dirty="0">
              <a:solidFill>
                <a:srgbClr val="00A249"/>
              </a:solidFill>
              <a:highlight>
                <a:srgbClr val="FFFF00"/>
              </a:highlight>
            </a:endParaRPr>
          </a:p>
        </p:txBody>
      </p:sp>
      <p:sp>
        <p:nvSpPr>
          <p:cNvPr id="51" name="Text Box 12"/>
          <p:cNvSpPr txBox="1">
            <a:spLocks noChangeArrowheads="1"/>
          </p:cNvSpPr>
          <p:nvPr/>
        </p:nvSpPr>
        <p:spPr bwMode="auto">
          <a:xfrm>
            <a:off x="8940381" y="3792355"/>
            <a:ext cx="1296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dirty="0">
                <a:solidFill>
                  <a:srgbClr val="00B050"/>
                </a:solidFill>
              </a:rPr>
              <a:t>حجم الهرم</a:t>
            </a:r>
            <a:endParaRPr lang="en-US" sz="2400" b="1" dirty="0">
              <a:solidFill>
                <a:srgbClr val="00B050"/>
              </a:solidFill>
            </a:endParaRPr>
          </a:p>
        </p:txBody>
      </p:sp>
      <p:sp>
        <p:nvSpPr>
          <p:cNvPr id="6" name="مربع نص 5"/>
          <p:cNvSpPr txBox="1"/>
          <p:nvPr/>
        </p:nvSpPr>
        <p:spPr>
          <a:xfrm>
            <a:off x="7608554" y="4366210"/>
            <a:ext cx="399641" cy="369332"/>
          </a:xfrm>
          <a:prstGeom prst="rect">
            <a:avLst/>
          </a:prstGeom>
          <a:noFill/>
        </p:spPr>
        <p:txBody>
          <a:bodyPr wrap="square" rtlCol="0">
            <a:spAutoFit/>
          </a:bodyPr>
          <a:lstStyle/>
          <a:p>
            <a:r>
              <a:rPr lang="ar-SA">
                <a:solidFill>
                  <a:schemeClr val="accent2"/>
                </a:solidFill>
              </a:rPr>
              <a:t>8</a:t>
            </a:r>
            <a:endParaRPr lang="en-US" dirty="0">
              <a:solidFill>
                <a:schemeClr val="accent2"/>
              </a:solidFill>
            </a:endParaRPr>
          </a:p>
        </p:txBody>
      </p:sp>
      <p:cxnSp>
        <p:nvCxnSpPr>
          <p:cNvPr id="57" name="رابط مستقيم 56"/>
          <p:cNvCxnSpPr/>
          <p:nvPr/>
        </p:nvCxnSpPr>
        <p:spPr bwMode="auto">
          <a:xfrm flipH="1">
            <a:off x="7608555" y="4742259"/>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رابط مستقيم 57"/>
          <p:cNvCxnSpPr/>
          <p:nvPr/>
        </p:nvCxnSpPr>
        <p:spPr bwMode="auto">
          <a:xfrm flipH="1">
            <a:off x="8412956" y="4917827"/>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64">
            <a:extLst>
              <a:ext uri="{FF2B5EF4-FFF2-40B4-BE49-F238E27FC236}">
                <a16:creationId xmlns:a16="http://schemas.microsoft.com/office/drawing/2014/main" id="{685386C2-3695-AD2B-FE21-5571A0DFA9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76200"/>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B7D58A4A-C87F-D8D3-1E65-49B629AA2E4B}"/>
              </a:ext>
            </a:extLst>
          </p:cNvPr>
          <p:cNvPicPr>
            <a:picLocks noChangeAspect="1"/>
          </p:cNvPicPr>
          <p:nvPr/>
        </p:nvPicPr>
        <p:blipFill>
          <a:blip r:embed="rId4">
            <a:duotone>
              <a:prstClr val="black"/>
              <a:srgbClr val="FFCCFF">
                <a:tint val="45000"/>
                <a:satMod val="400000"/>
              </a:srgbClr>
            </a:duotone>
          </a:blip>
          <a:stretch>
            <a:fillRect/>
          </a:stretch>
        </p:blipFill>
        <p:spPr>
          <a:xfrm>
            <a:off x="4622005" y="1602072"/>
            <a:ext cx="5953125" cy="47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صورة 8">
            <a:extLst>
              <a:ext uri="{FF2B5EF4-FFF2-40B4-BE49-F238E27FC236}">
                <a16:creationId xmlns:a16="http://schemas.microsoft.com/office/drawing/2014/main" id="{E4B1B901-AE63-9681-E8C0-A79C9C0642C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99377" y="763710"/>
            <a:ext cx="2266950" cy="600075"/>
          </a:xfrm>
          <a:prstGeom prst="rect">
            <a:avLst/>
          </a:prstGeom>
          <a:ln>
            <a:noFill/>
          </a:ln>
          <a:effectLst>
            <a:glow rad="101600">
              <a:srgbClr val="C9FFE4">
                <a:alpha val="60000"/>
              </a:srgbClr>
            </a:glow>
          </a:effectLst>
        </p:spPr>
      </p:pic>
      <p:grpSp>
        <p:nvGrpSpPr>
          <p:cNvPr id="2" name="Group 27">
            <a:extLst>
              <a:ext uri="{FF2B5EF4-FFF2-40B4-BE49-F238E27FC236}">
                <a16:creationId xmlns:a16="http://schemas.microsoft.com/office/drawing/2014/main" id="{3060847F-E55C-E94E-5636-6781E89ACCCD}"/>
              </a:ext>
            </a:extLst>
          </p:cNvPr>
          <p:cNvGrpSpPr>
            <a:grpSpLocks/>
          </p:cNvGrpSpPr>
          <p:nvPr/>
        </p:nvGrpSpPr>
        <p:grpSpPr bwMode="auto">
          <a:xfrm>
            <a:off x="6157170" y="4456339"/>
            <a:ext cx="2857501" cy="719138"/>
            <a:chOff x="2940" y="3394"/>
            <a:chExt cx="1800" cy="453"/>
          </a:xfrm>
        </p:grpSpPr>
        <p:sp>
          <p:nvSpPr>
            <p:cNvPr id="5" name="Text Box 28">
              <a:extLst>
                <a:ext uri="{FF2B5EF4-FFF2-40B4-BE49-F238E27FC236}">
                  <a16:creationId xmlns:a16="http://schemas.microsoft.com/office/drawing/2014/main" id="{B5CFF153-671B-51E7-214D-014C9BB496DA}"/>
                </a:ext>
              </a:extLst>
            </p:cNvPr>
            <p:cNvSpPr txBox="1">
              <a:spLocks noChangeArrowheads="1"/>
            </p:cNvSpPr>
            <p:nvPr/>
          </p:nvSpPr>
          <p:spPr bwMode="auto">
            <a:xfrm>
              <a:off x="2940" y="3473"/>
              <a:ext cx="18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a:t>
              </a:r>
              <a:r>
                <a:rPr lang="ar-SA" sz="2400" b="1"/>
                <a:t>× 20</a:t>
              </a:r>
              <a:endParaRPr lang="ar-SA" sz="2400" b="1" dirty="0">
                <a:latin typeface="Arial Unicode MS" pitchFamily="34" charset="-128"/>
                <a:ea typeface="Arial Unicode MS" pitchFamily="34" charset="-128"/>
                <a:cs typeface="Arial Unicode MS" pitchFamily="34" charset="-128"/>
              </a:endParaRPr>
            </a:p>
          </p:txBody>
        </p:sp>
        <p:grpSp>
          <p:nvGrpSpPr>
            <p:cNvPr id="7" name="Group 29">
              <a:extLst>
                <a:ext uri="{FF2B5EF4-FFF2-40B4-BE49-F238E27FC236}">
                  <a16:creationId xmlns:a16="http://schemas.microsoft.com/office/drawing/2014/main" id="{360E6636-C7D7-EDCE-2331-67EC5DD2B846}"/>
                </a:ext>
              </a:extLst>
            </p:cNvPr>
            <p:cNvGrpSpPr>
              <a:grpSpLocks/>
            </p:cNvGrpSpPr>
            <p:nvPr/>
          </p:nvGrpSpPr>
          <p:grpSpPr bwMode="auto">
            <a:xfrm>
              <a:off x="4332" y="3394"/>
              <a:ext cx="182" cy="453"/>
              <a:chOff x="975" y="3090"/>
              <a:chExt cx="182" cy="453"/>
            </a:xfrm>
          </p:grpSpPr>
          <p:sp>
            <p:nvSpPr>
              <p:cNvPr id="10" name="Text Box 30">
                <a:extLst>
                  <a:ext uri="{FF2B5EF4-FFF2-40B4-BE49-F238E27FC236}">
                    <a16:creationId xmlns:a16="http://schemas.microsoft.com/office/drawing/2014/main" id="{1E9560DF-0B86-3548-3740-DD97878DDAC9}"/>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11" name="Line 31">
                <a:extLst>
                  <a:ext uri="{FF2B5EF4-FFF2-40B4-BE49-F238E27FC236}">
                    <a16:creationId xmlns:a16="http://schemas.microsoft.com/office/drawing/2014/main" id="{BBA102F9-1EF2-9A3D-1EB0-52CFAE1B740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32">
                <a:extLst>
                  <a:ext uri="{FF2B5EF4-FFF2-40B4-BE49-F238E27FC236}">
                    <a16:creationId xmlns:a16="http://schemas.microsoft.com/office/drawing/2014/main" id="{5CC8D241-153B-4EE4-8EBA-74C0263757EA}"/>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Tree>
    <p:extLst>
      <p:ext uri="{BB962C8B-B14F-4D97-AF65-F5344CB8AC3E}">
        <p14:creationId xmlns:p14="http://schemas.microsoft.com/office/powerpoint/2010/main" val="27750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p:cTn id="7" dur="1000" fill="hold"/>
                                        <p:tgtEl>
                                          <p:spTgt spid="67596"/>
                                        </p:tgtEl>
                                        <p:attrNameLst>
                                          <p:attrName>ppt_x</p:attrName>
                                        </p:attrNameLst>
                                      </p:cBhvr>
                                      <p:tavLst>
                                        <p:tav tm="0">
                                          <p:val>
                                            <p:strVal val="#ppt_x-.2"/>
                                          </p:val>
                                        </p:tav>
                                        <p:tav tm="100000">
                                          <p:val>
                                            <p:strVal val="#ppt_x"/>
                                          </p:val>
                                        </p:tav>
                                      </p:tavLst>
                                    </p:anim>
                                    <p:anim calcmode="lin" valueType="num">
                                      <p:cBhvr>
                                        <p:cTn id="8" dur="1000" fill="hold"/>
                                        <p:tgtEl>
                                          <p:spTgt spid="675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7605"/>
                                        </p:tgtEl>
                                        <p:attrNameLst>
                                          <p:attrName>style.visibility</p:attrName>
                                        </p:attrNameLst>
                                      </p:cBhvr>
                                      <p:to>
                                        <p:strVal val="visible"/>
                                      </p:to>
                                    </p:set>
                                    <p:anim calcmode="lin" valueType="num">
                                      <p:cBhvr>
                                        <p:cTn id="14" dur="1000" fill="hold"/>
                                        <p:tgtEl>
                                          <p:spTgt spid="67605"/>
                                        </p:tgtEl>
                                        <p:attrNameLst>
                                          <p:attrName>ppt_x</p:attrName>
                                        </p:attrNameLst>
                                      </p:cBhvr>
                                      <p:tavLst>
                                        <p:tav tm="0">
                                          <p:val>
                                            <p:strVal val="#ppt_x-.2"/>
                                          </p:val>
                                        </p:tav>
                                        <p:tav tm="100000">
                                          <p:val>
                                            <p:strVal val="#ppt_x"/>
                                          </p:val>
                                        </p:tav>
                                      </p:tavLst>
                                    </p:anim>
                                    <p:anim calcmode="lin" valueType="num">
                                      <p:cBhvr>
                                        <p:cTn id="15" dur="1000" fill="hold"/>
                                        <p:tgtEl>
                                          <p:spTgt spid="67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7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ppt_x</p:attrName>
                                        </p:attrNameLst>
                                      </p:cBhvr>
                                      <p:tavLst>
                                        <p:tav tm="0">
                                          <p:val>
                                            <p:strVal val="#ppt_x-.2"/>
                                          </p:val>
                                        </p:tav>
                                        <p:tav tm="100000">
                                          <p:val>
                                            <p:strVal val="#ppt_x"/>
                                          </p:val>
                                        </p:tav>
                                      </p:tavLst>
                                    </p:anim>
                                    <p:anim calcmode="lin" valueType="num">
                                      <p:cBhvr>
                                        <p:cTn id="29"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7611"/>
                                        </p:tgtEl>
                                        <p:attrNameLst>
                                          <p:attrName>style.visibility</p:attrName>
                                        </p:attrNameLst>
                                      </p:cBhvr>
                                      <p:to>
                                        <p:strVal val="visible"/>
                                      </p:to>
                                    </p:set>
                                    <p:anim calcmode="lin" valueType="num">
                                      <p:cBhvr>
                                        <p:cTn id="35" dur="1000" fill="hold"/>
                                        <p:tgtEl>
                                          <p:spTgt spid="67611"/>
                                        </p:tgtEl>
                                        <p:attrNameLst>
                                          <p:attrName>ppt_x</p:attrName>
                                        </p:attrNameLst>
                                      </p:cBhvr>
                                      <p:tavLst>
                                        <p:tav tm="0">
                                          <p:val>
                                            <p:strVal val="#ppt_x-.2"/>
                                          </p:val>
                                        </p:tav>
                                        <p:tav tm="100000">
                                          <p:val>
                                            <p:strVal val="#ppt_x"/>
                                          </p:val>
                                        </p:tav>
                                      </p:tavLst>
                                    </p:anim>
                                    <p:anim calcmode="lin" valueType="num">
                                      <p:cBhvr>
                                        <p:cTn id="36" dur="1000" fill="hold"/>
                                        <p:tgtEl>
                                          <p:spTgt spid="676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761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67597"/>
                                        </p:tgtEl>
                                        <p:attrNameLst>
                                          <p:attrName>style.visibility</p:attrName>
                                        </p:attrNameLst>
                                      </p:cBhvr>
                                      <p:to>
                                        <p:strVal val="visible"/>
                                      </p:to>
                                    </p:set>
                                    <p:anim calcmode="lin" valueType="num">
                                      <p:cBhvr>
                                        <p:cTn id="55" dur="1000" fill="hold"/>
                                        <p:tgtEl>
                                          <p:spTgt spid="67597"/>
                                        </p:tgtEl>
                                        <p:attrNameLst>
                                          <p:attrName>ppt_x</p:attrName>
                                        </p:attrNameLst>
                                      </p:cBhvr>
                                      <p:tavLst>
                                        <p:tav tm="0">
                                          <p:val>
                                            <p:strVal val="#ppt_x-.2"/>
                                          </p:val>
                                        </p:tav>
                                        <p:tav tm="100000">
                                          <p:val>
                                            <p:strVal val="#ppt_x"/>
                                          </p:val>
                                        </p:tav>
                                      </p:tavLst>
                                    </p:anim>
                                    <p:anim calcmode="lin" valueType="num">
                                      <p:cBhvr>
                                        <p:cTn id="56" dur="1000" fill="hold"/>
                                        <p:tgtEl>
                                          <p:spTgt spid="6759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759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597" grpId="0"/>
      <p:bldP spid="5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Shape 95"/>
        <p:cNvGrpSpPr/>
        <p:nvPr/>
      </p:nvGrpSpPr>
      <p:grpSpPr>
        <a:xfrm>
          <a:off x="0" y="0"/>
          <a:ext cx="0" cy="0"/>
          <a:chOff x="0" y="0"/>
          <a:chExt cx="0" cy="0"/>
        </a:xfrm>
      </p:grpSpPr>
      <p:sp>
        <p:nvSpPr>
          <p:cNvPr id="96" name="Google Shape;96;p15"/>
          <p:cNvSpPr/>
          <p:nvPr/>
        </p:nvSpPr>
        <p:spPr>
          <a:xfrm>
            <a:off x="2680492" y="1859999"/>
            <a:ext cx="6831016" cy="5384863"/>
          </a:xfrm>
          <a:prstGeom prst="rect">
            <a:avLst/>
          </a:prstGeom>
          <a:solidFill>
            <a:schemeClr val="bg1">
              <a:lumMod val="95000"/>
            </a:schemeClr>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7" name="Google Shape;97;p15" descr="C:\Users\Administrator\Desktop\56d684a0446de.png"/>
          <p:cNvPicPr preferRelativeResize="0"/>
          <p:nvPr/>
        </p:nvPicPr>
        <p:blipFill rotWithShape="1">
          <a:blip r:embed="rId3">
            <a:alphaModFix/>
          </a:blip>
          <a:srcRect/>
          <a:stretch/>
        </p:blipFill>
        <p:spPr>
          <a:xfrm>
            <a:off x="6208214" y="769324"/>
            <a:ext cx="3493720" cy="3973626"/>
          </a:xfrm>
          <a:prstGeom prst="rect">
            <a:avLst/>
          </a:prstGeom>
          <a:noFill/>
          <a:ln>
            <a:noFill/>
          </a:ln>
        </p:spPr>
      </p:pic>
      <p:grpSp>
        <p:nvGrpSpPr>
          <p:cNvPr id="98" name="Google Shape;98;p15"/>
          <p:cNvGrpSpPr/>
          <p:nvPr/>
        </p:nvGrpSpPr>
        <p:grpSpPr>
          <a:xfrm>
            <a:off x="3350596" y="-321567"/>
            <a:ext cx="6150795" cy="5835070"/>
            <a:chOff x="1159453" y="-665747"/>
            <a:chExt cx="6150795" cy="5835070"/>
          </a:xfrm>
        </p:grpSpPr>
        <p:grpSp>
          <p:nvGrpSpPr>
            <p:cNvPr id="99" name="Google Shape;99;p15"/>
            <p:cNvGrpSpPr/>
            <p:nvPr/>
          </p:nvGrpSpPr>
          <p:grpSpPr>
            <a:xfrm rot="1500213">
              <a:off x="1816885" y="160250"/>
              <a:ext cx="4835931" cy="4183077"/>
              <a:chOff x="2983829" y="1091787"/>
              <a:chExt cx="4835931" cy="4183077"/>
            </a:xfrm>
          </p:grpSpPr>
          <p:sp>
            <p:nvSpPr>
              <p:cNvPr id="100" name="Google Shape;100;p15"/>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1" name="Google Shape;101;p15"/>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2" name="Google Shape;102;p15"/>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3" name="Google Shape;103;p15"/>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4" name="Google Shape;104;p15"/>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5" name="Google Shape;105;p15"/>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6" name="Google Shape;106;p15"/>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7" name="Google Shape;107;p15"/>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8" name="Google Shape;108;p15"/>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109;p15"/>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0" name="Google Shape;110;p15"/>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1" name="Google Shape;111;p15"/>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2" name="Google Shape;112;p15"/>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3" name="Google Shape;113;p15"/>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4" name="Google Shape;114;p15"/>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5" name="Google Shape;115;p15"/>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6" name="Google Shape;116;p15"/>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7" name="Google Shape;117;p15"/>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8" name="Google Shape;118;p15"/>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15"/>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0" name="Google Shape;120;p15"/>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1" name="Google Shape;121;p15"/>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2" name="Google Shape;122;p15"/>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3" name="Google Shape;123;p15"/>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4" name="Google Shape;124;p15"/>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5" name="Google Shape;125;p15"/>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6" name="Google Shape;126;p15"/>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7" name="Google Shape;127;p15"/>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8" name="Google Shape;128;p15"/>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9" name="Google Shape;129;p15"/>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0" name="Google Shape;130;p15"/>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1" name="Google Shape;131;p15"/>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2" name="Google Shape;132;p15"/>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3" name="Google Shape;133;p15"/>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4" name="Google Shape;134;p15"/>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5" name="Google Shape;135;p15"/>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6" name="Google Shape;136;p15"/>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7" name="Google Shape;137;p15"/>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8" name="Google Shape;138;p15"/>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9" name="Google Shape;139;p15"/>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0" name="Google Shape;140;p15"/>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1" name="Google Shape;141;p15"/>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2" name="Google Shape;142;p15"/>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3" name="Google Shape;143;p15"/>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4" name="Google Shape;144;p15"/>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5" name="Google Shape;145;p15"/>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6" name="Google Shape;146;p15"/>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7" name="Google Shape;147;p15"/>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8" name="Google Shape;148;p15"/>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9" name="Google Shape;149;p15"/>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0" name="Google Shape;150;p15"/>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1" name="Google Shape;151;p15"/>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2" name="Google Shape;152;p15"/>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3" name="Google Shape;153;p15"/>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 name="Google Shape;154;p15"/>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 name="Google Shape;155;p15"/>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 name="Google Shape;156;p15"/>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 name="Google Shape;157;p15"/>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 name="Google Shape;158;p15"/>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 name="Google Shape;159;p15"/>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 name="Google Shape;160;p15"/>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1" name="Google Shape;161;p15"/>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2" name="Google Shape;162;p15"/>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3" name="Google Shape;163;p15"/>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4" name="Google Shape;164;p15"/>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5" name="Google Shape;165;p15"/>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6" name="Google Shape;166;p15"/>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7" name="Google Shape;167;p15"/>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8" name="Google Shape;168;p15"/>
          <p:cNvSpPr/>
          <p:nvPr/>
        </p:nvSpPr>
        <p:spPr>
          <a:xfrm>
            <a:off x="4109133" y="3314700"/>
            <a:ext cx="6850967" cy="2583560"/>
          </a:xfrm>
          <a:prstGeom prst="rect">
            <a:avLst/>
          </a:prstGeom>
          <a:gradFill>
            <a:gsLst>
              <a:gs pos="0">
                <a:schemeClr val="accent6">
                  <a:lumMod val="40000"/>
                  <a:lumOff val="60000"/>
                </a:scheme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69" name="Google Shape;169;p15"/>
          <p:cNvSpPr txBox="1"/>
          <p:nvPr/>
        </p:nvSpPr>
        <p:spPr>
          <a:xfrm>
            <a:off x="4248545" y="4490459"/>
            <a:ext cx="5631871"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القياس : المساحة و الحجم</a:t>
            </a:r>
            <a:endParaRPr kumimoji="0" sz="1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70" name="Google Shape;170;p15"/>
          <p:cNvSpPr txBox="1"/>
          <p:nvPr/>
        </p:nvSpPr>
        <p:spPr>
          <a:xfrm>
            <a:off x="5949984" y="3581481"/>
            <a:ext cx="3356891"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44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الفصل الثامن</a:t>
            </a:r>
            <a:endParaRPr kumimoji="0" sz="4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71" name="Google Shape;171;p15"/>
          <p:cNvSpPr/>
          <p:nvPr/>
        </p:nvSpPr>
        <p:spPr>
          <a:xfrm rot="-231537">
            <a:off x="7617581" y="3716135"/>
            <a:ext cx="4048125" cy="4048126"/>
          </a:xfrm>
          <a:custGeom>
            <a:avLst/>
            <a:gdLst/>
            <a:ahLst/>
            <a:cxnLst/>
            <a:rect l="l" t="t" r="r" b="b"/>
            <a:pathLst>
              <a:path w="3967" h="3968" extrusionOk="0">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2" name="Google Shape;172;p15"/>
          <p:cNvSpPr/>
          <p:nvPr/>
        </p:nvSpPr>
        <p:spPr>
          <a:xfrm rot="-231537">
            <a:off x="8224006" y="4322560"/>
            <a:ext cx="2835275" cy="2835275"/>
          </a:xfrm>
          <a:custGeom>
            <a:avLst/>
            <a:gdLst/>
            <a:ahLst/>
            <a:cxnLst/>
            <a:rect l="l" t="t" r="r" b="b"/>
            <a:pathLst>
              <a:path w="2779" h="2778" extrusionOk="0">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3" name="Google Shape;173;p15"/>
          <p:cNvSpPr/>
          <p:nvPr/>
        </p:nvSpPr>
        <p:spPr>
          <a:xfrm rot="-231537">
            <a:off x="10720099" y="1821871"/>
            <a:ext cx="1606550" cy="1609725"/>
          </a:xfrm>
          <a:custGeom>
            <a:avLst/>
            <a:gdLst/>
            <a:ahLst/>
            <a:cxnLst/>
            <a:rect l="l" t="t" r="r" b="b"/>
            <a:pathLst>
              <a:path w="1576" h="1577" extrusionOk="0">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4" name="Google Shape;174;p15"/>
          <p:cNvSpPr/>
          <p:nvPr/>
        </p:nvSpPr>
        <p:spPr>
          <a:xfrm rot="-231537">
            <a:off x="11267733" y="2356861"/>
            <a:ext cx="511175" cy="512763"/>
          </a:xfrm>
          <a:custGeom>
            <a:avLst/>
            <a:gdLst/>
            <a:ahLst/>
            <a:cxnLst/>
            <a:rect l="l" t="t" r="r" b="b"/>
            <a:pathLst>
              <a:path w="502" h="502" extrusionOk="0">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5" name="Google Shape;175;p15"/>
          <p:cNvSpPr/>
          <p:nvPr/>
        </p:nvSpPr>
        <p:spPr>
          <a:xfrm rot="-231537">
            <a:off x="8876128" y="5697735"/>
            <a:ext cx="819150" cy="1431925"/>
          </a:xfrm>
          <a:custGeom>
            <a:avLst/>
            <a:gdLst/>
            <a:ahLst/>
            <a:cxnLst/>
            <a:rect l="l" t="t" r="r" b="b"/>
            <a:pathLst>
              <a:path w="806" h="1409" extrusionOk="0">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6" name="Google Shape;176;p15"/>
          <p:cNvSpPr/>
          <p:nvPr/>
        </p:nvSpPr>
        <p:spPr>
          <a:xfrm rot="-231537">
            <a:off x="9686161" y="5590867"/>
            <a:ext cx="2376488" cy="1692275"/>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7" name="Google Shape;177;p15"/>
          <p:cNvSpPr/>
          <p:nvPr/>
        </p:nvSpPr>
        <p:spPr>
          <a:xfrm rot="-231537">
            <a:off x="9604471" y="4845578"/>
            <a:ext cx="1962150" cy="774700"/>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8" name="Google Shape;178;p15"/>
          <p:cNvSpPr/>
          <p:nvPr/>
        </p:nvSpPr>
        <p:spPr>
          <a:xfrm rot="-231537">
            <a:off x="10997644" y="4598619"/>
            <a:ext cx="534988" cy="212725"/>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9" name="Google Shape;179;p15"/>
          <p:cNvSpPr/>
          <p:nvPr/>
        </p:nvSpPr>
        <p:spPr>
          <a:xfrm rot="-231537">
            <a:off x="11567702" y="4765695"/>
            <a:ext cx="420688" cy="126365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0" name="Google Shape;180;p15"/>
          <p:cNvSpPr/>
          <p:nvPr/>
        </p:nvSpPr>
        <p:spPr>
          <a:xfrm rot="-231537">
            <a:off x="9646103" y="5592431"/>
            <a:ext cx="2370138" cy="501650"/>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1" name="Google Shape;181;p15"/>
          <p:cNvSpPr/>
          <p:nvPr/>
        </p:nvSpPr>
        <p:spPr>
          <a:xfrm rot="-231537">
            <a:off x="9692278" y="5651789"/>
            <a:ext cx="561975" cy="1812925"/>
          </a:xfrm>
          <a:custGeom>
            <a:avLst/>
            <a:gdLst/>
            <a:ahLst/>
            <a:cxnLst/>
            <a:rect l="l" t="t" r="r" b="b"/>
            <a:pathLst>
              <a:path w="553" h="1783" extrusionOk="0">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2" name="Google Shape;182;p15"/>
          <p:cNvSpPr/>
          <p:nvPr/>
        </p:nvSpPr>
        <p:spPr>
          <a:xfrm rot="-231537">
            <a:off x="10307474" y="5166008"/>
            <a:ext cx="1439863" cy="974725"/>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3" name="Google Shape;183;p15"/>
          <p:cNvSpPr/>
          <p:nvPr/>
        </p:nvSpPr>
        <p:spPr>
          <a:xfrm rot="-231537">
            <a:off x="10924284" y="2621052"/>
            <a:ext cx="688975" cy="1987550"/>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4" name="Google Shape;184;p15"/>
          <p:cNvSpPr/>
          <p:nvPr/>
        </p:nvSpPr>
        <p:spPr>
          <a:xfrm rot="-231537">
            <a:off x="11595933" y="2564198"/>
            <a:ext cx="1030288" cy="1954213"/>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5" name="Google Shape;185;p15"/>
          <p:cNvSpPr/>
          <p:nvPr/>
        </p:nvSpPr>
        <p:spPr>
          <a:xfrm rot="-231537">
            <a:off x="11558069" y="2562639"/>
            <a:ext cx="1114425" cy="83185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6" name="Google Shape;186;p15"/>
          <p:cNvSpPr/>
          <p:nvPr/>
        </p:nvSpPr>
        <p:spPr>
          <a:xfrm rot="-231537">
            <a:off x="8089479" y="5254336"/>
            <a:ext cx="1543050" cy="482600"/>
          </a:xfrm>
          <a:custGeom>
            <a:avLst/>
            <a:gdLst/>
            <a:ahLst/>
            <a:cxnLst/>
            <a:rect l="l" t="t" r="r" b="b"/>
            <a:pathLst>
              <a:path w="1519" h="476" extrusionOk="0">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7" name="Google Shape;187;p15"/>
          <p:cNvSpPr/>
          <p:nvPr/>
        </p:nvSpPr>
        <p:spPr>
          <a:xfrm rot="-231537">
            <a:off x="5523190" y="5392345"/>
            <a:ext cx="2660650" cy="2768600"/>
          </a:xfrm>
          <a:custGeom>
            <a:avLst/>
            <a:gdLst/>
            <a:ahLst/>
            <a:cxnLst/>
            <a:rect l="l" t="t" r="r" b="b"/>
            <a:pathLst>
              <a:path w="2619" h="2724" extrusionOk="0">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980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8" name="Google Shape;188;p15"/>
          <p:cNvSpPr/>
          <p:nvPr/>
        </p:nvSpPr>
        <p:spPr>
          <a:xfrm rot="-231537">
            <a:off x="6956787" y="5344049"/>
            <a:ext cx="1227138" cy="2819400"/>
          </a:xfrm>
          <a:custGeom>
            <a:avLst/>
            <a:gdLst/>
            <a:ahLst/>
            <a:cxnLst/>
            <a:rect l="l" t="t" r="r" b="b"/>
            <a:pathLst>
              <a:path w="1208" h="2774" extrusionOk="0">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9" name="Google Shape;189;p15"/>
          <p:cNvSpPr/>
          <p:nvPr/>
        </p:nvSpPr>
        <p:spPr>
          <a:xfrm rot="-231537">
            <a:off x="9513162" y="5571037"/>
            <a:ext cx="241300" cy="212725"/>
          </a:xfrm>
          <a:custGeom>
            <a:avLst/>
            <a:gdLst/>
            <a:ahLst/>
            <a:cxnLst/>
            <a:rect l="l" t="t" r="r" b="b"/>
            <a:pathLst>
              <a:path w="238" h="210" extrusionOk="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0" name="Google Shape;190;p15"/>
          <p:cNvSpPr/>
          <p:nvPr/>
        </p:nvSpPr>
        <p:spPr>
          <a:xfrm rot="-231537">
            <a:off x="11409490" y="4709016"/>
            <a:ext cx="211138" cy="184150"/>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1" name="Google Shape;191;p15"/>
          <p:cNvSpPr/>
          <p:nvPr/>
        </p:nvSpPr>
        <p:spPr>
          <a:xfrm rot="-231537">
            <a:off x="10935848" y="4572401"/>
            <a:ext cx="111125" cy="9842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2" name="Google Shape;192;p15"/>
          <p:cNvSpPr/>
          <p:nvPr/>
        </p:nvSpPr>
        <p:spPr>
          <a:xfrm rot="-231537">
            <a:off x="11478376" y="2567605"/>
            <a:ext cx="111125" cy="96838"/>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3" name="Google Shape;193;p15"/>
          <p:cNvSpPr/>
          <p:nvPr/>
        </p:nvSpPr>
        <p:spPr>
          <a:xfrm rot="-231537">
            <a:off x="10773532" y="3377270"/>
            <a:ext cx="1039813" cy="1041400"/>
          </a:xfrm>
          <a:custGeom>
            <a:avLst/>
            <a:gdLst/>
            <a:ahLst/>
            <a:cxnLst/>
            <a:rect l="l" t="t" r="r" b="b"/>
            <a:pathLst>
              <a:path w="1024" h="1024" extrusionOk="0">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4" name="Google Shape;194;p15"/>
          <p:cNvSpPr/>
          <p:nvPr/>
        </p:nvSpPr>
        <p:spPr>
          <a:xfrm rot="-231537">
            <a:off x="11017953" y="3621748"/>
            <a:ext cx="550863" cy="550863"/>
          </a:xfrm>
          <a:custGeom>
            <a:avLst/>
            <a:gdLst/>
            <a:ahLst/>
            <a:cxnLst/>
            <a:rect l="l" t="t" r="r" b="b"/>
            <a:pathLst>
              <a:path w="541" h="542" extrusionOk="0">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5" name="Google Shape;195;p15"/>
          <p:cNvSpPr/>
          <p:nvPr/>
        </p:nvSpPr>
        <p:spPr>
          <a:xfrm rot="-231537">
            <a:off x="11148182" y="3753508"/>
            <a:ext cx="290513" cy="288925"/>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6" name="Google Shape;196;p15"/>
          <p:cNvSpPr/>
          <p:nvPr/>
        </p:nvSpPr>
        <p:spPr>
          <a:xfrm rot="-231537">
            <a:off x="10166683" y="4221537"/>
            <a:ext cx="277813" cy="277813"/>
          </a:xfrm>
          <a:custGeom>
            <a:avLst/>
            <a:gdLst/>
            <a:ahLst/>
            <a:cxnLst/>
            <a:rect l="l" t="t" r="r" b="b"/>
            <a:pathLst>
              <a:path w="274" h="274" extrusionOk="0">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7" name="Google Shape;197;p15"/>
          <p:cNvSpPr/>
          <p:nvPr/>
        </p:nvSpPr>
        <p:spPr>
          <a:xfrm rot="-231537">
            <a:off x="10531451" y="4441806"/>
            <a:ext cx="2124075" cy="2124075"/>
          </a:xfrm>
          <a:custGeom>
            <a:avLst/>
            <a:gdLst/>
            <a:ahLst/>
            <a:cxnLst/>
            <a:rect l="l" t="t" r="r" b="b"/>
            <a:pathLst>
              <a:path w="2091" h="2091" extrusionOk="0">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8" name="Google Shape;198;p15"/>
          <p:cNvSpPr/>
          <p:nvPr/>
        </p:nvSpPr>
        <p:spPr>
          <a:xfrm rot="-231537">
            <a:off x="10855246" y="4764017"/>
            <a:ext cx="1477963" cy="1477963"/>
          </a:xfrm>
          <a:custGeom>
            <a:avLst/>
            <a:gdLst/>
            <a:ahLst/>
            <a:cxnLst/>
            <a:rect l="l" t="t" r="r" b="b"/>
            <a:pathLst>
              <a:path w="1454" h="1454" extrusionOk="0">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9" name="Google Shape;199;p15"/>
          <p:cNvSpPr/>
          <p:nvPr/>
        </p:nvSpPr>
        <p:spPr>
          <a:xfrm rot="-231537">
            <a:off x="11439498" y="5348162"/>
            <a:ext cx="311150" cy="311150"/>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0" name="Google Shape;200;p15"/>
          <p:cNvSpPr/>
          <p:nvPr/>
        </p:nvSpPr>
        <p:spPr>
          <a:xfrm rot="-231537">
            <a:off x="9904851" y="5924692"/>
            <a:ext cx="541338" cy="541338"/>
          </a:xfrm>
          <a:custGeom>
            <a:avLst/>
            <a:gdLst/>
            <a:ahLst/>
            <a:cxnLst/>
            <a:rect l="l" t="t" r="r" b="b"/>
            <a:pathLst>
              <a:path w="533" h="533" extrusionOk="0">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1" name="Google Shape;201;p15"/>
          <p:cNvSpPr/>
          <p:nvPr/>
        </p:nvSpPr>
        <p:spPr>
          <a:xfrm rot="-231537">
            <a:off x="10035027" y="6054920"/>
            <a:ext cx="279400" cy="280988"/>
          </a:xfrm>
          <a:custGeom>
            <a:avLst/>
            <a:gdLst/>
            <a:ahLst/>
            <a:cxnLst/>
            <a:rect l="l" t="t" r="r" b="b"/>
            <a:pathLst>
              <a:path w="276" h="276" extrusionOk="0">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2" name="Google Shape;202;p15"/>
          <p:cNvSpPr/>
          <p:nvPr/>
        </p:nvSpPr>
        <p:spPr>
          <a:xfrm rot="-231537">
            <a:off x="8310180" y="5061646"/>
            <a:ext cx="1470025" cy="1470025"/>
          </a:xfrm>
          <a:custGeom>
            <a:avLst/>
            <a:gdLst/>
            <a:ahLst/>
            <a:cxnLst/>
            <a:rect l="l" t="t" r="r" b="b"/>
            <a:pathLst>
              <a:path w="1447" h="1447" extrusionOk="0">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3" name="Google Shape;203;p15"/>
          <p:cNvSpPr/>
          <p:nvPr/>
        </p:nvSpPr>
        <p:spPr>
          <a:xfrm rot="-231537">
            <a:off x="8673715" y="5423543"/>
            <a:ext cx="744538" cy="746125"/>
          </a:xfrm>
          <a:custGeom>
            <a:avLst/>
            <a:gdLst/>
            <a:ahLst/>
            <a:cxnLst/>
            <a:rect l="l" t="t" r="r" b="b"/>
            <a:pathLst>
              <a:path w="733" h="733" extrusionOk="0">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4" name="Google Shape;204;p15"/>
          <p:cNvSpPr/>
          <p:nvPr/>
        </p:nvSpPr>
        <p:spPr>
          <a:xfrm rot="-231537">
            <a:off x="8849928" y="5601343"/>
            <a:ext cx="392113" cy="390525"/>
          </a:xfrm>
          <a:custGeom>
            <a:avLst/>
            <a:gdLst/>
            <a:ahLst/>
            <a:cxnLst/>
            <a:rect l="l" t="t" r="r" b="b"/>
            <a:pathLst>
              <a:path w="385" h="385" extrusionOk="0">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5" name="Google Shape;205;p15"/>
          <p:cNvSpPr/>
          <p:nvPr/>
        </p:nvSpPr>
        <p:spPr>
          <a:xfrm rot="-231537">
            <a:off x="7889116" y="5884658"/>
            <a:ext cx="277813" cy="277813"/>
          </a:xfrm>
          <a:custGeom>
            <a:avLst/>
            <a:gdLst/>
            <a:ahLst/>
            <a:cxnLst/>
            <a:rect l="l" t="t" r="r" b="b"/>
            <a:pathLst>
              <a:path w="274" h="274" extrusionOk="0">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6" name="Google Shape;206;p15"/>
          <p:cNvSpPr/>
          <p:nvPr/>
        </p:nvSpPr>
        <p:spPr>
          <a:xfrm rot="-231537">
            <a:off x="10198390" y="6157321"/>
            <a:ext cx="569913" cy="900113"/>
          </a:xfrm>
          <a:custGeom>
            <a:avLst/>
            <a:gdLst/>
            <a:ahLst/>
            <a:cxnLst/>
            <a:rect l="l" t="t" r="r" b="b"/>
            <a:pathLst>
              <a:path w="561" h="886" extrusionOk="0">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7" name="Google Shape;207;p15"/>
          <p:cNvSpPr/>
          <p:nvPr/>
        </p:nvSpPr>
        <p:spPr>
          <a:xfrm rot="-231537">
            <a:off x="10182355" y="6176740"/>
            <a:ext cx="14288" cy="546100"/>
          </a:xfrm>
          <a:custGeom>
            <a:avLst/>
            <a:gdLst/>
            <a:ahLst/>
            <a:cxnLst/>
            <a:rect l="l" t="t" r="r" b="b"/>
            <a:pathLst>
              <a:path w="15" h="537" extrusionOk="0">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8" name="Google Shape;208;p15"/>
          <p:cNvSpPr/>
          <p:nvPr/>
        </p:nvSpPr>
        <p:spPr>
          <a:xfrm rot="-231537">
            <a:off x="8698523" y="5789021"/>
            <a:ext cx="382588" cy="857250"/>
          </a:xfrm>
          <a:custGeom>
            <a:avLst/>
            <a:gdLst/>
            <a:ahLst/>
            <a:cxnLst/>
            <a:rect l="l" t="t" r="r" b="b"/>
            <a:pathLst>
              <a:path w="378" h="845" extrusionOk="0">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9" name="Google Shape;209;p15"/>
          <p:cNvSpPr/>
          <p:nvPr/>
        </p:nvSpPr>
        <p:spPr>
          <a:xfrm rot="-231537">
            <a:off x="8012783" y="5812123"/>
            <a:ext cx="1046163" cy="176213"/>
          </a:xfrm>
          <a:custGeom>
            <a:avLst/>
            <a:gdLst/>
            <a:ahLst/>
            <a:cxnLst/>
            <a:rect l="l" t="t" r="r" b="b"/>
            <a:pathLst>
              <a:path w="1030" h="174" extrusionOk="0">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0" name="Google Shape;210;p15"/>
          <p:cNvSpPr/>
          <p:nvPr/>
        </p:nvSpPr>
        <p:spPr>
          <a:xfrm rot="-231537">
            <a:off x="8041734" y="5990456"/>
            <a:ext cx="671513" cy="690563"/>
          </a:xfrm>
          <a:custGeom>
            <a:avLst/>
            <a:gdLst/>
            <a:ahLst/>
            <a:cxnLst/>
            <a:rect l="l" t="t" r="r" b="b"/>
            <a:pathLst>
              <a:path w="662" h="680" extrusionOk="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1" name="Google Shape;211;p15"/>
          <p:cNvSpPr/>
          <p:nvPr/>
        </p:nvSpPr>
        <p:spPr>
          <a:xfrm rot="-231537">
            <a:off x="8036603" y="6013288"/>
            <a:ext cx="44450" cy="466725"/>
          </a:xfrm>
          <a:custGeom>
            <a:avLst/>
            <a:gdLst/>
            <a:ahLst/>
            <a:cxnLst/>
            <a:rect l="l" t="t" r="r" b="b"/>
            <a:pathLst>
              <a:path w="44" h="459" extrusionOk="0">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2" name="Google Shape;212;p15"/>
          <p:cNvSpPr/>
          <p:nvPr/>
        </p:nvSpPr>
        <p:spPr>
          <a:xfrm rot="-231537">
            <a:off x="8093643" y="6447495"/>
            <a:ext cx="635000" cy="231775"/>
          </a:xfrm>
          <a:custGeom>
            <a:avLst/>
            <a:gdLst/>
            <a:ahLst/>
            <a:cxnLst/>
            <a:rect l="l" t="t" r="r" b="b"/>
            <a:pathLst>
              <a:path w="626" h="229" extrusionOk="0">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3" name="Google Shape;213;p15"/>
          <p:cNvSpPr/>
          <p:nvPr/>
        </p:nvSpPr>
        <p:spPr>
          <a:xfrm rot="-231537">
            <a:off x="6537372" y="6520995"/>
            <a:ext cx="1570038" cy="284163"/>
          </a:xfrm>
          <a:custGeom>
            <a:avLst/>
            <a:gdLst/>
            <a:ahLst/>
            <a:cxnLst/>
            <a:rect l="l" t="t" r="r" b="b"/>
            <a:pathLst>
              <a:path w="1548" h="280" extrusionOk="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4" name="Google Shape;214;p15"/>
          <p:cNvSpPr/>
          <p:nvPr/>
        </p:nvSpPr>
        <p:spPr>
          <a:xfrm rot="-231537">
            <a:off x="9056889" y="5757588"/>
            <a:ext cx="584200" cy="452438"/>
          </a:xfrm>
          <a:custGeom>
            <a:avLst/>
            <a:gdLst/>
            <a:ahLst/>
            <a:cxnLst/>
            <a:rect l="l" t="t" r="r" b="b"/>
            <a:pathLst>
              <a:path w="576" h="446" extrusionOk="0">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5" name="Google Shape;215;p15"/>
          <p:cNvSpPr/>
          <p:nvPr/>
        </p:nvSpPr>
        <p:spPr>
          <a:xfrm rot="-231537">
            <a:off x="9050046" y="6200731"/>
            <a:ext cx="623888" cy="541338"/>
          </a:xfrm>
          <a:custGeom>
            <a:avLst/>
            <a:gdLst/>
            <a:ahLst/>
            <a:cxnLst/>
            <a:rect l="l" t="t" r="r" b="b"/>
            <a:pathLst>
              <a:path w="615" h="532" extrusionOk="0">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6" name="Google Shape;216;p15"/>
          <p:cNvSpPr/>
          <p:nvPr/>
        </p:nvSpPr>
        <p:spPr>
          <a:xfrm rot="-231537">
            <a:off x="9647879" y="6164584"/>
            <a:ext cx="530225" cy="38100"/>
          </a:xfrm>
          <a:custGeom>
            <a:avLst/>
            <a:gdLst/>
            <a:ahLst/>
            <a:cxnLst/>
            <a:rect l="l" t="t" r="r" b="b"/>
            <a:pathLst>
              <a:path w="523" h="38" extrusionOk="0">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7" name="Google Shape;217;p15"/>
          <p:cNvSpPr/>
          <p:nvPr/>
        </p:nvSpPr>
        <p:spPr>
          <a:xfrm rot="-231537">
            <a:off x="9620731" y="5436039"/>
            <a:ext cx="838200" cy="727075"/>
          </a:xfrm>
          <a:custGeom>
            <a:avLst/>
            <a:gdLst/>
            <a:ahLst/>
            <a:cxnLst/>
            <a:rect l="l" t="t" r="r" b="b"/>
            <a:pathLst>
              <a:path w="825" h="716" extrusionOk="0">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8" name="Google Shape;218;p15"/>
          <p:cNvSpPr/>
          <p:nvPr/>
        </p:nvSpPr>
        <p:spPr>
          <a:xfrm rot="-231537">
            <a:off x="10143442" y="5418429"/>
            <a:ext cx="315913" cy="757238"/>
          </a:xfrm>
          <a:custGeom>
            <a:avLst/>
            <a:gdLst/>
            <a:ahLst/>
            <a:cxnLst/>
            <a:rect l="l" t="t" r="r" b="b"/>
            <a:pathLst>
              <a:path w="310" h="746" extrusionOk="0">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9" name="Google Shape;219;p15"/>
          <p:cNvSpPr/>
          <p:nvPr/>
        </p:nvSpPr>
        <p:spPr>
          <a:xfrm rot="-231537">
            <a:off x="10443798" y="5399754"/>
            <a:ext cx="263525" cy="596900"/>
          </a:xfrm>
          <a:custGeom>
            <a:avLst/>
            <a:gdLst/>
            <a:ahLst/>
            <a:cxnLst/>
            <a:rect l="l" t="t" r="r" b="b"/>
            <a:pathLst>
              <a:path w="260" h="587" extrusionOk="0">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0" name="Google Shape;220;p15"/>
          <p:cNvSpPr/>
          <p:nvPr/>
        </p:nvSpPr>
        <p:spPr>
          <a:xfrm rot="-231537">
            <a:off x="10428666" y="5369673"/>
            <a:ext cx="1171575" cy="17780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1" name="Google Shape;221;p15"/>
          <p:cNvSpPr/>
          <p:nvPr/>
        </p:nvSpPr>
        <p:spPr>
          <a:xfrm rot="-231537">
            <a:off x="10384224" y="4804433"/>
            <a:ext cx="1196975" cy="744538"/>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2" name="Google Shape;222;p15"/>
          <p:cNvSpPr/>
          <p:nvPr/>
        </p:nvSpPr>
        <p:spPr>
          <a:xfrm rot="-231537">
            <a:off x="10356717" y="4724516"/>
            <a:ext cx="863600" cy="10001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3" name="Google Shape;223;p15"/>
          <p:cNvSpPr/>
          <p:nvPr/>
        </p:nvSpPr>
        <p:spPr>
          <a:xfrm rot="-231537">
            <a:off x="11179757" y="3895371"/>
            <a:ext cx="142875" cy="804863"/>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4" name="Google Shape;224;p15"/>
          <p:cNvSpPr/>
          <p:nvPr/>
        </p:nvSpPr>
        <p:spPr>
          <a:xfrm rot="-231537">
            <a:off x="11340615" y="3883214"/>
            <a:ext cx="209550" cy="1633538"/>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5" name="Google Shape;225;p15"/>
          <p:cNvSpPr/>
          <p:nvPr/>
        </p:nvSpPr>
        <p:spPr>
          <a:xfrm rot="-231537">
            <a:off x="11234233" y="4683723"/>
            <a:ext cx="342900" cy="836613"/>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6" name="Google Shape;226;p15"/>
          <p:cNvSpPr/>
          <p:nvPr/>
        </p:nvSpPr>
        <p:spPr>
          <a:xfrm rot="-231537">
            <a:off x="11570858" y="4780214"/>
            <a:ext cx="342900" cy="717550"/>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7" name="Google Shape;227;p15"/>
          <p:cNvSpPr/>
          <p:nvPr/>
        </p:nvSpPr>
        <p:spPr>
          <a:xfrm rot="-231537">
            <a:off x="11600152" y="5475149"/>
            <a:ext cx="749300" cy="182563"/>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8" name="Google Shape;228;p15"/>
          <p:cNvSpPr/>
          <p:nvPr/>
        </p:nvSpPr>
        <p:spPr>
          <a:xfrm rot="-231537">
            <a:off x="11316412" y="3872798"/>
            <a:ext cx="542925" cy="925513"/>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9" name="Google Shape;229;p15"/>
          <p:cNvSpPr/>
          <p:nvPr/>
        </p:nvSpPr>
        <p:spPr>
          <a:xfrm rot="-231537">
            <a:off x="11298146" y="3844962"/>
            <a:ext cx="1387475" cy="411163"/>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0" name="Google Shape;230;p15"/>
          <p:cNvSpPr/>
          <p:nvPr/>
        </p:nvSpPr>
        <p:spPr>
          <a:xfrm rot="-231537">
            <a:off x="10719931" y="5969430"/>
            <a:ext cx="258763" cy="96838"/>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1" name="Google Shape;231;p15"/>
          <p:cNvSpPr/>
          <p:nvPr/>
        </p:nvSpPr>
        <p:spPr>
          <a:xfrm rot="-231537">
            <a:off x="10755349" y="6055550"/>
            <a:ext cx="258763" cy="974725"/>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2" name="Google Shape;232;p15"/>
          <p:cNvSpPr/>
          <p:nvPr/>
        </p:nvSpPr>
        <p:spPr>
          <a:xfrm rot="-231537">
            <a:off x="10955676" y="5521782"/>
            <a:ext cx="666750" cy="514350"/>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3" name="Google Shape;233;p15"/>
          <p:cNvSpPr/>
          <p:nvPr/>
        </p:nvSpPr>
        <p:spPr>
          <a:xfrm rot="-231537">
            <a:off x="10702197" y="5530321"/>
            <a:ext cx="917575" cy="427038"/>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4" name="Google Shape;234;p15"/>
          <p:cNvSpPr/>
          <p:nvPr/>
        </p:nvSpPr>
        <p:spPr>
          <a:xfrm rot="-231537">
            <a:off x="9050523" y="6214870"/>
            <a:ext cx="1146175" cy="509588"/>
          </a:xfrm>
          <a:custGeom>
            <a:avLst/>
            <a:gdLst/>
            <a:ahLst/>
            <a:cxnLst/>
            <a:rect l="l" t="t" r="r" b="b"/>
            <a:pathLst>
              <a:path w="1130" h="501" extrusionOk="0">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5" name="Google Shape;235;p15"/>
          <p:cNvSpPr/>
          <p:nvPr/>
        </p:nvSpPr>
        <p:spPr>
          <a:xfrm rot="-231537">
            <a:off x="7988083" y="5984867"/>
            <a:ext cx="74613" cy="74612"/>
          </a:xfrm>
          <a:custGeom>
            <a:avLst/>
            <a:gdLst/>
            <a:ahLst/>
            <a:cxnLst/>
            <a:rect l="l" t="t" r="r" b="b"/>
            <a:pathLst>
              <a:path w="73" h="74" extrusionOk="0">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6" name="Google Shape;236;p15"/>
          <p:cNvSpPr/>
          <p:nvPr/>
        </p:nvSpPr>
        <p:spPr>
          <a:xfrm rot="-231537">
            <a:off x="8055388" y="6440157"/>
            <a:ext cx="74613" cy="74612"/>
          </a:xfrm>
          <a:custGeom>
            <a:avLst/>
            <a:gdLst/>
            <a:ahLst/>
            <a:cxnLst/>
            <a:rect l="l" t="t" r="r" b="b"/>
            <a:pathLst>
              <a:path w="74" h="74" extrusionOk="0">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7" name="Google Shape;237;p15"/>
          <p:cNvSpPr/>
          <p:nvPr/>
        </p:nvSpPr>
        <p:spPr>
          <a:xfrm rot="-231537">
            <a:off x="9613483" y="6149591"/>
            <a:ext cx="73025" cy="73025"/>
          </a:xfrm>
          <a:custGeom>
            <a:avLst/>
            <a:gdLst/>
            <a:ahLst/>
            <a:cxnLst/>
            <a:rect l="l" t="t" r="r" b="b"/>
            <a:pathLst>
              <a:path w="72" h="72" extrusionOk="0">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8" name="Google Shape;238;p15"/>
          <p:cNvSpPr/>
          <p:nvPr/>
        </p:nvSpPr>
        <p:spPr>
          <a:xfrm rot="-231537">
            <a:off x="8962479" y="5710834"/>
            <a:ext cx="168275" cy="166687"/>
          </a:xfrm>
          <a:custGeom>
            <a:avLst/>
            <a:gdLst/>
            <a:ahLst/>
            <a:cxnLst/>
            <a:rect l="l" t="t" r="r" b="b"/>
            <a:pathLst>
              <a:path w="165" h="164" extrusionOk="0">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9" name="Google Shape;239;p15"/>
          <p:cNvSpPr/>
          <p:nvPr/>
        </p:nvSpPr>
        <p:spPr>
          <a:xfrm rot="-231537">
            <a:off x="10115723" y="6132717"/>
            <a:ext cx="117475" cy="117475"/>
          </a:xfrm>
          <a:custGeom>
            <a:avLst/>
            <a:gdLst/>
            <a:ahLst/>
            <a:cxnLst/>
            <a:rect l="l" t="t" r="r" b="b"/>
            <a:pathLst>
              <a:path w="116" h="116" extrusionOk="0">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0" name="Google Shape;240;p15"/>
          <p:cNvSpPr/>
          <p:nvPr/>
        </p:nvSpPr>
        <p:spPr>
          <a:xfrm rot="-231537">
            <a:off x="11532740" y="5438878"/>
            <a:ext cx="117475" cy="117475"/>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1" name="Google Shape;241;p15"/>
          <p:cNvSpPr/>
          <p:nvPr/>
        </p:nvSpPr>
        <p:spPr>
          <a:xfrm rot="-231537">
            <a:off x="10936798" y="6013496"/>
            <a:ext cx="74613" cy="76200"/>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2" name="Google Shape;242;p15"/>
          <p:cNvSpPr/>
          <p:nvPr/>
        </p:nvSpPr>
        <p:spPr>
          <a:xfrm rot="-231537">
            <a:off x="10393157" y="5385082"/>
            <a:ext cx="74613" cy="74612"/>
          </a:xfrm>
          <a:custGeom>
            <a:avLst/>
            <a:gdLst/>
            <a:ahLst/>
            <a:cxnLst/>
            <a:rect l="l" t="t" r="r" b="b"/>
            <a:pathLst>
              <a:path w="74" h="74" extrusionOk="0">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3" name="Google Shape;243;p15"/>
          <p:cNvSpPr/>
          <p:nvPr/>
        </p:nvSpPr>
        <p:spPr>
          <a:xfrm rot="-231537">
            <a:off x="10325969" y="4813580"/>
            <a:ext cx="76200" cy="74612"/>
          </a:xfrm>
          <a:custGeom>
            <a:avLst/>
            <a:gdLst/>
            <a:ahLst/>
            <a:cxnLst/>
            <a:rect l="l" t="t" r="r" b="b"/>
            <a:pathLst>
              <a:path w="74" h="74" extrusionOk="0">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4" name="Google Shape;244;p15"/>
          <p:cNvSpPr/>
          <p:nvPr/>
        </p:nvSpPr>
        <p:spPr>
          <a:xfrm rot="-231537">
            <a:off x="11170381" y="4664339"/>
            <a:ext cx="76200" cy="76200"/>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5" name="Google Shape;245;p15"/>
          <p:cNvSpPr/>
          <p:nvPr/>
        </p:nvSpPr>
        <p:spPr>
          <a:xfrm rot="-231537">
            <a:off x="11228993" y="3836332"/>
            <a:ext cx="120650" cy="119062"/>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6" name="Google Shape;246;p15"/>
          <p:cNvSpPr/>
          <p:nvPr/>
        </p:nvSpPr>
        <p:spPr>
          <a:xfrm rot="-231537">
            <a:off x="10693729" y="5957217"/>
            <a:ext cx="58738" cy="58737"/>
          </a:xfrm>
          <a:custGeom>
            <a:avLst/>
            <a:gdLst/>
            <a:ahLst/>
            <a:cxnLst/>
            <a:rect l="l" t="t" r="r" b="b"/>
            <a:pathLst>
              <a:path w="58" h="58" extrusionOk="0">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7" name="Google Shape;247;p15"/>
          <p:cNvSpPr/>
          <p:nvPr/>
        </p:nvSpPr>
        <p:spPr>
          <a:xfrm rot="-231537">
            <a:off x="8461322" y="6389722"/>
            <a:ext cx="528638" cy="530225"/>
          </a:xfrm>
          <a:custGeom>
            <a:avLst/>
            <a:gdLst/>
            <a:ahLst/>
            <a:cxnLst/>
            <a:rect l="l" t="t" r="r" b="b"/>
            <a:pathLst>
              <a:path w="521" h="521" extrusionOk="0">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8" name="Google Shape;248;p15"/>
          <p:cNvSpPr/>
          <p:nvPr/>
        </p:nvSpPr>
        <p:spPr>
          <a:xfrm rot="-231537">
            <a:off x="8588324" y="6518363"/>
            <a:ext cx="273050" cy="273050"/>
          </a:xfrm>
          <a:custGeom>
            <a:avLst/>
            <a:gdLst/>
            <a:ahLst/>
            <a:cxnLst/>
            <a:rect l="l" t="t" r="r" b="b"/>
            <a:pathLst>
              <a:path w="270" h="269" extrusionOk="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9" name="Google Shape;249;p15"/>
          <p:cNvSpPr/>
          <p:nvPr/>
        </p:nvSpPr>
        <p:spPr>
          <a:xfrm rot="10568463" flipH="1">
            <a:off x="8659223" y="6591642"/>
            <a:ext cx="126492" cy="126492"/>
          </a:xfrm>
          <a:custGeom>
            <a:avLst/>
            <a:gdLst/>
            <a:ahLst/>
            <a:cxnLst/>
            <a:rect l="l" t="t" r="r" b="b"/>
            <a:pathLst>
              <a:path w="270" h="269" extrusionOk="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250" name="Google Shape;250;p15" descr="C:\Users\Administrator\Desktop\56d684a0446de.png"/>
          <p:cNvPicPr preferRelativeResize="0"/>
          <p:nvPr/>
        </p:nvPicPr>
        <p:blipFill rotWithShape="1">
          <a:blip r:embed="rId4">
            <a:alphaModFix/>
          </a:blip>
          <a:srcRect/>
          <a:stretch/>
        </p:blipFill>
        <p:spPr>
          <a:xfrm rot="1643890">
            <a:off x="2271413" y="5781748"/>
            <a:ext cx="474514" cy="539694"/>
          </a:xfrm>
          <a:prstGeom prst="rect">
            <a:avLst/>
          </a:prstGeom>
          <a:noFill/>
          <a:ln>
            <a:noFill/>
          </a:ln>
        </p:spPr>
      </p:pic>
      <p:pic>
        <p:nvPicPr>
          <p:cNvPr id="251" name="Google Shape;251;p15" descr="C:\Users\Administrator\Desktop\56d684a0446de.png"/>
          <p:cNvPicPr preferRelativeResize="0"/>
          <p:nvPr/>
        </p:nvPicPr>
        <p:blipFill rotWithShape="1">
          <a:blip r:embed="rId5">
            <a:alphaModFix/>
          </a:blip>
          <a:srcRect/>
          <a:stretch/>
        </p:blipFill>
        <p:spPr>
          <a:xfrm rot="4041525">
            <a:off x="393622" y="894928"/>
            <a:ext cx="883735" cy="1005127"/>
          </a:xfrm>
          <a:prstGeom prst="rect">
            <a:avLst/>
          </a:prstGeom>
          <a:noFill/>
          <a:ln>
            <a:noFill/>
          </a:ln>
        </p:spPr>
      </p:pic>
      <p:pic>
        <p:nvPicPr>
          <p:cNvPr id="252" name="Google Shape;252;p15" descr="C:\Users\Administrator\Desktop\56d684a0446de.png"/>
          <p:cNvPicPr preferRelativeResize="0"/>
          <p:nvPr/>
        </p:nvPicPr>
        <p:blipFill rotWithShape="1">
          <a:blip r:embed="rId6">
            <a:alphaModFix/>
          </a:blip>
          <a:srcRect/>
          <a:stretch/>
        </p:blipFill>
        <p:spPr>
          <a:xfrm>
            <a:off x="1153652" y="2778784"/>
            <a:ext cx="1444625" cy="1643062"/>
          </a:xfrm>
          <a:prstGeom prst="rect">
            <a:avLst/>
          </a:prstGeom>
          <a:noFill/>
          <a:ln>
            <a:noFill/>
          </a:ln>
        </p:spPr>
      </p:pic>
      <p:pic>
        <p:nvPicPr>
          <p:cNvPr id="253" name="Google Shape;253;p15" descr="C:\Users\Administrator\Desktop\56d684a0446de.png"/>
          <p:cNvPicPr preferRelativeResize="0"/>
          <p:nvPr/>
        </p:nvPicPr>
        <p:blipFill rotWithShape="1">
          <a:blip r:embed="rId7">
            <a:alphaModFix/>
          </a:blip>
          <a:srcRect/>
          <a:stretch/>
        </p:blipFill>
        <p:spPr>
          <a:xfrm>
            <a:off x="2316003" y="327142"/>
            <a:ext cx="504056" cy="573294"/>
          </a:xfrm>
          <a:prstGeom prst="rect">
            <a:avLst/>
          </a:prstGeom>
          <a:noFill/>
          <a:ln>
            <a:noFill/>
          </a:ln>
        </p:spPr>
      </p:pic>
      <p:sp>
        <p:nvSpPr>
          <p:cNvPr id="255" name="Google Shape;255;p15"/>
          <p:cNvSpPr txBox="1"/>
          <p:nvPr/>
        </p:nvSpPr>
        <p:spPr>
          <a:xfrm>
            <a:off x="5301614" y="5264480"/>
            <a:ext cx="3520668"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t>
            </a:r>
            <a:endParaRPr kumimoji="0" sz="12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2" name="صورة 1">
            <a:extLst>
              <a:ext uri="{FF2B5EF4-FFF2-40B4-BE49-F238E27FC236}">
                <a16:creationId xmlns:a16="http://schemas.microsoft.com/office/drawing/2014/main" id="{DC3B298A-99D8-576B-09B8-2D4F4799F669}"/>
              </a:ext>
            </a:extLst>
          </p:cNvPr>
          <p:cNvPicPr>
            <a:picLocks noChangeAspect="1"/>
          </p:cNvPicPr>
          <p:nvPr/>
        </p:nvPicPr>
        <p:blipFill>
          <a:blip r:embed="rId8"/>
          <a:stretch>
            <a:fillRect/>
          </a:stretch>
        </p:blipFill>
        <p:spPr>
          <a:xfrm>
            <a:off x="2937360" y="3927359"/>
            <a:ext cx="1095375" cy="1162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1000"/>
                                        <p:tgtEl>
                                          <p:spTgt spid="16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3000"/>
                                        <p:tgtEl>
                                          <p:spTgt spid="170"/>
                                        </p:tgtEl>
                                        <p:attrNameLst>
                                          <p:attrName>ppt_y</p:attrName>
                                        </p:attrNameLst>
                                      </p:cBhvr>
                                      <p:tavLst>
                                        <p:tav tm="0">
                                          <p:val>
                                            <p:strVal val="#ppt_y-1"/>
                                          </p:val>
                                        </p:tav>
                                        <p:tav tm="100000">
                                          <p:val>
                                            <p:strVal val="#ppt_y"/>
                                          </p:val>
                                        </p:tav>
                                      </p:tavLst>
                                    </p:anim>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169"/>
                                        </p:tgtEl>
                                        <p:attrNameLst>
                                          <p:attrName>style.visibility</p:attrName>
                                        </p:attrNameLst>
                                      </p:cBhvr>
                                      <p:to>
                                        <p:strVal val="visible"/>
                                      </p:to>
                                    </p:set>
                                    <p:anim calcmode="lin" valueType="num">
                                      <p:cBhvr additive="base">
                                        <p:cTn id="15" dur="2000"/>
                                        <p:tgtEl>
                                          <p:spTgt spid="169"/>
                                        </p:tgtEl>
                                        <p:attrNameLst>
                                          <p:attrName>ppt_x</p:attrName>
                                        </p:attrNameLst>
                                      </p:cBhvr>
                                      <p:tavLst>
                                        <p:tav tm="0">
                                          <p:val>
                                            <p:strVal val="#ppt_x+1"/>
                                          </p:val>
                                        </p:tav>
                                        <p:tav tm="100000">
                                          <p:val>
                                            <p:strVal val="#ppt_x"/>
                                          </p:val>
                                        </p:tav>
                                      </p:tavLst>
                                    </p:anim>
                                  </p:childTnLst>
                                </p:cTn>
                              </p:par>
                            </p:childTnLst>
                          </p:cTn>
                        </p:par>
                        <p:par>
                          <p:cTn id="16" fill="hold">
                            <p:stCondLst>
                              <p:cond delay="6000"/>
                            </p:stCondLst>
                            <p:childTnLst>
                              <p:par>
                                <p:cTn id="17" presetID="2" presetClass="entr" presetSubtype="8"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1"/>
                                          </p:val>
                                        </p:tav>
                                        <p:tav tm="100000">
                                          <p:val>
                                            <p:strVal val="#ppt_x"/>
                                          </p:val>
                                        </p:tav>
                                      </p:tavLst>
                                    </p:anim>
                                  </p:childTnLst>
                                </p:cTn>
                              </p:par>
                            </p:childTnLst>
                          </p:cTn>
                        </p:par>
                        <p:par>
                          <p:cTn id="20" fill="hold">
                            <p:stCondLst>
                              <p:cond delay="6500"/>
                            </p:stCondLst>
                            <p:childTnLst>
                              <p:par>
                                <p:cTn id="21" presetID="2" presetClass="entr" presetSubtype="8"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p:tgtEl>
                                          <p:spTgt spid="98"/>
                                        </p:tgtEl>
                                        <p:attrNameLst>
                                          <p:attrName>ppt_x</p:attrName>
                                        </p:attrNameLst>
                                      </p:cBhvr>
                                      <p:tavLst>
                                        <p:tav tm="0">
                                          <p:val>
                                            <p:strVal val="#ppt_x-1"/>
                                          </p:val>
                                        </p:tav>
                                        <p:tav tm="100000">
                                          <p:val>
                                            <p:strVal val="#ppt_x"/>
                                          </p:val>
                                        </p:tav>
                                      </p:tavLst>
                                    </p:anim>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700"/>
                                        <p:tgtEl>
                                          <p:spTgt spid="176"/>
                                        </p:tgtEl>
                                      </p:cBhvr>
                                    </p:animEffect>
                                  </p:childTnLst>
                                </p:cTn>
                              </p:par>
                              <p:par>
                                <p:cTn id="28" presetID="10" presetClass="entr" presetSubtype="0" fill="hold" nodeType="with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700"/>
                                        <p:tgtEl>
                                          <p:spTgt spid="181"/>
                                        </p:tgtEl>
                                      </p:cBhvr>
                                    </p:animEffect>
                                  </p:childTnLst>
                                </p:cTn>
                              </p:par>
                              <p:par>
                                <p:cTn id="31" presetID="10" presetClass="entr" presetSubtype="0" fill="hold" nodeType="withEffect">
                                  <p:stCondLst>
                                    <p:cond delay="0"/>
                                  </p:stCondLst>
                                  <p:childTnLst>
                                    <p:set>
                                      <p:cBhvr>
                                        <p:cTn id="32" dur="1" fill="hold">
                                          <p:stCondLst>
                                            <p:cond delay="0"/>
                                          </p:stCondLst>
                                        </p:cTn>
                                        <p:tgtEl>
                                          <p:spTgt spid="180"/>
                                        </p:tgtEl>
                                        <p:attrNameLst>
                                          <p:attrName>style.visibility</p:attrName>
                                        </p:attrNameLst>
                                      </p:cBhvr>
                                      <p:to>
                                        <p:strVal val="visible"/>
                                      </p:to>
                                    </p:set>
                                    <p:animEffect transition="in" filter="fade">
                                      <p:cBhvr>
                                        <p:cTn id="33" dur="700"/>
                                        <p:tgtEl>
                                          <p:spTgt spid="180"/>
                                        </p:tgtEl>
                                      </p:cBhvr>
                                    </p:animEffect>
                                  </p:childTnLst>
                                </p:cTn>
                              </p:par>
                              <p:par>
                                <p:cTn id="34" presetID="10" presetClass="entr" presetSubtype="0" fill="hold" nodeType="withEffect">
                                  <p:stCondLst>
                                    <p:cond delay="0"/>
                                  </p:stCondLst>
                                  <p:childTnLst>
                                    <p:set>
                                      <p:cBhvr>
                                        <p:cTn id="35" dur="1" fill="hold">
                                          <p:stCondLst>
                                            <p:cond delay="0"/>
                                          </p:stCondLst>
                                        </p:cTn>
                                        <p:tgtEl>
                                          <p:spTgt spid="177"/>
                                        </p:tgtEl>
                                        <p:attrNameLst>
                                          <p:attrName>style.visibility</p:attrName>
                                        </p:attrNameLst>
                                      </p:cBhvr>
                                      <p:to>
                                        <p:strVal val="visible"/>
                                      </p:to>
                                    </p:set>
                                    <p:animEffect transition="in" filter="fade">
                                      <p:cBhvr>
                                        <p:cTn id="36" dur="700"/>
                                        <p:tgtEl>
                                          <p:spTgt spid="177"/>
                                        </p:tgtEl>
                                      </p:cBhvr>
                                    </p:animEffect>
                                  </p:childTnLst>
                                </p:cTn>
                              </p:par>
                              <p:par>
                                <p:cTn id="37" presetID="10" presetClass="entr" presetSubtype="0" fill="hold" nodeType="withEffect">
                                  <p:stCondLst>
                                    <p:cond delay="0"/>
                                  </p:stCondLst>
                                  <p:childTnLst>
                                    <p:set>
                                      <p:cBhvr>
                                        <p:cTn id="38" dur="1" fill="hold">
                                          <p:stCondLst>
                                            <p:cond delay="0"/>
                                          </p:stCondLst>
                                        </p:cTn>
                                        <p:tgtEl>
                                          <p:spTgt spid="182"/>
                                        </p:tgtEl>
                                        <p:attrNameLst>
                                          <p:attrName>style.visibility</p:attrName>
                                        </p:attrNameLst>
                                      </p:cBhvr>
                                      <p:to>
                                        <p:strVal val="visible"/>
                                      </p:to>
                                    </p:set>
                                    <p:animEffect transition="in" filter="fade">
                                      <p:cBhvr>
                                        <p:cTn id="39" dur="700"/>
                                        <p:tgtEl>
                                          <p:spTgt spid="182"/>
                                        </p:tgtEl>
                                      </p:cBhvr>
                                    </p:animEffect>
                                  </p:childTnLst>
                                </p:cTn>
                              </p:par>
                              <p:par>
                                <p:cTn id="40" presetID="10" presetClass="entr" presetSubtype="0" fill="hold" nodeType="with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700"/>
                                        <p:tgtEl>
                                          <p:spTgt spid="186"/>
                                        </p:tgtEl>
                                      </p:cBhvr>
                                    </p:animEffect>
                                  </p:childTnLst>
                                </p:cTn>
                              </p:par>
                              <p:par>
                                <p:cTn id="43" presetID="10" presetClass="entr" presetSubtype="0" fill="hold" nodeType="with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fade">
                                      <p:cBhvr>
                                        <p:cTn id="45" dur="700"/>
                                        <p:tgtEl>
                                          <p:spTgt spid="175"/>
                                        </p:tgtEl>
                                      </p:cBhvr>
                                    </p:animEffect>
                                  </p:childTnLst>
                                </p:cTn>
                              </p:par>
                              <p:par>
                                <p:cTn id="46" presetID="23" presetClass="entr" presetSubtype="16" fill="hold" nodeType="withEffect">
                                  <p:stCondLst>
                                    <p:cond delay="0"/>
                                  </p:stCondLst>
                                  <p:childTnLst>
                                    <p:set>
                                      <p:cBhvr>
                                        <p:cTn id="47" dur="1" fill="hold">
                                          <p:stCondLst>
                                            <p:cond delay="0"/>
                                          </p:stCondLst>
                                        </p:cTn>
                                        <p:tgtEl>
                                          <p:spTgt spid="189"/>
                                        </p:tgtEl>
                                        <p:attrNameLst>
                                          <p:attrName>style.visibility</p:attrName>
                                        </p:attrNameLst>
                                      </p:cBhvr>
                                      <p:to>
                                        <p:strVal val="visible"/>
                                      </p:to>
                                    </p:set>
                                    <p:anim calcmode="lin" valueType="num">
                                      <p:cBhvr additive="base">
                                        <p:cTn id="48" dur="700"/>
                                        <p:tgtEl>
                                          <p:spTgt spid="189"/>
                                        </p:tgtEl>
                                        <p:attrNameLst>
                                          <p:attrName>ppt_w</p:attrName>
                                        </p:attrNameLst>
                                      </p:cBhvr>
                                      <p:tavLst>
                                        <p:tav tm="0">
                                          <p:val>
                                            <p:strVal val="0"/>
                                          </p:val>
                                        </p:tav>
                                        <p:tav tm="100000">
                                          <p:val>
                                            <p:strVal val="#ppt_w"/>
                                          </p:val>
                                        </p:tav>
                                      </p:tavLst>
                                    </p:anim>
                                    <p:anim calcmode="lin" valueType="num">
                                      <p:cBhvr additive="base">
                                        <p:cTn id="49" dur="700"/>
                                        <p:tgtEl>
                                          <p:spTgt spid="189"/>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72"/>
                                        </p:tgtEl>
                                        <p:attrNameLst>
                                          <p:attrName>style.visibility</p:attrName>
                                        </p:attrNameLst>
                                      </p:cBhvr>
                                      <p:to>
                                        <p:strVal val="visible"/>
                                      </p:to>
                                    </p:set>
                                    <p:anim calcmode="lin" valueType="num">
                                      <p:cBhvr additive="base">
                                        <p:cTn id="52" dur="700"/>
                                        <p:tgtEl>
                                          <p:spTgt spid="172"/>
                                        </p:tgtEl>
                                        <p:attrNameLst>
                                          <p:attrName>ppt_w</p:attrName>
                                        </p:attrNameLst>
                                      </p:cBhvr>
                                      <p:tavLst>
                                        <p:tav tm="0">
                                          <p:val>
                                            <p:strVal val="0"/>
                                          </p:val>
                                        </p:tav>
                                        <p:tav tm="100000">
                                          <p:val>
                                            <p:strVal val="#ppt_w"/>
                                          </p:val>
                                        </p:tav>
                                      </p:tavLst>
                                    </p:anim>
                                    <p:anim calcmode="lin" valueType="num">
                                      <p:cBhvr additive="base">
                                        <p:cTn id="53" dur="700"/>
                                        <p:tgtEl>
                                          <p:spTgt spid="172"/>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71"/>
                                        </p:tgtEl>
                                        <p:attrNameLst>
                                          <p:attrName>style.visibility</p:attrName>
                                        </p:attrNameLst>
                                      </p:cBhvr>
                                      <p:to>
                                        <p:strVal val="visible"/>
                                      </p:to>
                                    </p:set>
                                    <p:anim calcmode="lin" valueType="num">
                                      <p:cBhvr additive="base">
                                        <p:cTn id="56" dur="700"/>
                                        <p:tgtEl>
                                          <p:spTgt spid="171"/>
                                        </p:tgtEl>
                                        <p:attrNameLst>
                                          <p:attrName>ppt_w</p:attrName>
                                        </p:attrNameLst>
                                      </p:cBhvr>
                                      <p:tavLst>
                                        <p:tav tm="0">
                                          <p:val>
                                            <p:strVal val="0"/>
                                          </p:val>
                                        </p:tav>
                                        <p:tav tm="100000">
                                          <p:val>
                                            <p:strVal val="#ppt_w"/>
                                          </p:val>
                                        </p:tav>
                                      </p:tavLst>
                                    </p:anim>
                                    <p:anim calcmode="lin" valueType="num">
                                      <p:cBhvr additive="base">
                                        <p:cTn id="57" dur="700"/>
                                        <p:tgtEl>
                                          <p:spTgt spid="171"/>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90"/>
                                        </p:tgtEl>
                                        <p:attrNameLst>
                                          <p:attrName>style.visibility</p:attrName>
                                        </p:attrNameLst>
                                      </p:cBhvr>
                                      <p:to>
                                        <p:strVal val="visible"/>
                                      </p:to>
                                    </p:set>
                                    <p:anim calcmode="lin" valueType="num">
                                      <p:cBhvr additive="base">
                                        <p:cTn id="60" dur="700"/>
                                        <p:tgtEl>
                                          <p:spTgt spid="190"/>
                                        </p:tgtEl>
                                        <p:attrNameLst>
                                          <p:attrName>ppt_w</p:attrName>
                                        </p:attrNameLst>
                                      </p:cBhvr>
                                      <p:tavLst>
                                        <p:tav tm="0">
                                          <p:val>
                                            <p:strVal val="0"/>
                                          </p:val>
                                        </p:tav>
                                        <p:tav tm="100000">
                                          <p:val>
                                            <p:strVal val="#ppt_w"/>
                                          </p:val>
                                        </p:tav>
                                      </p:tavLst>
                                    </p:anim>
                                    <p:anim calcmode="lin" valueType="num">
                                      <p:cBhvr additive="base">
                                        <p:cTn id="61" dur="700"/>
                                        <p:tgtEl>
                                          <p:spTgt spid="190"/>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191"/>
                                        </p:tgtEl>
                                        <p:attrNameLst>
                                          <p:attrName>style.visibility</p:attrName>
                                        </p:attrNameLst>
                                      </p:cBhvr>
                                      <p:to>
                                        <p:strVal val="visible"/>
                                      </p:to>
                                    </p:set>
                                    <p:anim calcmode="lin" valueType="num">
                                      <p:cBhvr additive="base">
                                        <p:cTn id="64" dur="700"/>
                                        <p:tgtEl>
                                          <p:spTgt spid="191"/>
                                        </p:tgtEl>
                                        <p:attrNameLst>
                                          <p:attrName>ppt_w</p:attrName>
                                        </p:attrNameLst>
                                      </p:cBhvr>
                                      <p:tavLst>
                                        <p:tav tm="0">
                                          <p:val>
                                            <p:strVal val="0"/>
                                          </p:val>
                                        </p:tav>
                                        <p:tav tm="100000">
                                          <p:val>
                                            <p:strVal val="#ppt_w"/>
                                          </p:val>
                                        </p:tav>
                                      </p:tavLst>
                                    </p:anim>
                                    <p:anim calcmode="lin" valueType="num">
                                      <p:cBhvr additive="base">
                                        <p:cTn id="65" dur="700"/>
                                        <p:tgtEl>
                                          <p:spTgt spid="191"/>
                                        </p:tgtEl>
                                        <p:attrNameLst>
                                          <p:attrName>ppt_h</p:attrName>
                                        </p:attrNameLst>
                                      </p:cBhvr>
                                      <p:tavLst>
                                        <p:tav tm="0">
                                          <p:val>
                                            <p:strVal val="0"/>
                                          </p:val>
                                        </p:tav>
                                        <p:tav tm="100000">
                                          <p:val>
                                            <p:strVal val="#ppt_h"/>
                                          </p:val>
                                        </p:tav>
                                      </p:tavLst>
                                    </p:anim>
                                  </p:childTnLst>
                                </p:cTn>
                              </p:par>
                              <p:par>
                                <p:cTn id="66" presetID="10" presetClass="entr" presetSubtype="0" fill="hold" nodeType="withEffect">
                                  <p:stCondLst>
                                    <p:cond delay="0"/>
                                  </p:stCondLst>
                                  <p:childTnLst>
                                    <p:set>
                                      <p:cBhvr>
                                        <p:cTn id="67" dur="1" fill="hold">
                                          <p:stCondLst>
                                            <p:cond delay="0"/>
                                          </p:stCondLst>
                                        </p:cTn>
                                        <p:tgtEl>
                                          <p:spTgt spid="188"/>
                                        </p:tgtEl>
                                        <p:attrNameLst>
                                          <p:attrName>style.visibility</p:attrName>
                                        </p:attrNameLst>
                                      </p:cBhvr>
                                      <p:to>
                                        <p:strVal val="visible"/>
                                      </p:to>
                                    </p:set>
                                    <p:animEffect transition="in" filter="fade">
                                      <p:cBhvr>
                                        <p:cTn id="68" dur="700"/>
                                        <p:tgtEl>
                                          <p:spTgt spid="188"/>
                                        </p:tgtEl>
                                      </p:cBhvr>
                                    </p:animEffect>
                                  </p:childTnLst>
                                </p:cTn>
                              </p:par>
                              <p:par>
                                <p:cTn id="69" presetID="10" presetClass="entr" presetSubtype="0" fill="hold" nodeType="withEffect">
                                  <p:stCondLst>
                                    <p:cond delay="0"/>
                                  </p:stCondLst>
                                  <p:childTnLst>
                                    <p:set>
                                      <p:cBhvr>
                                        <p:cTn id="70" dur="1" fill="hold">
                                          <p:stCondLst>
                                            <p:cond delay="0"/>
                                          </p:stCondLst>
                                        </p:cTn>
                                        <p:tgtEl>
                                          <p:spTgt spid="178"/>
                                        </p:tgtEl>
                                        <p:attrNameLst>
                                          <p:attrName>style.visibility</p:attrName>
                                        </p:attrNameLst>
                                      </p:cBhvr>
                                      <p:to>
                                        <p:strVal val="visible"/>
                                      </p:to>
                                    </p:set>
                                    <p:animEffect transition="in" filter="fade">
                                      <p:cBhvr>
                                        <p:cTn id="71" dur="700"/>
                                        <p:tgtEl>
                                          <p:spTgt spid="178"/>
                                        </p:tgtEl>
                                      </p:cBhvr>
                                    </p:animEffect>
                                  </p:childTnLst>
                                </p:cTn>
                              </p:par>
                              <p:par>
                                <p:cTn id="72" presetID="10" presetClass="entr" presetSubtype="0" fill="hold" nodeType="withEffect">
                                  <p:stCondLst>
                                    <p:cond delay="0"/>
                                  </p:stCondLst>
                                  <p:childTnLst>
                                    <p:set>
                                      <p:cBhvr>
                                        <p:cTn id="73" dur="1" fill="hold">
                                          <p:stCondLst>
                                            <p:cond delay="0"/>
                                          </p:stCondLst>
                                        </p:cTn>
                                        <p:tgtEl>
                                          <p:spTgt spid="187"/>
                                        </p:tgtEl>
                                        <p:attrNameLst>
                                          <p:attrName>style.visibility</p:attrName>
                                        </p:attrNameLst>
                                      </p:cBhvr>
                                      <p:to>
                                        <p:strVal val="visible"/>
                                      </p:to>
                                    </p:set>
                                    <p:animEffect transition="in" filter="fade">
                                      <p:cBhvr>
                                        <p:cTn id="74" dur="700"/>
                                        <p:tgtEl>
                                          <p:spTgt spid="187"/>
                                        </p:tgtEl>
                                      </p:cBhvr>
                                    </p:animEffect>
                                  </p:childTnLst>
                                </p:cTn>
                              </p:par>
                              <p:par>
                                <p:cTn id="75" presetID="10" presetClass="entr" presetSubtype="0" fill="hold" nodeType="withEffect">
                                  <p:stCondLst>
                                    <p:cond delay="0"/>
                                  </p:stCondLst>
                                  <p:childTnLst>
                                    <p:set>
                                      <p:cBhvr>
                                        <p:cTn id="76" dur="1" fill="hold">
                                          <p:stCondLst>
                                            <p:cond delay="0"/>
                                          </p:stCondLst>
                                        </p:cTn>
                                        <p:tgtEl>
                                          <p:spTgt spid="183"/>
                                        </p:tgtEl>
                                        <p:attrNameLst>
                                          <p:attrName>style.visibility</p:attrName>
                                        </p:attrNameLst>
                                      </p:cBhvr>
                                      <p:to>
                                        <p:strVal val="visible"/>
                                      </p:to>
                                    </p:set>
                                    <p:animEffect transition="in" filter="fade">
                                      <p:cBhvr>
                                        <p:cTn id="77" dur="700"/>
                                        <p:tgtEl>
                                          <p:spTgt spid="183"/>
                                        </p:tgtEl>
                                      </p:cBhvr>
                                    </p:animEffect>
                                  </p:childTnLst>
                                </p:cTn>
                              </p:par>
                              <p:par>
                                <p:cTn id="78" presetID="10" presetClass="entr" presetSubtype="0" fill="hold" nodeType="withEffect">
                                  <p:stCondLst>
                                    <p:cond delay="0"/>
                                  </p:stCondLst>
                                  <p:childTnLst>
                                    <p:set>
                                      <p:cBhvr>
                                        <p:cTn id="79" dur="1" fill="hold">
                                          <p:stCondLst>
                                            <p:cond delay="0"/>
                                          </p:stCondLst>
                                        </p:cTn>
                                        <p:tgtEl>
                                          <p:spTgt spid="179"/>
                                        </p:tgtEl>
                                        <p:attrNameLst>
                                          <p:attrName>style.visibility</p:attrName>
                                        </p:attrNameLst>
                                      </p:cBhvr>
                                      <p:to>
                                        <p:strVal val="visible"/>
                                      </p:to>
                                    </p:set>
                                    <p:animEffect transition="in" filter="fade">
                                      <p:cBhvr>
                                        <p:cTn id="80" dur="700"/>
                                        <p:tgtEl>
                                          <p:spTgt spid="179"/>
                                        </p:tgtEl>
                                      </p:cBhvr>
                                    </p:animEffect>
                                  </p:childTnLst>
                                </p:cTn>
                              </p:par>
                              <p:par>
                                <p:cTn id="81" presetID="23" presetClass="entr" presetSubtype="16" fill="hold" nodeType="withEffect">
                                  <p:stCondLst>
                                    <p:cond delay="0"/>
                                  </p:stCondLst>
                                  <p:childTnLst>
                                    <p:set>
                                      <p:cBhvr>
                                        <p:cTn id="82" dur="1" fill="hold">
                                          <p:stCondLst>
                                            <p:cond delay="0"/>
                                          </p:stCondLst>
                                        </p:cTn>
                                        <p:tgtEl>
                                          <p:spTgt spid="192"/>
                                        </p:tgtEl>
                                        <p:attrNameLst>
                                          <p:attrName>style.visibility</p:attrName>
                                        </p:attrNameLst>
                                      </p:cBhvr>
                                      <p:to>
                                        <p:strVal val="visible"/>
                                      </p:to>
                                    </p:set>
                                    <p:anim calcmode="lin" valueType="num">
                                      <p:cBhvr additive="base">
                                        <p:cTn id="83" dur="700"/>
                                        <p:tgtEl>
                                          <p:spTgt spid="192"/>
                                        </p:tgtEl>
                                        <p:attrNameLst>
                                          <p:attrName>ppt_w</p:attrName>
                                        </p:attrNameLst>
                                      </p:cBhvr>
                                      <p:tavLst>
                                        <p:tav tm="0">
                                          <p:val>
                                            <p:strVal val="0"/>
                                          </p:val>
                                        </p:tav>
                                        <p:tav tm="100000">
                                          <p:val>
                                            <p:strVal val="#ppt_w"/>
                                          </p:val>
                                        </p:tav>
                                      </p:tavLst>
                                    </p:anim>
                                    <p:anim calcmode="lin" valueType="num">
                                      <p:cBhvr additive="base">
                                        <p:cTn id="84" dur="700"/>
                                        <p:tgtEl>
                                          <p:spTgt spid="192"/>
                                        </p:tgtEl>
                                        <p:attrNameLst>
                                          <p:attrName>ppt_h</p:attrName>
                                        </p:attrNameLst>
                                      </p:cBhvr>
                                      <p:tavLst>
                                        <p:tav tm="0">
                                          <p:val>
                                            <p:strVal val="0"/>
                                          </p:val>
                                        </p:tav>
                                        <p:tav tm="100000">
                                          <p:val>
                                            <p:strVal val="#ppt_h"/>
                                          </p:val>
                                        </p:tav>
                                      </p:tavLst>
                                    </p:anim>
                                  </p:childTnLst>
                                </p:cTn>
                              </p:par>
                              <p:par>
                                <p:cTn id="85" presetID="10" presetClass="entr" presetSubtype="0" fill="hold" nodeType="withEffect">
                                  <p:stCondLst>
                                    <p:cond delay="0"/>
                                  </p:stCondLst>
                                  <p:childTnLst>
                                    <p:set>
                                      <p:cBhvr>
                                        <p:cTn id="86" dur="1" fill="hold">
                                          <p:stCondLst>
                                            <p:cond delay="0"/>
                                          </p:stCondLst>
                                        </p:cTn>
                                        <p:tgtEl>
                                          <p:spTgt spid="184"/>
                                        </p:tgtEl>
                                        <p:attrNameLst>
                                          <p:attrName>style.visibility</p:attrName>
                                        </p:attrNameLst>
                                      </p:cBhvr>
                                      <p:to>
                                        <p:strVal val="visible"/>
                                      </p:to>
                                    </p:set>
                                    <p:animEffect transition="in" filter="fade">
                                      <p:cBhvr>
                                        <p:cTn id="87" dur="700"/>
                                        <p:tgtEl>
                                          <p:spTgt spid="184"/>
                                        </p:tgtEl>
                                      </p:cBhvr>
                                    </p:animEffect>
                                  </p:childTnLst>
                                </p:cTn>
                              </p:par>
                              <p:par>
                                <p:cTn id="88" presetID="10" presetClass="entr" presetSubtype="0" fill="hold" nodeType="withEffect">
                                  <p:stCondLst>
                                    <p:cond delay="0"/>
                                  </p:stCondLst>
                                  <p:childTnLst>
                                    <p:set>
                                      <p:cBhvr>
                                        <p:cTn id="89" dur="1" fill="hold">
                                          <p:stCondLst>
                                            <p:cond delay="0"/>
                                          </p:stCondLst>
                                        </p:cTn>
                                        <p:tgtEl>
                                          <p:spTgt spid="185"/>
                                        </p:tgtEl>
                                        <p:attrNameLst>
                                          <p:attrName>style.visibility</p:attrName>
                                        </p:attrNameLst>
                                      </p:cBhvr>
                                      <p:to>
                                        <p:strVal val="visible"/>
                                      </p:to>
                                    </p:set>
                                    <p:animEffect transition="in" filter="fade">
                                      <p:cBhvr>
                                        <p:cTn id="90" dur="700"/>
                                        <p:tgtEl>
                                          <p:spTgt spid="185"/>
                                        </p:tgtEl>
                                      </p:cBhvr>
                                    </p:animEffect>
                                  </p:childTnLst>
                                </p:cTn>
                              </p:par>
                              <p:par>
                                <p:cTn id="91" presetID="23" presetClass="entr" presetSubtype="16" fill="hold" nodeType="withEffect">
                                  <p:stCondLst>
                                    <p:cond delay="0"/>
                                  </p:stCondLst>
                                  <p:childTnLst>
                                    <p:set>
                                      <p:cBhvr>
                                        <p:cTn id="92" dur="1" fill="hold">
                                          <p:stCondLst>
                                            <p:cond delay="0"/>
                                          </p:stCondLst>
                                        </p:cTn>
                                        <p:tgtEl>
                                          <p:spTgt spid="173"/>
                                        </p:tgtEl>
                                        <p:attrNameLst>
                                          <p:attrName>style.visibility</p:attrName>
                                        </p:attrNameLst>
                                      </p:cBhvr>
                                      <p:to>
                                        <p:strVal val="visible"/>
                                      </p:to>
                                    </p:set>
                                    <p:anim calcmode="lin" valueType="num">
                                      <p:cBhvr additive="base">
                                        <p:cTn id="93" dur="700"/>
                                        <p:tgtEl>
                                          <p:spTgt spid="173"/>
                                        </p:tgtEl>
                                        <p:attrNameLst>
                                          <p:attrName>ppt_w</p:attrName>
                                        </p:attrNameLst>
                                      </p:cBhvr>
                                      <p:tavLst>
                                        <p:tav tm="0">
                                          <p:val>
                                            <p:strVal val="0"/>
                                          </p:val>
                                        </p:tav>
                                        <p:tav tm="100000">
                                          <p:val>
                                            <p:strVal val="#ppt_w"/>
                                          </p:val>
                                        </p:tav>
                                      </p:tavLst>
                                    </p:anim>
                                    <p:anim calcmode="lin" valueType="num">
                                      <p:cBhvr additive="base">
                                        <p:cTn id="94" dur="700"/>
                                        <p:tgtEl>
                                          <p:spTgt spid="173"/>
                                        </p:tgtEl>
                                        <p:attrNameLst>
                                          <p:attrName>ppt_h</p:attrName>
                                        </p:attrNameLst>
                                      </p:cBhvr>
                                      <p:tavLst>
                                        <p:tav tm="0">
                                          <p:val>
                                            <p:strVal val="0"/>
                                          </p:val>
                                        </p:tav>
                                        <p:tav tm="100000">
                                          <p:val>
                                            <p:strVal val="#ppt_h"/>
                                          </p:val>
                                        </p:tav>
                                      </p:tavLst>
                                    </p:anim>
                                  </p:childTnLst>
                                </p:cTn>
                              </p:par>
                              <p:par>
                                <p:cTn id="95" presetID="23" presetClass="entr" presetSubtype="16" fill="hold" nodeType="withEffect">
                                  <p:stCondLst>
                                    <p:cond delay="0"/>
                                  </p:stCondLst>
                                  <p:childTnLst>
                                    <p:set>
                                      <p:cBhvr>
                                        <p:cTn id="96" dur="1" fill="hold">
                                          <p:stCondLst>
                                            <p:cond delay="0"/>
                                          </p:stCondLst>
                                        </p:cTn>
                                        <p:tgtEl>
                                          <p:spTgt spid="174"/>
                                        </p:tgtEl>
                                        <p:attrNameLst>
                                          <p:attrName>style.visibility</p:attrName>
                                        </p:attrNameLst>
                                      </p:cBhvr>
                                      <p:to>
                                        <p:strVal val="visible"/>
                                      </p:to>
                                    </p:set>
                                    <p:anim calcmode="lin" valueType="num">
                                      <p:cBhvr additive="base">
                                        <p:cTn id="97" dur="700"/>
                                        <p:tgtEl>
                                          <p:spTgt spid="174"/>
                                        </p:tgtEl>
                                        <p:attrNameLst>
                                          <p:attrName>ppt_w</p:attrName>
                                        </p:attrNameLst>
                                      </p:cBhvr>
                                      <p:tavLst>
                                        <p:tav tm="0">
                                          <p:val>
                                            <p:strVal val="0"/>
                                          </p:val>
                                        </p:tav>
                                        <p:tav tm="100000">
                                          <p:val>
                                            <p:strVal val="#ppt_w"/>
                                          </p:val>
                                        </p:tav>
                                      </p:tavLst>
                                    </p:anim>
                                    <p:anim calcmode="lin" valueType="num">
                                      <p:cBhvr additive="base">
                                        <p:cTn id="98" dur="700"/>
                                        <p:tgtEl>
                                          <p:spTgt spid="174"/>
                                        </p:tgtEl>
                                        <p:attrNameLst>
                                          <p:attrName>ppt_h</p:attrName>
                                        </p:attrNameLst>
                                      </p:cBhvr>
                                      <p:tavLst>
                                        <p:tav tm="0">
                                          <p:val>
                                            <p:strVal val="0"/>
                                          </p:val>
                                        </p:tav>
                                        <p:tav tm="100000">
                                          <p:val>
                                            <p:strVal val="#ppt_h"/>
                                          </p:val>
                                        </p:tav>
                                      </p:tavLst>
                                    </p:anim>
                                  </p:childTnLst>
                                </p:cTn>
                              </p:par>
                              <p:par>
                                <p:cTn id="99" presetID="10" presetClass="entr" presetSubtype="0" fill="hold" nodeType="withEffect">
                                  <p:stCondLst>
                                    <p:cond delay="0"/>
                                  </p:stCondLst>
                                  <p:childTnLst>
                                    <p:set>
                                      <p:cBhvr>
                                        <p:cTn id="100" dur="1" fill="hold">
                                          <p:stCondLst>
                                            <p:cond delay="0"/>
                                          </p:stCondLst>
                                        </p:cTn>
                                        <p:tgtEl>
                                          <p:spTgt spid="213"/>
                                        </p:tgtEl>
                                        <p:attrNameLst>
                                          <p:attrName>style.visibility</p:attrName>
                                        </p:attrNameLst>
                                      </p:cBhvr>
                                      <p:to>
                                        <p:strVal val="visible"/>
                                      </p:to>
                                    </p:set>
                                    <p:animEffect transition="in" filter="fade">
                                      <p:cBhvr>
                                        <p:cTn id="101" dur="700"/>
                                        <p:tgtEl>
                                          <p:spTgt spid="213"/>
                                        </p:tgtEl>
                                      </p:cBhvr>
                                    </p:animEffect>
                                  </p:childTnLst>
                                </p:cTn>
                              </p:par>
                            </p:childTnLst>
                          </p:cTn>
                        </p:par>
                        <p:par>
                          <p:cTn id="102" fill="hold">
                            <p:stCondLst>
                              <p:cond delay="7700"/>
                            </p:stCondLst>
                            <p:childTnLst>
                              <p:par>
                                <p:cTn id="103" presetID="23" presetClass="entr" presetSubtype="16" fill="hold" nodeType="afterEffect">
                                  <p:stCondLst>
                                    <p:cond delay="0"/>
                                  </p:stCondLst>
                                  <p:childTnLst>
                                    <p:set>
                                      <p:cBhvr>
                                        <p:cTn id="104" dur="1" fill="hold">
                                          <p:stCondLst>
                                            <p:cond delay="0"/>
                                          </p:stCondLst>
                                        </p:cTn>
                                        <p:tgtEl>
                                          <p:spTgt spid="236"/>
                                        </p:tgtEl>
                                        <p:attrNameLst>
                                          <p:attrName>style.visibility</p:attrName>
                                        </p:attrNameLst>
                                      </p:cBhvr>
                                      <p:to>
                                        <p:strVal val="visible"/>
                                      </p:to>
                                    </p:set>
                                    <p:anim calcmode="lin" valueType="num">
                                      <p:cBhvr additive="base">
                                        <p:cTn id="105" dur="700"/>
                                        <p:tgtEl>
                                          <p:spTgt spid="236"/>
                                        </p:tgtEl>
                                        <p:attrNameLst>
                                          <p:attrName>ppt_w</p:attrName>
                                        </p:attrNameLst>
                                      </p:cBhvr>
                                      <p:tavLst>
                                        <p:tav tm="0">
                                          <p:val>
                                            <p:strVal val="0"/>
                                          </p:val>
                                        </p:tav>
                                        <p:tav tm="100000">
                                          <p:val>
                                            <p:strVal val="#ppt_w"/>
                                          </p:val>
                                        </p:tav>
                                      </p:tavLst>
                                    </p:anim>
                                    <p:anim calcmode="lin" valueType="num">
                                      <p:cBhvr additive="base">
                                        <p:cTn id="106" dur="700"/>
                                        <p:tgtEl>
                                          <p:spTgt spid="236"/>
                                        </p:tgtEl>
                                        <p:attrNameLst>
                                          <p:attrName>ppt_h</p:attrName>
                                        </p:attrNameLst>
                                      </p:cBhvr>
                                      <p:tavLst>
                                        <p:tav tm="0">
                                          <p:val>
                                            <p:strVal val="0"/>
                                          </p:val>
                                        </p:tav>
                                        <p:tav tm="100000">
                                          <p:val>
                                            <p:strVal val="#ppt_h"/>
                                          </p:val>
                                        </p:tav>
                                      </p:tavLst>
                                    </p:anim>
                                  </p:childTnLst>
                                </p:cTn>
                              </p:par>
                              <p:par>
                                <p:cTn id="107" presetID="10" presetClass="entr" presetSubtype="0" fill="hold" nodeType="withEffect">
                                  <p:stCondLst>
                                    <p:cond delay="0"/>
                                  </p:stCondLst>
                                  <p:childTnLst>
                                    <p:set>
                                      <p:cBhvr>
                                        <p:cTn id="108" dur="1" fill="hold">
                                          <p:stCondLst>
                                            <p:cond delay="0"/>
                                          </p:stCondLst>
                                        </p:cTn>
                                        <p:tgtEl>
                                          <p:spTgt spid="212"/>
                                        </p:tgtEl>
                                        <p:attrNameLst>
                                          <p:attrName>style.visibility</p:attrName>
                                        </p:attrNameLst>
                                      </p:cBhvr>
                                      <p:to>
                                        <p:strVal val="visible"/>
                                      </p:to>
                                    </p:set>
                                    <p:animEffect transition="in" filter="fade">
                                      <p:cBhvr>
                                        <p:cTn id="109" dur="700"/>
                                        <p:tgtEl>
                                          <p:spTgt spid="212"/>
                                        </p:tgtEl>
                                      </p:cBhvr>
                                    </p:animEffect>
                                  </p:childTnLst>
                                </p:cTn>
                              </p:par>
                              <p:par>
                                <p:cTn id="110" presetID="10" presetClass="entr" presetSubtype="0" fill="hold" nodeType="withEffect">
                                  <p:stCondLst>
                                    <p:cond delay="0"/>
                                  </p:stCondLst>
                                  <p:childTnLst>
                                    <p:set>
                                      <p:cBhvr>
                                        <p:cTn id="111" dur="1" fill="hold">
                                          <p:stCondLst>
                                            <p:cond delay="0"/>
                                          </p:stCondLst>
                                        </p:cTn>
                                        <p:tgtEl>
                                          <p:spTgt spid="211"/>
                                        </p:tgtEl>
                                        <p:attrNameLst>
                                          <p:attrName>style.visibility</p:attrName>
                                        </p:attrNameLst>
                                      </p:cBhvr>
                                      <p:to>
                                        <p:strVal val="visible"/>
                                      </p:to>
                                    </p:set>
                                    <p:animEffect transition="in" filter="fade">
                                      <p:cBhvr>
                                        <p:cTn id="112" dur="700"/>
                                        <p:tgtEl>
                                          <p:spTgt spid="211"/>
                                        </p:tgtEl>
                                      </p:cBhvr>
                                    </p:animEffect>
                                  </p:childTnLst>
                                </p:cTn>
                              </p:par>
                            </p:childTnLst>
                          </p:cTn>
                        </p:par>
                        <p:par>
                          <p:cTn id="113" fill="hold">
                            <p:stCondLst>
                              <p:cond delay="8400"/>
                            </p:stCondLst>
                            <p:childTnLst>
                              <p:par>
                                <p:cTn id="114" presetID="23" presetClass="entr" presetSubtype="16" fill="hold" nodeType="afterEffect">
                                  <p:stCondLst>
                                    <p:cond delay="0"/>
                                  </p:stCondLst>
                                  <p:childTnLst>
                                    <p:set>
                                      <p:cBhvr>
                                        <p:cTn id="115" dur="1" fill="hold">
                                          <p:stCondLst>
                                            <p:cond delay="0"/>
                                          </p:stCondLst>
                                        </p:cTn>
                                        <p:tgtEl>
                                          <p:spTgt spid="235"/>
                                        </p:tgtEl>
                                        <p:attrNameLst>
                                          <p:attrName>style.visibility</p:attrName>
                                        </p:attrNameLst>
                                      </p:cBhvr>
                                      <p:to>
                                        <p:strVal val="visible"/>
                                      </p:to>
                                    </p:set>
                                    <p:anim calcmode="lin" valueType="num">
                                      <p:cBhvr additive="base">
                                        <p:cTn id="116" dur="700"/>
                                        <p:tgtEl>
                                          <p:spTgt spid="235"/>
                                        </p:tgtEl>
                                        <p:attrNameLst>
                                          <p:attrName>ppt_w</p:attrName>
                                        </p:attrNameLst>
                                      </p:cBhvr>
                                      <p:tavLst>
                                        <p:tav tm="0">
                                          <p:val>
                                            <p:strVal val="0"/>
                                          </p:val>
                                        </p:tav>
                                        <p:tav tm="100000">
                                          <p:val>
                                            <p:strVal val="#ppt_w"/>
                                          </p:val>
                                        </p:tav>
                                      </p:tavLst>
                                    </p:anim>
                                    <p:anim calcmode="lin" valueType="num">
                                      <p:cBhvr additive="base">
                                        <p:cTn id="117" dur="700"/>
                                        <p:tgtEl>
                                          <p:spTgt spid="235"/>
                                        </p:tgtEl>
                                        <p:attrNameLst>
                                          <p:attrName>ppt_h</p:attrName>
                                        </p:attrNameLst>
                                      </p:cBhvr>
                                      <p:tavLst>
                                        <p:tav tm="0">
                                          <p:val>
                                            <p:str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205"/>
                                        </p:tgtEl>
                                        <p:attrNameLst>
                                          <p:attrName>style.visibility</p:attrName>
                                        </p:attrNameLst>
                                      </p:cBhvr>
                                      <p:to>
                                        <p:strVal val="visible"/>
                                      </p:to>
                                    </p:set>
                                    <p:anim calcmode="lin" valueType="num">
                                      <p:cBhvr additive="base">
                                        <p:cTn id="120" dur="700"/>
                                        <p:tgtEl>
                                          <p:spTgt spid="205"/>
                                        </p:tgtEl>
                                        <p:attrNameLst>
                                          <p:attrName>ppt_w</p:attrName>
                                        </p:attrNameLst>
                                      </p:cBhvr>
                                      <p:tavLst>
                                        <p:tav tm="0">
                                          <p:val>
                                            <p:strVal val="0"/>
                                          </p:val>
                                        </p:tav>
                                        <p:tav tm="100000">
                                          <p:val>
                                            <p:strVal val="#ppt_w"/>
                                          </p:val>
                                        </p:tav>
                                      </p:tavLst>
                                    </p:anim>
                                    <p:anim calcmode="lin" valueType="num">
                                      <p:cBhvr additive="base">
                                        <p:cTn id="121" dur="700"/>
                                        <p:tgtEl>
                                          <p:spTgt spid="205"/>
                                        </p:tgtEl>
                                        <p:attrNameLst>
                                          <p:attrName>ppt_h</p:attrName>
                                        </p:attrNameLst>
                                      </p:cBhvr>
                                      <p:tavLst>
                                        <p:tav tm="0">
                                          <p:val>
                                            <p:strVal val="0"/>
                                          </p:val>
                                        </p:tav>
                                        <p:tav tm="100000">
                                          <p:val>
                                            <p:strVal val="#ppt_h"/>
                                          </p:val>
                                        </p:tav>
                                      </p:tavLst>
                                    </p:anim>
                                  </p:childTnLst>
                                </p:cTn>
                              </p:par>
                              <p:par>
                                <p:cTn id="122" presetID="23" presetClass="entr" presetSubtype="16" fill="hold" nodeType="withEffect">
                                  <p:stCondLst>
                                    <p:cond delay="0"/>
                                  </p:stCondLst>
                                  <p:childTnLst>
                                    <p:set>
                                      <p:cBhvr>
                                        <p:cTn id="123" dur="1" fill="hold">
                                          <p:stCondLst>
                                            <p:cond delay="0"/>
                                          </p:stCondLst>
                                        </p:cTn>
                                        <p:tgtEl>
                                          <p:spTgt spid="249"/>
                                        </p:tgtEl>
                                        <p:attrNameLst>
                                          <p:attrName>style.visibility</p:attrName>
                                        </p:attrNameLst>
                                      </p:cBhvr>
                                      <p:to>
                                        <p:strVal val="visible"/>
                                      </p:to>
                                    </p:set>
                                    <p:anim calcmode="lin" valueType="num">
                                      <p:cBhvr additive="base">
                                        <p:cTn id="124" dur="700"/>
                                        <p:tgtEl>
                                          <p:spTgt spid="249"/>
                                        </p:tgtEl>
                                        <p:attrNameLst>
                                          <p:attrName>ppt_w</p:attrName>
                                        </p:attrNameLst>
                                      </p:cBhvr>
                                      <p:tavLst>
                                        <p:tav tm="0">
                                          <p:val>
                                            <p:strVal val="0"/>
                                          </p:val>
                                        </p:tav>
                                        <p:tav tm="100000">
                                          <p:val>
                                            <p:strVal val="#ppt_w"/>
                                          </p:val>
                                        </p:tav>
                                      </p:tavLst>
                                    </p:anim>
                                    <p:anim calcmode="lin" valueType="num">
                                      <p:cBhvr additive="base">
                                        <p:cTn id="125" dur="700"/>
                                        <p:tgtEl>
                                          <p:spTgt spid="249"/>
                                        </p:tgtEl>
                                        <p:attrNameLst>
                                          <p:attrName>ppt_h</p:attrName>
                                        </p:attrNameLst>
                                      </p:cBhvr>
                                      <p:tavLst>
                                        <p:tav tm="0">
                                          <p:val>
                                            <p:strVal val="0"/>
                                          </p:val>
                                        </p:tav>
                                        <p:tav tm="100000">
                                          <p:val>
                                            <p:strVal val="#ppt_h"/>
                                          </p:val>
                                        </p:tav>
                                      </p:tavLst>
                                    </p:anim>
                                  </p:childTnLst>
                                </p:cTn>
                              </p:par>
                              <p:par>
                                <p:cTn id="126" presetID="23" presetClass="entr" presetSubtype="16" fill="hold" nodeType="withEffect">
                                  <p:stCondLst>
                                    <p:cond delay="0"/>
                                  </p:stCondLst>
                                  <p:childTnLst>
                                    <p:set>
                                      <p:cBhvr>
                                        <p:cTn id="127" dur="1" fill="hold">
                                          <p:stCondLst>
                                            <p:cond delay="0"/>
                                          </p:stCondLst>
                                        </p:cTn>
                                        <p:tgtEl>
                                          <p:spTgt spid="248"/>
                                        </p:tgtEl>
                                        <p:attrNameLst>
                                          <p:attrName>style.visibility</p:attrName>
                                        </p:attrNameLst>
                                      </p:cBhvr>
                                      <p:to>
                                        <p:strVal val="visible"/>
                                      </p:to>
                                    </p:set>
                                    <p:anim calcmode="lin" valueType="num">
                                      <p:cBhvr additive="base">
                                        <p:cTn id="128" dur="700"/>
                                        <p:tgtEl>
                                          <p:spTgt spid="248"/>
                                        </p:tgtEl>
                                        <p:attrNameLst>
                                          <p:attrName>ppt_w</p:attrName>
                                        </p:attrNameLst>
                                      </p:cBhvr>
                                      <p:tavLst>
                                        <p:tav tm="0">
                                          <p:val>
                                            <p:strVal val="0"/>
                                          </p:val>
                                        </p:tav>
                                        <p:tav tm="100000">
                                          <p:val>
                                            <p:strVal val="#ppt_w"/>
                                          </p:val>
                                        </p:tav>
                                      </p:tavLst>
                                    </p:anim>
                                    <p:anim calcmode="lin" valueType="num">
                                      <p:cBhvr additive="base">
                                        <p:cTn id="129" dur="700"/>
                                        <p:tgtEl>
                                          <p:spTgt spid="248"/>
                                        </p:tgtEl>
                                        <p:attrNameLst>
                                          <p:attrName>ppt_h</p:attrName>
                                        </p:attrNameLst>
                                      </p:cBhvr>
                                      <p:tavLst>
                                        <p:tav tm="0">
                                          <p:val>
                                            <p:strVal val="0"/>
                                          </p:val>
                                        </p:tav>
                                        <p:tav tm="100000">
                                          <p:val>
                                            <p:strVal val="#ppt_h"/>
                                          </p:val>
                                        </p:tav>
                                      </p:tavLst>
                                    </p:anim>
                                  </p:childTnLst>
                                </p:cTn>
                              </p:par>
                              <p:par>
                                <p:cTn id="130" presetID="23" presetClass="entr" presetSubtype="16" fill="hold" nodeType="withEffect">
                                  <p:stCondLst>
                                    <p:cond delay="0"/>
                                  </p:stCondLst>
                                  <p:childTnLst>
                                    <p:set>
                                      <p:cBhvr>
                                        <p:cTn id="131" dur="1" fill="hold">
                                          <p:stCondLst>
                                            <p:cond delay="0"/>
                                          </p:stCondLst>
                                        </p:cTn>
                                        <p:tgtEl>
                                          <p:spTgt spid="247"/>
                                        </p:tgtEl>
                                        <p:attrNameLst>
                                          <p:attrName>style.visibility</p:attrName>
                                        </p:attrNameLst>
                                      </p:cBhvr>
                                      <p:to>
                                        <p:strVal val="visible"/>
                                      </p:to>
                                    </p:set>
                                    <p:anim calcmode="lin" valueType="num">
                                      <p:cBhvr additive="base">
                                        <p:cTn id="132" dur="700"/>
                                        <p:tgtEl>
                                          <p:spTgt spid="247"/>
                                        </p:tgtEl>
                                        <p:attrNameLst>
                                          <p:attrName>ppt_w</p:attrName>
                                        </p:attrNameLst>
                                      </p:cBhvr>
                                      <p:tavLst>
                                        <p:tav tm="0">
                                          <p:val>
                                            <p:strVal val="0"/>
                                          </p:val>
                                        </p:tav>
                                        <p:tav tm="100000">
                                          <p:val>
                                            <p:strVal val="#ppt_w"/>
                                          </p:val>
                                        </p:tav>
                                      </p:tavLst>
                                    </p:anim>
                                    <p:anim calcmode="lin" valueType="num">
                                      <p:cBhvr additive="base">
                                        <p:cTn id="133" dur="700"/>
                                        <p:tgtEl>
                                          <p:spTgt spid="247"/>
                                        </p:tgtEl>
                                        <p:attrNameLst>
                                          <p:attrName>ppt_h</p:attrName>
                                        </p:attrNameLst>
                                      </p:cBhvr>
                                      <p:tavLst>
                                        <p:tav tm="0">
                                          <p:val>
                                            <p:strVal val="0"/>
                                          </p:val>
                                        </p:tav>
                                        <p:tav tm="100000">
                                          <p:val>
                                            <p:strVal val="#ppt_h"/>
                                          </p:val>
                                        </p:tav>
                                      </p:tavLst>
                                    </p:anim>
                                  </p:childTnLst>
                                </p:cTn>
                              </p:par>
                              <p:par>
                                <p:cTn id="134" presetID="10" presetClass="entr" presetSubtype="0" fill="hold" nodeType="withEffect">
                                  <p:stCondLst>
                                    <p:cond delay="0"/>
                                  </p:stCondLst>
                                  <p:childTnLst>
                                    <p:set>
                                      <p:cBhvr>
                                        <p:cTn id="135" dur="1" fill="hold">
                                          <p:stCondLst>
                                            <p:cond delay="0"/>
                                          </p:stCondLst>
                                        </p:cTn>
                                        <p:tgtEl>
                                          <p:spTgt spid="210"/>
                                        </p:tgtEl>
                                        <p:attrNameLst>
                                          <p:attrName>style.visibility</p:attrName>
                                        </p:attrNameLst>
                                      </p:cBhvr>
                                      <p:to>
                                        <p:strVal val="visible"/>
                                      </p:to>
                                    </p:set>
                                    <p:animEffect transition="in" filter="fade">
                                      <p:cBhvr>
                                        <p:cTn id="136" dur="700"/>
                                        <p:tgtEl>
                                          <p:spTgt spid="210"/>
                                        </p:tgtEl>
                                      </p:cBhvr>
                                    </p:animEffect>
                                  </p:childTnLst>
                                </p:cTn>
                              </p:par>
                              <p:par>
                                <p:cTn id="137" presetID="10" presetClass="entr" presetSubtype="0" fill="hold" nodeType="withEffect">
                                  <p:stCondLst>
                                    <p:cond delay="0"/>
                                  </p:stCondLst>
                                  <p:childTnLst>
                                    <p:set>
                                      <p:cBhvr>
                                        <p:cTn id="138" dur="1" fill="hold">
                                          <p:stCondLst>
                                            <p:cond delay="0"/>
                                          </p:stCondLst>
                                        </p:cTn>
                                        <p:tgtEl>
                                          <p:spTgt spid="208"/>
                                        </p:tgtEl>
                                        <p:attrNameLst>
                                          <p:attrName>style.visibility</p:attrName>
                                        </p:attrNameLst>
                                      </p:cBhvr>
                                      <p:to>
                                        <p:strVal val="visible"/>
                                      </p:to>
                                    </p:set>
                                    <p:animEffect transition="in" filter="fade">
                                      <p:cBhvr>
                                        <p:cTn id="139" dur="700"/>
                                        <p:tgtEl>
                                          <p:spTgt spid="208"/>
                                        </p:tgtEl>
                                      </p:cBhvr>
                                    </p:animEffect>
                                  </p:childTnLst>
                                </p:cTn>
                              </p:par>
                              <p:par>
                                <p:cTn id="140" presetID="10" presetClass="entr" presetSubtype="0" fill="hold" nodeType="withEffect">
                                  <p:stCondLst>
                                    <p:cond delay="0"/>
                                  </p:stCondLst>
                                  <p:childTnLst>
                                    <p:set>
                                      <p:cBhvr>
                                        <p:cTn id="141" dur="1" fill="hold">
                                          <p:stCondLst>
                                            <p:cond delay="0"/>
                                          </p:stCondLst>
                                        </p:cTn>
                                        <p:tgtEl>
                                          <p:spTgt spid="209"/>
                                        </p:tgtEl>
                                        <p:attrNameLst>
                                          <p:attrName>style.visibility</p:attrName>
                                        </p:attrNameLst>
                                      </p:cBhvr>
                                      <p:to>
                                        <p:strVal val="visible"/>
                                      </p:to>
                                    </p:set>
                                    <p:animEffect transition="in" filter="fade">
                                      <p:cBhvr>
                                        <p:cTn id="142" dur="700"/>
                                        <p:tgtEl>
                                          <p:spTgt spid="209"/>
                                        </p:tgtEl>
                                      </p:cBhvr>
                                    </p:animEffect>
                                  </p:childTnLst>
                                </p:cTn>
                              </p:par>
                            </p:childTnLst>
                          </p:cTn>
                        </p:par>
                        <p:par>
                          <p:cTn id="143" fill="hold">
                            <p:stCondLst>
                              <p:cond delay="9100"/>
                            </p:stCondLst>
                            <p:childTnLst>
                              <p:par>
                                <p:cTn id="144" presetID="23" presetClass="entr" presetSubtype="16" fill="hold" nodeType="afterEffect">
                                  <p:stCondLst>
                                    <p:cond delay="0"/>
                                  </p:stCondLst>
                                  <p:childTnLst>
                                    <p:set>
                                      <p:cBhvr>
                                        <p:cTn id="145" dur="1" fill="hold">
                                          <p:stCondLst>
                                            <p:cond delay="0"/>
                                          </p:stCondLst>
                                        </p:cTn>
                                        <p:tgtEl>
                                          <p:spTgt spid="238"/>
                                        </p:tgtEl>
                                        <p:attrNameLst>
                                          <p:attrName>style.visibility</p:attrName>
                                        </p:attrNameLst>
                                      </p:cBhvr>
                                      <p:to>
                                        <p:strVal val="visible"/>
                                      </p:to>
                                    </p:set>
                                    <p:anim calcmode="lin" valueType="num">
                                      <p:cBhvr additive="base">
                                        <p:cTn id="146" dur="700"/>
                                        <p:tgtEl>
                                          <p:spTgt spid="238"/>
                                        </p:tgtEl>
                                        <p:attrNameLst>
                                          <p:attrName>ppt_w</p:attrName>
                                        </p:attrNameLst>
                                      </p:cBhvr>
                                      <p:tavLst>
                                        <p:tav tm="0">
                                          <p:val>
                                            <p:strVal val="0"/>
                                          </p:val>
                                        </p:tav>
                                        <p:tav tm="100000">
                                          <p:val>
                                            <p:strVal val="#ppt_w"/>
                                          </p:val>
                                        </p:tav>
                                      </p:tavLst>
                                    </p:anim>
                                    <p:anim calcmode="lin" valueType="num">
                                      <p:cBhvr additive="base">
                                        <p:cTn id="147" dur="700"/>
                                        <p:tgtEl>
                                          <p:spTgt spid="238"/>
                                        </p:tgtEl>
                                        <p:attrNameLst>
                                          <p:attrName>ppt_h</p:attrName>
                                        </p:attrNameLst>
                                      </p:cBhvr>
                                      <p:tavLst>
                                        <p:tav tm="0">
                                          <p:val>
                                            <p:strVal val="0"/>
                                          </p:val>
                                        </p:tav>
                                        <p:tav tm="100000">
                                          <p:val>
                                            <p:strVal val="#ppt_h"/>
                                          </p:val>
                                        </p:tav>
                                      </p:tavLst>
                                    </p:anim>
                                  </p:childTnLst>
                                </p:cTn>
                              </p:par>
                              <p:par>
                                <p:cTn id="148" presetID="23" presetClass="entr" presetSubtype="16" fill="hold" nodeType="withEffect">
                                  <p:stCondLst>
                                    <p:cond delay="0"/>
                                  </p:stCondLst>
                                  <p:childTnLst>
                                    <p:set>
                                      <p:cBhvr>
                                        <p:cTn id="149" dur="1" fill="hold">
                                          <p:stCondLst>
                                            <p:cond delay="0"/>
                                          </p:stCondLst>
                                        </p:cTn>
                                        <p:tgtEl>
                                          <p:spTgt spid="204"/>
                                        </p:tgtEl>
                                        <p:attrNameLst>
                                          <p:attrName>style.visibility</p:attrName>
                                        </p:attrNameLst>
                                      </p:cBhvr>
                                      <p:to>
                                        <p:strVal val="visible"/>
                                      </p:to>
                                    </p:set>
                                    <p:anim calcmode="lin" valueType="num">
                                      <p:cBhvr additive="base">
                                        <p:cTn id="150" dur="700"/>
                                        <p:tgtEl>
                                          <p:spTgt spid="204"/>
                                        </p:tgtEl>
                                        <p:attrNameLst>
                                          <p:attrName>ppt_w</p:attrName>
                                        </p:attrNameLst>
                                      </p:cBhvr>
                                      <p:tavLst>
                                        <p:tav tm="0">
                                          <p:val>
                                            <p:strVal val="0"/>
                                          </p:val>
                                        </p:tav>
                                        <p:tav tm="100000">
                                          <p:val>
                                            <p:strVal val="#ppt_w"/>
                                          </p:val>
                                        </p:tav>
                                      </p:tavLst>
                                    </p:anim>
                                    <p:anim calcmode="lin" valueType="num">
                                      <p:cBhvr additive="base">
                                        <p:cTn id="151" dur="700"/>
                                        <p:tgtEl>
                                          <p:spTgt spid="204"/>
                                        </p:tgtEl>
                                        <p:attrNameLst>
                                          <p:attrName>ppt_h</p:attrName>
                                        </p:attrNameLst>
                                      </p:cBhvr>
                                      <p:tavLst>
                                        <p:tav tm="0">
                                          <p:val>
                                            <p:strVal val="0"/>
                                          </p:val>
                                        </p:tav>
                                        <p:tav tm="100000">
                                          <p:val>
                                            <p:strVal val="#ppt_h"/>
                                          </p:val>
                                        </p:tav>
                                      </p:tavLst>
                                    </p:anim>
                                  </p:childTnLst>
                                </p:cTn>
                              </p:par>
                              <p:par>
                                <p:cTn id="152" presetID="23" presetClass="entr" presetSubtype="16" fill="hold" nodeType="withEffect">
                                  <p:stCondLst>
                                    <p:cond delay="0"/>
                                  </p:stCondLst>
                                  <p:childTnLst>
                                    <p:set>
                                      <p:cBhvr>
                                        <p:cTn id="153" dur="1" fill="hold">
                                          <p:stCondLst>
                                            <p:cond delay="0"/>
                                          </p:stCondLst>
                                        </p:cTn>
                                        <p:tgtEl>
                                          <p:spTgt spid="203"/>
                                        </p:tgtEl>
                                        <p:attrNameLst>
                                          <p:attrName>style.visibility</p:attrName>
                                        </p:attrNameLst>
                                      </p:cBhvr>
                                      <p:to>
                                        <p:strVal val="visible"/>
                                      </p:to>
                                    </p:set>
                                    <p:anim calcmode="lin" valueType="num">
                                      <p:cBhvr additive="base">
                                        <p:cTn id="154" dur="700"/>
                                        <p:tgtEl>
                                          <p:spTgt spid="203"/>
                                        </p:tgtEl>
                                        <p:attrNameLst>
                                          <p:attrName>ppt_w</p:attrName>
                                        </p:attrNameLst>
                                      </p:cBhvr>
                                      <p:tavLst>
                                        <p:tav tm="0">
                                          <p:val>
                                            <p:strVal val="0"/>
                                          </p:val>
                                        </p:tav>
                                        <p:tav tm="100000">
                                          <p:val>
                                            <p:strVal val="#ppt_w"/>
                                          </p:val>
                                        </p:tav>
                                      </p:tavLst>
                                    </p:anim>
                                    <p:anim calcmode="lin" valueType="num">
                                      <p:cBhvr additive="base">
                                        <p:cTn id="155" dur="700"/>
                                        <p:tgtEl>
                                          <p:spTgt spid="203"/>
                                        </p:tgtEl>
                                        <p:attrNameLst>
                                          <p:attrName>ppt_h</p:attrName>
                                        </p:attrNameLst>
                                      </p:cBhvr>
                                      <p:tavLst>
                                        <p:tav tm="0">
                                          <p:val>
                                            <p:strVal val="0"/>
                                          </p:val>
                                        </p:tav>
                                        <p:tav tm="100000">
                                          <p:val>
                                            <p:strVal val="#ppt_h"/>
                                          </p:val>
                                        </p:tav>
                                      </p:tavLst>
                                    </p:anim>
                                  </p:childTnLst>
                                </p:cTn>
                              </p:par>
                              <p:par>
                                <p:cTn id="156" presetID="23" presetClass="entr" presetSubtype="16" fill="hold" nodeType="withEffect">
                                  <p:stCondLst>
                                    <p:cond delay="0"/>
                                  </p:stCondLst>
                                  <p:childTnLst>
                                    <p:set>
                                      <p:cBhvr>
                                        <p:cTn id="157" dur="1" fill="hold">
                                          <p:stCondLst>
                                            <p:cond delay="0"/>
                                          </p:stCondLst>
                                        </p:cTn>
                                        <p:tgtEl>
                                          <p:spTgt spid="202"/>
                                        </p:tgtEl>
                                        <p:attrNameLst>
                                          <p:attrName>style.visibility</p:attrName>
                                        </p:attrNameLst>
                                      </p:cBhvr>
                                      <p:to>
                                        <p:strVal val="visible"/>
                                      </p:to>
                                    </p:set>
                                    <p:anim calcmode="lin" valueType="num">
                                      <p:cBhvr additive="base">
                                        <p:cTn id="158" dur="700"/>
                                        <p:tgtEl>
                                          <p:spTgt spid="202"/>
                                        </p:tgtEl>
                                        <p:attrNameLst>
                                          <p:attrName>ppt_w</p:attrName>
                                        </p:attrNameLst>
                                      </p:cBhvr>
                                      <p:tavLst>
                                        <p:tav tm="0">
                                          <p:val>
                                            <p:strVal val="0"/>
                                          </p:val>
                                        </p:tav>
                                        <p:tav tm="100000">
                                          <p:val>
                                            <p:strVal val="#ppt_w"/>
                                          </p:val>
                                        </p:tav>
                                      </p:tavLst>
                                    </p:anim>
                                    <p:anim calcmode="lin" valueType="num">
                                      <p:cBhvr additive="base">
                                        <p:cTn id="159" dur="700"/>
                                        <p:tgtEl>
                                          <p:spTgt spid="202"/>
                                        </p:tgtEl>
                                        <p:attrNameLst>
                                          <p:attrName>ppt_h</p:attrName>
                                        </p:attrNameLst>
                                      </p:cBhvr>
                                      <p:tavLst>
                                        <p:tav tm="0">
                                          <p:val>
                                            <p:strVal val="0"/>
                                          </p:val>
                                        </p:tav>
                                        <p:tav tm="100000">
                                          <p:val>
                                            <p:strVal val="#ppt_h"/>
                                          </p:val>
                                        </p:tav>
                                      </p:tavLst>
                                    </p:anim>
                                  </p:childTnLst>
                                </p:cTn>
                              </p:par>
                              <p:par>
                                <p:cTn id="160" presetID="10" presetClass="entr" presetSubtype="0" fill="hold" nodeType="withEffect">
                                  <p:stCondLst>
                                    <p:cond delay="0"/>
                                  </p:stCondLst>
                                  <p:childTnLst>
                                    <p:set>
                                      <p:cBhvr>
                                        <p:cTn id="161" dur="1" fill="hold">
                                          <p:stCondLst>
                                            <p:cond delay="0"/>
                                          </p:stCondLst>
                                        </p:cTn>
                                        <p:tgtEl>
                                          <p:spTgt spid="214"/>
                                        </p:tgtEl>
                                        <p:attrNameLst>
                                          <p:attrName>style.visibility</p:attrName>
                                        </p:attrNameLst>
                                      </p:cBhvr>
                                      <p:to>
                                        <p:strVal val="visible"/>
                                      </p:to>
                                    </p:set>
                                    <p:animEffect transition="in" filter="fade">
                                      <p:cBhvr>
                                        <p:cTn id="162" dur="700"/>
                                        <p:tgtEl>
                                          <p:spTgt spid="214"/>
                                        </p:tgtEl>
                                      </p:cBhvr>
                                    </p:animEffect>
                                  </p:childTnLst>
                                </p:cTn>
                              </p:par>
                            </p:childTnLst>
                          </p:cTn>
                        </p:par>
                        <p:par>
                          <p:cTn id="163" fill="hold">
                            <p:stCondLst>
                              <p:cond delay="9800"/>
                            </p:stCondLst>
                            <p:childTnLst>
                              <p:par>
                                <p:cTn id="164" presetID="23" presetClass="entr" presetSubtype="16" fill="hold" nodeType="afterEffect">
                                  <p:stCondLst>
                                    <p:cond delay="0"/>
                                  </p:stCondLst>
                                  <p:childTnLst>
                                    <p:set>
                                      <p:cBhvr>
                                        <p:cTn id="165" dur="1" fill="hold">
                                          <p:stCondLst>
                                            <p:cond delay="0"/>
                                          </p:stCondLst>
                                        </p:cTn>
                                        <p:tgtEl>
                                          <p:spTgt spid="237"/>
                                        </p:tgtEl>
                                        <p:attrNameLst>
                                          <p:attrName>style.visibility</p:attrName>
                                        </p:attrNameLst>
                                      </p:cBhvr>
                                      <p:to>
                                        <p:strVal val="visible"/>
                                      </p:to>
                                    </p:set>
                                    <p:anim calcmode="lin" valueType="num">
                                      <p:cBhvr additive="base">
                                        <p:cTn id="166" dur="700"/>
                                        <p:tgtEl>
                                          <p:spTgt spid="237"/>
                                        </p:tgtEl>
                                        <p:attrNameLst>
                                          <p:attrName>ppt_w</p:attrName>
                                        </p:attrNameLst>
                                      </p:cBhvr>
                                      <p:tavLst>
                                        <p:tav tm="0">
                                          <p:val>
                                            <p:strVal val="0"/>
                                          </p:val>
                                        </p:tav>
                                        <p:tav tm="100000">
                                          <p:val>
                                            <p:strVal val="#ppt_w"/>
                                          </p:val>
                                        </p:tav>
                                      </p:tavLst>
                                    </p:anim>
                                    <p:anim calcmode="lin" valueType="num">
                                      <p:cBhvr additive="base">
                                        <p:cTn id="167" dur="700"/>
                                        <p:tgtEl>
                                          <p:spTgt spid="237"/>
                                        </p:tgtEl>
                                        <p:attrNameLst>
                                          <p:attrName>ppt_h</p:attrName>
                                        </p:attrNameLst>
                                      </p:cBhvr>
                                      <p:tavLst>
                                        <p:tav tm="0">
                                          <p:val>
                                            <p:strVal val="0"/>
                                          </p:val>
                                        </p:tav>
                                        <p:tav tm="100000">
                                          <p:val>
                                            <p:strVal val="#ppt_h"/>
                                          </p:val>
                                        </p:tav>
                                      </p:tavLst>
                                    </p:anim>
                                  </p:childTnLst>
                                </p:cTn>
                              </p:par>
                              <p:par>
                                <p:cTn id="168" presetID="10" presetClass="entr" presetSubtype="0" fill="hold" nodeType="withEffect">
                                  <p:stCondLst>
                                    <p:cond delay="0"/>
                                  </p:stCondLst>
                                  <p:childTnLst>
                                    <p:set>
                                      <p:cBhvr>
                                        <p:cTn id="169" dur="1" fill="hold">
                                          <p:stCondLst>
                                            <p:cond delay="0"/>
                                          </p:stCondLst>
                                        </p:cTn>
                                        <p:tgtEl>
                                          <p:spTgt spid="217"/>
                                        </p:tgtEl>
                                        <p:attrNameLst>
                                          <p:attrName>style.visibility</p:attrName>
                                        </p:attrNameLst>
                                      </p:cBhvr>
                                      <p:to>
                                        <p:strVal val="visible"/>
                                      </p:to>
                                    </p:set>
                                    <p:animEffect transition="in" filter="fade">
                                      <p:cBhvr>
                                        <p:cTn id="170" dur="700"/>
                                        <p:tgtEl>
                                          <p:spTgt spid="217"/>
                                        </p:tgtEl>
                                      </p:cBhvr>
                                    </p:animEffect>
                                  </p:childTnLst>
                                </p:cTn>
                              </p:par>
                              <p:par>
                                <p:cTn id="171" presetID="10" presetClass="entr" presetSubtype="0" fill="hold" nodeType="withEffect">
                                  <p:stCondLst>
                                    <p:cond delay="0"/>
                                  </p:stCondLst>
                                  <p:childTnLst>
                                    <p:set>
                                      <p:cBhvr>
                                        <p:cTn id="172" dur="1" fill="hold">
                                          <p:stCondLst>
                                            <p:cond delay="0"/>
                                          </p:stCondLst>
                                        </p:cTn>
                                        <p:tgtEl>
                                          <p:spTgt spid="215"/>
                                        </p:tgtEl>
                                        <p:attrNameLst>
                                          <p:attrName>style.visibility</p:attrName>
                                        </p:attrNameLst>
                                      </p:cBhvr>
                                      <p:to>
                                        <p:strVal val="visible"/>
                                      </p:to>
                                    </p:set>
                                    <p:animEffect transition="in" filter="fade">
                                      <p:cBhvr>
                                        <p:cTn id="173" dur="700"/>
                                        <p:tgtEl>
                                          <p:spTgt spid="215"/>
                                        </p:tgtEl>
                                      </p:cBhvr>
                                    </p:animEffect>
                                  </p:childTnLst>
                                </p:cTn>
                              </p:par>
                              <p:par>
                                <p:cTn id="174" presetID="10" presetClass="entr" presetSubtype="0" fill="hold" nodeType="withEffect">
                                  <p:stCondLst>
                                    <p:cond delay="0"/>
                                  </p:stCondLst>
                                  <p:childTnLst>
                                    <p:set>
                                      <p:cBhvr>
                                        <p:cTn id="175" dur="1" fill="hold">
                                          <p:stCondLst>
                                            <p:cond delay="0"/>
                                          </p:stCondLst>
                                        </p:cTn>
                                        <p:tgtEl>
                                          <p:spTgt spid="234"/>
                                        </p:tgtEl>
                                        <p:attrNameLst>
                                          <p:attrName>style.visibility</p:attrName>
                                        </p:attrNameLst>
                                      </p:cBhvr>
                                      <p:to>
                                        <p:strVal val="visible"/>
                                      </p:to>
                                    </p:set>
                                    <p:animEffect transition="in" filter="fade">
                                      <p:cBhvr>
                                        <p:cTn id="176" dur="700"/>
                                        <p:tgtEl>
                                          <p:spTgt spid="234"/>
                                        </p:tgtEl>
                                      </p:cBhvr>
                                    </p:animEffect>
                                  </p:childTnLst>
                                </p:cTn>
                              </p:par>
                              <p:par>
                                <p:cTn id="177" presetID="10" presetClass="entr" presetSubtype="0" fill="hold" nodeType="withEffect">
                                  <p:stCondLst>
                                    <p:cond delay="0"/>
                                  </p:stCondLst>
                                  <p:childTnLst>
                                    <p:set>
                                      <p:cBhvr>
                                        <p:cTn id="178" dur="1" fill="hold">
                                          <p:stCondLst>
                                            <p:cond delay="0"/>
                                          </p:stCondLst>
                                        </p:cTn>
                                        <p:tgtEl>
                                          <p:spTgt spid="216"/>
                                        </p:tgtEl>
                                        <p:attrNameLst>
                                          <p:attrName>style.visibility</p:attrName>
                                        </p:attrNameLst>
                                      </p:cBhvr>
                                      <p:to>
                                        <p:strVal val="visible"/>
                                      </p:to>
                                    </p:set>
                                    <p:animEffect transition="in" filter="fade">
                                      <p:cBhvr>
                                        <p:cTn id="179" dur="700"/>
                                        <p:tgtEl>
                                          <p:spTgt spid="216"/>
                                        </p:tgtEl>
                                      </p:cBhvr>
                                    </p:animEffect>
                                  </p:childTnLst>
                                </p:cTn>
                              </p:par>
                            </p:childTnLst>
                          </p:cTn>
                        </p:par>
                        <p:par>
                          <p:cTn id="180" fill="hold">
                            <p:stCondLst>
                              <p:cond delay="10500"/>
                            </p:stCondLst>
                            <p:childTnLst>
                              <p:par>
                                <p:cTn id="181" presetID="23" presetClass="entr" presetSubtype="16" fill="hold" nodeType="afterEffect">
                                  <p:stCondLst>
                                    <p:cond delay="0"/>
                                  </p:stCondLst>
                                  <p:childTnLst>
                                    <p:set>
                                      <p:cBhvr>
                                        <p:cTn id="182" dur="1" fill="hold">
                                          <p:stCondLst>
                                            <p:cond delay="0"/>
                                          </p:stCondLst>
                                        </p:cTn>
                                        <p:tgtEl>
                                          <p:spTgt spid="239"/>
                                        </p:tgtEl>
                                        <p:attrNameLst>
                                          <p:attrName>style.visibility</p:attrName>
                                        </p:attrNameLst>
                                      </p:cBhvr>
                                      <p:to>
                                        <p:strVal val="visible"/>
                                      </p:to>
                                    </p:set>
                                    <p:anim calcmode="lin" valueType="num">
                                      <p:cBhvr additive="base">
                                        <p:cTn id="183" dur="700"/>
                                        <p:tgtEl>
                                          <p:spTgt spid="239"/>
                                        </p:tgtEl>
                                        <p:attrNameLst>
                                          <p:attrName>ppt_w</p:attrName>
                                        </p:attrNameLst>
                                      </p:cBhvr>
                                      <p:tavLst>
                                        <p:tav tm="0">
                                          <p:val>
                                            <p:strVal val="0"/>
                                          </p:val>
                                        </p:tav>
                                        <p:tav tm="100000">
                                          <p:val>
                                            <p:strVal val="#ppt_w"/>
                                          </p:val>
                                        </p:tav>
                                      </p:tavLst>
                                    </p:anim>
                                    <p:anim calcmode="lin" valueType="num">
                                      <p:cBhvr additive="base">
                                        <p:cTn id="184" dur="700"/>
                                        <p:tgtEl>
                                          <p:spTgt spid="239"/>
                                        </p:tgtEl>
                                        <p:attrNameLst>
                                          <p:attrName>ppt_h</p:attrName>
                                        </p:attrNameLst>
                                      </p:cBhvr>
                                      <p:tavLst>
                                        <p:tav tm="0">
                                          <p:val>
                                            <p:strVal val="0"/>
                                          </p:val>
                                        </p:tav>
                                        <p:tav tm="100000">
                                          <p:val>
                                            <p:strVal val="#ppt_h"/>
                                          </p:val>
                                        </p:tav>
                                      </p:tavLst>
                                    </p:anim>
                                  </p:childTnLst>
                                </p:cTn>
                              </p:par>
                              <p:par>
                                <p:cTn id="185" presetID="23" presetClass="entr" presetSubtype="16" fill="hold" nodeType="withEffect">
                                  <p:stCondLst>
                                    <p:cond delay="0"/>
                                  </p:stCondLst>
                                  <p:childTnLst>
                                    <p:set>
                                      <p:cBhvr>
                                        <p:cTn id="186" dur="1" fill="hold">
                                          <p:stCondLst>
                                            <p:cond delay="0"/>
                                          </p:stCondLst>
                                        </p:cTn>
                                        <p:tgtEl>
                                          <p:spTgt spid="242"/>
                                        </p:tgtEl>
                                        <p:attrNameLst>
                                          <p:attrName>style.visibility</p:attrName>
                                        </p:attrNameLst>
                                      </p:cBhvr>
                                      <p:to>
                                        <p:strVal val="visible"/>
                                      </p:to>
                                    </p:set>
                                    <p:anim calcmode="lin" valueType="num">
                                      <p:cBhvr additive="base">
                                        <p:cTn id="187" dur="700"/>
                                        <p:tgtEl>
                                          <p:spTgt spid="242"/>
                                        </p:tgtEl>
                                        <p:attrNameLst>
                                          <p:attrName>ppt_w</p:attrName>
                                        </p:attrNameLst>
                                      </p:cBhvr>
                                      <p:tavLst>
                                        <p:tav tm="0">
                                          <p:val>
                                            <p:strVal val="0"/>
                                          </p:val>
                                        </p:tav>
                                        <p:tav tm="100000">
                                          <p:val>
                                            <p:strVal val="#ppt_w"/>
                                          </p:val>
                                        </p:tav>
                                      </p:tavLst>
                                    </p:anim>
                                    <p:anim calcmode="lin" valueType="num">
                                      <p:cBhvr additive="base">
                                        <p:cTn id="188" dur="700"/>
                                        <p:tgtEl>
                                          <p:spTgt spid="242"/>
                                        </p:tgtEl>
                                        <p:attrNameLst>
                                          <p:attrName>ppt_h</p:attrName>
                                        </p:attrNameLst>
                                      </p:cBhvr>
                                      <p:tavLst>
                                        <p:tav tm="0">
                                          <p:val>
                                            <p:strVal val="0"/>
                                          </p:val>
                                        </p:tav>
                                        <p:tav tm="100000">
                                          <p:val>
                                            <p:strVal val="#ppt_h"/>
                                          </p:val>
                                        </p:tav>
                                      </p:tavLst>
                                    </p:anim>
                                  </p:childTnLst>
                                </p:cTn>
                              </p:par>
                              <p:par>
                                <p:cTn id="189" presetID="10" presetClass="entr" presetSubtype="0" fill="hold" nodeType="withEffect">
                                  <p:stCondLst>
                                    <p:cond delay="0"/>
                                  </p:stCondLst>
                                  <p:childTnLst>
                                    <p:set>
                                      <p:cBhvr>
                                        <p:cTn id="190" dur="1" fill="hold">
                                          <p:stCondLst>
                                            <p:cond delay="0"/>
                                          </p:stCondLst>
                                        </p:cTn>
                                        <p:tgtEl>
                                          <p:spTgt spid="207"/>
                                        </p:tgtEl>
                                        <p:attrNameLst>
                                          <p:attrName>style.visibility</p:attrName>
                                        </p:attrNameLst>
                                      </p:cBhvr>
                                      <p:to>
                                        <p:strVal val="visible"/>
                                      </p:to>
                                    </p:set>
                                    <p:animEffect transition="in" filter="fade">
                                      <p:cBhvr>
                                        <p:cTn id="191" dur="700"/>
                                        <p:tgtEl>
                                          <p:spTgt spid="207"/>
                                        </p:tgtEl>
                                      </p:cBhvr>
                                    </p:animEffect>
                                  </p:childTnLst>
                                </p:cTn>
                              </p:par>
                              <p:par>
                                <p:cTn id="192" presetID="10" presetClass="entr" presetSubtype="0" fill="hold" nodeType="withEffect">
                                  <p:stCondLst>
                                    <p:cond delay="0"/>
                                  </p:stCondLst>
                                  <p:childTnLst>
                                    <p:set>
                                      <p:cBhvr>
                                        <p:cTn id="193" dur="1" fill="hold">
                                          <p:stCondLst>
                                            <p:cond delay="0"/>
                                          </p:stCondLst>
                                        </p:cTn>
                                        <p:tgtEl>
                                          <p:spTgt spid="218"/>
                                        </p:tgtEl>
                                        <p:attrNameLst>
                                          <p:attrName>style.visibility</p:attrName>
                                        </p:attrNameLst>
                                      </p:cBhvr>
                                      <p:to>
                                        <p:strVal val="visible"/>
                                      </p:to>
                                    </p:set>
                                    <p:animEffect transition="in" filter="fade">
                                      <p:cBhvr>
                                        <p:cTn id="194" dur="700"/>
                                        <p:tgtEl>
                                          <p:spTgt spid="218"/>
                                        </p:tgtEl>
                                      </p:cBhvr>
                                    </p:animEffect>
                                  </p:childTnLst>
                                </p:cTn>
                              </p:par>
                              <p:par>
                                <p:cTn id="195" presetID="10" presetClass="entr" presetSubtype="0" fill="hold" nodeType="withEffect">
                                  <p:stCondLst>
                                    <p:cond delay="0"/>
                                  </p:stCondLst>
                                  <p:childTnLst>
                                    <p:set>
                                      <p:cBhvr>
                                        <p:cTn id="196" dur="1" fill="hold">
                                          <p:stCondLst>
                                            <p:cond delay="0"/>
                                          </p:stCondLst>
                                        </p:cTn>
                                        <p:tgtEl>
                                          <p:spTgt spid="206"/>
                                        </p:tgtEl>
                                        <p:attrNameLst>
                                          <p:attrName>style.visibility</p:attrName>
                                        </p:attrNameLst>
                                      </p:cBhvr>
                                      <p:to>
                                        <p:strVal val="visible"/>
                                      </p:to>
                                    </p:set>
                                    <p:animEffect transition="in" filter="fade">
                                      <p:cBhvr>
                                        <p:cTn id="197" dur="700"/>
                                        <p:tgtEl>
                                          <p:spTgt spid="206"/>
                                        </p:tgtEl>
                                      </p:cBhvr>
                                    </p:animEffect>
                                  </p:childTnLst>
                                </p:cTn>
                              </p:par>
                              <p:par>
                                <p:cTn id="198" presetID="23" presetClass="entr" presetSubtype="16" fill="hold" nodeType="withEffect">
                                  <p:stCondLst>
                                    <p:cond delay="0"/>
                                  </p:stCondLst>
                                  <p:childTnLst>
                                    <p:set>
                                      <p:cBhvr>
                                        <p:cTn id="199" dur="1" fill="hold">
                                          <p:stCondLst>
                                            <p:cond delay="0"/>
                                          </p:stCondLst>
                                        </p:cTn>
                                        <p:tgtEl>
                                          <p:spTgt spid="201"/>
                                        </p:tgtEl>
                                        <p:attrNameLst>
                                          <p:attrName>style.visibility</p:attrName>
                                        </p:attrNameLst>
                                      </p:cBhvr>
                                      <p:to>
                                        <p:strVal val="visible"/>
                                      </p:to>
                                    </p:set>
                                    <p:anim calcmode="lin" valueType="num">
                                      <p:cBhvr additive="base">
                                        <p:cTn id="200" dur="700"/>
                                        <p:tgtEl>
                                          <p:spTgt spid="201"/>
                                        </p:tgtEl>
                                        <p:attrNameLst>
                                          <p:attrName>ppt_w</p:attrName>
                                        </p:attrNameLst>
                                      </p:cBhvr>
                                      <p:tavLst>
                                        <p:tav tm="0">
                                          <p:val>
                                            <p:strVal val="0"/>
                                          </p:val>
                                        </p:tav>
                                        <p:tav tm="100000">
                                          <p:val>
                                            <p:strVal val="#ppt_w"/>
                                          </p:val>
                                        </p:tav>
                                      </p:tavLst>
                                    </p:anim>
                                    <p:anim calcmode="lin" valueType="num">
                                      <p:cBhvr additive="base">
                                        <p:cTn id="201" dur="700"/>
                                        <p:tgtEl>
                                          <p:spTgt spid="201"/>
                                        </p:tgtEl>
                                        <p:attrNameLst>
                                          <p:attrName>ppt_h</p:attrName>
                                        </p:attrNameLst>
                                      </p:cBhvr>
                                      <p:tavLst>
                                        <p:tav tm="0">
                                          <p:val>
                                            <p:strVal val="0"/>
                                          </p:val>
                                        </p:tav>
                                        <p:tav tm="100000">
                                          <p:val>
                                            <p:strVal val="#ppt_h"/>
                                          </p:val>
                                        </p:tav>
                                      </p:tavLst>
                                    </p:anim>
                                  </p:childTnLst>
                                </p:cTn>
                              </p:par>
                              <p:par>
                                <p:cTn id="202" presetID="23" presetClass="entr" presetSubtype="16" fill="hold" nodeType="withEffect">
                                  <p:stCondLst>
                                    <p:cond delay="0"/>
                                  </p:stCondLst>
                                  <p:childTnLst>
                                    <p:set>
                                      <p:cBhvr>
                                        <p:cTn id="203" dur="1" fill="hold">
                                          <p:stCondLst>
                                            <p:cond delay="0"/>
                                          </p:stCondLst>
                                        </p:cTn>
                                        <p:tgtEl>
                                          <p:spTgt spid="200"/>
                                        </p:tgtEl>
                                        <p:attrNameLst>
                                          <p:attrName>style.visibility</p:attrName>
                                        </p:attrNameLst>
                                      </p:cBhvr>
                                      <p:to>
                                        <p:strVal val="visible"/>
                                      </p:to>
                                    </p:set>
                                    <p:anim calcmode="lin" valueType="num">
                                      <p:cBhvr additive="base">
                                        <p:cTn id="204" dur="700"/>
                                        <p:tgtEl>
                                          <p:spTgt spid="200"/>
                                        </p:tgtEl>
                                        <p:attrNameLst>
                                          <p:attrName>ppt_w</p:attrName>
                                        </p:attrNameLst>
                                      </p:cBhvr>
                                      <p:tavLst>
                                        <p:tav tm="0">
                                          <p:val>
                                            <p:strVal val="0"/>
                                          </p:val>
                                        </p:tav>
                                        <p:tav tm="100000">
                                          <p:val>
                                            <p:strVal val="#ppt_w"/>
                                          </p:val>
                                        </p:tav>
                                      </p:tavLst>
                                    </p:anim>
                                    <p:anim calcmode="lin" valueType="num">
                                      <p:cBhvr additive="base">
                                        <p:cTn id="205" dur="700"/>
                                        <p:tgtEl>
                                          <p:spTgt spid="200"/>
                                        </p:tgtEl>
                                        <p:attrNameLst>
                                          <p:attrName>ppt_h</p:attrName>
                                        </p:attrNameLst>
                                      </p:cBhvr>
                                      <p:tavLst>
                                        <p:tav tm="0">
                                          <p:val>
                                            <p:strVal val="0"/>
                                          </p:val>
                                        </p:tav>
                                        <p:tav tm="100000">
                                          <p:val>
                                            <p:strVal val="#ppt_h"/>
                                          </p:val>
                                        </p:tav>
                                      </p:tavLst>
                                    </p:anim>
                                  </p:childTnLst>
                                </p:cTn>
                              </p:par>
                              <p:par>
                                <p:cTn id="206" presetID="10" presetClass="entr" presetSubtype="0" fill="hold" nodeType="withEffect">
                                  <p:stCondLst>
                                    <p:cond delay="0"/>
                                  </p:stCondLst>
                                  <p:childTnLst>
                                    <p:set>
                                      <p:cBhvr>
                                        <p:cTn id="207" dur="1" fill="hold">
                                          <p:stCondLst>
                                            <p:cond delay="0"/>
                                          </p:stCondLst>
                                        </p:cTn>
                                        <p:tgtEl>
                                          <p:spTgt spid="229"/>
                                        </p:tgtEl>
                                        <p:attrNameLst>
                                          <p:attrName>style.visibility</p:attrName>
                                        </p:attrNameLst>
                                      </p:cBhvr>
                                      <p:to>
                                        <p:strVal val="visible"/>
                                      </p:to>
                                    </p:set>
                                    <p:animEffect transition="in" filter="fade">
                                      <p:cBhvr>
                                        <p:cTn id="208" dur="700"/>
                                        <p:tgtEl>
                                          <p:spTgt spid="229"/>
                                        </p:tgtEl>
                                      </p:cBhvr>
                                    </p:animEffect>
                                  </p:childTnLst>
                                </p:cTn>
                              </p:par>
                            </p:childTnLst>
                          </p:cTn>
                        </p:par>
                        <p:par>
                          <p:cTn id="209" fill="hold">
                            <p:stCondLst>
                              <p:cond delay="11200"/>
                            </p:stCondLst>
                            <p:childTnLst>
                              <p:par>
                                <p:cTn id="210" presetID="10" presetClass="entr" presetSubtype="0" fill="hold" nodeType="afterEffect">
                                  <p:stCondLst>
                                    <p:cond delay="0"/>
                                  </p:stCondLst>
                                  <p:childTnLst>
                                    <p:set>
                                      <p:cBhvr>
                                        <p:cTn id="211" dur="1" fill="hold">
                                          <p:stCondLst>
                                            <p:cond delay="0"/>
                                          </p:stCondLst>
                                        </p:cTn>
                                        <p:tgtEl>
                                          <p:spTgt spid="219"/>
                                        </p:tgtEl>
                                        <p:attrNameLst>
                                          <p:attrName>style.visibility</p:attrName>
                                        </p:attrNameLst>
                                      </p:cBhvr>
                                      <p:to>
                                        <p:strVal val="visible"/>
                                      </p:to>
                                    </p:set>
                                    <p:animEffect transition="in" filter="fade">
                                      <p:cBhvr>
                                        <p:cTn id="212" dur="700"/>
                                        <p:tgtEl>
                                          <p:spTgt spid="219"/>
                                        </p:tgtEl>
                                      </p:cBhvr>
                                    </p:animEffect>
                                  </p:childTnLst>
                                </p:cTn>
                              </p:par>
                              <p:par>
                                <p:cTn id="213" presetID="10" presetClass="entr" presetSubtype="0" fill="hold" nodeType="withEffect">
                                  <p:stCondLst>
                                    <p:cond delay="0"/>
                                  </p:stCondLst>
                                  <p:childTnLst>
                                    <p:set>
                                      <p:cBhvr>
                                        <p:cTn id="214" dur="1" fill="hold">
                                          <p:stCondLst>
                                            <p:cond delay="0"/>
                                          </p:stCondLst>
                                        </p:cTn>
                                        <p:tgtEl>
                                          <p:spTgt spid="231"/>
                                        </p:tgtEl>
                                        <p:attrNameLst>
                                          <p:attrName>style.visibility</p:attrName>
                                        </p:attrNameLst>
                                      </p:cBhvr>
                                      <p:to>
                                        <p:strVal val="visible"/>
                                      </p:to>
                                    </p:set>
                                    <p:animEffect transition="in" filter="fade">
                                      <p:cBhvr>
                                        <p:cTn id="215" dur="700"/>
                                        <p:tgtEl>
                                          <p:spTgt spid="231"/>
                                        </p:tgtEl>
                                      </p:cBhvr>
                                    </p:animEffect>
                                  </p:childTnLst>
                                </p:cTn>
                              </p:par>
                              <p:par>
                                <p:cTn id="216" presetID="23" presetClass="entr" presetSubtype="16" fill="hold" nodeType="withEffect">
                                  <p:stCondLst>
                                    <p:cond delay="0"/>
                                  </p:stCondLst>
                                  <p:childTnLst>
                                    <p:set>
                                      <p:cBhvr>
                                        <p:cTn id="217" dur="1" fill="hold">
                                          <p:stCondLst>
                                            <p:cond delay="0"/>
                                          </p:stCondLst>
                                        </p:cTn>
                                        <p:tgtEl>
                                          <p:spTgt spid="245"/>
                                        </p:tgtEl>
                                        <p:attrNameLst>
                                          <p:attrName>style.visibility</p:attrName>
                                        </p:attrNameLst>
                                      </p:cBhvr>
                                      <p:to>
                                        <p:strVal val="visible"/>
                                      </p:to>
                                    </p:set>
                                    <p:anim calcmode="lin" valueType="num">
                                      <p:cBhvr additive="base">
                                        <p:cTn id="218" dur="700"/>
                                        <p:tgtEl>
                                          <p:spTgt spid="245"/>
                                        </p:tgtEl>
                                        <p:attrNameLst>
                                          <p:attrName>ppt_w</p:attrName>
                                        </p:attrNameLst>
                                      </p:cBhvr>
                                      <p:tavLst>
                                        <p:tav tm="0">
                                          <p:val>
                                            <p:strVal val="0"/>
                                          </p:val>
                                        </p:tav>
                                        <p:tav tm="100000">
                                          <p:val>
                                            <p:strVal val="#ppt_w"/>
                                          </p:val>
                                        </p:tav>
                                      </p:tavLst>
                                    </p:anim>
                                    <p:anim calcmode="lin" valueType="num">
                                      <p:cBhvr additive="base">
                                        <p:cTn id="219" dur="700"/>
                                        <p:tgtEl>
                                          <p:spTgt spid="245"/>
                                        </p:tgtEl>
                                        <p:attrNameLst>
                                          <p:attrName>ppt_h</p:attrName>
                                        </p:attrNameLst>
                                      </p:cBhvr>
                                      <p:tavLst>
                                        <p:tav tm="0">
                                          <p:val>
                                            <p:strVal val="0"/>
                                          </p:val>
                                        </p:tav>
                                        <p:tav tm="100000">
                                          <p:val>
                                            <p:strVal val="#ppt_h"/>
                                          </p:val>
                                        </p:tav>
                                      </p:tavLst>
                                    </p:anim>
                                  </p:childTnLst>
                                </p:cTn>
                              </p:par>
                              <p:par>
                                <p:cTn id="220" presetID="23" presetClass="entr" presetSubtype="16" fill="hold" nodeType="withEffect">
                                  <p:stCondLst>
                                    <p:cond delay="0"/>
                                  </p:stCondLst>
                                  <p:childTnLst>
                                    <p:set>
                                      <p:cBhvr>
                                        <p:cTn id="221" dur="1" fill="hold">
                                          <p:stCondLst>
                                            <p:cond delay="0"/>
                                          </p:stCondLst>
                                        </p:cTn>
                                        <p:tgtEl>
                                          <p:spTgt spid="195"/>
                                        </p:tgtEl>
                                        <p:attrNameLst>
                                          <p:attrName>style.visibility</p:attrName>
                                        </p:attrNameLst>
                                      </p:cBhvr>
                                      <p:to>
                                        <p:strVal val="visible"/>
                                      </p:to>
                                    </p:set>
                                    <p:anim calcmode="lin" valueType="num">
                                      <p:cBhvr additive="base">
                                        <p:cTn id="222" dur="700"/>
                                        <p:tgtEl>
                                          <p:spTgt spid="195"/>
                                        </p:tgtEl>
                                        <p:attrNameLst>
                                          <p:attrName>ppt_w</p:attrName>
                                        </p:attrNameLst>
                                      </p:cBhvr>
                                      <p:tavLst>
                                        <p:tav tm="0">
                                          <p:val>
                                            <p:strVal val="0"/>
                                          </p:val>
                                        </p:tav>
                                        <p:tav tm="100000">
                                          <p:val>
                                            <p:strVal val="#ppt_w"/>
                                          </p:val>
                                        </p:tav>
                                      </p:tavLst>
                                    </p:anim>
                                    <p:anim calcmode="lin" valueType="num">
                                      <p:cBhvr additive="base">
                                        <p:cTn id="223" dur="700"/>
                                        <p:tgtEl>
                                          <p:spTgt spid="195"/>
                                        </p:tgtEl>
                                        <p:attrNameLst>
                                          <p:attrName>ppt_h</p:attrName>
                                        </p:attrNameLst>
                                      </p:cBhvr>
                                      <p:tavLst>
                                        <p:tav tm="0">
                                          <p:val>
                                            <p:strVal val="0"/>
                                          </p:val>
                                        </p:tav>
                                        <p:tav tm="100000">
                                          <p:val>
                                            <p:strVal val="#ppt_h"/>
                                          </p:val>
                                        </p:tav>
                                      </p:tavLst>
                                    </p:anim>
                                  </p:childTnLst>
                                </p:cTn>
                              </p:par>
                              <p:par>
                                <p:cTn id="224" presetID="23" presetClass="entr" presetSubtype="16" fill="hold" nodeType="withEffect">
                                  <p:stCondLst>
                                    <p:cond delay="0"/>
                                  </p:stCondLst>
                                  <p:childTnLst>
                                    <p:set>
                                      <p:cBhvr>
                                        <p:cTn id="225" dur="1" fill="hold">
                                          <p:stCondLst>
                                            <p:cond delay="0"/>
                                          </p:stCondLst>
                                        </p:cTn>
                                        <p:tgtEl>
                                          <p:spTgt spid="194"/>
                                        </p:tgtEl>
                                        <p:attrNameLst>
                                          <p:attrName>style.visibility</p:attrName>
                                        </p:attrNameLst>
                                      </p:cBhvr>
                                      <p:to>
                                        <p:strVal val="visible"/>
                                      </p:to>
                                    </p:set>
                                    <p:anim calcmode="lin" valueType="num">
                                      <p:cBhvr additive="base">
                                        <p:cTn id="226" dur="700"/>
                                        <p:tgtEl>
                                          <p:spTgt spid="194"/>
                                        </p:tgtEl>
                                        <p:attrNameLst>
                                          <p:attrName>ppt_w</p:attrName>
                                        </p:attrNameLst>
                                      </p:cBhvr>
                                      <p:tavLst>
                                        <p:tav tm="0">
                                          <p:val>
                                            <p:strVal val="0"/>
                                          </p:val>
                                        </p:tav>
                                        <p:tav tm="100000">
                                          <p:val>
                                            <p:strVal val="#ppt_w"/>
                                          </p:val>
                                        </p:tav>
                                      </p:tavLst>
                                    </p:anim>
                                    <p:anim calcmode="lin" valueType="num">
                                      <p:cBhvr additive="base">
                                        <p:cTn id="227" dur="700"/>
                                        <p:tgtEl>
                                          <p:spTgt spid="194"/>
                                        </p:tgtEl>
                                        <p:attrNameLst>
                                          <p:attrName>ppt_h</p:attrName>
                                        </p:attrNameLst>
                                      </p:cBhvr>
                                      <p:tavLst>
                                        <p:tav tm="0">
                                          <p:val>
                                            <p:strVal val="0"/>
                                          </p:val>
                                        </p:tav>
                                        <p:tav tm="100000">
                                          <p:val>
                                            <p:strVal val="#ppt_h"/>
                                          </p:val>
                                        </p:tav>
                                      </p:tavLst>
                                    </p:anim>
                                  </p:childTnLst>
                                </p:cTn>
                              </p:par>
                              <p:par>
                                <p:cTn id="228" presetID="23" presetClass="entr" presetSubtype="16" fill="hold" nodeType="withEffect">
                                  <p:stCondLst>
                                    <p:cond delay="0"/>
                                  </p:stCondLst>
                                  <p:childTnLst>
                                    <p:set>
                                      <p:cBhvr>
                                        <p:cTn id="229" dur="1" fill="hold">
                                          <p:stCondLst>
                                            <p:cond delay="0"/>
                                          </p:stCondLst>
                                        </p:cTn>
                                        <p:tgtEl>
                                          <p:spTgt spid="193"/>
                                        </p:tgtEl>
                                        <p:attrNameLst>
                                          <p:attrName>style.visibility</p:attrName>
                                        </p:attrNameLst>
                                      </p:cBhvr>
                                      <p:to>
                                        <p:strVal val="visible"/>
                                      </p:to>
                                    </p:set>
                                    <p:anim calcmode="lin" valueType="num">
                                      <p:cBhvr additive="base">
                                        <p:cTn id="230" dur="700"/>
                                        <p:tgtEl>
                                          <p:spTgt spid="193"/>
                                        </p:tgtEl>
                                        <p:attrNameLst>
                                          <p:attrName>ppt_w</p:attrName>
                                        </p:attrNameLst>
                                      </p:cBhvr>
                                      <p:tavLst>
                                        <p:tav tm="0">
                                          <p:val>
                                            <p:strVal val="0"/>
                                          </p:val>
                                        </p:tav>
                                        <p:tav tm="100000">
                                          <p:val>
                                            <p:strVal val="#ppt_w"/>
                                          </p:val>
                                        </p:tav>
                                      </p:tavLst>
                                    </p:anim>
                                    <p:anim calcmode="lin" valueType="num">
                                      <p:cBhvr additive="base">
                                        <p:cTn id="231" dur="700"/>
                                        <p:tgtEl>
                                          <p:spTgt spid="193"/>
                                        </p:tgtEl>
                                        <p:attrNameLst>
                                          <p:attrName>ppt_h</p:attrName>
                                        </p:attrNameLst>
                                      </p:cBhvr>
                                      <p:tavLst>
                                        <p:tav tm="0">
                                          <p:val>
                                            <p:strVal val="0"/>
                                          </p:val>
                                        </p:tav>
                                        <p:tav tm="100000">
                                          <p:val>
                                            <p:strVal val="#ppt_h"/>
                                          </p:val>
                                        </p:tav>
                                      </p:tavLst>
                                    </p:anim>
                                  </p:childTnLst>
                                </p:cTn>
                              </p:par>
                              <p:par>
                                <p:cTn id="232" presetID="10" presetClass="entr" presetSubtype="0" fill="hold" nodeType="withEffect">
                                  <p:stCondLst>
                                    <p:cond delay="0"/>
                                  </p:stCondLst>
                                  <p:childTnLst>
                                    <p:set>
                                      <p:cBhvr>
                                        <p:cTn id="233" dur="1" fill="hold">
                                          <p:stCondLst>
                                            <p:cond delay="0"/>
                                          </p:stCondLst>
                                        </p:cTn>
                                        <p:tgtEl>
                                          <p:spTgt spid="224"/>
                                        </p:tgtEl>
                                        <p:attrNameLst>
                                          <p:attrName>style.visibility</p:attrName>
                                        </p:attrNameLst>
                                      </p:cBhvr>
                                      <p:to>
                                        <p:strVal val="visible"/>
                                      </p:to>
                                    </p:set>
                                    <p:animEffect transition="in" filter="fade">
                                      <p:cBhvr>
                                        <p:cTn id="234" dur="700"/>
                                        <p:tgtEl>
                                          <p:spTgt spid="224"/>
                                        </p:tgtEl>
                                      </p:cBhvr>
                                    </p:animEffect>
                                  </p:childTnLst>
                                </p:cTn>
                              </p:par>
                              <p:par>
                                <p:cTn id="235" presetID="10" presetClass="entr" presetSubtype="0" fill="hold" nodeType="withEffect">
                                  <p:stCondLst>
                                    <p:cond delay="0"/>
                                  </p:stCondLst>
                                  <p:childTnLst>
                                    <p:set>
                                      <p:cBhvr>
                                        <p:cTn id="236" dur="1" fill="hold">
                                          <p:stCondLst>
                                            <p:cond delay="0"/>
                                          </p:stCondLst>
                                        </p:cTn>
                                        <p:tgtEl>
                                          <p:spTgt spid="223"/>
                                        </p:tgtEl>
                                        <p:attrNameLst>
                                          <p:attrName>style.visibility</p:attrName>
                                        </p:attrNameLst>
                                      </p:cBhvr>
                                      <p:to>
                                        <p:strVal val="visible"/>
                                      </p:to>
                                    </p:set>
                                    <p:animEffect transition="in" filter="fade">
                                      <p:cBhvr>
                                        <p:cTn id="237" dur="700"/>
                                        <p:tgtEl>
                                          <p:spTgt spid="223"/>
                                        </p:tgtEl>
                                      </p:cBhvr>
                                    </p:animEffect>
                                  </p:childTnLst>
                                </p:cTn>
                              </p:par>
                              <p:par>
                                <p:cTn id="238" presetID="10" presetClass="entr" presetSubtype="0" fill="hold" nodeType="withEffect">
                                  <p:stCondLst>
                                    <p:cond delay="0"/>
                                  </p:stCondLst>
                                  <p:childTnLst>
                                    <p:set>
                                      <p:cBhvr>
                                        <p:cTn id="239" dur="1" fill="hold">
                                          <p:stCondLst>
                                            <p:cond delay="0"/>
                                          </p:stCondLst>
                                        </p:cTn>
                                        <p:tgtEl>
                                          <p:spTgt spid="228"/>
                                        </p:tgtEl>
                                        <p:attrNameLst>
                                          <p:attrName>style.visibility</p:attrName>
                                        </p:attrNameLst>
                                      </p:cBhvr>
                                      <p:to>
                                        <p:strVal val="visible"/>
                                      </p:to>
                                    </p:set>
                                    <p:animEffect transition="in" filter="fade">
                                      <p:cBhvr>
                                        <p:cTn id="240" dur="700"/>
                                        <p:tgtEl>
                                          <p:spTgt spid="228"/>
                                        </p:tgtEl>
                                      </p:cBhvr>
                                    </p:animEffect>
                                  </p:childTnLst>
                                </p:cTn>
                              </p:par>
                              <p:par>
                                <p:cTn id="241" presetID="10" presetClass="entr" presetSubtype="0" fill="hold" nodeType="withEffect">
                                  <p:stCondLst>
                                    <p:cond delay="0"/>
                                  </p:stCondLst>
                                  <p:childTnLst>
                                    <p:set>
                                      <p:cBhvr>
                                        <p:cTn id="242" dur="1" fill="hold">
                                          <p:stCondLst>
                                            <p:cond delay="0"/>
                                          </p:stCondLst>
                                        </p:cTn>
                                        <p:tgtEl>
                                          <p:spTgt spid="226"/>
                                        </p:tgtEl>
                                        <p:attrNameLst>
                                          <p:attrName>style.visibility</p:attrName>
                                        </p:attrNameLst>
                                      </p:cBhvr>
                                      <p:to>
                                        <p:strVal val="visible"/>
                                      </p:to>
                                    </p:set>
                                    <p:animEffect transition="in" filter="fade">
                                      <p:cBhvr>
                                        <p:cTn id="243" dur="700"/>
                                        <p:tgtEl>
                                          <p:spTgt spid="226"/>
                                        </p:tgtEl>
                                      </p:cBhvr>
                                    </p:animEffect>
                                  </p:childTnLst>
                                </p:cTn>
                              </p:par>
                            </p:childTnLst>
                          </p:cTn>
                        </p:par>
                        <p:par>
                          <p:cTn id="244" fill="hold">
                            <p:stCondLst>
                              <p:cond delay="11900"/>
                            </p:stCondLst>
                            <p:childTnLst>
                              <p:par>
                                <p:cTn id="245" presetID="23" presetClass="entr" presetSubtype="16" fill="hold" nodeType="afterEffect">
                                  <p:stCondLst>
                                    <p:cond delay="0"/>
                                  </p:stCondLst>
                                  <p:childTnLst>
                                    <p:set>
                                      <p:cBhvr>
                                        <p:cTn id="246" dur="1" fill="hold">
                                          <p:stCondLst>
                                            <p:cond delay="0"/>
                                          </p:stCondLst>
                                        </p:cTn>
                                        <p:tgtEl>
                                          <p:spTgt spid="241"/>
                                        </p:tgtEl>
                                        <p:attrNameLst>
                                          <p:attrName>style.visibility</p:attrName>
                                        </p:attrNameLst>
                                      </p:cBhvr>
                                      <p:to>
                                        <p:strVal val="visible"/>
                                      </p:to>
                                    </p:set>
                                    <p:anim calcmode="lin" valueType="num">
                                      <p:cBhvr additive="base">
                                        <p:cTn id="247" dur="700"/>
                                        <p:tgtEl>
                                          <p:spTgt spid="241"/>
                                        </p:tgtEl>
                                        <p:attrNameLst>
                                          <p:attrName>ppt_w</p:attrName>
                                        </p:attrNameLst>
                                      </p:cBhvr>
                                      <p:tavLst>
                                        <p:tav tm="0">
                                          <p:val>
                                            <p:strVal val="0"/>
                                          </p:val>
                                        </p:tav>
                                        <p:tav tm="100000">
                                          <p:val>
                                            <p:strVal val="#ppt_w"/>
                                          </p:val>
                                        </p:tav>
                                      </p:tavLst>
                                    </p:anim>
                                    <p:anim calcmode="lin" valueType="num">
                                      <p:cBhvr additive="base">
                                        <p:cTn id="248" dur="700"/>
                                        <p:tgtEl>
                                          <p:spTgt spid="241"/>
                                        </p:tgtEl>
                                        <p:attrNameLst>
                                          <p:attrName>ppt_h</p:attrName>
                                        </p:attrNameLst>
                                      </p:cBhvr>
                                      <p:tavLst>
                                        <p:tav tm="0">
                                          <p:val>
                                            <p:strVal val="0"/>
                                          </p:val>
                                        </p:tav>
                                        <p:tav tm="100000">
                                          <p:val>
                                            <p:strVal val="#ppt_h"/>
                                          </p:val>
                                        </p:tav>
                                      </p:tavLst>
                                    </p:anim>
                                  </p:childTnLst>
                                </p:cTn>
                              </p:par>
                              <p:par>
                                <p:cTn id="249" presetID="10" presetClass="entr" presetSubtype="0" fill="hold" nodeType="withEffect">
                                  <p:stCondLst>
                                    <p:cond delay="0"/>
                                  </p:stCondLst>
                                  <p:childTnLst>
                                    <p:set>
                                      <p:cBhvr>
                                        <p:cTn id="250" dur="1" fill="hold">
                                          <p:stCondLst>
                                            <p:cond delay="0"/>
                                          </p:stCondLst>
                                        </p:cTn>
                                        <p:tgtEl>
                                          <p:spTgt spid="220"/>
                                        </p:tgtEl>
                                        <p:attrNameLst>
                                          <p:attrName>style.visibility</p:attrName>
                                        </p:attrNameLst>
                                      </p:cBhvr>
                                      <p:to>
                                        <p:strVal val="visible"/>
                                      </p:to>
                                    </p:set>
                                    <p:animEffect transition="in" filter="fade">
                                      <p:cBhvr>
                                        <p:cTn id="251" dur="700"/>
                                        <p:tgtEl>
                                          <p:spTgt spid="220"/>
                                        </p:tgtEl>
                                      </p:cBhvr>
                                    </p:animEffect>
                                  </p:childTnLst>
                                </p:cTn>
                              </p:par>
                              <p:par>
                                <p:cTn id="252" presetID="23" presetClass="entr" presetSubtype="16" fill="hold" nodeType="withEffect">
                                  <p:stCondLst>
                                    <p:cond delay="0"/>
                                  </p:stCondLst>
                                  <p:childTnLst>
                                    <p:set>
                                      <p:cBhvr>
                                        <p:cTn id="253" dur="1" fill="hold">
                                          <p:stCondLst>
                                            <p:cond delay="0"/>
                                          </p:stCondLst>
                                        </p:cTn>
                                        <p:tgtEl>
                                          <p:spTgt spid="246"/>
                                        </p:tgtEl>
                                        <p:attrNameLst>
                                          <p:attrName>style.visibility</p:attrName>
                                        </p:attrNameLst>
                                      </p:cBhvr>
                                      <p:to>
                                        <p:strVal val="visible"/>
                                      </p:to>
                                    </p:set>
                                    <p:anim calcmode="lin" valueType="num">
                                      <p:cBhvr additive="base">
                                        <p:cTn id="254" dur="700"/>
                                        <p:tgtEl>
                                          <p:spTgt spid="246"/>
                                        </p:tgtEl>
                                        <p:attrNameLst>
                                          <p:attrName>ppt_w</p:attrName>
                                        </p:attrNameLst>
                                      </p:cBhvr>
                                      <p:tavLst>
                                        <p:tav tm="0">
                                          <p:val>
                                            <p:strVal val="0"/>
                                          </p:val>
                                        </p:tav>
                                        <p:tav tm="100000">
                                          <p:val>
                                            <p:strVal val="#ppt_w"/>
                                          </p:val>
                                        </p:tav>
                                      </p:tavLst>
                                    </p:anim>
                                    <p:anim calcmode="lin" valueType="num">
                                      <p:cBhvr additive="base">
                                        <p:cTn id="255" dur="700"/>
                                        <p:tgtEl>
                                          <p:spTgt spid="246"/>
                                        </p:tgtEl>
                                        <p:attrNameLst>
                                          <p:attrName>ppt_h</p:attrName>
                                        </p:attrNameLst>
                                      </p:cBhvr>
                                      <p:tavLst>
                                        <p:tav tm="0">
                                          <p:val>
                                            <p:strVal val="0"/>
                                          </p:val>
                                        </p:tav>
                                        <p:tav tm="100000">
                                          <p:val>
                                            <p:strVal val="#ppt_h"/>
                                          </p:val>
                                        </p:tav>
                                      </p:tavLst>
                                    </p:anim>
                                  </p:childTnLst>
                                </p:cTn>
                              </p:par>
                              <p:par>
                                <p:cTn id="256" presetID="10" presetClass="entr" presetSubtype="0" fill="hold" nodeType="withEffect">
                                  <p:stCondLst>
                                    <p:cond delay="0"/>
                                  </p:stCondLst>
                                  <p:childTnLst>
                                    <p:set>
                                      <p:cBhvr>
                                        <p:cTn id="257" dur="1" fill="hold">
                                          <p:stCondLst>
                                            <p:cond delay="0"/>
                                          </p:stCondLst>
                                        </p:cTn>
                                        <p:tgtEl>
                                          <p:spTgt spid="230"/>
                                        </p:tgtEl>
                                        <p:attrNameLst>
                                          <p:attrName>style.visibility</p:attrName>
                                        </p:attrNameLst>
                                      </p:cBhvr>
                                      <p:to>
                                        <p:strVal val="visible"/>
                                      </p:to>
                                    </p:set>
                                    <p:animEffect transition="in" filter="fade">
                                      <p:cBhvr>
                                        <p:cTn id="258" dur="700"/>
                                        <p:tgtEl>
                                          <p:spTgt spid="230"/>
                                        </p:tgtEl>
                                      </p:cBhvr>
                                    </p:animEffect>
                                  </p:childTnLst>
                                </p:cTn>
                              </p:par>
                              <p:par>
                                <p:cTn id="259" presetID="10" presetClass="entr" presetSubtype="0" fill="hold" nodeType="withEffect">
                                  <p:stCondLst>
                                    <p:cond delay="0"/>
                                  </p:stCondLst>
                                  <p:childTnLst>
                                    <p:set>
                                      <p:cBhvr>
                                        <p:cTn id="260" dur="1" fill="hold">
                                          <p:stCondLst>
                                            <p:cond delay="0"/>
                                          </p:stCondLst>
                                        </p:cTn>
                                        <p:tgtEl>
                                          <p:spTgt spid="233"/>
                                        </p:tgtEl>
                                        <p:attrNameLst>
                                          <p:attrName>style.visibility</p:attrName>
                                        </p:attrNameLst>
                                      </p:cBhvr>
                                      <p:to>
                                        <p:strVal val="visible"/>
                                      </p:to>
                                    </p:set>
                                    <p:animEffect transition="in" filter="fade">
                                      <p:cBhvr>
                                        <p:cTn id="261" dur="700"/>
                                        <p:tgtEl>
                                          <p:spTgt spid="233"/>
                                        </p:tgtEl>
                                      </p:cBhvr>
                                    </p:animEffect>
                                  </p:childTnLst>
                                </p:cTn>
                              </p:par>
                              <p:par>
                                <p:cTn id="262" presetID="10" presetClass="entr" presetSubtype="0" fill="hold" nodeType="withEffect">
                                  <p:stCondLst>
                                    <p:cond delay="0"/>
                                  </p:stCondLst>
                                  <p:childTnLst>
                                    <p:set>
                                      <p:cBhvr>
                                        <p:cTn id="263" dur="1" fill="hold">
                                          <p:stCondLst>
                                            <p:cond delay="0"/>
                                          </p:stCondLst>
                                        </p:cTn>
                                        <p:tgtEl>
                                          <p:spTgt spid="232"/>
                                        </p:tgtEl>
                                        <p:attrNameLst>
                                          <p:attrName>style.visibility</p:attrName>
                                        </p:attrNameLst>
                                      </p:cBhvr>
                                      <p:to>
                                        <p:strVal val="visible"/>
                                      </p:to>
                                    </p:set>
                                    <p:animEffect transition="in" filter="fade">
                                      <p:cBhvr>
                                        <p:cTn id="264" dur="700"/>
                                        <p:tgtEl>
                                          <p:spTgt spid="232"/>
                                        </p:tgtEl>
                                      </p:cBhvr>
                                    </p:animEffect>
                                  </p:childTnLst>
                                </p:cTn>
                              </p:par>
                              <p:par>
                                <p:cTn id="265" presetID="23" presetClass="entr" presetSubtype="16" fill="hold" nodeType="withEffect">
                                  <p:stCondLst>
                                    <p:cond delay="0"/>
                                  </p:stCondLst>
                                  <p:childTnLst>
                                    <p:set>
                                      <p:cBhvr>
                                        <p:cTn id="266" dur="1" fill="hold">
                                          <p:stCondLst>
                                            <p:cond delay="0"/>
                                          </p:stCondLst>
                                        </p:cTn>
                                        <p:tgtEl>
                                          <p:spTgt spid="240"/>
                                        </p:tgtEl>
                                        <p:attrNameLst>
                                          <p:attrName>style.visibility</p:attrName>
                                        </p:attrNameLst>
                                      </p:cBhvr>
                                      <p:to>
                                        <p:strVal val="visible"/>
                                      </p:to>
                                    </p:set>
                                    <p:anim calcmode="lin" valueType="num">
                                      <p:cBhvr additive="base">
                                        <p:cTn id="267" dur="700"/>
                                        <p:tgtEl>
                                          <p:spTgt spid="240"/>
                                        </p:tgtEl>
                                        <p:attrNameLst>
                                          <p:attrName>ppt_w</p:attrName>
                                        </p:attrNameLst>
                                      </p:cBhvr>
                                      <p:tavLst>
                                        <p:tav tm="0">
                                          <p:val>
                                            <p:strVal val="0"/>
                                          </p:val>
                                        </p:tav>
                                        <p:tav tm="100000">
                                          <p:val>
                                            <p:strVal val="#ppt_w"/>
                                          </p:val>
                                        </p:tav>
                                      </p:tavLst>
                                    </p:anim>
                                    <p:anim calcmode="lin" valueType="num">
                                      <p:cBhvr additive="base">
                                        <p:cTn id="268" dur="700"/>
                                        <p:tgtEl>
                                          <p:spTgt spid="240"/>
                                        </p:tgtEl>
                                        <p:attrNameLst>
                                          <p:attrName>ppt_h</p:attrName>
                                        </p:attrNameLst>
                                      </p:cBhvr>
                                      <p:tavLst>
                                        <p:tav tm="0">
                                          <p:val>
                                            <p:strVal val="0"/>
                                          </p:val>
                                        </p:tav>
                                        <p:tav tm="100000">
                                          <p:val>
                                            <p:strVal val="#ppt_h"/>
                                          </p:val>
                                        </p:tav>
                                      </p:tavLst>
                                    </p:anim>
                                  </p:childTnLst>
                                </p:cTn>
                              </p:par>
                              <p:par>
                                <p:cTn id="269" presetID="10" presetClass="entr" presetSubtype="0" fill="hold" nodeType="withEffect">
                                  <p:stCondLst>
                                    <p:cond delay="0"/>
                                  </p:stCondLst>
                                  <p:childTnLst>
                                    <p:set>
                                      <p:cBhvr>
                                        <p:cTn id="270" dur="1" fill="hold">
                                          <p:stCondLst>
                                            <p:cond delay="0"/>
                                          </p:stCondLst>
                                        </p:cTn>
                                        <p:tgtEl>
                                          <p:spTgt spid="225"/>
                                        </p:tgtEl>
                                        <p:attrNameLst>
                                          <p:attrName>style.visibility</p:attrName>
                                        </p:attrNameLst>
                                      </p:cBhvr>
                                      <p:to>
                                        <p:strVal val="visible"/>
                                      </p:to>
                                    </p:set>
                                    <p:animEffect transition="in" filter="fade">
                                      <p:cBhvr>
                                        <p:cTn id="271" dur="700"/>
                                        <p:tgtEl>
                                          <p:spTgt spid="225"/>
                                        </p:tgtEl>
                                      </p:cBhvr>
                                    </p:animEffect>
                                  </p:childTnLst>
                                </p:cTn>
                              </p:par>
                              <p:par>
                                <p:cTn id="272" presetID="10" presetClass="entr" presetSubtype="0" fill="hold" nodeType="withEffect">
                                  <p:stCondLst>
                                    <p:cond delay="0"/>
                                  </p:stCondLst>
                                  <p:childTnLst>
                                    <p:set>
                                      <p:cBhvr>
                                        <p:cTn id="273" dur="1" fill="hold">
                                          <p:stCondLst>
                                            <p:cond delay="0"/>
                                          </p:stCondLst>
                                        </p:cTn>
                                        <p:tgtEl>
                                          <p:spTgt spid="221"/>
                                        </p:tgtEl>
                                        <p:attrNameLst>
                                          <p:attrName>style.visibility</p:attrName>
                                        </p:attrNameLst>
                                      </p:cBhvr>
                                      <p:to>
                                        <p:strVal val="visible"/>
                                      </p:to>
                                    </p:set>
                                    <p:animEffect transition="in" filter="fade">
                                      <p:cBhvr>
                                        <p:cTn id="274" dur="700"/>
                                        <p:tgtEl>
                                          <p:spTgt spid="221"/>
                                        </p:tgtEl>
                                      </p:cBhvr>
                                    </p:animEffect>
                                  </p:childTnLst>
                                </p:cTn>
                              </p:par>
                              <p:par>
                                <p:cTn id="275" presetID="10" presetClass="entr" presetSubtype="0" fill="hold" nodeType="withEffect">
                                  <p:stCondLst>
                                    <p:cond delay="0"/>
                                  </p:stCondLst>
                                  <p:childTnLst>
                                    <p:set>
                                      <p:cBhvr>
                                        <p:cTn id="276" dur="1" fill="hold">
                                          <p:stCondLst>
                                            <p:cond delay="0"/>
                                          </p:stCondLst>
                                        </p:cTn>
                                        <p:tgtEl>
                                          <p:spTgt spid="227"/>
                                        </p:tgtEl>
                                        <p:attrNameLst>
                                          <p:attrName>style.visibility</p:attrName>
                                        </p:attrNameLst>
                                      </p:cBhvr>
                                      <p:to>
                                        <p:strVal val="visible"/>
                                      </p:to>
                                    </p:set>
                                    <p:animEffect transition="in" filter="fade">
                                      <p:cBhvr>
                                        <p:cTn id="277" dur="700"/>
                                        <p:tgtEl>
                                          <p:spTgt spid="227"/>
                                        </p:tgtEl>
                                      </p:cBhvr>
                                    </p:animEffect>
                                  </p:childTnLst>
                                </p:cTn>
                              </p:par>
                              <p:par>
                                <p:cTn id="278" presetID="23" presetClass="entr" presetSubtype="16" fill="hold" nodeType="withEffect">
                                  <p:stCondLst>
                                    <p:cond delay="0"/>
                                  </p:stCondLst>
                                  <p:childTnLst>
                                    <p:set>
                                      <p:cBhvr>
                                        <p:cTn id="279" dur="1" fill="hold">
                                          <p:stCondLst>
                                            <p:cond delay="0"/>
                                          </p:stCondLst>
                                        </p:cTn>
                                        <p:tgtEl>
                                          <p:spTgt spid="199"/>
                                        </p:tgtEl>
                                        <p:attrNameLst>
                                          <p:attrName>style.visibility</p:attrName>
                                        </p:attrNameLst>
                                      </p:cBhvr>
                                      <p:to>
                                        <p:strVal val="visible"/>
                                      </p:to>
                                    </p:set>
                                    <p:anim calcmode="lin" valueType="num">
                                      <p:cBhvr additive="base">
                                        <p:cTn id="280" dur="700"/>
                                        <p:tgtEl>
                                          <p:spTgt spid="199"/>
                                        </p:tgtEl>
                                        <p:attrNameLst>
                                          <p:attrName>ppt_w</p:attrName>
                                        </p:attrNameLst>
                                      </p:cBhvr>
                                      <p:tavLst>
                                        <p:tav tm="0">
                                          <p:val>
                                            <p:strVal val="0"/>
                                          </p:val>
                                        </p:tav>
                                        <p:tav tm="100000">
                                          <p:val>
                                            <p:strVal val="#ppt_w"/>
                                          </p:val>
                                        </p:tav>
                                      </p:tavLst>
                                    </p:anim>
                                    <p:anim calcmode="lin" valueType="num">
                                      <p:cBhvr additive="base">
                                        <p:cTn id="281" dur="700"/>
                                        <p:tgtEl>
                                          <p:spTgt spid="199"/>
                                        </p:tgtEl>
                                        <p:attrNameLst>
                                          <p:attrName>ppt_h</p:attrName>
                                        </p:attrNameLst>
                                      </p:cBhvr>
                                      <p:tavLst>
                                        <p:tav tm="0">
                                          <p:val>
                                            <p:strVal val="0"/>
                                          </p:val>
                                        </p:tav>
                                        <p:tav tm="100000">
                                          <p:val>
                                            <p:strVal val="#ppt_h"/>
                                          </p:val>
                                        </p:tav>
                                      </p:tavLst>
                                    </p:anim>
                                  </p:childTnLst>
                                </p:cTn>
                              </p:par>
                              <p:par>
                                <p:cTn id="282" presetID="23" presetClass="entr" presetSubtype="16" fill="hold" nodeType="withEffect">
                                  <p:stCondLst>
                                    <p:cond delay="0"/>
                                  </p:stCondLst>
                                  <p:childTnLst>
                                    <p:set>
                                      <p:cBhvr>
                                        <p:cTn id="283" dur="1" fill="hold">
                                          <p:stCondLst>
                                            <p:cond delay="0"/>
                                          </p:stCondLst>
                                        </p:cTn>
                                        <p:tgtEl>
                                          <p:spTgt spid="198"/>
                                        </p:tgtEl>
                                        <p:attrNameLst>
                                          <p:attrName>style.visibility</p:attrName>
                                        </p:attrNameLst>
                                      </p:cBhvr>
                                      <p:to>
                                        <p:strVal val="visible"/>
                                      </p:to>
                                    </p:set>
                                    <p:anim calcmode="lin" valueType="num">
                                      <p:cBhvr additive="base">
                                        <p:cTn id="284" dur="700"/>
                                        <p:tgtEl>
                                          <p:spTgt spid="198"/>
                                        </p:tgtEl>
                                        <p:attrNameLst>
                                          <p:attrName>ppt_w</p:attrName>
                                        </p:attrNameLst>
                                      </p:cBhvr>
                                      <p:tavLst>
                                        <p:tav tm="0">
                                          <p:val>
                                            <p:strVal val="0"/>
                                          </p:val>
                                        </p:tav>
                                        <p:tav tm="100000">
                                          <p:val>
                                            <p:strVal val="#ppt_w"/>
                                          </p:val>
                                        </p:tav>
                                      </p:tavLst>
                                    </p:anim>
                                    <p:anim calcmode="lin" valueType="num">
                                      <p:cBhvr additive="base">
                                        <p:cTn id="285" dur="700"/>
                                        <p:tgtEl>
                                          <p:spTgt spid="198"/>
                                        </p:tgtEl>
                                        <p:attrNameLst>
                                          <p:attrName>ppt_h</p:attrName>
                                        </p:attrNameLst>
                                      </p:cBhvr>
                                      <p:tavLst>
                                        <p:tav tm="0">
                                          <p:val>
                                            <p:strVal val="0"/>
                                          </p:val>
                                        </p:tav>
                                        <p:tav tm="100000">
                                          <p:val>
                                            <p:strVal val="#ppt_h"/>
                                          </p:val>
                                        </p:tav>
                                      </p:tavLst>
                                    </p:anim>
                                  </p:childTnLst>
                                </p:cTn>
                              </p:par>
                              <p:par>
                                <p:cTn id="286" presetID="23" presetClass="entr" presetSubtype="16" fill="hold" nodeType="withEffect">
                                  <p:stCondLst>
                                    <p:cond delay="0"/>
                                  </p:stCondLst>
                                  <p:childTnLst>
                                    <p:set>
                                      <p:cBhvr>
                                        <p:cTn id="287" dur="1" fill="hold">
                                          <p:stCondLst>
                                            <p:cond delay="0"/>
                                          </p:stCondLst>
                                        </p:cTn>
                                        <p:tgtEl>
                                          <p:spTgt spid="197"/>
                                        </p:tgtEl>
                                        <p:attrNameLst>
                                          <p:attrName>style.visibility</p:attrName>
                                        </p:attrNameLst>
                                      </p:cBhvr>
                                      <p:to>
                                        <p:strVal val="visible"/>
                                      </p:to>
                                    </p:set>
                                    <p:anim calcmode="lin" valueType="num">
                                      <p:cBhvr additive="base">
                                        <p:cTn id="288" dur="700"/>
                                        <p:tgtEl>
                                          <p:spTgt spid="197"/>
                                        </p:tgtEl>
                                        <p:attrNameLst>
                                          <p:attrName>ppt_w</p:attrName>
                                        </p:attrNameLst>
                                      </p:cBhvr>
                                      <p:tavLst>
                                        <p:tav tm="0">
                                          <p:val>
                                            <p:strVal val="0"/>
                                          </p:val>
                                        </p:tav>
                                        <p:tav tm="100000">
                                          <p:val>
                                            <p:strVal val="#ppt_w"/>
                                          </p:val>
                                        </p:tav>
                                      </p:tavLst>
                                    </p:anim>
                                    <p:anim calcmode="lin" valueType="num">
                                      <p:cBhvr additive="base">
                                        <p:cTn id="289" dur="700"/>
                                        <p:tgtEl>
                                          <p:spTgt spid="197"/>
                                        </p:tgtEl>
                                        <p:attrNameLst>
                                          <p:attrName>ppt_h</p:attrName>
                                        </p:attrNameLst>
                                      </p:cBhvr>
                                      <p:tavLst>
                                        <p:tav tm="0">
                                          <p:val>
                                            <p:strVal val="0"/>
                                          </p:val>
                                        </p:tav>
                                        <p:tav tm="100000">
                                          <p:val>
                                            <p:strVal val="#ppt_h"/>
                                          </p:val>
                                        </p:tav>
                                      </p:tavLst>
                                    </p:anim>
                                  </p:childTnLst>
                                </p:cTn>
                              </p:par>
                              <p:par>
                                <p:cTn id="290" presetID="23" presetClass="entr" presetSubtype="16" fill="hold" nodeType="withEffect">
                                  <p:stCondLst>
                                    <p:cond delay="0"/>
                                  </p:stCondLst>
                                  <p:childTnLst>
                                    <p:set>
                                      <p:cBhvr>
                                        <p:cTn id="291" dur="1" fill="hold">
                                          <p:stCondLst>
                                            <p:cond delay="0"/>
                                          </p:stCondLst>
                                        </p:cTn>
                                        <p:tgtEl>
                                          <p:spTgt spid="244"/>
                                        </p:tgtEl>
                                        <p:attrNameLst>
                                          <p:attrName>style.visibility</p:attrName>
                                        </p:attrNameLst>
                                      </p:cBhvr>
                                      <p:to>
                                        <p:strVal val="visible"/>
                                      </p:to>
                                    </p:set>
                                    <p:anim calcmode="lin" valueType="num">
                                      <p:cBhvr additive="base">
                                        <p:cTn id="292" dur="700"/>
                                        <p:tgtEl>
                                          <p:spTgt spid="244"/>
                                        </p:tgtEl>
                                        <p:attrNameLst>
                                          <p:attrName>ppt_w</p:attrName>
                                        </p:attrNameLst>
                                      </p:cBhvr>
                                      <p:tavLst>
                                        <p:tav tm="0">
                                          <p:val>
                                            <p:strVal val="0"/>
                                          </p:val>
                                        </p:tav>
                                        <p:tav tm="100000">
                                          <p:val>
                                            <p:strVal val="#ppt_w"/>
                                          </p:val>
                                        </p:tav>
                                      </p:tavLst>
                                    </p:anim>
                                    <p:anim calcmode="lin" valueType="num">
                                      <p:cBhvr additive="base">
                                        <p:cTn id="293" dur="700"/>
                                        <p:tgtEl>
                                          <p:spTgt spid="244"/>
                                        </p:tgtEl>
                                        <p:attrNameLst>
                                          <p:attrName>ppt_h</p:attrName>
                                        </p:attrNameLst>
                                      </p:cBhvr>
                                      <p:tavLst>
                                        <p:tav tm="0">
                                          <p:val>
                                            <p:strVal val="0"/>
                                          </p:val>
                                        </p:tav>
                                        <p:tav tm="100000">
                                          <p:val>
                                            <p:strVal val="#ppt_h"/>
                                          </p:val>
                                        </p:tav>
                                      </p:tavLst>
                                    </p:anim>
                                  </p:childTnLst>
                                </p:cTn>
                              </p:par>
                              <p:par>
                                <p:cTn id="294" presetID="23" presetClass="entr" presetSubtype="16" fill="hold" nodeType="withEffect">
                                  <p:stCondLst>
                                    <p:cond delay="0"/>
                                  </p:stCondLst>
                                  <p:childTnLst>
                                    <p:set>
                                      <p:cBhvr>
                                        <p:cTn id="295" dur="1" fill="hold">
                                          <p:stCondLst>
                                            <p:cond delay="0"/>
                                          </p:stCondLst>
                                        </p:cTn>
                                        <p:tgtEl>
                                          <p:spTgt spid="243"/>
                                        </p:tgtEl>
                                        <p:attrNameLst>
                                          <p:attrName>style.visibility</p:attrName>
                                        </p:attrNameLst>
                                      </p:cBhvr>
                                      <p:to>
                                        <p:strVal val="visible"/>
                                      </p:to>
                                    </p:set>
                                    <p:anim calcmode="lin" valueType="num">
                                      <p:cBhvr additive="base">
                                        <p:cTn id="296" dur="700"/>
                                        <p:tgtEl>
                                          <p:spTgt spid="243"/>
                                        </p:tgtEl>
                                        <p:attrNameLst>
                                          <p:attrName>ppt_w</p:attrName>
                                        </p:attrNameLst>
                                      </p:cBhvr>
                                      <p:tavLst>
                                        <p:tav tm="0">
                                          <p:val>
                                            <p:strVal val="0"/>
                                          </p:val>
                                        </p:tav>
                                        <p:tav tm="100000">
                                          <p:val>
                                            <p:strVal val="#ppt_w"/>
                                          </p:val>
                                        </p:tav>
                                      </p:tavLst>
                                    </p:anim>
                                    <p:anim calcmode="lin" valueType="num">
                                      <p:cBhvr additive="base">
                                        <p:cTn id="297" dur="700"/>
                                        <p:tgtEl>
                                          <p:spTgt spid="243"/>
                                        </p:tgtEl>
                                        <p:attrNameLst>
                                          <p:attrName>ppt_h</p:attrName>
                                        </p:attrNameLst>
                                      </p:cBhvr>
                                      <p:tavLst>
                                        <p:tav tm="0">
                                          <p:val>
                                            <p:strVal val="0"/>
                                          </p:val>
                                        </p:tav>
                                        <p:tav tm="100000">
                                          <p:val>
                                            <p:strVal val="#ppt_h"/>
                                          </p:val>
                                        </p:tav>
                                      </p:tavLst>
                                    </p:anim>
                                  </p:childTnLst>
                                </p:cTn>
                              </p:par>
                              <p:par>
                                <p:cTn id="298" presetID="23" presetClass="entr" presetSubtype="16" fill="hold" nodeType="withEffect">
                                  <p:stCondLst>
                                    <p:cond delay="0"/>
                                  </p:stCondLst>
                                  <p:childTnLst>
                                    <p:set>
                                      <p:cBhvr>
                                        <p:cTn id="299" dur="1" fill="hold">
                                          <p:stCondLst>
                                            <p:cond delay="0"/>
                                          </p:stCondLst>
                                        </p:cTn>
                                        <p:tgtEl>
                                          <p:spTgt spid="196"/>
                                        </p:tgtEl>
                                        <p:attrNameLst>
                                          <p:attrName>style.visibility</p:attrName>
                                        </p:attrNameLst>
                                      </p:cBhvr>
                                      <p:to>
                                        <p:strVal val="visible"/>
                                      </p:to>
                                    </p:set>
                                    <p:anim calcmode="lin" valueType="num">
                                      <p:cBhvr additive="base">
                                        <p:cTn id="300" dur="700"/>
                                        <p:tgtEl>
                                          <p:spTgt spid="196"/>
                                        </p:tgtEl>
                                        <p:attrNameLst>
                                          <p:attrName>ppt_w</p:attrName>
                                        </p:attrNameLst>
                                      </p:cBhvr>
                                      <p:tavLst>
                                        <p:tav tm="0">
                                          <p:val>
                                            <p:strVal val="0"/>
                                          </p:val>
                                        </p:tav>
                                        <p:tav tm="100000">
                                          <p:val>
                                            <p:strVal val="#ppt_w"/>
                                          </p:val>
                                        </p:tav>
                                      </p:tavLst>
                                    </p:anim>
                                    <p:anim calcmode="lin" valueType="num">
                                      <p:cBhvr additive="base">
                                        <p:cTn id="301" dur="700"/>
                                        <p:tgtEl>
                                          <p:spTgt spid="196"/>
                                        </p:tgtEl>
                                        <p:attrNameLst>
                                          <p:attrName>ppt_h</p:attrName>
                                        </p:attrNameLst>
                                      </p:cBhvr>
                                      <p:tavLst>
                                        <p:tav tm="0">
                                          <p:val>
                                            <p:strVal val="0"/>
                                          </p:val>
                                        </p:tav>
                                        <p:tav tm="100000">
                                          <p:val>
                                            <p:strVal val="#ppt_h"/>
                                          </p:val>
                                        </p:tav>
                                      </p:tavLst>
                                    </p:anim>
                                  </p:childTnLst>
                                </p:cTn>
                              </p:par>
                              <p:par>
                                <p:cTn id="302" presetID="10" presetClass="entr" presetSubtype="0" fill="hold" nodeType="withEffect">
                                  <p:stCondLst>
                                    <p:cond delay="0"/>
                                  </p:stCondLst>
                                  <p:childTnLst>
                                    <p:set>
                                      <p:cBhvr>
                                        <p:cTn id="303" dur="1" fill="hold">
                                          <p:stCondLst>
                                            <p:cond delay="0"/>
                                          </p:stCondLst>
                                        </p:cTn>
                                        <p:tgtEl>
                                          <p:spTgt spid="222"/>
                                        </p:tgtEl>
                                        <p:attrNameLst>
                                          <p:attrName>style.visibility</p:attrName>
                                        </p:attrNameLst>
                                      </p:cBhvr>
                                      <p:to>
                                        <p:strVal val="visible"/>
                                      </p:to>
                                    </p:set>
                                    <p:animEffect transition="in" filter="fade">
                                      <p:cBhvr>
                                        <p:cTn id="304" dur="700"/>
                                        <p:tgtEl>
                                          <p:spTgt spid="222"/>
                                        </p:tgtEl>
                                      </p:cBhvr>
                                    </p:animEffect>
                                  </p:childTnLst>
                                </p:cTn>
                              </p:par>
                              <p:par>
                                <p:cTn id="305" presetID="10" presetClass="entr" presetSubtype="0" fill="hold" nodeType="withEffect">
                                  <p:stCondLst>
                                    <p:cond delay="500"/>
                                  </p:stCondLst>
                                  <p:childTnLst>
                                    <p:set>
                                      <p:cBhvr>
                                        <p:cTn id="306" dur="1" fill="hold">
                                          <p:stCondLst>
                                            <p:cond delay="0"/>
                                          </p:stCondLst>
                                        </p:cTn>
                                        <p:tgtEl>
                                          <p:spTgt spid="250"/>
                                        </p:tgtEl>
                                        <p:attrNameLst>
                                          <p:attrName>style.visibility</p:attrName>
                                        </p:attrNameLst>
                                      </p:cBhvr>
                                      <p:to>
                                        <p:strVal val="visible"/>
                                      </p:to>
                                    </p:set>
                                    <p:animEffect transition="in" filter="fade">
                                      <p:cBhvr>
                                        <p:cTn id="307" dur="1000"/>
                                        <p:tgtEl>
                                          <p:spTgt spid="250"/>
                                        </p:tgtEl>
                                      </p:cBhvr>
                                    </p:animEffect>
                                  </p:childTnLst>
                                </p:cTn>
                              </p:par>
                              <p:par>
                                <p:cTn id="308" presetID="10" presetClass="entr" presetSubtype="0" fill="hold" nodeType="withEffect">
                                  <p:stCondLst>
                                    <p:cond delay="500"/>
                                  </p:stCondLst>
                                  <p:childTnLst>
                                    <p:set>
                                      <p:cBhvr>
                                        <p:cTn id="309" dur="1" fill="hold">
                                          <p:stCondLst>
                                            <p:cond delay="0"/>
                                          </p:stCondLst>
                                        </p:cTn>
                                        <p:tgtEl>
                                          <p:spTgt spid="251"/>
                                        </p:tgtEl>
                                        <p:attrNameLst>
                                          <p:attrName>style.visibility</p:attrName>
                                        </p:attrNameLst>
                                      </p:cBhvr>
                                      <p:to>
                                        <p:strVal val="visible"/>
                                      </p:to>
                                    </p:set>
                                    <p:animEffect transition="in" filter="fade">
                                      <p:cBhvr>
                                        <p:cTn id="310" dur="1000"/>
                                        <p:tgtEl>
                                          <p:spTgt spid="251"/>
                                        </p:tgtEl>
                                      </p:cBhvr>
                                    </p:animEffect>
                                  </p:childTnLst>
                                </p:cTn>
                              </p:par>
                              <p:par>
                                <p:cTn id="311" presetID="10" presetClass="entr" presetSubtype="0" fill="hold" nodeType="withEffect">
                                  <p:stCondLst>
                                    <p:cond delay="500"/>
                                  </p:stCondLst>
                                  <p:childTnLst>
                                    <p:set>
                                      <p:cBhvr>
                                        <p:cTn id="312" dur="1" fill="hold">
                                          <p:stCondLst>
                                            <p:cond delay="0"/>
                                          </p:stCondLst>
                                        </p:cTn>
                                        <p:tgtEl>
                                          <p:spTgt spid="252"/>
                                        </p:tgtEl>
                                        <p:attrNameLst>
                                          <p:attrName>style.visibility</p:attrName>
                                        </p:attrNameLst>
                                      </p:cBhvr>
                                      <p:to>
                                        <p:strVal val="visible"/>
                                      </p:to>
                                    </p:set>
                                    <p:animEffect transition="in" filter="fade">
                                      <p:cBhvr>
                                        <p:cTn id="313" dur="1000"/>
                                        <p:tgtEl>
                                          <p:spTgt spid="252"/>
                                        </p:tgtEl>
                                      </p:cBhvr>
                                    </p:animEffect>
                                  </p:childTnLst>
                                </p:cTn>
                              </p:par>
                              <p:par>
                                <p:cTn id="314" presetID="10" presetClass="entr" presetSubtype="0" fill="hold" nodeType="withEffect">
                                  <p:stCondLst>
                                    <p:cond delay="1000"/>
                                  </p:stCondLst>
                                  <p:childTnLst>
                                    <p:set>
                                      <p:cBhvr>
                                        <p:cTn id="315" dur="1" fill="hold">
                                          <p:stCondLst>
                                            <p:cond delay="0"/>
                                          </p:stCondLst>
                                        </p:cTn>
                                        <p:tgtEl>
                                          <p:spTgt spid="253"/>
                                        </p:tgtEl>
                                        <p:attrNameLst>
                                          <p:attrName>style.visibility</p:attrName>
                                        </p:attrNameLst>
                                      </p:cBhvr>
                                      <p:to>
                                        <p:strVal val="visible"/>
                                      </p:to>
                                    </p:set>
                                    <p:animEffect transition="in" filter="fade">
                                      <p:cBhvr>
                                        <p:cTn id="316" dur="1000"/>
                                        <p:tgtEl>
                                          <p:spTgt spid="253"/>
                                        </p:tgtEl>
                                      </p:cBhvr>
                                    </p:animEffect>
                                  </p:childTnLst>
                                </p:cTn>
                              </p:par>
                            </p:childTnLst>
                          </p:cTn>
                        </p:par>
                      </p:childTnLst>
                    </p:cTn>
                  </p:par>
                  <p:par>
                    <p:cTn id="317" fill="hold">
                      <p:stCondLst>
                        <p:cond delay="indefinite"/>
                      </p:stCondLst>
                      <p:childTnLst>
                        <p:par>
                          <p:cTn id="318" fill="hold">
                            <p:stCondLst>
                              <p:cond delay="0"/>
                            </p:stCondLst>
                            <p:childTnLst>
                              <p:par>
                                <p:cTn id="319" presetID="2" presetClass="entr" presetSubtype="2" fill="hold" nodeType="clickEffect">
                                  <p:stCondLst>
                                    <p:cond delay="0"/>
                                  </p:stCondLst>
                                  <p:childTnLst>
                                    <p:set>
                                      <p:cBhvr>
                                        <p:cTn id="320" dur="1" fill="hold">
                                          <p:stCondLst>
                                            <p:cond delay="0"/>
                                          </p:stCondLst>
                                        </p:cTn>
                                        <p:tgtEl>
                                          <p:spTgt spid="255"/>
                                        </p:tgtEl>
                                        <p:attrNameLst>
                                          <p:attrName>style.visibility</p:attrName>
                                        </p:attrNameLst>
                                      </p:cBhvr>
                                      <p:to>
                                        <p:strVal val="visible"/>
                                      </p:to>
                                    </p:set>
                                    <p:anim calcmode="lin" valueType="num">
                                      <p:cBhvr additive="base">
                                        <p:cTn id="321" dur="2000"/>
                                        <p:tgtEl>
                                          <p:spTgt spid="2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C4C077B-1428-8CF5-90AC-B5B403412942}"/>
              </a:ext>
            </a:extLst>
          </p:cNvPr>
          <p:cNvPicPr>
            <a:picLocks noChangeAspect="1"/>
          </p:cNvPicPr>
          <p:nvPr/>
        </p:nvPicPr>
        <p:blipFill>
          <a:blip r:embed="rId2">
            <a:duotone>
              <a:prstClr val="black"/>
              <a:schemeClr val="accent5">
                <a:lumMod val="75000"/>
                <a:tint val="45000"/>
                <a:satMod val="400000"/>
              </a:schemeClr>
            </a:duotone>
          </a:blip>
          <a:stretch>
            <a:fillRect/>
          </a:stretch>
        </p:blipFill>
        <p:spPr>
          <a:xfrm>
            <a:off x="3200400" y="1295400"/>
            <a:ext cx="7167563" cy="1270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صورة 6">
            <a:extLst>
              <a:ext uri="{FF2B5EF4-FFF2-40B4-BE49-F238E27FC236}">
                <a16:creationId xmlns:a16="http://schemas.microsoft.com/office/drawing/2014/main" id="{B3F57BE6-9A90-05A2-C591-F8CBF418D03D}"/>
              </a:ext>
            </a:extLst>
          </p:cNvPr>
          <p:cNvPicPr>
            <a:picLocks noChangeAspect="1"/>
          </p:cNvPicPr>
          <p:nvPr/>
        </p:nvPicPr>
        <p:blipFill>
          <a:blip r:embed="rId3"/>
          <a:stretch>
            <a:fillRect/>
          </a:stretch>
        </p:blipFill>
        <p:spPr>
          <a:xfrm>
            <a:off x="7480623" y="761360"/>
            <a:ext cx="2871788" cy="409420"/>
          </a:xfrm>
          <a:prstGeom prst="rect">
            <a:avLst/>
          </a:prstGeom>
        </p:spPr>
      </p:pic>
      <p:pic>
        <p:nvPicPr>
          <p:cNvPr id="11" name="صورة 10">
            <a:extLst>
              <a:ext uri="{FF2B5EF4-FFF2-40B4-BE49-F238E27FC236}">
                <a16:creationId xmlns:a16="http://schemas.microsoft.com/office/drawing/2014/main" id="{24EB2554-0F50-3B04-2FCF-AE717DBBD489}"/>
              </a:ext>
            </a:extLst>
          </p:cNvPr>
          <p:cNvPicPr>
            <a:picLocks noChangeAspect="1"/>
          </p:cNvPicPr>
          <p:nvPr/>
        </p:nvPicPr>
        <p:blipFill>
          <a:blip r:embed="rId4"/>
          <a:stretch>
            <a:fillRect/>
          </a:stretch>
        </p:blipFill>
        <p:spPr>
          <a:xfrm>
            <a:off x="10515600" y="1600200"/>
            <a:ext cx="457200" cy="438150"/>
          </a:xfrm>
          <a:prstGeom prst="rect">
            <a:avLst/>
          </a:prstGeom>
        </p:spPr>
      </p:pic>
      <p:pic>
        <p:nvPicPr>
          <p:cNvPr id="13" name="صورة 12">
            <a:extLst>
              <a:ext uri="{FF2B5EF4-FFF2-40B4-BE49-F238E27FC236}">
                <a16:creationId xmlns:a16="http://schemas.microsoft.com/office/drawing/2014/main" id="{AB68418E-4C4B-67AC-6677-EC8BA1161A03}"/>
              </a:ext>
            </a:extLst>
          </p:cNvPr>
          <p:cNvPicPr>
            <a:picLocks noChangeAspect="1"/>
          </p:cNvPicPr>
          <p:nvPr/>
        </p:nvPicPr>
        <p:blipFill>
          <a:blip r:embed="rId5"/>
          <a:stretch>
            <a:fillRect/>
          </a:stretch>
        </p:blipFill>
        <p:spPr>
          <a:xfrm>
            <a:off x="7509926" y="2970992"/>
            <a:ext cx="1524000" cy="609600"/>
          </a:xfrm>
          <a:prstGeom prst="rect">
            <a:avLst/>
          </a:prstGeom>
        </p:spPr>
      </p:pic>
      <p:pic>
        <p:nvPicPr>
          <p:cNvPr id="15" name="صورة 14">
            <a:extLst>
              <a:ext uri="{FF2B5EF4-FFF2-40B4-BE49-F238E27FC236}">
                <a16:creationId xmlns:a16="http://schemas.microsoft.com/office/drawing/2014/main" id="{30CD53CC-D11C-781D-5C1C-1AC1C35F88FA}"/>
              </a:ext>
            </a:extLst>
          </p:cNvPr>
          <p:cNvPicPr>
            <a:picLocks noChangeAspect="1"/>
          </p:cNvPicPr>
          <p:nvPr/>
        </p:nvPicPr>
        <p:blipFill>
          <a:blip r:embed="rId6"/>
          <a:stretch>
            <a:fillRect/>
          </a:stretch>
        </p:blipFill>
        <p:spPr>
          <a:xfrm>
            <a:off x="4004753" y="3189088"/>
            <a:ext cx="1080550" cy="391504"/>
          </a:xfrm>
          <a:prstGeom prst="rect">
            <a:avLst/>
          </a:prstGeom>
        </p:spPr>
      </p:pic>
      <p:pic>
        <p:nvPicPr>
          <p:cNvPr id="17" name="صورة 16">
            <a:extLst>
              <a:ext uri="{FF2B5EF4-FFF2-40B4-BE49-F238E27FC236}">
                <a16:creationId xmlns:a16="http://schemas.microsoft.com/office/drawing/2014/main" id="{282EDE8C-0F95-1948-1EB6-BE837E261104}"/>
              </a:ext>
            </a:extLst>
          </p:cNvPr>
          <p:cNvPicPr>
            <a:picLocks noChangeAspect="1"/>
          </p:cNvPicPr>
          <p:nvPr/>
        </p:nvPicPr>
        <p:blipFill>
          <a:blip r:embed="rId7">
            <a:duotone>
              <a:schemeClr val="accent6">
                <a:shade val="45000"/>
                <a:satMod val="135000"/>
              </a:schemeClr>
              <a:prstClr val="white"/>
            </a:duotone>
          </a:blip>
          <a:stretch>
            <a:fillRect/>
          </a:stretch>
        </p:blipFill>
        <p:spPr>
          <a:xfrm>
            <a:off x="6006581" y="5717834"/>
            <a:ext cx="4081463" cy="436383"/>
          </a:xfrm>
          <a:prstGeom prst="rect">
            <a:avLst/>
          </a:prstGeom>
        </p:spPr>
      </p:pic>
      <p:pic>
        <p:nvPicPr>
          <p:cNvPr id="19" name="صورة 18">
            <a:extLst>
              <a:ext uri="{FF2B5EF4-FFF2-40B4-BE49-F238E27FC236}">
                <a16:creationId xmlns:a16="http://schemas.microsoft.com/office/drawing/2014/main" id="{B7138336-2DE6-88F4-8E28-1872DD2B0FD6}"/>
              </a:ext>
            </a:extLst>
          </p:cNvPr>
          <p:cNvPicPr>
            <a:picLocks noChangeAspect="1"/>
          </p:cNvPicPr>
          <p:nvPr/>
        </p:nvPicPr>
        <p:blipFill>
          <a:blip r:embed="rId8"/>
          <a:stretch>
            <a:fillRect/>
          </a:stretch>
        </p:blipFill>
        <p:spPr>
          <a:xfrm>
            <a:off x="8047312" y="5060781"/>
            <a:ext cx="1362075" cy="514350"/>
          </a:xfrm>
          <a:prstGeom prst="rect">
            <a:avLst/>
          </a:prstGeom>
        </p:spPr>
      </p:pic>
      <p:pic>
        <p:nvPicPr>
          <p:cNvPr id="21" name="صورة 20">
            <a:extLst>
              <a:ext uri="{FF2B5EF4-FFF2-40B4-BE49-F238E27FC236}">
                <a16:creationId xmlns:a16="http://schemas.microsoft.com/office/drawing/2014/main" id="{D5F7A90C-2C69-C199-DE5F-13A4941EE261}"/>
              </a:ext>
            </a:extLst>
          </p:cNvPr>
          <p:cNvPicPr>
            <a:picLocks noChangeAspect="1"/>
          </p:cNvPicPr>
          <p:nvPr/>
        </p:nvPicPr>
        <p:blipFill>
          <a:blip r:embed="rId9"/>
          <a:stretch>
            <a:fillRect/>
          </a:stretch>
        </p:blipFill>
        <p:spPr>
          <a:xfrm>
            <a:off x="4507997" y="5014279"/>
            <a:ext cx="551672" cy="332626"/>
          </a:xfrm>
          <a:prstGeom prst="rect">
            <a:avLst/>
          </a:prstGeom>
        </p:spPr>
      </p:pic>
      <p:pic>
        <p:nvPicPr>
          <p:cNvPr id="23" name="صورة 22">
            <a:extLst>
              <a:ext uri="{FF2B5EF4-FFF2-40B4-BE49-F238E27FC236}">
                <a16:creationId xmlns:a16="http://schemas.microsoft.com/office/drawing/2014/main" id="{C59D0502-9A7A-6FAF-5C41-37B2CBA59B69}"/>
              </a:ext>
            </a:extLst>
          </p:cNvPr>
          <p:cNvPicPr>
            <a:picLocks noChangeAspect="1"/>
          </p:cNvPicPr>
          <p:nvPr/>
        </p:nvPicPr>
        <p:blipFill>
          <a:blip r:embed="rId10"/>
          <a:stretch>
            <a:fillRect/>
          </a:stretch>
        </p:blipFill>
        <p:spPr>
          <a:xfrm>
            <a:off x="5906130" y="4466217"/>
            <a:ext cx="1266825" cy="714375"/>
          </a:xfrm>
          <a:prstGeom prst="rect">
            <a:avLst/>
          </a:prstGeom>
        </p:spPr>
      </p:pic>
      <p:pic>
        <p:nvPicPr>
          <p:cNvPr id="25" name="صورة 24">
            <a:extLst>
              <a:ext uri="{FF2B5EF4-FFF2-40B4-BE49-F238E27FC236}">
                <a16:creationId xmlns:a16="http://schemas.microsoft.com/office/drawing/2014/main" id="{CDDA970B-BF15-83B1-C1D3-70E1DE9E3DC5}"/>
              </a:ext>
            </a:extLst>
          </p:cNvPr>
          <p:cNvPicPr>
            <a:picLocks noChangeAspect="1"/>
          </p:cNvPicPr>
          <p:nvPr/>
        </p:nvPicPr>
        <p:blipFill>
          <a:blip r:embed="rId11"/>
          <a:stretch>
            <a:fillRect/>
          </a:stretch>
        </p:blipFill>
        <p:spPr>
          <a:xfrm>
            <a:off x="8317560" y="4529774"/>
            <a:ext cx="1514475" cy="428625"/>
          </a:xfrm>
          <a:prstGeom prst="rect">
            <a:avLst/>
          </a:prstGeom>
        </p:spPr>
      </p:pic>
      <p:pic>
        <p:nvPicPr>
          <p:cNvPr id="27" name="صورة 26">
            <a:extLst>
              <a:ext uri="{FF2B5EF4-FFF2-40B4-BE49-F238E27FC236}">
                <a16:creationId xmlns:a16="http://schemas.microsoft.com/office/drawing/2014/main" id="{8F2C40A1-6D8D-1FA0-8D72-4552B664EF8F}"/>
              </a:ext>
            </a:extLst>
          </p:cNvPr>
          <p:cNvPicPr>
            <a:picLocks noChangeAspect="1"/>
          </p:cNvPicPr>
          <p:nvPr/>
        </p:nvPicPr>
        <p:blipFill>
          <a:blip r:embed="rId12"/>
          <a:stretch>
            <a:fillRect/>
          </a:stretch>
        </p:blipFill>
        <p:spPr>
          <a:xfrm>
            <a:off x="9860610" y="4405948"/>
            <a:ext cx="942975" cy="676275"/>
          </a:xfrm>
          <a:prstGeom prst="rect">
            <a:avLst/>
          </a:prstGeom>
        </p:spPr>
      </p:pic>
      <p:pic>
        <p:nvPicPr>
          <p:cNvPr id="29" name="صورة 28">
            <a:extLst>
              <a:ext uri="{FF2B5EF4-FFF2-40B4-BE49-F238E27FC236}">
                <a16:creationId xmlns:a16="http://schemas.microsoft.com/office/drawing/2014/main" id="{AB7FF50E-2988-2370-DDD9-2D7E9329670A}"/>
              </a:ext>
            </a:extLst>
          </p:cNvPr>
          <p:cNvPicPr>
            <a:picLocks noChangeAspect="1"/>
          </p:cNvPicPr>
          <p:nvPr/>
        </p:nvPicPr>
        <p:blipFill>
          <a:blip r:embed="rId12"/>
          <a:stretch>
            <a:fillRect/>
          </a:stretch>
        </p:blipFill>
        <p:spPr>
          <a:xfrm>
            <a:off x="7224712" y="4384506"/>
            <a:ext cx="942975" cy="676275"/>
          </a:xfrm>
          <a:prstGeom prst="rect">
            <a:avLst/>
          </a:prstGeom>
        </p:spPr>
      </p:pic>
      <p:pic>
        <p:nvPicPr>
          <p:cNvPr id="31" name="صورة 30">
            <a:extLst>
              <a:ext uri="{FF2B5EF4-FFF2-40B4-BE49-F238E27FC236}">
                <a16:creationId xmlns:a16="http://schemas.microsoft.com/office/drawing/2014/main" id="{C4672B12-767A-D41E-B47B-1EA2A3BF0F05}"/>
              </a:ext>
            </a:extLst>
          </p:cNvPr>
          <p:cNvPicPr>
            <a:picLocks noChangeAspect="1"/>
          </p:cNvPicPr>
          <p:nvPr/>
        </p:nvPicPr>
        <p:blipFill>
          <a:blip r:embed="rId13"/>
          <a:stretch>
            <a:fillRect/>
          </a:stretch>
        </p:blipFill>
        <p:spPr>
          <a:xfrm>
            <a:off x="8370872" y="3872053"/>
            <a:ext cx="1543050" cy="409575"/>
          </a:xfrm>
          <a:prstGeom prst="rect">
            <a:avLst/>
          </a:prstGeom>
        </p:spPr>
      </p:pic>
      <p:pic>
        <p:nvPicPr>
          <p:cNvPr id="33" name="صورة 32">
            <a:extLst>
              <a:ext uri="{FF2B5EF4-FFF2-40B4-BE49-F238E27FC236}">
                <a16:creationId xmlns:a16="http://schemas.microsoft.com/office/drawing/2014/main" id="{B854DCB4-7841-0D99-638F-6EC8A594941A}"/>
              </a:ext>
            </a:extLst>
          </p:cNvPr>
          <p:cNvPicPr>
            <a:picLocks noChangeAspect="1"/>
          </p:cNvPicPr>
          <p:nvPr/>
        </p:nvPicPr>
        <p:blipFill>
          <a:blip r:embed="rId14"/>
          <a:stretch>
            <a:fillRect/>
          </a:stretch>
        </p:blipFill>
        <p:spPr>
          <a:xfrm>
            <a:off x="6519325" y="3673175"/>
            <a:ext cx="1743075" cy="628650"/>
          </a:xfrm>
          <a:prstGeom prst="rect">
            <a:avLst/>
          </a:prstGeom>
        </p:spPr>
      </p:pic>
      <p:pic>
        <p:nvPicPr>
          <p:cNvPr id="35" name="صورة 34">
            <a:extLst>
              <a:ext uri="{FF2B5EF4-FFF2-40B4-BE49-F238E27FC236}">
                <a16:creationId xmlns:a16="http://schemas.microsoft.com/office/drawing/2014/main" id="{ED52820F-D18C-1AB0-FFBA-EDA0A28F29A7}"/>
              </a:ext>
            </a:extLst>
          </p:cNvPr>
          <p:cNvPicPr>
            <a:picLocks noChangeAspect="1"/>
          </p:cNvPicPr>
          <p:nvPr/>
        </p:nvPicPr>
        <p:blipFill>
          <a:blip r:embed="rId15"/>
          <a:stretch>
            <a:fillRect/>
          </a:stretch>
        </p:blipFill>
        <p:spPr>
          <a:xfrm>
            <a:off x="2906728" y="3755802"/>
            <a:ext cx="2286000" cy="365125"/>
          </a:xfrm>
          <a:prstGeom prst="rect">
            <a:avLst/>
          </a:prstGeom>
        </p:spPr>
      </p:pic>
      <p:pic>
        <p:nvPicPr>
          <p:cNvPr id="37" name="صورة 36">
            <a:extLst>
              <a:ext uri="{FF2B5EF4-FFF2-40B4-BE49-F238E27FC236}">
                <a16:creationId xmlns:a16="http://schemas.microsoft.com/office/drawing/2014/main" id="{562DCC6E-0440-962F-0D41-E1645E2C2803}"/>
              </a:ext>
            </a:extLst>
          </p:cNvPr>
          <p:cNvPicPr>
            <a:picLocks noChangeAspect="1"/>
          </p:cNvPicPr>
          <p:nvPr/>
        </p:nvPicPr>
        <p:blipFill>
          <a:blip r:embed="rId16"/>
          <a:stretch>
            <a:fillRect/>
          </a:stretch>
        </p:blipFill>
        <p:spPr>
          <a:xfrm>
            <a:off x="2617066" y="4379916"/>
            <a:ext cx="2505949" cy="499552"/>
          </a:xfrm>
          <a:prstGeom prst="rect">
            <a:avLst/>
          </a:prstGeom>
        </p:spPr>
      </p:pic>
      <p:pic>
        <p:nvPicPr>
          <p:cNvPr id="2" name="Picture 264">
            <a:extLst>
              <a:ext uri="{FF2B5EF4-FFF2-40B4-BE49-F238E27FC236}">
                <a16:creationId xmlns:a16="http://schemas.microsoft.com/office/drawing/2014/main" id="{4851A718-E13F-14CF-9926-CC4FF7C2821D}"/>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1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Text Box 10"/>
          <p:cNvSpPr txBox="1">
            <a:spLocks noChangeArrowheads="1"/>
          </p:cNvSpPr>
          <p:nvPr/>
        </p:nvSpPr>
        <p:spPr bwMode="auto">
          <a:xfrm>
            <a:off x="8238332" y="2025197"/>
            <a:ext cx="1515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C00000"/>
                </a:solidFill>
              </a:rPr>
              <a:t>حجم الهرم </a:t>
            </a:r>
            <a:r>
              <a:rPr lang="ar-SA" sz="2400" b="1" dirty="0"/>
              <a:t>=</a:t>
            </a:r>
            <a:endParaRPr lang="en-US" sz="2400" b="1" dirty="0"/>
          </a:p>
        </p:txBody>
      </p:sp>
      <p:sp>
        <p:nvSpPr>
          <p:cNvPr id="68619" name="Text Box 11"/>
          <p:cNvSpPr txBox="1">
            <a:spLocks noChangeArrowheads="1"/>
          </p:cNvSpPr>
          <p:nvPr/>
        </p:nvSpPr>
        <p:spPr bwMode="auto">
          <a:xfrm>
            <a:off x="8616951" y="3175001"/>
            <a:ext cx="755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C00000"/>
                </a:solidFill>
              </a:rPr>
              <a:t>864</a:t>
            </a:r>
            <a:endParaRPr lang="en-US" sz="2000" b="1" dirty="0">
              <a:solidFill>
                <a:srgbClr val="C00000"/>
              </a:solidFill>
            </a:endParaRPr>
          </a:p>
        </p:txBody>
      </p:sp>
      <p:grpSp>
        <p:nvGrpSpPr>
          <p:cNvPr id="68621" name="Group 13"/>
          <p:cNvGrpSpPr>
            <a:grpSpLocks/>
          </p:cNvGrpSpPr>
          <p:nvPr/>
        </p:nvGrpSpPr>
        <p:grpSpPr bwMode="auto">
          <a:xfrm>
            <a:off x="5105400" y="1868487"/>
            <a:ext cx="3078163" cy="719138"/>
            <a:chOff x="2506" y="2895"/>
            <a:chExt cx="1939" cy="453"/>
          </a:xfrm>
        </p:grpSpPr>
        <p:sp>
          <p:nvSpPr>
            <p:cNvPr id="68622" name="Text Box 14"/>
            <p:cNvSpPr txBox="1">
              <a:spLocks noChangeArrowheads="1"/>
            </p:cNvSpPr>
            <p:nvPr/>
          </p:nvSpPr>
          <p:spPr bwMode="auto">
            <a:xfrm>
              <a:off x="2506" y="2976"/>
              <a:ext cx="17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FF0000"/>
                  </a:solidFill>
                </a:rPr>
                <a:t>مساحة القاعدة </a:t>
              </a:r>
              <a:r>
                <a:rPr lang="ar-SA" sz="2400" b="1" dirty="0"/>
                <a:t>× </a:t>
              </a:r>
              <a:r>
                <a:rPr lang="ar-SA" sz="2400" b="1" dirty="0">
                  <a:solidFill>
                    <a:srgbClr val="00B0F0"/>
                  </a:solidFill>
                </a:rPr>
                <a:t>الارتفاع</a:t>
              </a:r>
              <a:endParaRPr lang="en-US" sz="2400" b="1" dirty="0">
                <a:solidFill>
                  <a:srgbClr val="00B0F0"/>
                </a:solidFill>
              </a:endParaRPr>
            </a:p>
          </p:txBody>
        </p:sp>
        <p:grpSp>
          <p:nvGrpSpPr>
            <p:cNvPr id="68623" name="Group 15"/>
            <p:cNvGrpSpPr>
              <a:grpSpLocks/>
            </p:cNvGrpSpPr>
            <p:nvPr/>
          </p:nvGrpSpPr>
          <p:grpSpPr bwMode="auto">
            <a:xfrm>
              <a:off x="4263" y="2895"/>
              <a:ext cx="182" cy="453"/>
              <a:chOff x="975" y="3090"/>
              <a:chExt cx="182" cy="453"/>
            </a:xfrm>
          </p:grpSpPr>
          <p:sp>
            <p:nvSpPr>
              <p:cNvPr id="68624" name="Text Box 16"/>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8625" name="Line 17"/>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6" name="Text Box 18"/>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68627" name="Group 19"/>
          <p:cNvGrpSpPr>
            <a:grpSpLocks/>
          </p:cNvGrpSpPr>
          <p:nvPr/>
        </p:nvGrpSpPr>
        <p:grpSpPr bwMode="auto">
          <a:xfrm>
            <a:off x="5791200" y="3033714"/>
            <a:ext cx="2895600" cy="719137"/>
            <a:chOff x="2916" y="3394"/>
            <a:chExt cx="1824" cy="453"/>
          </a:xfrm>
        </p:grpSpPr>
        <p:sp>
          <p:nvSpPr>
            <p:cNvPr id="68628" name="Text Box 20"/>
            <p:cNvSpPr txBox="1">
              <a:spLocks noChangeArrowheads="1"/>
            </p:cNvSpPr>
            <p:nvPr/>
          </p:nvSpPr>
          <p:spPr bwMode="auto">
            <a:xfrm>
              <a:off x="2916" y="3473"/>
              <a:ext cx="18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a:t>
              </a:r>
              <a:r>
                <a:rPr lang="ar-SA" sz="2400" b="1" dirty="0">
                  <a:solidFill>
                    <a:srgbClr val="C00000"/>
                  </a:solidFill>
                </a:rPr>
                <a:t>144</a:t>
              </a:r>
              <a:r>
                <a:rPr lang="ar-SA" sz="2400" b="1" dirty="0"/>
                <a:t> ×  </a:t>
              </a:r>
              <a:r>
                <a:rPr lang="ar-SA" sz="2400" b="1" dirty="0">
                  <a:solidFill>
                    <a:srgbClr val="00B0F0"/>
                  </a:solidFill>
                </a:rPr>
                <a:t>ع</a:t>
              </a:r>
              <a:endParaRPr lang="ar-SA" sz="2400" b="1" dirty="0">
                <a:solidFill>
                  <a:srgbClr val="00B0F0"/>
                </a:solidFill>
                <a:latin typeface="Arial Unicode MS" pitchFamily="34" charset="-128"/>
                <a:ea typeface="Arial Unicode MS" pitchFamily="34" charset="-128"/>
                <a:cs typeface="Arial Unicode MS" pitchFamily="34" charset="-128"/>
              </a:endParaRPr>
            </a:p>
          </p:txBody>
        </p:sp>
        <p:grpSp>
          <p:nvGrpSpPr>
            <p:cNvPr id="68629" name="Group 21"/>
            <p:cNvGrpSpPr>
              <a:grpSpLocks/>
            </p:cNvGrpSpPr>
            <p:nvPr/>
          </p:nvGrpSpPr>
          <p:grpSpPr bwMode="auto">
            <a:xfrm>
              <a:off x="4332" y="3394"/>
              <a:ext cx="182" cy="453"/>
              <a:chOff x="975" y="3090"/>
              <a:chExt cx="182" cy="453"/>
            </a:xfrm>
          </p:grpSpPr>
          <p:sp>
            <p:nvSpPr>
              <p:cNvPr id="68630" name="Text Box 22"/>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68631" name="Line 23"/>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Text Box 24"/>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
        <p:nvSpPr>
          <p:cNvPr id="68638" name="Text Box 30"/>
          <p:cNvSpPr txBox="1">
            <a:spLocks noChangeArrowheads="1"/>
          </p:cNvSpPr>
          <p:nvPr/>
        </p:nvSpPr>
        <p:spPr bwMode="auto">
          <a:xfrm>
            <a:off x="6764340" y="3860801"/>
            <a:ext cx="2895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C00000"/>
                </a:solidFill>
              </a:rPr>
              <a:t>864</a:t>
            </a:r>
            <a:r>
              <a:rPr lang="ar-SA" sz="2400" b="1" dirty="0"/>
              <a:t>  × </a:t>
            </a:r>
            <a:r>
              <a:rPr lang="ar-SA" sz="2400" b="1" u="sng" dirty="0">
                <a:solidFill>
                  <a:schemeClr val="accent6">
                    <a:lumMod val="60000"/>
                    <a:lumOff val="40000"/>
                  </a:schemeClr>
                </a:solidFill>
              </a:rPr>
              <a:t>3</a:t>
            </a:r>
            <a:r>
              <a:rPr lang="ar-SA" sz="2400" b="1" dirty="0"/>
              <a:t> =  144 ×  </a:t>
            </a:r>
            <a:r>
              <a:rPr lang="ar-SA" sz="2400" b="1" dirty="0">
                <a:solidFill>
                  <a:srgbClr val="00B0F0"/>
                </a:solidFill>
              </a:rPr>
              <a:t>ع</a:t>
            </a:r>
            <a:endParaRPr lang="en-US" sz="2400" b="1" dirty="0">
              <a:solidFill>
                <a:srgbClr val="00B0F0"/>
              </a:solidFill>
            </a:endParaRPr>
          </a:p>
        </p:txBody>
      </p:sp>
      <p:sp>
        <p:nvSpPr>
          <p:cNvPr id="68639" name="Text Box 31"/>
          <p:cNvSpPr txBox="1">
            <a:spLocks noChangeArrowheads="1"/>
          </p:cNvSpPr>
          <p:nvPr/>
        </p:nvSpPr>
        <p:spPr bwMode="auto">
          <a:xfrm>
            <a:off x="7104064" y="4545014"/>
            <a:ext cx="2268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dirty="0"/>
              <a:t>2592  =  144</a:t>
            </a:r>
            <a:r>
              <a:rPr lang="ar-SA" sz="2400" b="1" dirty="0">
                <a:solidFill>
                  <a:srgbClr val="00B0F0"/>
                </a:solidFill>
              </a:rPr>
              <a:t>ع</a:t>
            </a:r>
            <a:endParaRPr lang="en-US" sz="2400" b="1" dirty="0">
              <a:solidFill>
                <a:srgbClr val="00B0F0"/>
              </a:solidFill>
            </a:endParaRPr>
          </a:p>
        </p:txBody>
      </p:sp>
      <p:sp>
        <p:nvSpPr>
          <p:cNvPr id="68640" name="Text Box 32"/>
          <p:cNvSpPr txBox="1">
            <a:spLocks noChangeArrowheads="1"/>
          </p:cNvSpPr>
          <p:nvPr/>
        </p:nvSpPr>
        <p:spPr bwMode="auto">
          <a:xfrm>
            <a:off x="6400800" y="5121276"/>
            <a:ext cx="2540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B0F0"/>
                </a:solidFill>
              </a:rPr>
              <a:t>ع</a:t>
            </a:r>
            <a:r>
              <a:rPr lang="ar-SA" sz="2400" b="1" dirty="0"/>
              <a:t>  =  2592 ÷  144</a:t>
            </a:r>
            <a:endParaRPr lang="en-US" sz="2400" b="1" dirty="0"/>
          </a:p>
        </p:txBody>
      </p:sp>
      <p:sp>
        <p:nvSpPr>
          <p:cNvPr id="68641" name="Text Box 33"/>
          <p:cNvSpPr txBox="1">
            <a:spLocks noChangeArrowheads="1"/>
          </p:cNvSpPr>
          <p:nvPr/>
        </p:nvSpPr>
        <p:spPr bwMode="auto">
          <a:xfrm>
            <a:off x="7139781" y="5732464"/>
            <a:ext cx="1801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B0F0"/>
                </a:solidFill>
                <a:highlight>
                  <a:srgbClr val="FFFF00"/>
                </a:highlight>
              </a:rPr>
              <a:t>ع  =  18 سم</a:t>
            </a:r>
            <a:endParaRPr lang="en-US" sz="2400" b="1">
              <a:solidFill>
                <a:srgbClr val="00B0F0"/>
              </a:solidFill>
              <a:highlight>
                <a:srgbClr val="FFFF00"/>
              </a:highlight>
            </a:endParaRPr>
          </a:p>
        </p:txBody>
      </p:sp>
      <p:grpSp>
        <p:nvGrpSpPr>
          <p:cNvPr id="27" name="Group 21"/>
          <p:cNvGrpSpPr>
            <a:grpSpLocks/>
          </p:cNvGrpSpPr>
          <p:nvPr/>
        </p:nvGrpSpPr>
        <p:grpSpPr bwMode="auto">
          <a:xfrm>
            <a:off x="5302250" y="2361403"/>
            <a:ext cx="2736850" cy="784224"/>
            <a:chOff x="2721" y="2895"/>
            <a:chExt cx="1724" cy="494"/>
          </a:xfrm>
        </p:grpSpPr>
        <p:sp>
          <p:nvSpPr>
            <p:cNvPr id="28" name="Text Box 22"/>
            <p:cNvSpPr txBox="1">
              <a:spLocks noChangeArrowheads="1"/>
            </p:cNvSpPr>
            <p:nvPr/>
          </p:nvSpPr>
          <p:spPr bwMode="auto">
            <a:xfrm>
              <a:off x="2721" y="2976"/>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dirty="0">
                  <a:solidFill>
                    <a:srgbClr val="C00000"/>
                  </a:solidFill>
                </a:rPr>
                <a:t>ل× ض </a:t>
              </a:r>
              <a:r>
                <a:rPr lang="ar-SA" sz="2400" b="1" dirty="0"/>
                <a:t>× </a:t>
              </a:r>
              <a:r>
                <a:rPr lang="ar-SA" sz="2400" b="1" dirty="0">
                  <a:solidFill>
                    <a:srgbClr val="00B0F0"/>
                  </a:solidFill>
                </a:rPr>
                <a:t>ع</a:t>
              </a:r>
              <a:endParaRPr lang="en-US" sz="2400" b="1" dirty="0">
                <a:solidFill>
                  <a:srgbClr val="00B0F0"/>
                </a:solidFill>
              </a:endParaRPr>
            </a:p>
          </p:txBody>
        </p:sp>
        <p:grpSp>
          <p:nvGrpSpPr>
            <p:cNvPr id="29" name="Group 23"/>
            <p:cNvGrpSpPr>
              <a:grpSpLocks/>
            </p:cNvGrpSpPr>
            <p:nvPr/>
          </p:nvGrpSpPr>
          <p:grpSpPr bwMode="auto">
            <a:xfrm>
              <a:off x="4263" y="2895"/>
              <a:ext cx="182" cy="494"/>
              <a:chOff x="975" y="3090"/>
              <a:chExt cx="182" cy="494"/>
            </a:xfrm>
          </p:grpSpPr>
          <p:sp>
            <p:nvSpPr>
              <p:cNvPr id="30" name="Text Box 24"/>
              <p:cNvSpPr txBox="1">
                <a:spLocks noChangeArrowheads="1"/>
              </p:cNvSpPr>
              <p:nvPr/>
            </p:nvSpPr>
            <p:spPr bwMode="auto">
              <a:xfrm>
                <a:off x="975" y="3090"/>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dirty="0"/>
                  <a:t>1</a:t>
                </a:r>
                <a:endParaRPr lang="en-US" sz="2400" b="1" dirty="0"/>
              </a:p>
            </p:txBody>
          </p:sp>
          <p:sp>
            <p:nvSpPr>
              <p:cNvPr id="31"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26"/>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dirty="0"/>
                  <a:t>3</a:t>
                </a:r>
                <a:endParaRPr lang="en-US" sz="2400" b="1" dirty="0"/>
              </a:p>
            </p:txBody>
          </p:sp>
        </p:grpSp>
      </p:grpSp>
      <p:sp>
        <p:nvSpPr>
          <p:cNvPr id="2" name="مربع نص 1"/>
          <p:cNvSpPr txBox="1"/>
          <p:nvPr/>
        </p:nvSpPr>
        <p:spPr>
          <a:xfrm>
            <a:off x="8084570" y="2526379"/>
            <a:ext cx="381000" cy="369332"/>
          </a:xfrm>
          <a:prstGeom prst="rect">
            <a:avLst/>
          </a:prstGeom>
          <a:noFill/>
        </p:spPr>
        <p:txBody>
          <a:bodyPr wrap="square" rtlCol="0">
            <a:spAutoFit/>
          </a:bodyPr>
          <a:lstStyle/>
          <a:p>
            <a:r>
              <a:rPr lang="ar-SA" dirty="0"/>
              <a:t>=</a:t>
            </a:r>
            <a:endParaRPr lang="en-US" dirty="0"/>
          </a:p>
        </p:txBody>
      </p:sp>
      <p:sp>
        <p:nvSpPr>
          <p:cNvPr id="3" name="مربع نص 2"/>
          <p:cNvSpPr txBox="1"/>
          <p:nvPr/>
        </p:nvSpPr>
        <p:spPr>
          <a:xfrm>
            <a:off x="7139781" y="3081435"/>
            <a:ext cx="1066800" cy="369332"/>
          </a:xfrm>
          <a:prstGeom prst="rect">
            <a:avLst/>
          </a:prstGeom>
          <a:noFill/>
        </p:spPr>
        <p:txBody>
          <a:bodyPr wrap="square" rtlCol="0">
            <a:spAutoFit/>
          </a:bodyPr>
          <a:lstStyle/>
          <a:p>
            <a:r>
              <a:rPr lang="ar-SA" dirty="0">
                <a:solidFill>
                  <a:schemeClr val="accent6">
                    <a:lumMod val="60000"/>
                    <a:lumOff val="40000"/>
                  </a:schemeClr>
                </a:solidFill>
              </a:rPr>
              <a:t>× </a:t>
            </a:r>
            <a:r>
              <a:rPr lang="ar-SA" b="1" u="sng" dirty="0">
                <a:solidFill>
                  <a:schemeClr val="accent6">
                    <a:lumMod val="60000"/>
                    <a:lumOff val="40000"/>
                  </a:schemeClr>
                </a:solidFill>
              </a:rPr>
              <a:t>3</a:t>
            </a:r>
            <a:endParaRPr lang="en-US" b="1" u="sng" dirty="0">
              <a:solidFill>
                <a:schemeClr val="accent6">
                  <a:lumMod val="60000"/>
                  <a:lumOff val="40000"/>
                </a:schemeClr>
              </a:solidFill>
            </a:endParaRPr>
          </a:p>
        </p:txBody>
      </p:sp>
      <p:sp>
        <p:nvSpPr>
          <p:cNvPr id="4" name="مربع نص 3"/>
          <p:cNvSpPr txBox="1"/>
          <p:nvPr/>
        </p:nvSpPr>
        <p:spPr>
          <a:xfrm>
            <a:off x="7687355" y="3345085"/>
            <a:ext cx="288924" cy="369332"/>
          </a:xfrm>
          <a:prstGeom prst="rect">
            <a:avLst/>
          </a:prstGeom>
          <a:noFill/>
        </p:spPr>
        <p:txBody>
          <a:bodyPr wrap="square" rtlCol="0">
            <a:spAutoFit/>
          </a:bodyPr>
          <a:lstStyle/>
          <a:p>
            <a:r>
              <a:rPr lang="ar-SA" dirty="0">
                <a:solidFill>
                  <a:schemeClr val="accent6">
                    <a:lumMod val="60000"/>
                    <a:lumOff val="40000"/>
                  </a:schemeClr>
                </a:solidFill>
              </a:rPr>
              <a:t>1</a:t>
            </a:r>
            <a:endParaRPr lang="en-US" dirty="0">
              <a:solidFill>
                <a:schemeClr val="accent6">
                  <a:lumMod val="60000"/>
                  <a:lumOff val="40000"/>
                </a:schemeClr>
              </a:solidFill>
            </a:endParaRPr>
          </a:p>
        </p:txBody>
      </p:sp>
      <p:sp>
        <p:nvSpPr>
          <p:cNvPr id="36" name="مربع نص 35"/>
          <p:cNvSpPr txBox="1"/>
          <p:nvPr/>
        </p:nvSpPr>
        <p:spPr>
          <a:xfrm>
            <a:off x="8397876" y="4201082"/>
            <a:ext cx="288924" cy="369332"/>
          </a:xfrm>
          <a:prstGeom prst="rect">
            <a:avLst/>
          </a:prstGeom>
          <a:noFill/>
        </p:spPr>
        <p:txBody>
          <a:bodyPr wrap="square" rtlCol="0">
            <a:spAutoFit/>
          </a:bodyPr>
          <a:lstStyle/>
          <a:p>
            <a:r>
              <a:rPr lang="ar-SA" dirty="0">
                <a:solidFill>
                  <a:schemeClr val="accent6">
                    <a:lumMod val="60000"/>
                    <a:lumOff val="40000"/>
                  </a:schemeClr>
                </a:solidFill>
              </a:rPr>
              <a:t>1</a:t>
            </a:r>
            <a:endParaRPr lang="en-US" dirty="0">
              <a:solidFill>
                <a:schemeClr val="accent6">
                  <a:lumMod val="60000"/>
                  <a:lumOff val="40000"/>
                </a:schemeClr>
              </a:solidFill>
            </a:endParaRPr>
          </a:p>
        </p:txBody>
      </p:sp>
      <p:pic>
        <p:nvPicPr>
          <p:cNvPr id="6" name="صورة 5">
            <a:extLst>
              <a:ext uri="{FF2B5EF4-FFF2-40B4-BE49-F238E27FC236}">
                <a16:creationId xmlns:a16="http://schemas.microsoft.com/office/drawing/2014/main" id="{5FB2CD9F-9408-6F8D-A2EE-8DEE2C5A9F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50175" y="193343"/>
            <a:ext cx="2266950" cy="600075"/>
          </a:xfrm>
          <a:prstGeom prst="rect">
            <a:avLst/>
          </a:prstGeom>
          <a:ln>
            <a:noFill/>
          </a:ln>
          <a:effectLst>
            <a:glow rad="101600">
              <a:srgbClr val="C9FFE4">
                <a:alpha val="60000"/>
              </a:srgbClr>
            </a:glow>
          </a:effectLst>
        </p:spPr>
      </p:pic>
      <p:pic>
        <p:nvPicPr>
          <p:cNvPr id="7" name="Picture 264">
            <a:extLst>
              <a:ext uri="{FF2B5EF4-FFF2-40B4-BE49-F238E27FC236}">
                <a16:creationId xmlns:a16="http://schemas.microsoft.com/office/drawing/2014/main" id="{ED119E9A-AABD-1EC6-EAD2-FDEA03E939A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8">
            <a:extLst>
              <a:ext uri="{FF2B5EF4-FFF2-40B4-BE49-F238E27FC236}">
                <a16:creationId xmlns:a16="http://schemas.microsoft.com/office/drawing/2014/main" id="{ABCF56A3-C1B6-8DC5-B486-EC426C02287C}"/>
              </a:ext>
            </a:extLst>
          </p:cNvPr>
          <p:cNvPicPr>
            <a:picLocks noChangeAspect="1"/>
          </p:cNvPicPr>
          <p:nvPr/>
        </p:nvPicPr>
        <p:blipFill>
          <a:blip r:embed="rId4">
            <a:duotone>
              <a:prstClr val="black"/>
              <a:srgbClr val="FFDDFF">
                <a:tint val="45000"/>
                <a:satMod val="400000"/>
              </a:srgbClr>
            </a:duotone>
          </a:blip>
          <a:stretch>
            <a:fillRect/>
          </a:stretch>
        </p:blipFill>
        <p:spPr>
          <a:xfrm>
            <a:off x="3397579" y="932163"/>
            <a:ext cx="6827086" cy="6782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8618"/>
                                        </p:tgtEl>
                                        <p:attrNameLst>
                                          <p:attrName>style.visibility</p:attrName>
                                        </p:attrNameLst>
                                      </p:cBhvr>
                                      <p:to>
                                        <p:strVal val="visible"/>
                                      </p:to>
                                    </p:set>
                                    <p:anim calcmode="lin" valueType="num">
                                      <p:cBhvr>
                                        <p:cTn id="7" dur="1000" fill="hold"/>
                                        <p:tgtEl>
                                          <p:spTgt spid="68618"/>
                                        </p:tgtEl>
                                        <p:attrNameLst>
                                          <p:attrName>ppt_x</p:attrName>
                                        </p:attrNameLst>
                                      </p:cBhvr>
                                      <p:tavLst>
                                        <p:tav tm="0">
                                          <p:val>
                                            <p:strVal val="#ppt_x-.2"/>
                                          </p:val>
                                        </p:tav>
                                        <p:tav tm="100000">
                                          <p:val>
                                            <p:strVal val="#ppt_x"/>
                                          </p:val>
                                        </p:tav>
                                      </p:tavLst>
                                    </p:anim>
                                    <p:anim calcmode="lin" valueType="num">
                                      <p:cBhvr>
                                        <p:cTn id="8" dur="1000" fill="hold"/>
                                        <p:tgtEl>
                                          <p:spTgt spid="686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86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8621"/>
                                        </p:tgtEl>
                                        <p:attrNameLst>
                                          <p:attrName>style.visibility</p:attrName>
                                        </p:attrNameLst>
                                      </p:cBhvr>
                                      <p:to>
                                        <p:strVal val="visible"/>
                                      </p:to>
                                    </p:set>
                                    <p:anim calcmode="lin" valueType="num">
                                      <p:cBhvr>
                                        <p:cTn id="14" dur="1000" fill="hold"/>
                                        <p:tgtEl>
                                          <p:spTgt spid="68621"/>
                                        </p:tgtEl>
                                        <p:attrNameLst>
                                          <p:attrName>ppt_x</p:attrName>
                                        </p:attrNameLst>
                                      </p:cBhvr>
                                      <p:tavLst>
                                        <p:tav tm="0">
                                          <p:val>
                                            <p:strVal val="#ppt_x-.2"/>
                                          </p:val>
                                        </p:tav>
                                        <p:tav tm="100000">
                                          <p:val>
                                            <p:strVal val="#ppt_x"/>
                                          </p:val>
                                        </p:tav>
                                      </p:tavLst>
                                    </p:anim>
                                    <p:anim calcmode="lin" valueType="num">
                                      <p:cBhvr>
                                        <p:cTn id="15" dur="1000" fill="hold"/>
                                        <p:tgtEl>
                                          <p:spTgt spid="686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86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29"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ppt_x</p:attrName>
                                        </p:attrNameLst>
                                      </p:cBhvr>
                                      <p:tavLst>
                                        <p:tav tm="0">
                                          <p:val>
                                            <p:strVal val="#ppt_x-.2"/>
                                          </p:val>
                                        </p:tav>
                                        <p:tav tm="100000">
                                          <p:val>
                                            <p:strVal val="#ppt_x"/>
                                          </p:val>
                                        </p:tav>
                                      </p:tavLst>
                                    </p:anim>
                                    <p:anim calcmode="lin" valueType="num">
                                      <p:cBhvr>
                                        <p:cTn id="25"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8619"/>
                                        </p:tgtEl>
                                        <p:attrNameLst>
                                          <p:attrName>style.visibility</p:attrName>
                                        </p:attrNameLst>
                                      </p:cBhvr>
                                      <p:to>
                                        <p:strVal val="visible"/>
                                      </p:to>
                                    </p:set>
                                    <p:anim calcmode="lin" valueType="num">
                                      <p:cBhvr>
                                        <p:cTn id="31" dur="1000" fill="hold"/>
                                        <p:tgtEl>
                                          <p:spTgt spid="68619"/>
                                        </p:tgtEl>
                                        <p:attrNameLst>
                                          <p:attrName>ppt_x</p:attrName>
                                        </p:attrNameLst>
                                      </p:cBhvr>
                                      <p:tavLst>
                                        <p:tav tm="0">
                                          <p:val>
                                            <p:strVal val="#ppt_x-.2"/>
                                          </p:val>
                                        </p:tav>
                                        <p:tav tm="100000">
                                          <p:val>
                                            <p:strVal val="#ppt_x"/>
                                          </p:val>
                                        </p:tav>
                                      </p:tavLst>
                                    </p:anim>
                                    <p:anim calcmode="lin" valueType="num">
                                      <p:cBhvr>
                                        <p:cTn id="32" dur="1000" fill="hold"/>
                                        <p:tgtEl>
                                          <p:spTgt spid="6861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8619"/>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68627"/>
                                        </p:tgtEl>
                                        <p:attrNameLst>
                                          <p:attrName>style.visibility</p:attrName>
                                        </p:attrNameLst>
                                      </p:cBhvr>
                                      <p:to>
                                        <p:strVal val="visible"/>
                                      </p:to>
                                    </p:set>
                                    <p:anim calcmode="lin" valueType="num">
                                      <p:cBhvr>
                                        <p:cTn id="38" dur="1000" fill="hold"/>
                                        <p:tgtEl>
                                          <p:spTgt spid="68627"/>
                                        </p:tgtEl>
                                        <p:attrNameLst>
                                          <p:attrName>ppt_x</p:attrName>
                                        </p:attrNameLst>
                                      </p:cBhvr>
                                      <p:tavLst>
                                        <p:tav tm="0">
                                          <p:val>
                                            <p:strVal val="#ppt_x-.2"/>
                                          </p:val>
                                        </p:tav>
                                        <p:tav tm="100000">
                                          <p:val>
                                            <p:strVal val="#ppt_x"/>
                                          </p:val>
                                        </p:tav>
                                      </p:tavLst>
                                    </p:anim>
                                    <p:anim calcmode="lin" valueType="num">
                                      <p:cBhvr>
                                        <p:cTn id="39" dur="1000" fill="hold"/>
                                        <p:tgtEl>
                                          <p:spTgt spid="6862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86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8638"/>
                                        </p:tgtEl>
                                        <p:attrNameLst>
                                          <p:attrName>style.visibility</p:attrName>
                                        </p:attrNameLst>
                                      </p:cBhvr>
                                      <p:to>
                                        <p:strVal val="visible"/>
                                      </p:to>
                                    </p:set>
                                    <p:anim calcmode="lin" valueType="num">
                                      <p:cBhvr>
                                        <p:cTn id="53" dur="1000" fill="hold"/>
                                        <p:tgtEl>
                                          <p:spTgt spid="68638"/>
                                        </p:tgtEl>
                                        <p:attrNameLst>
                                          <p:attrName>ppt_x</p:attrName>
                                        </p:attrNameLst>
                                      </p:cBhvr>
                                      <p:tavLst>
                                        <p:tav tm="0">
                                          <p:val>
                                            <p:strVal val="#ppt_x-.2"/>
                                          </p:val>
                                        </p:tav>
                                        <p:tav tm="100000">
                                          <p:val>
                                            <p:strVal val="#ppt_x"/>
                                          </p:val>
                                        </p:tav>
                                      </p:tavLst>
                                    </p:anim>
                                    <p:anim calcmode="lin" valueType="num">
                                      <p:cBhvr>
                                        <p:cTn id="54" dur="1000" fill="hold"/>
                                        <p:tgtEl>
                                          <p:spTgt spid="68638"/>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86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68639"/>
                                        </p:tgtEl>
                                        <p:attrNameLst>
                                          <p:attrName>style.visibility</p:attrName>
                                        </p:attrNameLst>
                                      </p:cBhvr>
                                      <p:to>
                                        <p:strVal val="visible"/>
                                      </p:to>
                                    </p:set>
                                    <p:anim calcmode="lin" valueType="num">
                                      <p:cBhvr>
                                        <p:cTn id="63" dur="1000" fill="hold"/>
                                        <p:tgtEl>
                                          <p:spTgt spid="68639"/>
                                        </p:tgtEl>
                                        <p:attrNameLst>
                                          <p:attrName>ppt_x</p:attrName>
                                        </p:attrNameLst>
                                      </p:cBhvr>
                                      <p:tavLst>
                                        <p:tav tm="0">
                                          <p:val>
                                            <p:strVal val="#ppt_x-.2"/>
                                          </p:val>
                                        </p:tav>
                                        <p:tav tm="100000">
                                          <p:val>
                                            <p:strVal val="#ppt_x"/>
                                          </p:val>
                                        </p:tav>
                                      </p:tavLst>
                                    </p:anim>
                                    <p:anim calcmode="lin" valueType="num">
                                      <p:cBhvr>
                                        <p:cTn id="64" dur="1000" fill="hold"/>
                                        <p:tgtEl>
                                          <p:spTgt spid="6863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68639"/>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68640"/>
                                        </p:tgtEl>
                                        <p:attrNameLst>
                                          <p:attrName>style.visibility</p:attrName>
                                        </p:attrNameLst>
                                      </p:cBhvr>
                                      <p:to>
                                        <p:strVal val="visible"/>
                                      </p:to>
                                    </p:set>
                                    <p:anim calcmode="lin" valueType="num">
                                      <p:cBhvr>
                                        <p:cTn id="70" dur="1000" fill="hold"/>
                                        <p:tgtEl>
                                          <p:spTgt spid="68640"/>
                                        </p:tgtEl>
                                        <p:attrNameLst>
                                          <p:attrName>ppt_x</p:attrName>
                                        </p:attrNameLst>
                                      </p:cBhvr>
                                      <p:tavLst>
                                        <p:tav tm="0">
                                          <p:val>
                                            <p:strVal val="#ppt_x-.2"/>
                                          </p:val>
                                        </p:tav>
                                        <p:tav tm="100000">
                                          <p:val>
                                            <p:strVal val="#ppt_x"/>
                                          </p:val>
                                        </p:tav>
                                      </p:tavLst>
                                    </p:anim>
                                    <p:anim calcmode="lin" valueType="num">
                                      <p:cBhvr>
                                        <p:cTn id="71" dur="1000" fill="hold"/>
                                        <p:tgtEl>
                                          <p:spTgt spid="6864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68640"/>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68641"/>
                                        </p:tgtEl>
                                        <p:attrNameLst>
                                          <p:attrName>style.visibility</p:attrName>
                                        </p:attrNameLst>
                                      </p:cBhvr>
                                      <p:to>
                                        <p:strVal val="visible"/>
                                      </p:to>
                                    </p:set>
                                    <p:anim calcmode="lin" valueType="num">
                                      <p:cBhvr>
                                        <p:cTn id="77" dur="1000" fill="hold"/>
                                        <p:tgtEl>
                                          <p:spTgt spid="68641"/>
                                        </p:tgtEl>
                                        <p:attrNameLst>
                                          <p:attrName>ppt_x</p:attrName>
                                        </p:attrNameLst>
                                      </p:cBhvr>
                                      <p:tavLst>
                                        <p:tav tm="0">
                                          <p:val>
                                            <p:strVal val="#ppt_x-.2"/>
                                          </p:val>
                                        </p:tav>
                                        <p:tav tm="100000">
                                          <p:val>
                                            <p:strVal val="#ppt_x"/>
                                          </p:val>
                                        </p:tav>
                                      </p:tavLst>
                                    </p:anim>
                                    <p:anim calcmode="lin" valueType="num">
                                      <p:cBhvr>
                                        <p:cTn id="78" dur="1000" fill="hold"/>
                                        <p:tgtEl>
                                          <p:spTgt spid="68641"/>
                                        </p:tgtEl>
                                        <p:attrNameLst>
                                          <p:attrName>ppt_y</p:attrName>
                                        </p:attrNameLst>
                                      </p:cBhvr>
                                      <p:tavLst>
                                        <p:tav tm="0">
                                          <p:val>
                                            <p:strVal val="#ppt_y"/>
                                          </p:val>
                                        </p:tav>
                                        <p:tav tm="100000">
                                          <p:val>
                                            <p:strVal val="#ppt_y"/>
                                          </p:val>
                                        </p:tav>
                                      </p:tavLst>
                                    </p:anim>
                                    <p:animEffect transition="in" filter="wipe(right)" prLst="gradientSize: 0.1">
                                      <p:cBhvr>
                                        <p:cTn id="79" dur="1000"/>
                                        <p:tgtEl>
                                          <p:spTgt spid="68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8" grpId="0"/>
      <p:bldP spid="68619" grpId="0"/>
      <p:bldP spid="68638" grpId="0"/>
      <p:bldP spid="68639" grpId="0"/>
      <p:bldP spid="68640" grpId="0"/>
      <p:bldP spid="68641" grpId="0"/>
      <p:bldP spid="2" grpId="0"/>
      <p:bldP spid="3" grpId="0"/>
      <p:bldP spid="4"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B78A-6562-6935-156C-BA51E1AD94A5}"/>
              </a:ext>
            </a:extLst>
          </p:cNvPr>
          <p:cNvSpPr>
            <a:spLocks noGrp="1"/>
          </p:cNvSpPr>
          <p:nvPr>
            <p:ph type="title"/>
          </p:nvPr>
        </p:nvSpPr>
        <p:spPr>
          <a:xfrm>
            <a:off x="1981200" y="265307"/>
            <a:ext cx="8229600" cy="1143000"/>
          </a:xfrm>
        </p:spPr>
        <p:txBody>
          <a:bodyPr rtlCol="0">
            <a:normAutofit/>
          </a:bodyPr>
          <a:lstStyle/>
          <a:p>
            <a:pPr defTabSz="342900" rtl="0" eaLnBrk="1" fontAlgn="auto" hangingPunct="1">
              <a:spcBef>
                <a:spcPts val="0"/>
              </a:spcBef>
              <a:spcAft>
                <a:spcPts val="0"/>
              </a:spcAft>
              <a:defRPr/>
            </a:pPr>
            <a:r>
              <a:rPr lang="ar-SA" sz="4400" b="1">
                <a:ln w="10160">
                  <a:solidFill>
                    <a:srgbClr val="50CFB4"/>
                  </a:solidFill>
                  <a:prstDash val="solid"/>
                </a:ln>
                <a:solidFill>
                  <a:srgbClr val="0070C0"/>
                </a:solidFill>
                <a:effectLst>
                  <a:outerShdw blurRad="38100" dist="22860" dir="5400000" algn="tl" rotWithShape="0">
                    <a:srgbClr val="000000">
                      <a:alpha val="30000"/>
                    </a:srgbClr>
                  </a:outerShdw>
                </a:effectLst>
                <a:latin typeface="Century Gothic"/>
                <a:ea typeface="+mn-ea"/>
                <a:cs typeface="PT Bold Heading" panose="02010400000000000000" pitchFamily="2" charset="-78"/>
              </a:rPr>
              <a:t>سؤال على الماشي</a:t>
            </a:r>
          </a:p>
        </p:txBody>
      </p:sp>
      <p:sp>
        <p:nvSpPr>
          <p:cNvPr id="3" name="Text Placeholder 2">
            <a:extLst>
              <a:ext uri="{FF2B5EF4-FFF2-40B4-BE49-F238E27FC236}">
                <a16:creationId xmlns:a16="http://schemas.microsoft.com/office/drawing/2014/main" id="{87CE313C-A867-FA69-C357-BAF7F5359CEF}"/>
              </a:ext>
            </a:extLst>
          </p:cNvPr>
          <p:cNvSpPr>
            <a:spLocks noGrp="1" noChangeArrowheads="1"/>
          </p:cNvSpPr>
          <p:nvPr>
            <p:ph type="body" sz="quarter" idx="52"/>
          </p:nvPr>
        </p:nvSpPr>
        <p:spPr>
          <a:xfrm>
            <a:off x="2003426" y="3446464"/>
            <a:ext cx="3228975" cy="630237"/>
          </a:xfrm>
        </p:spPr>
        <p:txBody>
          <a:bodyPr/>
          <a:lstStyle/>
          <a:p>
            <a:pPr algn="ctr" rtl="0">
              <a:spcBef>
                <a:spcPct val="0"/>
              </a:spcBef>
              <a:defRPr/>
            </a:pPr>
            <a:r>
              <a:rPr lang="ar-SA" altLang="ar-SA" sz="2400" b="1">
                <a:solidFill>
                  <a:schemeClr val="accent3">
                    <a:lumMod val="75000"/>
                  </a:schemeClr>
                </a:solidFill>
                <a:latin typeface="Traditional Arabic" panose="02020603050405020304" pitchFamily="18" charset="-78"/>
                <a:cs typeface="Traditional Arabic" panose="02020603050405020304" pitchFamily="18" charset="-78"/>
              </a:rPr>
              <a:t>كيف أجد حجم الهرم ؟</a:t>
            </a:r>
          </a:p>
        </p:txBody>
      </p:sp>
      <p:sp>
        <p:nvSpPr>
          <p:cNvPr id="108548" name="Text Placeholder 3">
            <a:extLst>
              <a:ext uri="{FF2B5EF4-FFF2-40B4-BE49-F238E27FC236}">
                <a16:creationId xmlns:a16="http://schemas.microsoft.com/office/drawing/2014/main" id="{609F8717-D8A3-0E0D-73EB-0C54E0CFF776}"/>
              </a:ext>
            </a:extLst>
          </p:cNvPr>
          <p:cNvSpPr>
            <a:spLocks noGrp="1" noChangeArrowheads="1"/>
          </p:cNvSpPr>
          <p:nvPr>
            <p:ph type="body" sz="quarter" idx="53"/>
          </p:nvPr>
        </p:nvSpPr>
        <p:spPr>
          <a:xfrm>
            <a:off x="2003426" y="2816226"/>
            <a:ext cx="2346325" cy="633413"/>
          </a:xfrm>
        </p:spPr>
        <p:txBody>
          <a:bodyPr/>
          <a:lstStyle/>
          <a:p>
            <a:pPr eaLnBrk="1" hangingPunct="1"/>
            <a:r>
              <a:rPr lang="en-US" altLang="ar-SA"/>
              <a:t>-</a:t>
            </a:r>
          </a:p>
        </p:txBody>
      </p:sp>
      <p:sp>
        <p:nvSpPr>
          <p:cNvPr id="5" name="Text Placeholder 4">
            <a:extLst>
              <a:ext uri="{FF2B5EF4-FFF2-40B4-BE49-F238E27FC236}">
                <a16:creationId xmlns:a16="http://schemas.microsoft.com/office/drawing/2014/main" id="{481B43C9-9150-1CCC-BF7A-4E8A9E882465}"/>
              </a:ext>
            </a:extLst>
          </p:cNvPr>
          <p:cNvSpPr>
            <a:spLocks noGrp="1" noChangeArrowheads="1"/>
          </p:cNvSpPr>
          <p:nvPr>
            <p:ph type="body" sz="quarter" idx="56"/>
          </p:nvPr>
        </p:nvSpPr>
        <p:spPr>
          <a:xfrm>
            <a:off x="7248525" y="2725738"/>
            <a:ext cx="3106738" cy="703262"/>
          </a:xfrm>
        </p:spPr>
        <p:txBody>
          <a:bodyPr/>
          <a:lstStyle/>
          <a:p>
            <a:pPr algn="ctr">
              <a:spcBef>
                <a:spcPct val="0"/>
              </a:spcBef>
            </a:pPr>
            <a:r>
              <a:rPr lang="ar-SA" altLang="ar-SA" sz="2400" b="1">
                <a:solidFill>
                  <a:srgbClr val="92D050"/>
                </a:solidFill>
                <a:latin typeface="Traditional Arabic" panose="02020603050405020304" pitchFamily="18" charset="-78"/>
                <a:cs typeface="Traditional Arabic" panose="02020603050405020304" pitchFamily="18" charset="-78"/>
              </a:rPr>
              <a:t>صفي العلاقة بين حجم الهرم وحجم المنشور المساوي له في القاعدة والارتفاع</a:t>
            </a:r>
          </a:p>
        </p:txBody>
      </p:sp>
      <p:sp>
        <p:nvSpPr>
          <p:cNvPr id="108550" name="Text Placeholder 5">
            <a:extLst>
              <a:ext uri="{FF2B5EF4-FFF2-40B4-BE49-F238E27FC236}">
                <a16:creationId xmlns:a16="http://schemas.microsoft.com/office/drawing/2014/main" id="{8D1FA4F4-CFF4-0A9E-B1E2-16C6D4488DE1}"/>
              </a:ext>
            </a:extLst>
          </p:cNvPr>
          <p:cNvSpPr>
            <a:spLocks noGrp="1" noChangeArrowheads="1"/>
          </p:cNvSpPr>
          <p:nvPr>
            <p:ph type="body" sz="quarter" idx="57"/>
          </p:nvPr>
        </p:nvSpPr>
        <p:spPr>
          <a:xfrm>
            <a:off x="7842250" y="2093913"/>
            <a:ext cx="2368550" cy="633412"/>
          </a:xfrm>
        </p:spPr>
        <p:txBody>
          <a:bodyPr/>
          <a:lstStyle/>
          <a:p>
            <a:pPr eaLnBrk="1" hangingPunct="1"/>
            <a:r>
              <a:rPr lang="en-US" altLang="ar-SA"/>
              <a:t>-</a:t>
            </a:r>
          </a:p>
        </p:txBody>
      </p:sp>
      <p:sp>
        <p:nvSpPr>
          <p:cNvPr id="7" name="Text Placeholder 6">
            <a:extLst>
              <a:ext uri="{FF2B5EF4-FFF2-40B4-BE49-F238E27FC236}">
                <a16:creationId xmlns:a16="http://schemas.microsoft.com/office/drawing/2014/main" id="{B497E0FA-5D46-4E69-B799-2F34F7DE993F}"/>
              </a:ext>
            </a:extLst>
          </p:cNvPr>
          <p:cNvSpPr>
            <a:spLocks noGrp="1"/>
          </p:cNvSpPr>
          <p:nvPr>
            <p:ph type="body" sz="quarter" idx="58"/>
          </p:nvPr>
        </p:nvSpPr>
        <p:spPr>
          <a:xfrm>
            <a:off x="7104064" y="4706938"/>
            <a:ext cx="3106737" cy="1136650"/>
          </a:xfrm>
        </p:spPr>
        <p:txBody>
          <a:bodyPr rtlCol="0"/>
          <a:lstStyle/>
          <a:p>
            <a:pPr algn="ctr" rtl="0">
              <a:spcBef>
                <a:spcPct val="0"/>
              </a:spcBef>
              <a:defRPr/>
            </a:pPr>
            <a:r>
              <a:rPr lang="ar-SA" altLang="ar-SA" sz="2400" b="1">
                <a:solidFill>
                  <a:schemeClr val="accent5">
                    <a:lumMod val="75000"/>
                  </a:schemeClr>
                </a:solidFill>
                <a:latin typeface="Traditional Arabic" panose="02020603050405020304" pitchFamily="18" charset="-78"/>
                <a:cs typeface="Traditional Arabic" panose="02020603050405020304" pitchFamily="18" charset="-78"/>
              </a:rPr>
              <a:t>لماذا استعملنا الإنش المكعب وحدةً للقياس؟ </a:t>
            </a:r>
          </a:p>
        </p:txBody>
      </p:sp>
      <p:sp>
        <p:nvSpPr>
          <p:cNvPr id="108552" name="Text Placeholder 7">
            <a:extLst>
              <a:ext uri="{FF2B5EF4-FFF2-40B4-BE49-F238E27FC236}">
                <a16:creationId xmlns:a16="http://schemas.microsoft.com/office/drawing/2014/main" id="{E0ADE516-4FDA-E184-5719-2B078DB4D4F9}"/>
              </a:ext>
            </a:extLst>
          </p:cNvPr>
          <p:cNvSpPr>
            <a:spLocks noGrp="1" noChangeArrowheads="1"/>
          </p:cNvSpPr>
          <p:nvPr>
            <p:ph type="body" sz="quarter" idx="59"/>
          </p:nvPr>
        </p:nvSpPr>
        <p:spPr>
          <a:xfrm>
            <a:off x="7842250" y="4076701"/>
            <a:ext cx="2368550" cy="633413"/>
          </a:xfrm>
        </p:spPr>
        <p:txBody>
          <a:bodyPr/>
          <a:lstStyle/>
          <a:p>
            <a:pPr eaLnBrk="1" hangingPunct="1"/>
            <a:r>
              <a:rPr lang="en-US" altLang="ar-SA"/>
              <a:t>-</a:t>
            </a:r>
          </a:p>
        </p:txBody>
      </p:sp>
    </p:spTree>
    <p:extLst>
      <p:ext uri="{BB962C8B-B14F-4D97-AF65-F5344CB8AC3E}">
        <p14:creationId xmlns:p14="http://schemas.microsoft.com/office/powerpoint/2010/main" val="1868707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3738" y="188913"/>
            <a:ext cx="27797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10" name="Text Box 50"/>
          <p:cNvSpPr txBox="1">
            <a:spLocks noChangeArrowheads="1"/>
          </p:cNvSpPr>
          <p:nvPr/>
        </p:nvSpPr>
        <p:spPr bwMode="auto">
          <a:xfrm>
            <a:off x="7212014" y="800101"/>
            <a:ext cx="302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أحضر اسطوانة ومخروط بشرط :</a:t>
            </a:r>
            <a:endParaRPr lang="en-US" sz="2000" b="1"/>
          </a:p>
        </p:txBody>
      </p:sp>
      <p:sp>
        <p:nvSpPr>
          <p:cNvPr id="66611" name="Text Box 51"/>
          <p:cNvSpPr txBox="1">
            <a:spLocks noChangeArrowheads="1"/>
          </p:cNvSpPr>
          <p:nvPr/>
        </p:nvSpPr>
        <p:spPr bwMode="auto">
          <a:xfrm>
            <a:off x="7716838" y="1303339"/>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 لهما القاعدة نفسها .</a:t>
            </a:r>
            <a:endParaRPr lang="en-US" sz="2000" b="1"/>
          </a:p>
        </p:txBody>
      </p:sp>
      <p:sp>
        <p:nvSpPr>
          <p:cNvPr id="66613" name="Text Box 53"/>
          <p:cNvSpPr txBox="1">
            <a:spLocks noChangeArrowheads="1"/>
          </p:cNvSpPr>
          <p:nvPr/>
        </p:nvSpPr>
        <p:spPr bwMode="auto">
          <a:xfrm>
            <a:off x="7716838" y="1808164"/>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 لهما الارتفاع نفسه .</a:t>
            </a:r>
            <a:endParaRPr lang="en-US" sz="2000" b="1"/>
          </a:p>
        </p:txBody>
      </p:sp>
      <p:sp>
        <p:nvSpPr>
          <p:cNvPr id="66614" name="Text Box 54"/>
          <p:cNvSpPr txBox="1">
            <a:spLocks noChangeArrowheads="1"/>
          </p:cNvSpPr>
          <p:nvPr/>
        </p:nvSpPr>
        <p:spPr bwMode="auto">
          <a:xfrm>
            <a:off x="6348414" y="2347914"/>
            <a:ext cx="3889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t>املأ المخروط بالرمل ثم أفرغه في الأسطوانة</a:t>
            </a:r>
            <a:endParaRPr lang="en-US" sz="2000" b="1" dirty="0"/>
          </a:p>
        </p:txBody>
      </p:sp>
      <p:sp>
        <p:nvSpPr>
          <p:cNvPr id="66615" name="Text Box 55"/>
          <p:cNvSpPr txBox="1">
            <a:spLocks noChangeArrowheads="1"/>
          </p:cNvSpPr>
          <p:nvPr/>
        </p:nvSpPr>
        <p:spPr bwMode="auto">
          <a:xfrm>
            <a:off x="8435976" y="2816226"/>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أعد الكرة مرة ثانية</a:t>
            </a:r>
            <a:endParaRPr lang="en-US" sz="2000" b="1"/>
          </a:p>
        </p:txBody>
      </p:sp>
      <p:sp>
        <p:nvSpPr>
          <p:cNvPr id="66616" name="Text Box 56"/>
          <p:cNvSpPr txBox="1">
            <a:spLocks noChangeArrowheads="1"/>
          </p:cNvSpPr>
          <p:nvPr/>
        </p:nvSpPr>
        <p:spPr bwMode="auto">
          <a:xfrm>
            <a:off x="8435976" y="3321051"/>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أعد الكرة مرة ثالثة</a:t>
            </a:r>
            <a:endParaRPr lang="en-US" sz="2000" b="1"/>
          </a:p>
        </p:txBody>
      </p:sp>
      <p:sp>
        <p:nvSpPr>
          <p:cNvPr id="66619" name="Text Box 59"/>
          <p:cNvSpPr txBox="1">
            <a:spLocks noChangeArrowheads="1"/>
          </p:cNvSpPr>
          <p:nvPr/>
        </p:nvSpPr>
        <p:spPr bwMode="auto">
          <a:xfrm>
            <a:off x="8435976" y="4257676"/>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ماذا تلاحظ ؟</a:t>
            </a:r>
            <a:endParaRPr lang="en-US" sz="2000" b="1"/>
          </a:p>
        </p:txBody>
      </p:sp>
      <p:sp>
        <p:nvSpPr>
          <p:cNvPr id="66620" name="Rectangle 60"/>
          <p:cNvSpPr>
            <a:spLocks noChangeArrowheads="1"/>
          </p:cNvSpPr>
          <p:nvPr/>
        </p:nvSpPr>
        <p:spPr bwMode="auto">
          <a:xfrm>
            <a:off x="4691063" y="4905375"/>
            <a:ext cx="5543550" cy="1343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1" name="Text Box 61"/>
          <p:cNvSpPr txBox="1">
            <a:spLocks noChangeArrowheads="1"/>
          </p:cNvSpPr>
          <p:nvPr/>
        </p:nvSpPr>
        <p:spPr bwMode="auto">
          <a:xfrm>
            <a:off x="8328026" y="5227639"/>
            <a:ext cx="165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المخروط  =</a:t>
            </a:r>
            <a:endParaRPr lang="en-US" sz="2000" b="1"/>
          </a:p>
        </p:txBody>
      </p:sp>
      <p:grpSp>
        <p:nvGrpSpPr>
          <p:cNvPr id="66622" name="Group 62"/>
          <p:cNvGrpSpPr>
            <a:grpSpLocks/>
          </p:cNvGrpSpPr>
          <p:nvPr/>
        </p:nvGrpSpPr>
        <p:grpSpPr bwMode="auto">
          <a:xfrm>
            <a:off x="8075614" y="5099050"/>
            <a:ext cx="288925" cy="719138"/>
            <a:chOff x="975" y="3090"/>
            <a:chExt cx="182" cy="453"/>
          </a:xfrm>
        </p:grpSpPr>
        <p:sp>
          <p:nvSpPr>
            <p:cNvPr id="66623" name="Text Box 63"/>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6624" name="Line 64"/>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5" name="Text Box 65"/>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sp>
        <p:nvSpPr>
          <p:cNvPr id="66626" name="Text Box 66"/>
          <p:cNvSpPr txBox="1">
            <a:spLocks noChangeArrowheads="1"/>
          </p:cNvSpPr>
          <p:nvPr/>
        </p:nvSpPr>
        <p:spPr bwMode="auto">
          <a:xfrm>
            <a:off x="6600825" y="5241926"/>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الأسطوانة</a:t>
            </a:r>
            <a:endParaRPr lang="en-US" sz="2000" b="1"/>
          </a:p>
        </p:txBody>
      </p:sp>
      <p:sp>
        <p:nvSpPr>
          <p:cNvPr id="66649" name="AutoShape 89"/>
          <p:cNvSpPr>
            <a:spLocks noChangeArrowheads="1"/>
          </p:cNvSpPr>
          <p:nvPr/>
        </p:nvSpPr>
        <p:spPr bwMode="auto">
          <a:xfrm>
            <a:off x="2603500" y="3579813"/>
            <a:ext cx="1290638" cy="893762"/>
          </a:xfrm>
          <a:prstGeom prst="can">
            <a:avLst>
              <a:gd name="adj" fmla="val 50000"/>
            </a:avLst>
          </a:prstGeom>
          <a:solidFill>
            <a:srgbClr val="969696"/>
          </a:solidFill>
          <a:ln w="28575">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50" name="AutoShape 90"/>
          <p:cNvSpPr>
            <a:spLocks noChangeArrowheads="1"/>
          </p:cNvSpPr>
          <p:nvPr/>
        </p:nvSpPr>
        <p:spPr bwMode="auto">
          <a:xfrm>
            <a:off x="2603500" y="3151188"/>
            <a:ext cx="1290638" cy="893762"/>
          </a:xfrm>
          <a:prstGeom prst="can">
            <a:avLst>
              <a:gd name="adj" fmla="val 50000"/>
            </a:avLst>
          </a:prstGeom>
          <a:solidFill>
            <a:srgbClr val="B2B2B2"/>
          </a:solidFill>
          <a:ln w="28575">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51" name="AutoShape 91"/>
          <p:cNvSpPr>
            <a:spLocks noChangeArrowheads="1"/>
          </p:cNvSpPr>
          <p:nvPr/>
        </p:nvSpPr>
        <p:spPr bwMode="auto">
          <a:xfrm>
            <a:off x="2609850" y="2708276"/>
            <a:ext cx="1290638" cy="893763"/>
          </a:xfrm>
          <a:prstGeom prst="can">
            <a:avLst>
              <a:gd name="adj" fmla="val 50000"/>
            </a:avLst>
          </a:prstGeom>
          <a:solidFill>
            <a:srgbClr val="969696"/>
          </a:solidFill>
          <a:ln w="28575">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0" name="AutoShape 70"/>
          <p:cNvSpPr>
            <a:spLocks noChangeArrowheads="1"/>
          </p:cNvSpPr>
          <p:nvPr/>
        </p:nvSpPr>
        <p:spPr bwMode="auto">
          <a:xfrm>
            <a:off x="2566989" y="2673351"/>
            <a:ext cx="1368425" cy="1800225"/>
          </a:xfrm>
          <a:prstGeom prst="can">
            <a:avLst>
              <a:gd name="adj" fmla="val 34801"/>
            </a:avLst>
          </a:prstGeom>
          <a:noFill/>
          <a:ln w="57150">
            <a:solidFill>
              <a:schemeClr val="tx1"/>
            </a:solidFill>
            <a:round/>
            <a:headEnd/>
            <a:tailEnd/>
          </a:ln>
          <a:effectLst/>
          <a:extLst>
            <a:ext uri="{909E8E84-426E-40DD-AFC4-6F175D3DCCD1}">
              <a14:hiddenFill xmlns:a14="http://schemas.microsoft.com/office/drawing/2010/main">
                <a:solidFill>
                  <a:srgbClr val="FFFF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53" name="Oval 93"/>
          <p:cNvSpPr>
            <a:spLocks noChangeArrowheads="1"/>
          </p:cNvSpPr>
          <p:nvPr/>
        </p:nvSpPr>
        <p:spPr bwMode="auto">
          <a:xfrm>
            <a:off x="2566989" y="2673350"/>
            <a:ext cx="1368425" cy="471488"/>
          </a:xfrm>
          <a:prstGeom prst="ellipse">
            <a:avLst/>
          </a:prstGeom>
          <a:solidFill>
            <a:srgbClr val="FF3300">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655" name="Group 95"/>
          <p:cNvGrpSpPr>
            <a:grpSpLocks/>
          </p:cNvGrpSpPr>
          <p:nvPr/>
        </p:nvGrpSpPr>
        <p:grpSpPr bwMode="auto">
          <a:xfrm rot="16200000">
            <a:off x="3377407" y="783432"/>
            <a:ext cx="1368425" cy="1592262"/>
            <a:chOff x="2404" y="1856"/>
            <a:chExt cx="862" cy="1003"/>
          </a:xfrm>
        </p:grpSpPr>
        <p:sp>
          <p:nvSpPr>
            <p:cNvPr id="66632" name="AutoShape 72"/>
            <p:cNvSpPr>
              <a:spLocks noChangeArrowheads="1"/>
            </p:cNvSpPr>
            <p:nvPr/>
          </p:nvSpPr>
          <p:spPr bwMode="auto">
            <a:xfrm flipV="1">
              <a:off x="2404" y="2020"/>
              <a:ext cx="862" cy="839"/>
            </a:xfrm>
            <a:prstGeom prst="triangle">
              <a:avLst>
                <a:gd name="adj" fmla="val 50000"/>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54" name="Oval 94"/>
            <p:cNvSpPr>
              <a:spLocks noChangeArrowheads="1"/>
            </p:cNvSpPr>
            <p:nvPr/>
          </p:nvSpPr>
          <p:spPr bwMode="auto">
            <a:xfrm>
              <a:off x="2404" y="1856"/>
              <a:ext cx="862" cy="297"/>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56" name="Group 96"/>
          <p:cNvGrpSpPr>
            <a:grpSpLocks/>
          </p:cNvGrpSpPr>
          <p:nvPr/>
        </p:nvGrpSpPr>
        <p:grpSpPr bwMode="auto">
          <a:xfrm rot="16200000">
            <a:off x="3377407" y="783432"/>
            <a:ext cx="1368425" cy="1547812"/>
            <a:chOff x="2404" y="1856"/>
            <a:chExt cx="862" cy="1003"/>
          </a:xfrm>
        </p:grpSpPr>
        <p:sp>
          <p:nvSpPr>
            <p:cNvPr id="66657" name="AutoShape 97"/>
            <p:cNvSpPr>
              <a:spLocks noChangeArrowheads="1"/>
            </p:cNvSpPr>
            <p:nvPr/>
          </p:nvSpPr>
          <p:spPr bwMode="auto">
            <a:xfrm flipV="1">
              <a:off x="2404" y="2020"/>
              <a:ext cx="862" cy="839"/>
            </a:xfrm>
            <a:prstGeom prst="triangle">
              <a:avLst>
                <a:gd name="adj" fmla="val 50000"/>
              </a:avLst>
            </a:prstGeom>
            <a:solidFill>
              <a:srgbClr val="969696">
                <a:alpha val="60001"/>
              </a:srgb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rtl="0"/>
              <a:endParaRPr lang="en-US"/>
            </a:p>
          </p:txBody>
        </p:sp>
        <p:sp>
          <p:nvSpPr>
            <p:cNvPr id="66658" name="Oval 98"/>
            <p:cNvSpPr>
              <a:spLocks noChangeArrowheads="1"/>
            </p:cNvSpPr>
            <p:nvPr/>
          </p:nvSpPr>
          <p:spPr bwMode="auto">
            <a:xfrm>
              <a:off x="2404" y="1856"/>
              <a:ext cx="862" cy="297"/>
            </a:xfrm>
            <a:prstGeom prst="ellipse">
              <a:avLst/>
            </a:prstGeom>
            <a:solidFill>
              <a:srgbClr val="969696">
                <a:alpha val="61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59" name="Group 99"/>
          <p:cNvGrpSpPr>
            <a:grpSpLocks/>
          </p:cNvGrpSpPr>
          <p:nvPr/>
        </p:nvGrpSpPr>
        <p:grpSpPr bwMode="auto">
          <a:xfrm>
            <a:off x="4475164" y="2692401"/>
            <a:ext cx="1368425" cy="1592263"/>
            <a:chOff x="2404" y="1856"/>
            <a:chExt cx="862" cy="1003"/>
          </a:xfrm>
        </p:grpSpPr>
        <p:sp>
          <p:nvSpPr>
            <p:cNvPr id="66660" name="AutoShape 100"/>
            <p:cNvSpPr>
              <a:spLocks noChangeArrowheads="1"/>
            </p:cNvSpPr>
            <p:nvPr/>
          </p:nvSpPr>
          <p:spPr bwMode="auto">
            <a:xfrm flipV="1">
              <a:off x="2404" y="2020"/>
              <a:ext cx="862" cy="839"/>
            </a:xfrm>
            <a:prstGeom prst="triangle">
              <a:avLst>
                <a:gd name="adj" fmla="val 50000"/>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61" name="Oval 101"/>
            <p:cNvSpPr>
              <a:spLocks noChangeArrowheads="1"/>
            </p:cNvSpPr>
            <p:nvPr/>
          </p:nvSpPr>
          <p:spPr bwMode="auto">
            <a:xfrm>
              <a:off x="2404" y="1856"/>
              <a:ext cx="862" cy="297"/>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62" name="Group 102"/>
          <p:cNvGrpSpPr>
            <a:grpSpLocks/>
          </p:cNvGrpSpPr>
          <p:nvPr/>
        </p:nvGrpSpPr>
        <p:grpSpPr bwMode="auto">
          <a:xfrm>
            <a:off x="4475164" y="2698751"/>
            <a:ext cx="1368425" cy="1547813"/>
            <a:chOff x="2404" y="1856"/>
            <a:chExt cx="862" cy="1003"/>
          </a:xfrm>
        </p:grpSpPr>
        <p:sp>
          <p:nvSpPr>
            <p:cNvPr id="66663" name="AutoShape 103"/>
            <p:cNvSpPr>
              <a:spLocks noChangeArrowheads="1"/>
            </p:cNvSpPr>
            <p:nvPr/>
          </p:nvSpPr>
          <p:spPr bwMode="auto">
            <a:xfrm flipV="1">
              <a:off x="2404" y="2020"/>
              <a:ext cx="862" cy="839"/>
            </a:xfrm>
            <a:prstGeom prst="triangle">
              <a:avLst>
                <a:gd name="adj" fmla="val 50000"/>
              </a:avLst>
            </a:prstGeom>
            <a:solidFill>
              <a:srgbClr val="969696">
                <a:alpha val="60001"/>
              </a:srgb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64" name="Oval 104"/>
            <p:cNvSpPr>
              <a:spLocks noChangeArrowheads="1"/>
            </p:cNvSpPr>
            <p:nvPr/>
          </p:nvSpPr>
          <p:spPr bwMode="auto">
            <a:xfrm>
              <a:off x="2404" y="1856"/>
              <a:ext cx="862" cy="297"/>
            </a:xfrm>
            <a:prstGeom prst="ellipse">
              <a:avLst/>
            </a:prstGeom>
            <a:solidFill>
              <a:srgbClr val="969696">
                <a:alpha val="61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74" name="Group 114"/>
          <p:cNvGrpSpPr>
            <a:grpSpLocks/>
          </p:cNvGrpSpPr>
          <p:nvPr/>
        </p:nvGrpSpPr>
        <p:grpSpPr bwMode="auto">
          <a:xfrm>
            <a:off x="4475164" y="2692401"/>
            <a:ext cx="1368425" cy="1592263"/>
            <a:chOff x="2404" y="1856"/>
            <a:chExt cx="862" cy="1003"/>
          </a:xfrm>
        </p:grpSpPr>
        <p:sp>
          <p:nvSpPr>
            <p:cNvPr id="66675" name="AutoShape 115"/>
            <p:cNvSpPr>
              <a:spLocks noChangeArrowheads="1"/>
            </p:cNvSpPr>
            <p:nvPr/>
          </p:nvSpPr>
          <p:spPr bwMode="auto">
            <a:xfrm flipV="1">
              <a:off x="2404" y="2020"/>
              <a:ext cx="862" cy="839"/>
            </a:xfrm>
            <a:prstGeom prst="triangle">
              <a:avLst>
                <a:gd name="adj" fmla="val 50000"/>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76" name="Oval 116"/>
            <p:cNvSpPr>
              <a:spLocks noChangeArrowheads="1"/>
            </p:cNvSpPr>
            <p:nvPr/>
          </p:nvSpPr>
          <p:spPr bwMode="auto">
            <a:xfrm>
              <a:off x="2404" y="1856"/>
              <a:ext cx="862" cy="297"/>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77" name="Group 117"/>
          <p:cNvGrpSpPr>
            <a:grpSpLocks/>
          </p:cNvGrpSpPr>
          <p:nvPr/>
        </p:nvGrpSpPr>
        <p:grpSpPr bwMode="auto">
          <a:xfrm>
            <a:off x="4475164" y="2698751"/>
            <a:ext cx="1368425" cy="1547813"/>
            <a:chOff x="2404" y="1856"/>
            <a:chExt cx="862" cy="1003"/>
          </a:xfrm>
        </p:grpSpPr>
        <p:sp>
          <p:nvSpPr>
            <p:cNvPr id="66678" name="AutoShape 118"/>
            <p:cNvSpPr>
              <a:spLocks noChangeArrowheads="1"/>
            </p:cNvSpPr>
            <p:nvPr/>
          </p:nvSpPr>
          <p:spPr bwMode="auto">
            <a:xfrm flipV="1">
              <a:off x="2404" y="2020"/>
              <a:ext cx="862" cy="839"/>
            </a:xfrm>
            <a:prstGeom prst="triangle">
              <a:avLst>
                <a:gd name="adj" fmla="val 50000"/>
              </a:avLst>
            </a:prstGeom>
            <a:solidFill>
              <a:srgbClr val="969696">
                <a:alpha val="60001"/>
              </a:srgb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79" name="Oval 119"/>
            <p:cNvSpPr>
              <a:spLocks noChangeArrowheads="1"/>
            </p:cNvSpPr>
            <p:nvPr/>
          </p:nvSpPr>
          <p:spPr bwMode="auto">
            <a:xfrm>
              <a:off x="2404" y="1856"/>
              <a:ext cx="862" cy="297"/>
            </a:xfrm>
            <a:prstGeom prst="ellipse">
              <a:avLst/>
            </a:prstGeom>
            <a:solidFill>
              <a:srgbClr val="969696">
                <a:alpha val="61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83" name="Group 123"/>
          <p:cNvGrpSpPr>
            <a:grpSpLocks/>
          </p:cNvGrpSpPr>
          <p:nvPr/>
        </p:nvGrpSpPr>
        <p:grpSpPr bwMode="auto">
          <a:xfrm>
            <a:off x="4475164" y="2700338"/>
            <a:ext cx="1368425" cy="1592262"/>
            <a:chOff x="2404" y="1856"/>
            <a:chExt cx="862" cy="1003"/>
          </a:xfrm>
        </p:grpSpPr>
        <p:sp>
          <p:nvSpPr>
            <p:cNvPr id="66684" name="AutoShape 124"/>
            <p:cNvSpPr>
              <a:spLocks noChangeArrowheads="1"/>
            </p:cNvSpPr>
            <p:nvPr/>
          </p:nvSpPr>
          <p:spPr bwMode="auto">
            <a:xfrm flipV="1">
              <a:off x="2404" y="2020"/>
              <a:ext cx="862" cy="839"/>
            </a:xfrm>
            <a:prstGeom prst="triangle">
              <a:avLst>
                <a:gd name="adj" fmla="val 50000"/>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85" name="Oval 125"/>
            <p:cNvSpPr>
              <a:spLocks noChangeArrowheads="1"/>
            </p:cNvSpPr>
            <p:nvPr/>
          </p:nvSpPr>
          <p:spPr bwMode="auto">
            <a:xfrm>
              <a:off x="2404" y="1856"/>
              <a:ext cx="862" cy="297"/>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86" name="Group 126"/>
          <p:cNvGrpSpPr>
            <a:grpSpLocks/>
          </p:cNvGrpSpPr>
          <p:nvPr/>
        </p:nvGrpSpPr>
        <p:grpSpPr bwMode="auto">
          <a:xfrm>
            <a:off x="4475164" y="2706688"/>
            <a:ext cx="1368425" cy="1547812"/>
            <a:chOff x="2404" y="1856"/>
            <a:chExt cx="862" cy="1003"/>
          </a:xfrm>
        </p:grpSpPr>
        <p:sp>
          <p:nvSpPr>
            <p:cNvPr id="66687" name="AutoShape 127"/>
            <p:cNvSpPr>
              <a:spLocks noChangeArrowheads="1"/>
            </p:cNvSpPr>
            <p:nvPr/>
          </p:nvSpPr>
          <p:spPr bwMode="auto">
            <a:xfrm flipV="1">
              <a:off x="2404" y="2020"/>
              <a:ext cx="862" cy="839"/>
            </a:xfrm>
            <a:prstGeom prst="triangle">
              <a:avLst>
                <a:gd name="adj" fmla="val 50000"/>
              </a:avLst>
            </a:prstGeom>
            <a:solidFill>
              <a:srgbClr val="969696">
                <a:alpha val="60001"/>
              </a:srgb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88" name="Oval 128"/>
            <p:cNvSpPr>
              <a:spLocks noChangeArrowheads="1"/>
            </p:cNvSpPr>
            <p:nvPr/>
          </p:nvSpPr>
          <p:spPr bwMode="auto">
            <a:xfrm>
              <a:off x="2404" y="1856"/>
              <a:ext cx="862" cy="297"/>
            </a:xfrm>
            <a:prstGeom prst="ellipse">
              <a:avLst/>
            </a:prstGeom>
            <a:solidFill>
              <a:srgbClr val="969696">
                <a:alpha val="61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89" name="Group 129"/>
          <p:cNvGrpSpPr>
            <a:grpSpLocks/>
          </p:cNvGrpSpPr>
          <p:nvPr/>
        </p:nvGrpSpPr>
        <p:grpSpPr bwMode="auto">
          <a:xfrm rot="16200000">
            <a:off x="3363120" y="775495"/>
            <a:ext cx="1368425" cy="1592263"/>
            <a:chOff x="2404" y="1856"/>
            <a:chExt cx="862" cy="1003"/>
          </a:xfrm>
        </p:grpSpPr>
        <p:sp>
          <p:nvSpPr>
            <p:cNvPr id="66690" name="AutoShape 130"/>
            <p:cNvSpPr>
              <a:spLocks noChangeArrowheads="1"/>
            </p:cNvSpPr>
            <p:nvPr/>
          </p:nvSpPr>
          <p:spPr bwMode="auto">
            <a:xfrm flipV="1">
              <a:off x="2404" y="2020"/>
              <a:ext cx="862" cy="839"/>
            </a:xfrm>
            <a:prstGeom prst="triangle">
              <a:avLst>
                <a:gd name="adj" fmla="val 50000"/>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91" name="Oval 131"/>
            <p:cNvSpPr>
              <a:spLocks noChangeArrowheads="1"/>
            </p:cNvSpPr>
            <p:nvPr/>
          </p:nvSpPr>
          <p:spPr bwMode="auto">
            <a:xfrm>
              <a:off x="2404" y="1856"/>
              <a:ext cx="862" cy="297"/>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92" name="Group 132"/>
          <p:cNvGrpSpPr>
            <a:grpSpLocks/>
          </p:cNvGrpSpPr>
          <p:nvPr/>
        </p:nvGrpSpPr>
        <p:grpSpPr bwMode="auto">
          <a:xfrm rot="16200000">
            <a:off x="3363120" y="775495"/>
            <a:ext cx="1368425" cy="1547813"/>
            <a:chOff x="2404" y="1856"/>
            <a:chExt cx="862" cy="1003"/>
          </a:xfrm>
        </p:grpSpPr>
        <p:sp>
          <p:nvSpPr>
            <p:cNvPr id="66693" name="AutoShape 133"/>
            <p:cNvSpPr>
              <a:spLocks noChangeArrowheads="1"/>
            </p:cNvSpPr>
            <p:nvPr/>
          </p:nvSpPr>
          <p:spPr bwMode="auto">
            <a:xfrm flipV="1">
              <a:off x="2404" y="2020"/>
              <a:ext cx="862" cy="839"/>
            </a:xfrm>
            <a:prstGeom prst="triangle">
              <a:avLst>
                <a:gd name="adj" fmla="val 50000"/>
              </a:avLst>
            </a:prstGeom>
            <a:solidFill>
              <a:srgbClr val="969696">
                <a:alpha val="60001"/>
              </a:srgb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94" name="Oval 134"/>
            <p:cNvSpPr>
              <a:spLocks noChangeArrowheads="1"/>
            </p:cNvSpPr>
            <p:nvPr/>
          </p:nvSpPr>
          <p:spPr bwMode="auto">
            <a:xfrm>
              <a:off x="2404" y="1856"/>
              <a:ext cx="862" cy="297"/>
            </a:xfrm>
            <a:prstGeom prst="ellipse">
              <a:avLst/>
            </a:prstGeom>
            <a:solidFill>
              <a:srgbClr val="969696">
                <a:alpha val="61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95" name="Group 135"/>
          <p:cNvGrpSpPr>
            <a:grpSpLocks/>
          </p:cNvGrpSpPr>
          <p:nvPr/>
        </p:nvGrpSpPr>
        <p:grpSpPr bwMode="auto">
          <a:xfrm rot="16200000">
            <a:off x="3355182" y="783432"/>
            <a:ext cx="1368425" cy="1592262"/>
            <a:chOff x="2404" y="1856"/>
            <a:chExt cx="862" cy="1003"/>
          </a:xfrm>
        </p:grpSpPr>
        <p:sp>
          <p:nvSpPr>
            <p:cNvPr id="66696" name="AutoShape 136"/>
            <p:cNvSpPr>
              <a:spLocks noChangeArrowheads="1"/>
            </p:cNvSpPr>
            <p:nvPr/>
          </p:nvSpPr>
          <p:spPr bwMode="auto">
            <a:xfrm flipV="1">
              <a:off x="2404" y="2020"/>
              <a:ext cx="862" cy="839"/>
            </a:xfrm>
            <a:prstGeom prst="triangle">
              <a:avLst>
                <a:gd name="adj" fmla="val 50000"/>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97" name="Oval 137"/>
            <p:cNvSpPr>
              <a:spLocks noChangeArrowheads="1"/>
            </p:cNvSpPr>
            <p:nvPr/>
          </p:nvSpPr>
          <p:spPr bwMode="auto">
            <a:xfrm>
              <a:off x="2404" y="1856"/>
              <a:ext cx="862" cy="297"/>
            </a:xfrm>
            <a:prstGeom prst="ellipse">
              <a:avLst/>
            </a:prstGeom>
            <a:solidFill>
              <a:srgbClr val="FF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98" name="Group 138"/>
          <p:cNvGrpSpPr>
            <a:grpSpLocks/>
          </p:cNvGrpSpPr>
          <p:nvPr/>
        </p:nvGrpSpPr>
        <p:grpSpPr bwMode="auto">
          <a:xfrm rot="16200000">
            <a:off x="3355182" y="783432"/>
            <a:ext cx="1368425" cy="1547812"/>
            <a:chOff x="2404" y="1856"/>
            <a:chExt cx="862" cy="1003"/>
          </a:xfrm>
        </p:grpSpPr>
        <p:sp>
          <p:nvSpPr>
            <p:cNvPr id="66699" name="AutoShape 139"/>
            <p:cNvSpPr>
              <a:spLocks noChangeArrowheads="1"/>
            </p:cNvSpPr>
            <p:nvPr/>
          </p:nvSpPr>
          <p:spPr bwMode="auto">
            <a:xfrm flipV="1">
              <a:off x="2404" y="2020"/>
              <a:ext cx="862" cy="839"/>
            </a:xfrm>
            <a:prstGeom prst="triangle">
              <a:avLst>
                <a:gd name="adj" fmla="val 50000"/>
              </a:avLst>
            </a:prstGeom>
            <a:solidFill>
              <a:srgbClr val="969696">
                <a:alpha val="60001"/>
              </a:srgbClr>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00" name="Oval 140"/>
            <p:cNvSpPr>
              <a:spLocks noChangeArrowheads="1"/>
            </p:cNvSpPr>
            <p:nvPr/>
          </p:nvSpPr>
          <p:spPr bwMode="auto">
            <a:xfrm>
              <a:off x="2404" y="1856"/>
              <a:ext cx="862" cy="297"/>
            </a:xfrm>
            <a:prstGeom prst="ellipse">
              <a:avLst/>
            </a:prstGeom>
            <a:solidFill>
              <a:srgbClr val="969696">
                <a:alpha val="61000"/>
              </a:srgbClr>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701" name="Arc 141"/>
          <p:cNvSpPr>
            <a:spLocks/>
          </p:cNvSpPr>
          <p:nvPr/>
        </p:nvSpPr>
        <p:spPr bwMode="auto">
          <a:xfrm flipH="1">
            <a:off x="3300413" y="2170114"/>
            <a:ext cx="215900" cy="11509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02" name="Arc 142"/>
          <p:cNvSpPr>
            <a:spLocks/>
          </p:cNvSpPr>
          <p:nvPr/>
        </p:nvSpPr>
        <p:spPr bwMode="auto">
          <a:xfrm flipH="1">
            <a:off x="3309939" y="2162175"/>
            <a:ext cx="179387" cy="1619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03" name="Arc 143"/>
          <p:cNvSpPr>
            <a:spLocks/>
          </p:cNvSpPr>
          <p:nvPr/>
        </p:nvSpPr>
        <p:spPr bwMode="auto">
          <a:xfrm flipH="1">
            <a:off x="3324225" y="2205039"/>
            <a:ext cx="179388" cy="20526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04" name="Line 144"/>
          <p:cNvSpPr>
            <a:spLocks noChangeShapeType="1"/>
          </p:cNvSpPr>
          <p:nvPr/>
        </p:nvSpPr>
        <p:spPr bwMode="auto">
          <a:xfrm>
            <a:off x="5159375" y="2960688"/>
            <a:ext cx="0" cy="1331912"/>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38" name="Oval 78"/>
          <p:cNvSpPr>
            <a:spLocks noChangeArrowheads="1"/>
          </p:cNvSpPr>
          <p:nvPr/>
        </p:nvSpPr>
        <p:spPr bwMode="auto">
          <a:xfrm>
            <a:off x="4475164" y="2692400"/>
            <a:ext cx="1368425" cy="471488"/>
          </a:xfrm>
          <a:prstGeom prst="ellipse">
            <a:avLst/>
          </a:prstGeom>
          <a:solidFill>
            <a:srgbClr val="FF3300">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4" name="Line 74"/>
          <p:cNvSpPr>
            <a:spLocks noChangeShapeType="1"/>
          </p:cNvSpPr>
          <p:nvPr/>
        </p:nvSpPr>
        <p:spPr bwMode="auto">
          <a:xfrm>
            <a:off x="3179763" y="3127375"/>
            <a:ext cx="0" cy="13668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7" name="Rectangle 67"/>
          <p:cNvSpPr>
            <a:spLocks noChangeArrowheads="1"/>
          </p:cNvSpPr>
          <p:nvPr/>
        </p:nvSpPr>
        <p:spPr bwMode="auto">
          <a:xfrm>
            <a:off x="5843588" y="3608388"/>
            <a:ext cx="4427537" cy="111601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8" name="Text Box 68"/>
          <p:cNvSpPr txBox="1">
            <a:spLocks noChangeArrowheads="1"/>
          </p:cNvSpPr>
          <p:nvPr/>
        </p:nvSpPr>
        <p:spPr bwMode="auto">
          <a:xfrm>
            <a:off x="8470901" y="3967164"/>
            <a:ext cx="169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الأسطوانة =</a:t>
            </a:r>
            <a:endParaRPr lang="en-US" sz="2000" b="1">
              <a:solidFill>
                <a:srgbClr val="FF0000"/>
              </a:solidFill>
            </a:endParaRPr>
          </a:p>
        </p:txBody>
      </p:sp>
      <p:sp>
        <p:nvSpPr>
          <p:cNvPr id="66629" name="Text Box 69"/>
          <p:cNvSpPr txBox="1">
            <a:spLocks noChangeArrowheads="1"/>
          </p:cNvSpPr>
          <p:nvPr/>
        </p:nvSpPr>
        <p:spPr bwMode="auto">
          <a:xfrm>
            <a:off x="6022976" y="3967164"/>
            <a:ext cx="255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t>ط نـق2 ع</a:t>
            </a:r>
            <a:endParaRPr lang="en-US" sz="2000" b="1" dirty="0">
              <a:solidFill>
                <a:srgbClr val="FF0000"/>
              </a:solidFill>
            </a:endParaRPr>
          </a:p>
        </p:txBody>
      </p:sp>
      <p:sp>
        <p:nvSpPr>
          <p:cNvPr id="69" name="مربع نص 68"/>
          <p:cNvSpPr txBox="1"/>
          <p:nvPr/>
        </p:nvSpPr>
        <p:spPr>
          <a:xfrm>
            <a:off x="8404907" y="5748567"/>
            <a:ext cx="1409699" cy="369332"/>
          </a:xfrm>
          <a:prstGeom prst="rect">
            <a:avLst/>
          </a:prstGeom>
          <a:noFill/>
        </p:spPr>
        <p:txBody>
          <a:bodyPr wrap="square" rtlCol="0">
            <a:spAutoFit/>
          </a:bodyPr>
          <a:lstStyle/>
          <a:p>
            <a:r>
              <a:rPr lang="ar-SA" b="1" dirty="0">
                <a:solidFill>
                  <a:srgbClr val="C00000"/>
                </a:solidFill>
              </a:rPr>
              <a:t>المخروط</a:t>
            </a:r>
            <a:r>
              <a:rPr lang="ar-SA" dirty="0">
                <a:solidFill>
                  <a:srgbClr val="C00000"/>
                </a:solidFill>
              </a:rPr>
              <a:t> =</a:t>
            </a:r>
            <a:endParaRPr lang="en-US" dirty="0">
              <a:solidFill>
                <a:srgbClr val="C00000"/>
              </a:solidFill>
            </a:endParaRPr>
          </a:p>
        </p:txBody>
      </p:sp>
      <p:grpSp>
        <p:nvGrpSpPr>
          <p:cNvPr id="73" name="Group 37"/>
          <p:cNvGrpSpPr>
            <a:grpSpLocks/>
          </p:cNvGrpSpPr>
          <p:nvPr/>
        </p:nvGrpSpPr>
        <p:grpSpPr bwMode="auto">
          <a:xfrm>
            <a:off x="3179763" y="5310982"/>
            <a:ext cx="1281112" cy="627062"/>
            <a:chOff x="1656" y="2251"/>
            <a:chExt cx="748" cy="395"/>
          </a:xfrm>
        </p:grpSpPr>
        <p:sp>
          <p:nvSpPr>
            <p:cNvPr id="74" name="Text Box 33"/>
            <p:cNvSpPr txBox="1">
              <a:spLocks noChangeArrowheads="1"/>
            </p:cNvSpPr>
            <p:nvPr/>
          </p:nvSpPr>
          <p:spPr bwMode="auto">
            <a:xfrm>
              <a:off x="1860" y="2394"/>
              <a:ext cx="54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ارتفاع</a:t>
              </a:r>
              <a:endParaRPr lang="en-US" sz="2000" b="1" dirty="0"/>
            </a:p>
          </p:txBody>
        </p:sp>
        <p:sp>
          <p:nvSpPr>
            <p:cNvPr id="75" name="Line 34"/>
            <p:cNvSpPr>
              <a:spLocks noChangeShapeType="1"/>
            </p:cNvSpPr>
            <p:nvPr/>
          </p:nvSpPr>
          <p:spPr bwMode="auto">
            <a:xfrm flipH="1">
              <a:off x="1656" y="2553"/>
              <a:ext cx="24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Text Box 36"/>
            <p:cNvSpPr txBox="1">
              <a:spLocks noChangeArrowheads="1"/>
            </p:cNvSpPr>
            <p:nvPr/>
          </p:nvSpPr>
          <p:spPr bwMode="auto">
            <a:xfrm>
              <a:off x="1701" y="2251"/>
              <a:ext cx="22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ع</a:t>
              </a:r>
              <a:endParaRPr lang="en-US" sz="2000" b="1" dirty="0"/>
            </a:p>
          </p:txBody>
        </p:sp>
      </p:grpSp>
      <p:grpSp>
        <p:nvGrpSpPr>
          <p:cNvPr id="77" name="Group 95"/>
          <p:cNvGrpSpPr>
            <a:grpSpLocks/>
          </p:cNvGrpSpPr>
          <p:nvPr/>
        </p:nvGrpSpPr>
        <p:grpSpPr bwMode="auto">
          <a:xfrm rot="10800000">
            <a:off x="2039939" y="4952436"/>
            <a:ext cx="1368425" cy="1592262"/>
            <a:chOff x="2404" y="1856"/>
            <a:chExt cx="862" cy="1003"/>
          </a:xfrm>
          <a:solidFill>
            <a:srgbClr val="FFCCFF"/>
          </a:solidFill>
        </p:grpSpPr>
        <p:sp>
          <p:nvSpPr>
            <p:cNvPr id="78" name="AutoShape 72"/>
            <p:cNvSpPr>
              <a:spLocks noChangeArrowheads="1"/>
            </p:cNvSpPr>
            <p:nvPr/>
          </p:nvSpPr>
          <p:spPr bwMode="auto">
            <a:xfrm flipV="1">
              <a:off x="2404" y="2020"/>
              <a:ext cx="862" cy="839"/>
            </a:xfrm>
            <a:prstGeom prst="triangle">
              <a:avLst>
                <a:gd name="adj" fmla="val 50000"/>
              </a:avLst>
            </a:prstGeom>
            <a:solidFill>
              <a:srgbClr val="CC99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94"/>
            <p:cNvSpPr>
              <a:spLocks noChangeArrowheads="1"/>
            </p:cNvSpPr>
            <p:nvPr/>
          </p:nvSpPr>
          <p:spPr bwMode="auto">
            <a:xfrm>
              <a:off x="2404" y="1856"/>
              <a:ext cx="862" cy="297"/>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 name="Oval 32"/>
          <p:cNvSpPr>
            <a:spLocks noChangeArrowheads="1"/>
          </p:cNvSpPr>
          <p:nvPr/>
        </p:nvSpPr>
        <p:spPr bwMode="auto">
          <a:xfrm>
            <a:off x="2051846" y="6076386"/>
            <a:ext cx="1400401" cy="468313"/>
          </a:xfrm>
          <a:prstGeom prst="ellipse">
            <a:avLst/>
          </a:prstGeom>
          <a:solidFill>
            <a:srgbClr val="FFCCFF">
              <a:alpha val="27000"/>
            </a:srgbClr>
          </a:solidFill>
          <a:ln w="28575">
            <a:solidFill>
              <a:srgbClr val="0000FF"/>
            </a:solidFill>
            <a:prstDash val="dash"/>
            <a:round/>
            <a:headEnd/>
            <a:tailEnd/>
          </a:ln>
          <a:effectLst/>
        </p:spPr>
        <p:txBody>
          <a:bodyPr wrap="none" anchor="ctr"/>
          <a:lstStyle/>
          <a:p>
            <a:pPr algn="ctr"/>
            <a:r>
              <a:rPr lang="ar-SA" sz="2400" b="1"/>
              <a:t>قاعدة</a:t>
            </a:r>
            <a:endParaRPr lang="en-US" sz="2400" b="1"/>
          </a:p>
        </p:txBody>
      </p:sp>
      <p:sp>
        <p:nvSpPr>
          <p:cNvPr id="80" name="Line 144"/>
          <p:cNvSpPr>
            <a:spLocks noChangeShapeType="1"/>
          </p:cNvSpPr>
          <p:nvPr/>
        </p:nvSpPr>
        <p:spPr bwMode="auto">
          <a:xfrm>
            <a:off x="2732543" y="4931913"/>
            <a:ext cx="0" cy="1141299"/>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مربع نص 80"/>
          <p:cNvSpPr txBox="1"/>
          <p:nvPr/>
        </p:nvSpPr>
        <p:spPr>
          <a:xfrm>
            <a:off x="7086601" y="5707053"/>
            <a:ext cx="1769269" cy="369332"/>
          </a:xfrm>
          <a:prstGeom prst="rect">
            <a:avLst/>
          </a:prstGeom>
          <a:noFill/>
        </p:spPr>
        <p:txBody>
          <a:bodyPr wrap="square" rtlCol="0">
            <a:spAutoFit/>
          </a:bodyPr>
          <a:lstStyle/>
          <a:p>
            <a:r>
              <a:rPr lang="ar-SA" u="sng" dirty="0"/>
              <a:t>1</a:t>
            </a:r>
            <a:r>
              <a:rPr lang="ar-SA" dirty="0"/>
              <a:t> ×(</a:t>
            </a:r>
            <a:r>
              <a:rPr lang="ar-SA" b="1" dirty="0"/>
              <a:t>ط</a:t>
            </a:r>
            <a:r>
              <a:rPr lang="ar-SA" dirty="0"/>
              <a:t> </a:t>
            </a:r>
            <a:r>
              <a:rPr lang="ar-SA" b="1" dirty="0"/>
              <a:t>نـق2 ع )</a:t>
            </a:r>
            <a:endParaRPr lang="en-US" dirty="0"/>
          </a:p>
        </p:txBody>
      </p:sp>
      <p:sp>
        <p:nvSpPr>
          <p:cNvPr id="2" name="مربع نص 1"/>
          <p:cNvSpPr txBox="1"/>
          <p:nvPr/>
        </p:nvSpPr>
        <p:spPr>
          <a:xfrm>
            <a:off x="8585994" y="5941209"/>
            <a:ext cx="277813" cy="369332"/>
          </a:xfrm>
          <a:prstGeom prst="rect">
            <a:avLst/>
          </a:prstGeom>
          <a:noFill/>
        </p:spPr>
        <p:txBody>
          <a:bodyPr wrap="square" rtlCol="0">
            <a:spAutoFit/>
          </a:bodyPr>
          <a:lstStyle/>
          <a:p>
            <a:r>
              <a:rPr lang="ar-SA" dirty="0"/>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6610"/>
                                        </p:tgtEl>
                                        <p:attrNameLst>
                                          <p:attrName>style.visibility</p:attrName>
                                        </p:attrNameLst>
                                      </p:cBhvr>
                                      <p:to>
                                        <p:strVal val="visible"/>
                                      </p:to>
                                    </p:set>
                                    <p:anim calcmode="lin" valueType="num">
                                      <p:cBhvr>
                                        <p:cTn id="7" dur="1000" fill="hold"/>
                                        <p:tgtEl>
                                          <p:spTgt spid="66610"/>
                                        </p:tgtEl>
                                        <p:attrNameLst>
                                          <p:attrName>ppt_x</p:attrName>
                                        </p:attrNameLst>
                                      </p:cBhvr>
                                      <p:tavLst>
                                        <p:tav tm="0">
                                          <p:val>
                                            <p:strVal val="#ppt_x-.2"/>
                                          </p:val>
                                        </p:tav>
                                        <p:tav tm="100000">
                                          <p:val>
                                            <p:strVal val="#ppt_x"/>
                                          </p:val>
                                        </p:tav>
                                      </p:tavLst>
                                    </p:anim>
                                    <p:anim calcmode="lin" valueType="num">
                                      <p:cBhvr>
                                        <p:cTn id="8" dur="1000" fill="hold"/>
                                        <p:tgtEl>
                                          <p:spTgt spid="666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6610"/>
                                        </p:tgtEl>
                                      </p:cBhvr>
                                    </p:animEffect>
                                  </p:childTnLst>
                                </p:cTn>
                              </p:par>
                              <p:par>
                                <p:cTn id="10" presetID="30" presetClass="entr" presetSubtype="0" fill="hold" grpId="0" nodeType="withEffect">
                                  <p:stCondLst>
                                    <p:cond delay="0"/>
                                  </p:stCondLst>
                                  <p:childTnLst>
                                    <p:set>
                                      <p:cBhvr>
                                        <p:cTn id="11" dur="1" fill="hold">
                                          <p:stCondLst>
                                            <p:cond delay="0"/>
                                          </p:stCondLst>
                                        </p:cTn>
                                        <p:tgtEl>
                                          <p:spTgt spid="66630"/>
                                        </p:tgtEl>
                                        <p:attrNameLst>
                                          <p:attrName>style.visibility</p:attrName>
                                        </p:attrNameLst>
                                      </p:cBhvr>
                                      <p:to>
                                        <p:strVal val="visible"/>
                                      </p:to>
                                    </p:set>
                                    <p:animEffect transition="in" filter="fade">
                                      <p:cBhvr>
                                        <p:cTn id="12" dur="800" decel="100000"/>
                                        <p:tgtEl>
                                          <p:spTgt spid="66630"/>
                                        </p:tgtEl>
                                      </p:cBhvr>
                                    </p:animEffect>
                                    <p:anim calcmode="lin" valueType="num">
                                      <p:cBhvr>
                                        <p:cTn id="13" dur="800" decel="100000" fill="hold"/>
                                        <p:tgtEl>
                                          <p:spTgt spid="66630"/>
                                        </p:tgtEl>
                                        <p:attrNameLst>
                                          <p:attrName>style.rotation</p:attrName>
                                        </p:attrNameLst>
                                      </p:cBhvr>
                                      <p:tavLst>
                                        <p:tav tm="0">
                                          <p:val>
                                            <p:fltVal val="-90"/>
                                          </p:val>
                                        </p:tav>
                                        <p:tav tm="100000">
                                          <p:val>
                                            <p:fltVal val="0"/>
                                          </p:val>
                                        </p:tav>
                                      </p:tavLst>
                                    </p:anim>
                                    <p:anim calcmode="lin" valueType="num">
                                      <p:cBhvr>
                                        <p:cTn id="14" dur="800" decel="100000" fill="hold"/>
                                        <p:tgtEl>
                                          <p:spTgt spid="66630"/>
                                        </p:tgtEl>
                                        <p:attrNameLst>
                                          <p:attrName>ppt_x</p:attrName>
                                        </p:attrNameLst>
                                      </p:cBhvr>
                                      <p:tavLst>
                                        <p:tav tm="0">
                                          <p:val>
                                            <p:strVal val="#ppt_x+0.4"/>
                                          </p:val>
                                        </p:tav>
                                        <p:tav tm="100000">
                                          <p:val>
                                            <p:strVal val="#ppt_x-0.05"/>
                                          </p:val>
                                        </p:tav>
                                      </p:tavLst>
                                    </p:anim>
                                    <p:anim calcmode="lin" valueType="num">
                                      <p:cBhvr>
                                        <p:cTn id="15" dur="800" decel="100000" fill="hold"/>
                                        <p:tgtEl>
                                          <p:spTgt spid="6663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663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6630"/>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66683"/>
                                        </p:tgtEl>
                                        <p:attrNameLst>
                                          <p:attrName>style.visibility</p:attrName>
                                        </p:attrNameLst>
                                      </p:cBhvr>
                                      <p:to>
                                        <p:strVal val="visible"/>
                                      </p:to>
                                    </p:set>
                                    <p:animEffect transition="in" filter="fade">
                                      <p:cBhvr>
                                        <p:cTn id="20" dur="800" decel="100000"/>
                                        <p:tgtEl>
                                          <p:spTgt spid="66683"/>
                                        </p:tgtEl>
                                      </p:cBhvr>
                                    </p:animEffect>
                                    <p:anim calcmode="lin" valueType="num">
                                      <p:cBhvr>
                                        <p:cTn id="21" dur="800" decel="100000" fill="hold"/>
                                        <p:tgtEl>
                                          <p:spTgt spid="66683"/>
                                        </p:tgtEl>
                                        <p:attrNameLst>
                                          <p:attrName>style.rotation</p:attrName>
                                        </p:attrNameLst>
                                      </p:cBhvr>
                                      <p:tavLst>
                                        <p:tav tm="0">
                                          <p:val>
                                            <p:fltVal val="-90"/>
                                          </p:val>
                                        </p:tav>
                                        <p:tav tm="100000">
                                          <p:val>
                                            <p:fltVal val="0"/>
                                          </p:val>
                                        </p:tav>
                                      </p:tavLst>
                                    </p:anim>
                                    <p:anim calcmode="lin" valueType="num">
                                      <p:cBhvr>
                                        <p:cTn id="22" dur="800" decel="100000" fill="hold"/>
                                        <p:tgtEl>
                                          <p:spTgt spid="66683"/>
                                        </p:tgtEl>
                                        <p:attrNameLst>
                                          <p:attrName>ppt_x</p:attrName>
                                        </p:attrNameLst>
                                      </p:cBhvr>
                                      <p:tavLst>
                                        <p:tav tm="0">
                                          <p:val>
                                            <p:strVal val="#ppt_x+0.4"/>
                                          </p:val>
                                        </p:tav>
                                        <p:tav tm="100000">
                                          <p:val>
                                            <p:strVal val="#ppt_x-0.05"/>
                                          </p:val>
                                        </p:tav>
                                      </p:tavLst>
                                    </p:anim>
                                    <p:anim calcmode="lin" valueType="num">
                                      <p:cBhvr>
                                        <p:cTn id="23" dur="800" decel="100000" fill="hold"/>
                                        <p:tgtEl>
                                          <p:spTgt spid="6668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668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6683"/>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6611"/>
                                        </p:tgtEl>
                                        <p:attrNameLst>
                                          <p:attrName>style.visibility</p:attrName>
                                        </p:attrNameLst>
                                      </p:cBhvr>
                                      <p:to>
                                        <p:strVal val="visible"/>
                                      </p:to>
                                    </p:set>
                                    <p:anim calcmode="lin" valueType="num">
                                      <p:cBhvr>
                                        <p:cTn id="30" dur="1000" fill="hold"/>
                                        <p:tgtEl>
                                          <p:spTgt spid="66611"/>
                                        </p:tgtEl>
                                        <p:attrNameLst>
                                          <p:attrName>ppt_x</p:attrName>
                                        </p:attrNameLst>
                                      </p:cBhvr>
                                      <p:tavLst>
                                        <p:tav tm="0">
                                          <p:val>
                                            <p:strVal val="#ppt_x-.2"/>
                                          </p:val>
                                        </p:tav>
                                        <p:tav tm="100000">
                                          <p:val>
                                            <p:strVal val="#ppt_x"/>
                                          </p:val>
                                        </p:tav>
                                      </p:tavLst>
                                    </p:anim>
                                    <p:anim calcmode="lin" valueType="num">
                                      <p:cBhvr>
                                        <p:cTn id="31" dur="1000" fill="hold"/>
                                        <p:tgtEl>
                                          <p:spTgt spid="66611"/>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6611"/>
                                        </p:tgtEl>
                                      </p:cBhvr>
                                    </p:animEffect>
                                  </p:childTnLst>
                                </p:cTn>
                              </p:par>
                              <p:par>
                                <p:cTn id="33" presetID="30" presetClass="entr" presetSubtype="0" fill="hold" grpId="0" nodeType="withEffect">
                                  <p:stCondLst>
                                    <p:cond delay="0"/>
                                  </p:stCondLst>
                                  <p:childTnLst>
                                    <p:set>
                                      <p:cBhvr>
                                        <p:cTn id="34" dur="1" fill="hold">
                                          <p:stCondLst>
                                            <p:cond delay="0"/>
                                          </p:stCondLst>
                                        </p:cTn>
                                        <p:tgtEl>
                                          <p:spTgt spid="66653"/>
                                        </p:tgtEl>
                                        <p:attrNameLst>
                                          <p:attrName>style.visibility</p:attrName>
                                        </p:attrNameLst>
                                      </p:cBhvr>
                                      <p:to>
                                        <p:strVal val="visible"/>
                                      </p:to>
                                    </p:set>
                                    <p:animEffect transition="in" filter="fade">
                                      <p:cBhvr>
                                        <p:cTn id="35" dur="800" decel="100000"/>
                                        <p:tgtEl>
                                          <p:spTgt spid="66653"/>
                                        </p:tgtEl>
                                      </p:cBhvr>
                                    </p:animEffect>
                                    <p:anim calcmode="lin" valueType="num">
                                      <p:cBhvr>
                                        <p:cTn id="36" dur="800" decel="100000" fill="hold"/>
                                        <p:tgtEl>
                                          <p:spTgt spid="66653"/>
                                        </p:tgtEl>
                                        <p:attrNameLst>
                                          <p:attrName>style.rotation</p:attrName>
                                        </p:attrNameLst>
                                      </p:cBhvr>
                                      <p:tavLst>
                                        <p:tav tm="0">
                                          <p:val>
                                            <p:fltVal val="-90"/>
                                          </p:val>
                                        </p:tav>
                                        <p:tav tm="100000">
                                          <p:val>
                                            <p:fltVal val="0"/>
                                          </p:val>
                                        </p:tav>
                                      </p:tavLst>
                                    </p:anim>
                                    <p:anim calcmode="lin" valueType="num">
                                      <p:cBhvr>
                                        <p:cTn id="37" dur="800" decel="100000" fill="hold"/>
                                        <p:tgtEl>
                                          <p:spTgt spid="66653"/>
                                        </p:tgtEl>
                                        <p:attrNameLst>
                                          <p:attrName>ppt_x</p:attrName>
                                        </p:attrNameLst>
                                      </p:cBhvr>
                                      <p:tavLst>
                                        <p:tav tm="0">
                                          <p:val>
                                            <p:strVal val="#ppt_x+0.4"/>
                                          </p:val>
                                        </p:tav>
                                        <p:tav tm="100000">
                                          <p:val>
                                            <p:strVal val="#ppt_x-0.05"/>
                                          </p:val>
                                        </p:tav>
                                      </p:tavLst>
                                    </p:anim>
                                    <p:anim calcmode="lin" valueType="num">
                                      <p:cBhvr>
                                        <p:cTn id="38" dur="800" decel="100000" fill="hold"/>
                                        <p:tgtEl>
                                          <p:spTgt spid="66653"/>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6653"/>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6653"/>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66638"/>
                                        </p:tgtEl>
                                        <p:attrNameLst>
                                          <p:attrName>style.visibility</p:attrName>
                                        </p:attrNameLst>
                                      </p:cBhvr>
                                      <p:to>
                                        <p:strVal val="visible"/>
                                      </p:to>
                                    </p:set>
                                    <p:animEffect transition="in" filter="fade">
                                      <p:cBhvr>
                                        <p:cTn id="43" dur="800" decel="100000"/>
                                        <p:tgtEl>
                                          <p:spTgt spid="66638"/>
                                        </p:tgtEl>
                                      </p:cBhvr>
                                    </p:animEffect>
                                    <p:anim calcmode="lin" valueType="num">
                                      <p:cBhvr>
                                        <p:cTn id="44" dur="800" decel="100000" fill="hold"/>
                                        <p:tgtEl>
                                          <p:spTgt spid="66638"/>
                                        </p:tgtEl>
                                        <p:attrNameLst>
                                          <p:attrName>style.rotation</p:attrName>
                                        </p:attrNameLst>
                                      </p:cBhvr>
                                      <p:tavLst>
                                        <p:tav tm="0">
                                          <p:val>
                                            <p:fltVal val="-90"/>
                                          </p:val>
                                        </p:tav>
                                        <p:tav tm="100000">
                                          <p:val>
                                            <p:fltVal val="0"/>
                                          </p:val>
                                        </p:tav>
                                      </p:tavLst>
                                    </p:anim>
                                    <p:anim calcmode="lin" valueType="num">
                                      <p:cBhvr>
                                        <p:cTn id="45" dur="800" decel="100000" fill="hold"/>
                                        <p:tgtEl>
                                          <p:spTgt spid="66638"/>
                                        </p:tgtEl>
                                        <p:attrNameLst>
                                          <p:attrName>ppt_x</p:attrName>
                                        </p:attrNameLst>
                                      </p:cBhvr>
                                      <p:tavLst>
                                        <p:tav tm="0">
                                          <p:val>
                                            <p:strVal val="#ppt_x+0.4"/>
                                          </p:val>
                                        </p:tav>
                                        <p:tav tm="100000">
                                          <p:val>
                                            <p:strVal val="#ppt_x-0.05"/>
                                          </p:val>
                                        </p:tav>
                                      </p:tavLst>
                                    </p:anim>
                                    <p:anim calcmode="lin" valueType="num">
                                      <p:cBhvr>
                                        <p:cTn id="46" dur="800" decel="100000" fill="hold"/>
                                        <p:tgtEl>
                                          <p:spTgt spid="6663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663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6638"/>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6613"/>
                                        </p:tgtEl>
                                        <p:attrNameLst>
                                          <p:attrName>style.visibility</p:attrName>
                                        </p:attrNameLst>
                                      </p:cBhvr>
                                      <p:to>
                                        <p:strVal val="visible"/>
                                      </p:to>
                                    </p:set>
                                    <p:anim calcmode="lin" valueType="num">
                                      <p:cBhvr>
                                        <p:cTn id="53" dur="1000" fill="hold"/>
                                        <p:tgtEl>
                                          <p:spTgt spid="66613"/>
                                        </p:tgtEl>
                                        <p:attrNameLst>
                                          <p:attrName>ppt_x</p:attrName>
                                        </p:attrNameLst>
                                      </p:cBhvr>
                                      <p:tavLst>
                                        <p:tav tm="0">
                                          <p:val>
                                            <p:strVal val="#ppt_x-.2"/>
                                          </p:val>
                                        </p:tav>
                                        <p:tav tm="100000">
                                          <p:val>
                                            <p:strVal val="#ppt_x"/>
                                          </p:val>
                                        </p:tav>
                                      </p:tavLst>
                                    </p:anim>
                                    <p:anim calcmode="lin" valueType="num">
                                      <p:cBhvr>
                                        <p:cTn id="54" dur="1000" fill="hold"/>
                                        <p:tgtEl>
                                          <p:spTgt spid="6661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6613"/>
                                        </p:tgtEl>
                                      </p:cBhvr>
                                    </p:animEffect>
                                  </p:childTnLst>
                                </p:cTn>
                              </p:par>
                              <p:par>
                                <p:cTn id="56" presetID="30" presetClass="entr" presetSubtype="0" fill="hold" grpId="0" nodeType="withEffect">
                                  <p:stCondLst>
                                    <p:cond delay="0"/>
                                  </p:stCondLst>
                                  <p:childTnLst>
                                    <p:set>
                                      <p:cBhvr>
                                        <p:cTn id="57" dur="1" fill="hold">
                                          <p:stCondLst>
                                            <p:cond delay="0"/>
                                          </p:stCondLst>
                                        </p:cTn>
                                        <p:tgtEl>
                                          <p:spTgt spid="66704"/>
                                        </p:tgtEl>
                                        <p:attrNameLst>
                                          <p:attrName>style.visibility</p:attrName>
                                        </p:attrNameLst>
                                      </p:cBhvr>
                                      <p:to>
                                        <p:strVal val="visible"/>
                                      </p:to>
                                    </p:set>
                                    <p:animEffect transition="in" filter="fade">
                                      <p:cBhvr>
                                        <p:cTn id="58" dur="800" decel="100000"/>
                                        <p:tgtEl>
                                          <p:spTgt spid="66704"/>
                                        </p:tgtEl>
                                      </p:cBhvr>
                                    </p:animEffect>
                                    <p:anim calcmode="lin" valueType="num">
                                      <p:cBhvr>
                                        <p:cTn id="59" dur="800" decel="100000" fill="hold"/>
                                        <p:tgtEl>
                                          <p:spTgt spid="66704"/>
                                        </p:tgtEl>
                                        <p:attrNameLst>
                                          <p:attrName>style.rotation</p:attrName>
                                        </p:attrNameLst>
                                      </p:cBhvr>
                                      <p:tavLst>
                                        <p:tav tm="0">
                                          <p:val>
                                            <p:fltVal val="-90"/>
                                          </p:val>
                                        </p:tav>
                                        <p:tav tm="100000">
                                          <p:val>
                                            <p:fltVal val="0"/>
                                          </p:val>
                                        </p:tav>
                                      </p:tavLst>
                                    </p:anim>
                                    <p:anim calcmode="lin" valueType="num">
                                      <p:cBhvr>
                                        <p:cTn id="60" dur="800" decel="100000" fill="hold"/>
                                        <p:tgtEl>
                                          <p:spTgt spid="66704"/>
                                        </p:tgtEl>
                                        <p:attrNameLst>
                                          <p:attrName>ppt_x</p:attrName>
                                        </p:attrNameLst>
                                      </p:cBhvr>
                                      <p:tavLst>
                                        <p:tav tm="0">
                                          <p:val>
                                            <p:strVal val="#ppt_x+0.4"/>
                                          </p:val>
                                        </p:tav>
                                        <p:tav tm="100000">
                                          <p:val>
                                            <p:strVal val="#ppt_x-0.05"/>
                                          </p:val>
                                        </p:tav>
                                      </p:tavLst>
                                    </p:anim>
                                    <p:anim calcmode="lin" valueType="num">
                                      <p:cBhvr>
                                        <p:cTn id="61" dur="800" decel="100000" fill="hold"/>
                                        <p:tgtEl>
                                          <p:spTgt spid="6670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670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6704"/>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0"/>
                                  </p:stCondLst>
                                  <p:childTnLst>
                                    <p:set>
                                      <p:cBhvr>
                                        <p:cTn id="65" dur="1" fill="hold">
                                          <p:stCondLst>
                                            <p:cond delay="0"/>
                                          </p:stCondLst>
                                        </p:cTn>
                                        <p:tgtEl>
                                          <p:spTgt spid="66634"/>
                                        </p:tgtEl>
                                        <p:attrNameLst>
                                          <p:attrName>style.visibility</p:attrName>
                                        </p:attrNameLst>
                                      </p:cBhvr>
                                      <p:to>
                                        <p:strVal val="visible"/>
                                      </p:to>
                                    </p:set>
                                    <p:animEffect transition="in" filter="fade">
                                      <p:cBhvr>
                                        <p:cTn id="66" dur="800" decel="100000"/>
                                        <p:tgtEl>
                                          <p:spTgt spid="66634"/>
                                        </p:tgtEl>
                                      </p:cBhvr>
                                    </p:animEffect>
                                    <p:anim calcmode="lin" valueType="num">
                                      <p:cBhvr>
                                        <p:cTn id="67" dur="800" decel="100000" fill="hold"/>
                                        <p:tgtEl>
                                          <p:spTgt spid="66634"/>
                                        </p:tgtEl>
                                        <p:attrNameLst>
                                          <p:attrName>style.rotation</p:attrName>
                                        </p:attrNameLst>
                                      </p:cBhvr>
                                      <p:tavLst>
                                        <p:tav tm="0">
                                          <p:val>
                                            <p:fltVal val="-90"/>
                                          </p:val>
                                        </p:tav>
                                        <p:tav tm="100000">
                                          <p:val>
                                            <p:fltVal val="0"/>
                                          </p:val>
                                        </p:tav>
                                      </p:tavLst>
                                    </p:anim>
                                    <p:anim calcmode="lin" valueType="num">
                                      <p:cBhvr>
                                        <p:cTn id="68" dur="800" decel="100000" fill="hold"/>
                                        <p:tgtEl>
                                          <p:spTgt spid="66634"/>
                                        </p:tgtEl>
                                        <p:attrNameLst>
                                          <p:attrName>ppt_x</p:attrName>
                                        </p:attrNameLst>
                                      </p:cBhvr>
                                      <p:tavLst>
                                        <p:tav tm="0">
                                          <p:val>
                                            <p:strVal val="#ppt_x+0.4"/>
                                          </p:val>
                                        </p:tav>
                                        <p:tav tm="100000">
                                          <p:val>
                                            <p:strVal val="#ppt_x-0.05"/>
                                          </p:val>
                                        </p:tav>
                                      </p:tavLst>
                                    </p:anim>
                                    <p:anim calcmode="lin" valueType="num">
                                      <p:cBhvr>
                                        <p:cTn id="69" dur="800" decel="100000" fill="hold"/>
                                        <p:tgtEl>
                                          <p:spTgt spid="6663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6663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66634"/>
                                        </p:tgtEl>
                                        <p:attrNameLst>
                                          <p:attrName>ppt_y</p:attrName>
                                        </p:attrNameLst>
                                      </p:cBhvr>
                                      <p:tavLst>
                                        <p:tav tm="0">
                                          <p:val>
                                            <p:strVal val="#ppt_y+0.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xit" presetSubtype="12" fill="hold" grpId="1" nodeType="clickEffect">
                                  <p:stCondLst>
                                    <p:cond delay="0"/>
                                  </p:stCondLst>
                                  <p:childTnLst>
                                    <p:animEffect transition="out" filter="strips(downLeft)">
                                      <p:cBhvr>
                                        <p:cTn id="75" dur="1000"/>
                                        <p:tgtEl>
                                          <p:spTgt spid="66653"/>
                                        </p:tgtEl>
                                      </p:cBhvr>
                                    </p:animEffect>
                                    <p:set>
                                      <p:cBhvr>
                                        <p:cTn id="76" dur="1" fill="hold">
                                          <p:stCondLst>
                                            <p:cond delay="999"/>
                                          </p:stCondLst>
                                        </p:cTn>
                                        <p:tgtEl>
                                          <p:spTgt spid="66653"/>
                                        </p:tgtEl>
                                        <p:attrNameLst>
                                          <p:attrName>style.visibility</p:attrName>
                                        </p:attrNameLst>
                                      </p:cBhvr>
                                      <p:to>
                                        <p:strVal val="hidden"/>
                                      </p:to>
                                    </p:set>
                                  </p:childTnLst>
                                </p:cTn>
                              </p:par>
                              <p:par>
                                <p:cTn id="77" presetID="18" presetClass="exit" presetSubtype="12" fill="hold" grpId="1" nodeType="withEffect">
                                  <p:stCondLst>
                                    <p:cond delay="0"/>
                                  </p:stCondLst>
                                  <p:childTnLst>
                                    <p:animEffect transition="out" filter="strips(downLeft)">
                                      <p:cBhvr>
                                        <p:cTn id="78" dur="1000"/>
                                        <p:tgtEl>
                                          <p:spTgt spid="66638"/>
                                        </p:tgtEl>
                                      </p:cBhvr>
                                    </p:animEffect>
                                    <p:set>
                                      <p:cBhvr>
                                        <p:cTn id="79" dur="1" fill="hold">
                                          <p:stCondLst>
                                            <p:cond delay="999"/>
                                          </p:stCondLst>
                                        </p:cTn>
                                        <p:tgtEl>
                                          <p:spTgt spid="66638"/>
                                        </p:tgtEl>
                                        <p:attrNameLst>
                                          <p:attrName>style.visibility</p:attrName>
                                        </p:attrNameLst>
                                      </p:cBhvr>
                                      <p:to>
                                        <p:strVal val="hidden"/>
                                      </p:to>
                                    </p:set>
                                  </p:childTnLst>
                                </p:cTn>
                              </p:par>
                              <p:par>
                                <p:cTn id="80" presetID="18" presetClass="exit" presetSubtype="12" fill="hold" grpId="1" nodeType="withEffect">
                                  <p:stCondLst>
                                    <p:cond delay="0"/>
                                  </p:stCondLst>
                                  <p:childTnLst>
                                    <p:animEffect transition="out" filter="strips(downLeft)">
                                      <p:cBhvr>
                                        <p:cTn id="81" dur="1000"/>
                                        <p:tgtEl>
                                          <p:spTgt spid="66704"/>
                                        </p:tgtEl>
                                      </p:cBhvr>
                                    </p:animEffect>
                                    <p:set>
                                      <p:cBhvr>
                                        <p:cTn id="82" dur="1" fill="hold">
                                          <p:stCondLst>
                                            <p:cond delay="999"/>
                                          </p:stCondLst>
                                        </p:cTn>
                                        <p:tgtEl>
                                          <p:spTgt spid="66704"/>
                                        </p:tgtEl>
                                        <p:attrNameLst>
                                          <p:attrName>style.visibility</p:attrName>
                                        </p:attrNameLst>
                                      </p:cBhvr>
                                      <p:to>
                                        <p:strVal val="hidden"/>
                                      </p:to>
                                    </p:set>
                                  </p:childTnLst>
                                </p:cTn>
                              </p:par>
                              <p:par>
                                <p:cTn id="83" presetID="18" presetClass="exit" presetSubtype="12" fill="hold" grpId="1" nodeType="withEffect">
                                  <p:stCondLst>
                                    <p:cond delay="0"/>
                                  </p:stCondLst>
                                  <p:childTnLst>
                                    <p:animEffect transition="out" filter="strips(downLeft)">
                                      <p:cBhvr>
                                        <p:cTn id="84" dur="1000"/>
                                        <p:tgtEl>
                                          <p:spTgt spid="66634"/>
                                        </p:tgtEl>
                                      </p:cBhvr>
                                    </p:animEffect>
                                    <p:set>
                                      <p:cBhvr>
                                        <p:cTn id="85" dur="1" fill="hold">
                                          <p:stCondLst>
                                            <p:cond delay="999"/>
                                          </p:stCondLst>
                                        </p:cTn>
                                        <p:tgtEl>
                                          <p:spTgt spid="66634"/>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66614"/>
                                        </p:tgtEl>
                                        <p:attrNameLst>
                                          <p:attrName>style.visibility</p:attrName>
                                        </p:attrNameLst>
                                      </p:cBhvr>
                                      <p:to>
                                        <p:strVal val="visible"/>
                                      </p:to>
                                    </p:set>
                                    <p:anim calcmode="lin" valueType="num">
                                      <p:cBhvr>
                                        <p:cTn id="90" dur="1000" fill="hold"/>
                                        <p:tgtEl>
                                          <p:spTgt spid="66614"/>
                                        </p:tgtEl>
                                        <p:attrNameLst>
                                          <p:attrName>ppt_x</p:attrName>
                                        </p:attrNameLst>
                                      </p:cBhvr>
                                      <p:tavLst>
                                        <p:tav tm="0">
                                          <p:val>
                                            <p:strVal val="#ppt_x-.2"/>
                                          </p:val>
                                        </p:tav>
                                        <p:tav tm="100000">
                                          <p:val>
                                            <p:strVal val="#ppt_x"/>
                                          </p:val>
                                        </p:tav>
                                      </p:tavLst>
                                    </p:anim>
                                    <p:anim calcmode="lin" valueType="num">
                                      <p:cBhvr>
                                        <p:cTn id="91" dur="1000" fill="hold"/>
                                        <p:tgtEl>
                                          <p:spTgt spid="66614"/>
                                        </p:tgtEl>
                                        <p:attrNameLst>
                                          <p:attrName>ppt_y</p:attrName>
                                        </p:attrNameLst>
                                      </p:cBhvr>
                                      <p:tavLst>
                                        <p:tav tm="0">
                                          <p:val>
                                            <p:strVal val="#ppt_y"/>
                                          </p:val>
                                        </p:tav>
                                        <p:tav tm="100000">
                                          <p:val>
                                            <p:strVal val="#ppt_y"/>
                                          </p:val>
                                        </p:tav>
                                      </p:tavLst>
                                    </p:anim>
                                    <p:animEffect transition="in" filter="wipe(right)" prLst="gradientSize: 0.1">
                                      <p:cBhvr>
                                        <p:cTn id="92" dur="1000"/>
                                        <p:tgtEl>
                                          <p:spTgt spid="6661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66686"/>
                                        </p:tgtEl>
                                        <p:attrNameLst>
                                          <p:attrName>style.visibility</p:attrName>
                                        </p:attrNameLst>
                                      </p:cBhvr>
                                      <p:to>
                                        <p:strVal val="visible"/>
                                      </p:to>
                                    </p:set>
                                    <p:animEffect transition="in" filter="wipe(down)">
                                      <p:cBhvr>
                                        <p:cTn id="97" dur="1000"/>
                                        <p:tgtEl>
                                          <p:spTgt spid="666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2" presetClass="entr" presetSubtype="0" fill="hold" nodeType="clickEffect">
                                  <p:stCondLst>
                                    <p:cond delay="0"/>
                                  </p:stCondLst>
                                  <p:childTnLst>
                                    <p:set>
                                      <p:cBhvr>
                                        <p:cTn id="101" dur="1" fill="hold">
                                          <p:stCondLst>
                                            <p:cond delay="0"/>
                                          </p:stCondLst>
                                        </p:cTn>
                                        <p:tgtEl>
                                          <p:spTgt spid="66655"/>
                                        </p:tgtEl>
                                        <p:attrNameLst>
                                          <p:attrName>style.visibility</p:attrName>
                                        </p:attrNameLst>
                                      </p:cBhvr>
                                      <p:to>
                                        <p:strVal val="visible"/>
                                      </p:to>
                                    </p:set>
                                    <p:animScale>
                                      <p:cBhvr>
                                        <p:cTn id="102" dur="1000" decel="50000" fill="hold">
                                          <p:stCondLst>
                                            <p:cond delay="0"/>
                                          </p:stCondLst>
                                        </p:cTn>
                                        <p:tgtEl>
                                          <p:spTgt spid="666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66655"/>
                                        </p:tgtEl>
                                        <p:attrNameLst>
                                          <p:attrName>ppt_x</p:attrName>
                                          <p:attrName>ppt_y</p:attrName>
                                        </p:attrNameLst>
                                      </p:cBhvr>
                                    </p:animMotion>
                                    <p:animEffect transition="in" filter="fade">
                                      <p:cBhvr>
                                        <p:cTn id="104" dur="1000"/>
                                        <p:tgtEl>
                                          <p:spTgt spid="66655"/>
                                        </p:tgtEl>
                                      </p:cBhvr>
                                    </p:animEffect>
                                  </p:childTnLst>
                                </p:cTn>
                              </p:par>
                              <p:par>
                                <p:cTn id="105" presetID="52" presetClass="entr" presetSubtype="0" fill="hold" nodeType="withEffect">
                                  <p:stCondLst>
                                    <p:cond delay="0"/>
                                  </p:stCondLst>
                                  <p:childTnLst>
                                    <p:set>
                                      <p:cBhvr>
                                        <p:cTn id="106" dur="1" fill="hold">
                                          <p:stCondLst>
                                            <p:cond delay="0"/>
                                          </p:stCondLst>
                                        </p:cTn>
                                        <p:tgtEl>
                                          <p:spTgt spid="66656"/>
                                        </p:tgtEl>
                                        <p:attrNameLst>
                                          <p:attrName>style.visibility</p:attrName>
                                        </p:attrNameLst>
                                      </p:cBhvr>
                                      <p:to>
                                        <p:strVal val="visible"/>
                                      </p:to>
                                    </p:set>
                                    <p:animScale>
                                      <p:cBhvr>
                                        <p:cTn id="107" dur="1000" decel="50000" fill="hold">
                                          <p:stCondLst>
                                            <p:cond delay="0"/>
                                          </p:stCondLst>
                                        </p:cTn>
                                        <p:tgtEl>
                                          <p:spTgt spid="666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66656"/>
                                        </p:tgtEl>
                                        <p:attrNameLst>
                                          <p:attrName>ppt_x</p:attrName>
                                          <p:attrName>ppt_y</p:attrName>
                                        </p:attrNameLst>
                                      </p:cBhvr>
                                    </p:animMotion>
                                    <p:animEffect transition="in" filter="fade">
                                      <p:cBhvr>
                                        <p:cTn id="109" dur="1000"/>
                                        <p:tgtEl>
                                          <p:spTgt spid="66656"/>
                                        </p:tgtEl>
                                      </p:cBhvr>
                                    </p:animEffect>
                                  </p:childTnLst>
                                </p:cTn>
                              </p:par>
                              <p:par>
                                <p:cTn id="110" presetID="10" presetClass="exit" presetSubtype="0" fill="hold" nodeType="withEffect">
                                  <p:stCondLst>
                                    <p:cond delay="0"/>
                                  </p:stCondLst>
                                  <p:childTnLst>
                                    <p:animEffect transition="out" filter="fade">
                                      <p:cBhvr>
                                        <p:cTn id="111" dur="500"/>
                                        <p:tgtEl>
                                          <p:spTgt spid="66683"/>
                                        </p:tgtEl>
                                      </p:cBhvr>
                                    </p:animEffect>
                                    <p:set>
                                      <p:cBhvr>
                                        <p:cTn id="112" dur="1" fill="hold">
                                          <p:stCondLst>
                                            <p:cond delay="499"/>
                                          </p:stCondLst>
                                        </p:cTn>
                                        <p:tgtEl>
                                          <p:spTgt spid="66683"/>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66686"/>
                                        </p:tgtEl>
                                      </p:cBhvr>
                                    </p:animEffect>
                                    <p:set>
                                      <p:cBhvr>
                                        <p:cTn id="115" dur="1" fill="hold">
                                          <p:stCondLst>
                                            <p:cond delay="499"/>
                                          </p:stCondLst>
                                        </p:cTn>
                                        <p:tgtEl>
                                          <p:spTgt spid="66686"/>
                                        </p:tgtEl>
                                        <p:attrNameLst>
                                          <p:attrName>style.visibility</p:attrName>
                                        </p:attrNameLst>
                                      </p:cBhvr>
                                      <p:to>
                                        <p:strVal val="hidden"/>
                                      </p:to>
                                    </p:set>
                                  </p:childTnLst>
                                </p:cTn>
                              </p:par>
                            </p:childTnLst>
                          </p:cTn>
                        </p:par>
                        <p:par>
                          <p:cTn id="116" fill="hold" nodeType="afterGroup">
                            <p:stCondLst>
                              <p:cond delay="1000"/>
                            </p:stCondLst>
                            <p:childTnLst>
                              <p:par>
                                <p:cTn id="117" presetID="22" presetClass="entr" presetSubtype="1" fill="hold" grpId="0" nodeType="afterEffect">
                                  <p:stCondLst>
                                    <p:cond delay="0"/>
                                  </p:stCondLst>
                                  <p:childTnLst>
                                    <p:set>
                                      <p:cBhvr>
                                        <p:cTn id="118" dur="1" fill="hold">
                                          <p:stCondLst>
                                            <p:cond delay="0"/>
                                          </p:stCondLst>
                                        </p:cTn>
                                        <p:tgtEl>
                                          <p:spTgt spid="66703"/>
                                        </p:tgtEl>
                                        <p:attrNameLst>
                                          <p:attrName>style.visibility</p:attrName>
                                        </p:attrNameLst>
                                      </p:cBhvr>
                                      <p:to>
                                        <p:strVal val="visible"/>
                                      </p:to>
                                    </p:set>
                                    <p:animEffect transition="in" filter="wipe(up)">
                                      <p:cBhvr>
                                        <p:cTn id="119" dur="1000"/>
                                        <p:tgtEl>
                                          <p:spTgt spid="66703"/>
                                        </p:tgtEl>
                                      </p:cBhvr>
                                    </p:animEffect>
                                  </p:childTnLst>
                                </p:cTn>
                              </p:par>
                              <p:par>
                                <p:cTn id="120" presetID="22" presetClass="exit" presetSubtype="1" fill="hold" nodeType="withEffect">
                                  <p:stCondLst>
                                    <p:cond delay="0"/>
                                  </p:stCondLst>
                                  <p:childTnLst>
                                    <p:animEffect transition="out" filter="wipe(up)">
                                      <p:cBhvr>
                                        <p:cTn id="121" dur="1000"/>
                                        <p:tgtEl>
                                          <p:spTgt spid="66656"/>
                                        </p:tgtEl>
                                      </p:cBhvr>
                                    </p:animEffect>
                                    <p:set>
                                      <p:cBhvr>
                                        <p:cTn id="122" dur="1" fill="hold">
                                          <p:stCondLst>
                                            <p:cond delay="999"/>
                                          </p:stCondLst>
                                        </p:cTn>
                                        <p:tgtEl>
                                          <p:spTgt spid="66656"/>
                                        </p:tgtEl>
                                        <p:attrNameLst>
                                          <p:attrName>style.visibility</p:attrName>
                                        </p:attrNameLst>
                                      </p:cBhvr>
                                      <p:to>
                                        <p:strVal val="hidden"/>
                                      </p:to>
                                    </p:set>
                                  </p:childTnLst>
                                </p:cTn>
                              </p:par>
                            </p:childTnLst>
                          </p:cTn>
                        </p:par>
                        <p:par>
                          <p:cTn id="123" fill="hold" nodeType="afterGroup">
                            <p:stCondLst>
                              <p:cond delay="2000"/>
                            </p:stCondLst>
                            <p:childTnLst>
                              <p:par>
                                <p:cTn id="124" presetID="22" presetClass="entr" presetSubtype="4" fill="hold" grpId="0" nodeType="afterEffect">
                                  <p:stCondLst>
                                    <p:cond delay="0"/>
                                  </p:stCondLst>
                                  <p:childTnLst>
                                    <p:set>
                                      <p:cBhvr>
                                        <p:cTn id="125" dur="1" fill="hold">
                                          <p:stCondLst>
                                            <p:cond delay="0"/>
                                          </p:stCondLst>
                                        </p:cTn>
                                        <p:tgtEl>
                                          <p:spTgt spid="66649"/>
                                        </p:tgtEl>
                                        <p:attrNameLst>
                                          <p:attrName>style.visibility</p:attrName>
                                        </p:attrNameLst>
                                      </p:cBhvr>
                                      <p:to>
                                        <p:strVal val="visible"/>
                                      </p:to>
                                    </p:set>
                                    <p:animEffect transition="in" filter="wipe(down)">
                                      <p:cBhvr>
                                        <p:cTn id="126" dur="1000"/>
                                        <p:tgtEl>
                                          <p:spTgt spid="66649"/>
                                        </p:tgtEl>
                                      </p:cBhvr>
                                    </p:animEffect>
                                  </p:childTnLst>
                                </p:cTn>
                              </p:par>
                              <p:par>
                                <p:cTn id="127" presetID="22" presetClass="exit" presetSubtype="1" fill="hold" grpId="1" nodeType="withEffect">
                                  <p:stCondLst>
                                    <p:cond delay="0"/>
                                  </p:stCondLst>
                                  <p:childTnLst>
                                    <p:animEffect transition="out" filter="wipe(up)">
                                      <p:cBhvr>
                                        <p:cTn id="128" dur="1000"/>
                                        <p:tgtEl>
                                          <p:spTgt spid="66703"/>
                                        </p:tgtEl>
                                      </p:cBhvr>
                                    </p:animEffect>
                                    <p:set>
                                      <p:cBhvr>
                                        <p:cTn id="129" dur="1" fill="hold">
                                          <p:stCondLst>
                                            <p:cond delay="999"/>
                                          </p:stCondLst>
                                        </p:cTn>
                                        <p:tgtEl>
                                          <p:spTgt spid="66703"/>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8" presetClass="exit" presetSubtype="12" fill="hold" nodeType="clickEffect">
                                  <p:stCondLst>
                                    <p:cond delay="0"/>
                                  </p:stCondLst>
                                  <p:childTnLst>
                                    <p:animEffect transition="out" filter="strips(downLeft)">
                                      <p:cBhvr>
                                        <p:cTn id="133" dur="1000"/>
                                        <p:tgtEl>
                                          <p:spTgt spid="66655"/>
                                        </p:tgtEl>
                                      </p:cBhvr>
                                    </p:animEffect>
                                    <p:set>
                                      <p:cBhvr>
                                        <p:cTn id="134" dur="1" fill="hold">
                                          <p:stCondLst>
                                            <p:cond delay="999"/>
                                          </p:stCondLst>
                                        </p:cTn>
                                        <p:tgtEl>
                                          <p:spTgt spid="66655"/>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9" presetClass="entr" presetSubtype="0" fill="hold" grpId="0" nodeType="clickEffect">
                                  <p:stCondLst>
                                    <p:cond delay="0"/>
                                  </p:stCondLst>
                                  <p:childTnLst>
                                    <p:set>
                                      <p:cBhvr>
                                        <p:cTn id="138" dur="1" fill="hold">
                                          <p:stCondLst>
                                            <p:cond delay="0"/>
                                          </p:stCondLst>
                                        </p:cTn>
                                        <p:tgtEl>
                                          <p:spTgt spid="66615"/>
                                        </p:tgtEl>
                                        <p:attrNameLst>
                                          <p:attrName>style.visibility</p:attrName>
                                        </p:attrNameLst>
                                      </p:cBhvr>
                                      <p:to>
                                        <p:strVal val="visible"/>
                                      </p:to>
                                    </p:set>
                                    <p:anim calcmode="lin" valueType="num">
                                      <p:cBhvr>
                                        <p:cTn id="139" dur="1000" fill="hold"/>
                                        <p:tgtEl>
                                          <p:spTgt spid="66615"/>
                                        </p:tgtEl>
                                        <p:attrNameLst>
                                          <p:attrName>ppt_x</p:attrName>
                                        </p:attrNameLst>
                                      </p:cBhvr>
                                      <p:tavLst>
                                        <p:tav tm="0">
                                          <p:val>
                                            <p:strVal val="#ppt_x-.2"/>
                                          </p:val>
                                        </p:tav>
                                        <p:tav tm="100000">
                                          <p:val>
                                            <p:strVal val="#ppt_x"/>
                                          </p:val>
                                        </p:tav>
                                      </p:tavLst>
                                    </p:anim>
                                    <p:anim calcmode="lin" valueType="num">
                                      <p:cBhvr>
                                        <p:cTn id="140" dur="1000" fill="hold"/>
                                        <p:tgtEl>
                                          <p:spTgt spid="66615"/>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66615"/>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0" presetClass="entr" presetSubtype="0" fill="hold" nodeType="clickEffect">
                                  <p:stCondLst>
                                    <p:cond delay="0"/>
                                  </p:stCondLst>
                                  <p:childTnLst>
                                    <p:set>
                                      <p:cBhvr>
                                        <p:cTn id="145" dur="1" fill="hold">
                                          <p:stCondLst>
                                            <p:cond delay="0"/>
                                          </p:stCondLst>
                                        </p:cTn>
                                        <p:tgtEl>
                                          <p:spTgt spid="66674"/>
                                        </p:tgtEl>
                                        <p:attrNameLst>
                                          <p:attrName>style.visibility</p:attrName>
                                        </p:attrNameLst>
                                      </p:cBhvr>
                                      <p:to>
                                        <p:strVal val="visible"/>
                                      </p:to>
                                    </p:set>
                                    <p:animEffect transition="in" filter="fade">
                                      <p:cBhvr>
                                        <p:cTn id="146" dur="800" decel="100000"/>
                                        <p:tgtEl>
                                          <p:spTgt spid="66674"/>
                                        </p:tgtEl>
                                      </p:cBhvr>
                                    </p:animEffect>
                                    <p:anim calcmode="lin" valueType="num">
                                      <p:cBhvr>
                                        <p:cTn id="147" dur="800" decel="100000" fill="hold"/>
                                        <p:tgtEl>
                                          <p:spTgt spid="66674"/>
                                        </p:tgtEl>
                                        <p:attrNameLst>
                                          <p:attrName>style.rotation</p:attrName>
                                        </p:attrNameLst>
                                      </p:cBhvr>
                                      <p:tavLst>
                                        <p:tav tm="0">
                                          <p:val>
                                            <p:fltVal val="-90"/>
                                          </p:val>
                                        </p:tav>
                                        <p:tav tm="100000">
                                          <p:val>
                                            <p:fltVal val="0"/>
                                          </p:val>
                                        </p:tav>
                                      </p:tavLst>
                                    </p:anim>
                                    <p:anim calcmode="lin" valueType="num">
                                      <p:cBhvr>
                                        <p:cTn id="148" dur="800" decel="100000" fill="hold"/>
                                        <p:tgtEl>
                                          <p:spTgt spid="66674"/>
                                        </p:tgtEl>
                                        <p:attrNameLst>
                                          <p:attrName>ppt_x</p:attrName>
                                        </p:attrNameLst>
                                      </p:cBhvr>
                                      <p:tavLst>
                                        <p:tav tm="0">
                                          <p:val>
                                            <p:strVal val="#ppt_x+0.4"/>
                                          </p:val>
                                        </p:tav>
                                        <p:tav tm="100000">
                                          <p:val>
                                            <p:strVal val="#ppt_x-0.05"/>
                                          </p:val>
                                        </p:tav>
                                      </p:tavLst>
                                    </p:anim>
                                    <p:anim calcmode="lin" valueType="num">
                                      <p:cBhvr>
                                        <p:cTn id="149" dur="800" decel="100000" fill="hold"/>
                                        <p:tgtEl>
                                          <p:spTgt spid="66674"/>
                                        </p:tgtEl>
                                        <p:attrNameLst>
                                          <p:attrName>ppt_y</p:attrName>
                                        </p:attrNameLst>
                                      </p:cBhvr>
                                      <p:tavLst>
                                        <p:tav tm="0">
                                          <p:val>
                                            <p:strVal val="#ppt_y-0.4"/>
                                          </p:val>
                                        </p:tav>
                                        <p:tav tm="100000">
                                          <p:val>
                                            <p:strVal val="#ppt_y+0.1"/>
                                          </p:val>
                                        </p:tav>
                                      </p:tavLst>
                                    </p:anim>
                                    <p:anim calcmode="lin" valueType="num">
                                      <p:cBhvr>
                                        <p:cTn id="150" dur="200" accel="100000" fill="hold">
                                          <p:stCondLst>
                                            <p:cond delay="800"/>
                                          </p:stCondLst>
                                        </p:cTn>
                                        <p:tgtEl>
                                          <p:spTgt spid="66674"/>
                                        </p:tgtEl>
                                        <p:attrNameLst>
                                          <p:attrName>ppt_x</p:attrName>
                                        </p:attrNameLst>
                                      </p:cBhvr>
                                      <p:tavLst>
                                        <p:tav tm="0">
                                          <p:val>
                                            <p:strVal val="#ppt_x-0.05"/>
                                          </p:val>
                                        </p:tav>
                                        <p:tav tm="100000">
                                          <p:val>
                                            <p:strVal val="#ppt_x"/>
                                          </p:val>
                                        </p:tav>
                                      </p:tavLst>
                                    </p:anim>
                                    <p:anim calcmode="lin" valueType="num">
                                      <p:cBhvr>
                                        <p:cTn id="151" dur="200" accel="100000" fill="hold">
                                          <p:stCondLst>
                                            <p:cond delay="800"/>
                                          </p:stCondLst>
                                        </p:cTn>
                                        <p:tgtEl>
                                          <p:spTgt spid="66674"/>
                                        </p:tgtEl>
                                        <p:attrNameLst>
                                          <p:attrName>ppt_y</p:attrName>
                                        </p:attrNameLst>
                                      </p:cBhvr>
                                      <p:tavLst>
                                        <p:tav tm="0">
                                          <p:val>
                                            <p:strVal val="#ppt_y+0.1"/>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4" fill="hold" nodeType="clickEffect">
                                  <p:stCondLst>
                                    <p:cond delay="0"/>
                                  </p:stCondLst>
                                  <p:childTnLst>
                                    <p:set>
                                      <p:cBhvr>
                                        <p:cTn id="155" dur="1" fill="hold">
                                          <p:stCondLst>
                                            <p:cond delay="0"/>
                                          </p:stCondLst>
                                        </p:cTn>
                                        <p:tgtEl>
                                          <p:spTgt spid="66677"/>
                                        </p:tgtEl>
                                        <p:attrNameLst>
                                          <p:attrName>style.visibility</p:attrName>
                                        </p:attrNameLst>
                                      </p:cBhvr>
                                      <p:to>
                                        <p:strVal val="visible"/>
                                      </p:to>
                                    </p:set>
                                    <p:animEffect transition="in" filter="wipe(down)">
                                      <p:cBhvr>
                                        <p:cTn id="156" dur="1000"/>
                                        <p:tgtEl>
                                          <p:spTgt spid="6667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52" presetClass="entr" presetSubtype="0" fill="hold" nodeType="clickEffect">
                                  <p:stCondLst>
                                    <p:cond delay="0"/>
                                  </p:stCondLst>
                                  <p:childTnLst>
                                    <p:set>
                                      <p:cBhvr>
                                        <p:cTn id="160" dur="1" fill="hold">
                                          <p:stCondLst>
                                            <p:cond delay="0"/>
                                          </p:stCondLst>
                                        </p:cTn>
                                        <p:tgtEl>
                                          <p:spTgt spid="66689"/>
                                        </p:tgtEl>
                                        <p:attrNameLst>
                                          <p:attrName>style.visibility</p:attrName>
                                        </p:attrNameLst>
                                      </p:cBhvr>
                                      <p:to>
                                        <p:strVal val="visible"/>
                                      </p:to>
                                    </p:set>
                                    <p:animScale>
                                      <p:cBhvr>
                                        <p:cTn id="161" dur="1000" decel="50000" fill="hold">
                                          <p:stCondLst>
                                            <p:cond delay="0"/>
                                          </p:stCondLst>
                                        </p:cTn>
                                        <p:tgtEl>
                                          <p:spTgt spid="666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2" dur="1000" decel="50000" fill="hold">
                                          <p:stCondLst>
                                            <p:cond delay="0"/>
                                          </p:stCondLst>
                                        </p:cTn>
                                        <p:tgtEl>
                                          <p:spTgt spid="66689"/>
                                        </p:tgtEl>
                                        <p:attrNameLst>
                                          <p:attrName>ppt_x</p:attrName>
                                          <p:attrName>ppt_y</p:attrName>
                                        </p:attrNameLst>
                                      </p:cBhvr>
                                    </p:animMotion>
                                    <p:animEffect transition="in" filter="fade">
                                      <p:cBhvr>
                                        <p:cTn id="163" dur="1000"/>
                                        <p:tgtEl>
                                          <p:spTgt spid="66689"/>
                                        </p:tgtEl>
                                      </p:cBhvr>
                                    </p:animEffect>
                                  </p:childTnLst>
                                </p:cTn>
                              </p:par>
                              <p:par>
                                <p:cTn id="164" presetID="52" presetClass="entr" presetSubtype="0" fill="hold" nodeType="withEffect">
                                  <p:stCondLst>
                                    <p:cond delay="0"/>
                                  </p:stCondLst>
                                  <p:childTnLst>
                                    <p:set>
                                      <p:cBhvr>
                                        <p:cTn id="165" dur="1" fill="hold">
                                          <p:stCondLst>
                                            <p:cond delay="0"/>
                                          </p:stCondLst>
                                        </p:cTn>
                                        <p:tgtEl>
                                          <p:spTgt spid="66692"/>
                                        </p:tgtEl>
                                        <p:attrNameLst>
                                          <p:attrName>style.visibility</p:attrName>
                                        </p:attrNameLst>
                                      </p:cBhvr>
                                      <p:to>
                                        <p:strVal val="visible"/>
                                      </p:to>
                                    </p:set>
                                    <p:animScale>
                                      <p:cBhvr>
                                        <p:cTn id="166" dur="1000" decel="50000" fill="hold">
                                          <p:stCondLst>
                                            <p:cond delay="0"/>
                                          </p:stCondLst>
                                        </p:cTn>
                                        <p:tgtEl>
                                          <p:spTgt spid="666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7" dur="1000" decel="50000" fill="hold">
                                          <p:stCondLst>
                                            <p:cond delay="0"/>
                                          </p:stCondLst>
                                        </p:cTn>
                                        <p:tgtEl>
                                          <p:spTgt spid="66692"/>
                                        </p:tgtEl>
                                        <p:attrNameLst>
                                          <p:attrName>ppt_x</p:attrName>
                                          <p:attrName>ppt_y</p:attrName>
                                        </p:attrNameLst>
                                      </p:cBhvr>
                                    </p:animMotion>
                                    <p:animEffect transition="in" filter="fade">
                                      <p:cBhvr>
                                        <p:cTn id="168" dur="1000"/>
                                        <p:tgtEl>
                                          <p:spTgt spid="66692"/>
                                        </p:tgtEl>
                                      </p:cBhvr>
                                    </p:animEffect>
                                  </p:childTnLst>
                                </p:cTn>
                              </p:par>
                              <p:par>
                                <p:cTn id="169" presetID="10" presetClass="exit" presetSubtype="0" fill="hold" nodeType="withEffect">
                                  <p:stCondLst>
                                    <p:cond delay="0"/>
                                  </p:stCondLst>
                                  <p:childTnLst>
                                    <p:animEffect transition="out" filter="fade">
                                      <p:cBhvr>
                                        <p:cTn id="170" dur="500"/>
                                        <p:tgtEl>
                                          <p:spTgt spid="66674"/>
                                        </p:tgtEl>
                                      </p:cBhvr>
                                    </p:animEffect>
                                    <p:set>
                                      <p:cBhvr>
                                        <p:cTn id="171" dur="1" fill="hold">
                                          <p:stCondLst>
                                            <p:cond delay="499"/>
                                          </p:stCondLst>
                                        </p:cTn>
                                        <p:tgtEl>
                                          <p:spTgt spid="66674"/>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66677"/>
                                        </p:tgtEl>
                                      </p:cBhvr>
                                    </p:animEffect>
                                    <p:set>
                                      <p:cBhvr>
                                        <p:cTn id="174" dur="1" fill="hold">
                                          <p:stCondLst>
                                            <p:cond delay="499"/>
                                          </p:stCondLst>
                                        </p:cTn>
                                        <p:tgtEl>
                                          <p:spTgt spid="66677"/>
                                        </p:tgtEl>
                                        <p:attrNameLst>
                                          <p:attrName>style.visibility</p:attrName>
                                        </p:attrNameLst>
                                      </p:cBhvr>
                                      <p:to>
                                        <p:strVal val="hidden"/>
                                      </p:to>
                                    </p:set>
                                  </p:childTnLst>
                                </p:cTn>
                              </p:par>
                            </p:childTnLst>
                          </p:cTn>
                        </p:par>
                        <p:par>
                          <p:cTn id="175" fill="hold" nodeType="afterGroup">
                            <p:stCondLst>
                              <p:cond delay="1000"/>
                            </p:stCondLst>
                            <p:childTnLst>
                              <p:par>
                                <p:cTn id="176" presetID="22" presetClass="exit" presetSubtype="1" fill="hold" nodeType="afterEffect">
                                  <p:stCondLst>
                                    <p:cond delay="0"/>
                                  </p:stCondLst>
                                  <p:childTnLst>
                                    <p:animEffect transition="out" filter="wipe(up)">
                                      <p:cBhvr>
                                        <p:cTn id="177" dur="1000"/>
                                        <p:tgtEl>
                                          <p:spTgt spid="66692"/>
                                        </p:tgtEl>
                                      </p:cBhvr>
                                    </p:animEffect>
                                    <p:set>
                                      <p:cBhvr>
                                        <p:cTn id="178" dur="1" fill="hold">
                                          <p:stCondLst>
                                            <p:cond delay="999"/>
                                          </p:stCondLst>
                                        </p:cTn>
                                        <p:tgtEl>
                                          <p:spTgt spid="66692"/>
                                        </p:tgtEl>
                                        <p:attrNameLst>
                                          <p:attrName>style.visibility</p:attrName>
                                        </p:attrNameLst>
                                      </p:cBhvr>
                                      <p:to>
                                        <p:strVal val="hidden"/>
                                      </p:to>
                                    </p:set>
                                  </p:childTnLst>
                                </p:cTn>
                              </p:par>
                              <p:par>
                                <p:cTn id="179" presetID="22" presetClass="entr" presetSubtype="1" fill="hold" grpId="0" nodeType="withEffect">
                                  <p:stCondLst>
                                    <p:cond delay="0"/>
                                  </p:stCondLst>
                                  <p:childTnLst>
                                    <p:set>
                                      <p:cBhvr>
                                        <p:cTn id="180" dur="1" fill="hold">
                                          <p:stCondLst>
                                            <p:cond delay="0"/>
                                          </p:stCondLst>
                                        </p:cTn>
                                        <p:tgtEl>
                                          <p:spTgt spid="66702"/>
                                        </p:tgtEl>
                                        <p:attrNameLst>
                                          <p:attrName>style.visibility</p:attrName>
                                        </p:attrNameLst>
                                      </p:cBhvr>
                                      <p:to>
                                        <p:strVal val="visible"/>
                                      </p:to>
                                    </p:set>
                                    <p:animEffect transition="in" filter="wipe(up)">
                                      <p:cBhvr>
                                        <p:cTn id="181" dur="1000"/>
                                        <p:tgtEl>
                                          <p:spTgt spid="66702"/>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66650"/>
                                        </p:tgtEl>
                                        <p:attrNameLst>
                                          <p:attrName>style.visibility</p:attrName>
                                        </p:attrNameLst>
                                      </p:cBhvr>
                                      <p:to>
                                        <p:strVal val="visible"/>
                                      </p:to>
                                    </p:set>
                                    <p:animEffect transition="in" filter="wipe(down)">
                                      <p:cBhvr>
                                        <p:cTn id="184" dur="1000"/>
                                        <p:tgtEl>
                                          <p:spTgt spid="66650"/>
                                        </p:tgtEl>
                                      </p:cBhvr>
                                    </p:animEffect>
                                  </p:childTnLst>
                                </p:cTn>
                              </p:par>
                            </p:childTnLst>
                          </p:cTn>
                        </p:par>
                        <p:par>
                          <p:cTn id="185" fill="hold" nodeType="afterGroup">
                            <p:stCondLst>
                              <p:cond delay="2000"/>
                            </p:stCondLst>
                            <p:childTnLst>
                              <p:par>
                                <p:cTn id="186" presetID="22" presetClass="exit" presetSubtype="1" fill="hold" grpId="1" nodeType="afterEffect">
                                  <p:stCondLst>
                                    <p:cond delay="0"/>
                                  </p:stCondLst>
                                  <p:childTnLst>
                                    <p:animEffect transition="out" filter="wipe(up)">
                                      <p:cBhvr>
                                        <p:cTn id="187" dur="1000"/>
                                        <p:tgtEl>
                                          <p:spTgt spid="66702"/>
                                        </p:tgtEl>
                                      </p:cBhvr>
                                    </p:animEffect>
                                    <p:set>
                                      <p:cBhvr>
                                        <p:cTn id="188" dur="1" fill="hold">
                                          <p:stCondLst>
                                            <p:cond delay="999"/>
                                          </p:stCondLst>
                                        </p:cTn>
                                        <p:tgtEl>
                                          <p:spTgt spid="6670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8" presetClass="exit" presetSubtype="12" fill="hold" nodeType="clickEffect">
                                  <p:stCondLst>
                                    <p:cond delay="0"/>
                                  </p:stCondLst>
                                  <p:childTnLst>
                                    <p:animEffect transition="out" filter="strips(downLeft)">
                                      <p:cBhvr>
                                        <p:cTn id="192" dur="1000"/>
                                        <p:tgtEl>
                                          <p:spTgt spid="66689"/>
                                        </p:tgtEl>
                                      </p:cBhvr>
                                    </p:animEffect>
                                    <p:set>
                                      <p:cBhvr>
                                        <p:cTn id="193" dur="1" fill="hold">
                                          <p:stCondLst>
                                            <p:cond delay="999"/>
                                          </p:stCondLst>
                                        </p:cTn>
                                        <p:tgtEl>
                                          <p:spTgt spid="66689"/>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9" presetClass="entr" presetSubtype="0" fill="hold" grpId="0" nodeType="clickEffect">
                                  <p:stCondLst>
                                    <p:cond delay="0"/>
                                  </p:stCondLst>
                                  <p:childTnLst>
                                    <p:set>
                                      <p:cBhvr>
                                        <p:cTn id="197" dur="1" fill="hold">
                                          <p:stCondLst>
                                            <p:cond delay="0"/>
                                          </p:stCondLst>
                                        </p:cTn>
                                        <p:tgtEl>
                                          <p:spTgt spid="66616"/>
                                        </p:tgtEl>
                                        <p:attrNameLst>
                                          <p:attrName>style.visibility</p:attrName>
                                        </p:attrNameLst>
                                      </p:cBhvr>
                                      <p:to>
                                        <p:strVal val="visible"/>
                                      </p:to>
                                    </p:set>
                                    <p:anim calcmode="lin" valueType="num">
                                      <p:cBhvr>
                                        <p:cTn id="198" dur="1000" fill="hold"/>
                                        <p:tgtEl>
                                          <p:spTgt spid="66616"/>
                                        </p:tgtEl>
                                        <p:attrNameLst>
                                          <p:attrName>ppt_x</p:attrName>
                                        </p:attrNameLst>
                                      </p:cBhvr>
                                      <p:tavLst>
                                        <p:tav tm="0">
                                          <p:val>
                                            <p:strVal val="#ppt_x-.2"/>
                                          </p:val>
                                        </p:tav>
                                        <p:tav tm="100000">
                                          <p:val>
                                            <p:strVal val="#ppt_x"/>
                                          </p:val>
                                        </p:tav>
                                      </p:tavLst>
                                    </p:anim>
                                    <p:anim calcmode="lin" valueType="num">
                                      <p:cBhvr>
                                        <p:cTn id="199" dur="1000" fill="hold"/>
                                        <p:tgtEl>
                                          <p:spTgt spid="66616"/>
                                        </p:tgtEl>
                                        <p:attrNameLst>
                                          <p:attrName>ppt_y</p:attrName>
                                        </p:attrNameLst>
                                      </p:cBhvr>
                                      <p:tavLst>
                                        <p:tav tm="0">
                                          <p:val>
                                            <p:strVal val="#ppt_y"/>
                                          </p:val>
                                        </p:tav>
                                        <p:tav tm="100000">
                                          <p:val>
                                            <p:strVal val="#ppt_y"/>
                                          </p:val>
                                        </p:tav>
                                      </p:tavLst>
                                    </p:anim>
                                    <p:animEffect transition="in" filter="wipe(right)" prLst="gradientSize: 0.1">
                                      <p:cBhvr>
                                        <p:cTn id="200" dur="1000"/>
                                        <p:tgtEl>
                                          <p:spTgt spid="66616"/>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0" presetClass="entr" presetSubtype="0" fill="hold" nodeType="clickEffect">
                                  <p:stCondLst>
                                    <p:cond delay="0"/>
                                  </p:stCondLst>
                                  <p:childTnLst>
                                    <p:set>
                                      <p:cBhvr>
                                        <p:cTn id="204" dur="1" fill="hold">
                                          <p:stCondLst>
                                            <p:cond delay="0"/>
                                          </p:stCondLst>
                                        </p:cTn>
                                        <p:tgtEl>
                                          <p:spTgt spid="66659"/>
                                        </p:tgtEl>
                                        <p:attrNameLst>
                                          <p:attrName>style.visibility</p:attrName>
                                        </p:attrNameLst>
                                      </p:cBhvr>
                                      <p:to>
                                        <p:strVal val="visible"/>
                                      </p:to>
                                    </p:set>
                                    <p:animEffect transition="in" filter="fade">
                                      <p:cBhvr>
                                        <p:cTn id="205" dur="800" decel="100000"/>
                                        <p:tgtEl>
                                          <p:spTgt spid="66659"/>
                                        </p:tgtEl>
                                      </p:cBhvr>
                                    </p:animEffect>
                                    <p:anim calcmode="lin" valueType="num">
                                      <p:cBhvr>
                                        <p:cTn id="206" dur="800" decel="100000" fill="hold"/>
                                        <p:tgtEl>
                                          <p:spTgt spid="66659"/>
                                        </p:tgtEl>
                                        <p:attrNameLst>
                                          <p:attrName>style.rotation</p:attrName>
                                        </p:attrNameLst>
                                      </p:cBhvr>
                                      <p:tavLst>
                                        <p:tav tm="0">
                                          <p:val>
                                            <p:fltVal val="-90"/>
                                          </p:val>
                                        </p:tav>
                                        <p:tav tm="100000">
                                          <p:val>
                                            <p:fltVal val="0"/>
                                          </p:val>
                                        </p:tav>
                                      </p:tavLst>
                                    </p:anim>
                                    <p:anim calcmode="lin" valueType="num">
                                      <p:cBhvr>
                                        <p:cTn id="207" dur="800" decel="100000" fill="hold"/>
                                        <p:tgtEl>
                                          <p:spTgt spid="66659"/>
                                        </p:tgtEl>
                                        <p:attrNameLst>
                                          <p:attrName>ppt_x</p:attrName>
                                        </p:attrNameLst>
                                      </p:cBhvr>
                                      <p:tavLst>
                                        <p:tav tm="0">
                                          <p:val>
                                            <p:strVal val="#ppt_x+0.4"/>
                                          </p:val>
                                        </p:tav>
                                        <p:tav tm="100000">
                                          <p:val>
                                            <p:strVal val="#ppt_x-0.05"/>
                                          </p:val>
                                        </p:tav>
                                      </p:tavLst>
                                    </p:anim>
                                    <p:anim calcmode="lin" valueType="num">
                                      <p:cBhvr>
                                        <p:cTn id="208" dur="800" decel="100000" fill="hold"/>
                                        <p:tgtEl>
                                          <p:spTgt spid="66659"/>
                                        </p:tgtEl>
                                        <p:attrNameLst>
                                          <p:attrName>ppt_y</p:attrName>
                                        </p:attrNameLst>
                                      </p:cBhvr>
                                      <p:tavLst>
                                        <p:tav tm="0">
                                          <p:val>
                                            <p:strVal val="#ppt_y-0.4"/>
                                          </p:val>
                                        </p:tav>
                                        <p:tav tm="100000">
                                          <p:val>
                                            <p:strVal val="#ppt_y+0.1"/>
                                          </p:val>
                                        </p:tav>
                                      </p:tavLst>
                                    </p:anim>
                                    <p:anim calcmode="lin" valueType="num">
                                      <p:cBhvr>
                                        <p:cTn id="209" dur="200" accel="100000" fill="hold">
                                          <p:stCondLst>
                                            <p:cond delay="800"/>
                                          </p:stCondLst>
                                        </p:cTn>
                                        <p:tgtEl>
                                          <p:spTgt spid="66659"/>
                                        </p:tgtEl>
                                        <p:attrNameLst>
                                          <p:attrName>ppt_x</p:attrName>
                                        </p:attrNameLst>
                                      </p:cBhvr>
                                      <p:tavLst>
                                        <p:tav tm="0">
                                          <p:val>
                                            <p:strVal val="#ppt_x-0.05"/>
                                          </p:val>
                                        </p:tav>
                                        <p:tav tm="100000">
                                          <p:val>
                                            <p:strVal val="#ppt_x"/>
                                          </p:val>
                                        </p:tav>
                                      </p:tavLst>
                                    </p:anim>
                                    <p:anim calcmode="lin" valueType="num">
                                      <p:cBhvr>
                                        <p:cTn id="210" dur="200" accel="100000" fill="hold">
                                          <p:stCondLst>
                                            <p:cond delay="800"/>
                                          </p:stCondLst>
                                        </p:cTn>
                                        <p:tgtEl>
                                          <p:spTgt spid="66659"/>
                                        </p:tgtEl>
                                        <p:attrNameLst>
                                          <p:attrName>ppt_y</p:attrName>
                                        </p:attrNameLst>
                                      </p:cBhvr>
                                      <p:tavLst>
                                        <p:tav tm="0">
                                          <p:val>
                                            <p:strVal val="#ppt_y+0.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4" fill="hold" nodeType="clickEffect">
                                  <p:stCondLst>
                                    <p:cond delay="0"/>
                                  </p:stCondLst>
                                  <p:childTnLst>
                                    <p:set>
                                      <p:cBhvr>
                                        <p:cTn id="214" dur="1" fill="hold">
                                          <p:stCondLst>
                                            <p:cond delay="0"/>
                                          </p:stCondLst>
                                        </p:cTn>
                                        <p:tgtEl>
                                          <p:spTgt spid="66662"/>
                                        </p:tgtEl>
                                        <p:attrNameLst>
                                          <p:attrName>style.visibility</p:attrName>
                                        </p:attrNameLst>
                                      </p:cBhvr>
                                      <p:to>
                                        <p:strVal val="visible"/>
                                      </p:to>
                                    </p:set>
                                    <p:animEffect transition="in" filter="wipe(down)">
                                      <p:cBhvr>
                                        <p:cTn id="215" dur="1000"/>
                                        <p:tgtEl>
                                          <p:spTgt spid="66662"/>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52" presetClass="entr" presetSubtype="0" fill="hold" nodeType="clickEffect">
                                  <p:stCondLst>
                                    <p:cond delay="0"/>
                                  </p:stCondLst>
                                  <p:childTnLst>
                                    <p:set>
                                      <p:cBhvr>
                                        <p:cTn id="219" dur="1" fill="hold">
                                          <p:stCondLst>
                                            <p:cond delay="0"/>
                                          </p:stCondLst>
                                        </p:cTn>
                                        <p:tgtEl>
                                          <p:spTgt spid="66695"/>
                                        </p:tgtEl>
                                        <p:attrNameLst>
                                          <p:attrName>style.visibility</p:attrName>
                                        </p:attrNameLst>
                                      </p:cBhvr>
                                      <p:to>
                                        <p:strVal val="visible"/>
                                      </p:to>
                                    </p:set>
                                    <p:animScale>
                                      <p:cBhvr>
                                        <p:cTn id="220" dur="1000" decel="50000" fill="hold">
                                          <p:stCondLst>
                                            <p:cond delay="0"/>
                                          </p:stCondLst>
                                        </p:cTn>
                                        <p:tgtEl>
                                          <p:spTgt spid="666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1" dur="1000" decel="50000" fill="hold">
                                          <p:stCondLst>
                                            <p:cond delay="0"/>
                                          </p:stCondLst>
                                        </p:cTn>
                                        <p:tgtEl>
                                          <p:spTgt spid="66695"/>
                                        </p:tgtEl>
                                        <p:attrNameLst>
                                          <p:attrName>ppt_x</p:attrName>
                                          <p:attrName>ppt_y</p:attrName>
                                        </p:attrNameLst>
                                      </p:cBhvr>
                                    </p:animMotion>
                                    <p:animEffect transition="in" filter="fade">
                                      <p:cBhvr>
                                        <p:cTn id="222" dur="1000"/>
                                        <p:tgtEl>
                                          <p:spTgt spid="66695"/>
                                        </p:tgtEl>
                                      </p:cBhvr>
                                    </p:animEffect>
                                  </p:childTnLst>
                                </p:cTn>
                              </p:par>
                              <p:par>
                                <p:cTn id="223" presetID="52" presetClass="entr" presetSubtype="0" fill="hold" nodeType="withEffect">
                                  <p:stCondLst>
                                    <p:cond delay="0"/>
                                  </p:stCondLst>
                                  <p:childTnLst>
                                    <p:set>
                                      <p:cBhvr>
                                        <p:cTn id="224" dur="1" fill="hold">
                                          <p:stCondLst>
                                            <p:cond delay="0"/>
                                          </p:stCondLst>
                                        </p:cTn>
                                        <p:tgtEl>
                                          <p:spTgt spid="66698"/>
                                        </p:tgtEl>
                                        <p:attrNameLst>
                                          <p:attrName>style.visibility</p:attrName>
                                        </p:attrNameLst>
                                      </p:cBhvr>
                                      <p:to>
                                        <p:strVal val="visible"/>
                                      </p:to>
                                    </p:set>
                                    <p:animScale>
                                      <p:cBhvr>
                                        <p:cTn id="225" dur="1000" decel="50000" fill="hold">
                                          <p:stCondLst>
                                            <p:cond delay="0"/>
                                          </p:stCondLst>
                                        </p:cTn>
                                        <p:tgtEl>
                                          <p:spTgt spid="66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66698"/>
                                        </p:tgtEl>
                                        <p:attrNameLst>
                                          <p:attrName>ppt_x</p:attrName>
                                          <p:attrName>ppt_y</p:attrName>
                                        </p:attrNameLst>
                                      </p:cBhvr>
                                    </p:animMotion>
                                    <p:animEffect transition="in" filter="fade">
                                      <p:cBhvr>
                                        <p:cTn id="227" dur="1000"/>
                                        <p:tgtEl>
                                          <p:spTgt spid="66698"/>
                                        </p:tgtEl>
                                      </p:cBhvr>
                                    </p:animEffect>
                                  </p:childTnLst>
                                </p:cTn>
                              </p:par>
                              <p:par>
                                <p:cTn id="228" presetID="10" presetClass="exit" presetSubtype="0" fill="hold" nodeType="withEffect">
                                  <p:stCondLst>
                                    <p:cond delay="0"/>
                                  </p:stCondLst>
                                  <p:childTnLst>
                                    <p:animEffect transition="out" filter="fade">
                                      <p:cBhvr>
                                        <p:cTn id="229" dur="1000"/>
                                        <p:tgtEl>
                                          <p:spTgt spid="66659"/>
                                        </p:tgtEl>
                                      </p:cBhvr>
                                    </p:animEffect>
                                    <p:set>
                                      <p:cBhvr>
                                        <p:cTn id="230" dur="1" fill="hold">
                                          <p:stCondLst>
                                            <p:cond delay="999"/>
                                          </p:stCondLst>
                                        </p:cTn>
                                        <p:tgtEl>
                                          <p:spTgt spid="66659"/>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1000"/>
                                        <p:tgtEl>
                                          <p:spTgt spid="66662"/>
                                        </p:tgtEl>
                                      </p:cBhvr>
                                    </p:animEffect>
                                    <p:set>
                                      <p:cBhvr>
                                        <p:cTn id="233" dur="1" fill="hold">
                                          <p:stCondLst>
                                            <p:cond delay="999"/>
                                          </p:stCondLst>
                                        </p:cTn>
                                        <p:tgtEl>
                                          <p:spTgt spid="66662"/>
                                        </p:tgtEl>
                                        <p:attrNameLst>
                                          <p:attrName>style.visibility</p:attrName>
                                        </p:attrNameLst>
                                      </p:cBhvr>
                                      <p:to>
                                        <p:strVal val="hidden"/>
                                      </p:to>
                                    </p:set>
                                  </p:childTnLst>
                                </p:cTn>
                              </p:par>
                            </p:childTnLst>
                          </p:cTn>
                        </p:par>
                        <p:par>
                          <p:cTn id="234" fill="hold" nodeType="afterGroup">
                            <p:stCondLst>
                              <p:cond delay="1000"/>
                            </p:stCondLst>
                            <p:childTnLst>
                              <p:par>
                                <p:cTn id="235" presetID="22" presetClass="exit" presetSubtype="1" fill="hold" nodeType="afterEffect">
                                  <p:stCondLst>
                                    <p:cond delay="0"/>
                                  </p:stCondLst>
                                  <p:childTnLst>
                                    <p:animEffect transition="out" filter="wipe(up)">
                                      <p:cBhvr>
                                        <p:cTn id="236" dur="1000"/>
                                        <p:tgtEl>
                                          <p:spTgt spid="66698"/>
                                        </p:tgtEl>
                                      </p:cBhvr>
                                    </p:animEffect>
                                    <p:set>
                                      <p:cBhvr>
                                        <p:cTn id="237" dur="1" fill="hold">
                                          <p:stCondLst>
                                            <p:cond delay="999"/>
                                          </p:stCondLst>
                                        </p:cTn>
                                        <p:tgtEl>
                                          <p:spTgt spid="66698"/>
                                        </p:tgtEl>
                                        <p:attrNameLst>
                                          <p:attrName>style.visibility</p:attrName>
                                        </p:attrNameLst>
                                      </p:cBhvr>
                                      <p:to>
                                        <p:strVal val="hidden"/>
                                      </p:to>
                                    </p:set>
                                  </p:childTnLst>
                                </p:cTn>
                              </p:par>
                              <p:par>
                                <p:cTn id="238" presetID="22" presetClass="entr" presetSubtype="1" fill="hold" grpId="0" nodeType="withEffect">
                                  <p:stCondLst>
                                    <p:cond delay="0"/>
                                  </p:stCondLst>
                                  <p:childTnLst>
                                    <p:set>
                                      <p:cBhvr>
                                        <p:cTn id="239" dur="1" fill="hold">
                                          <p:stCondLst>
                                            <p:cond delay="0"/>
                                          </p:stCondLst>
                                        </p:cTn>
                                        <p:tgtEl>
                                          <p:spTgt spid="66701"/>
                                        </p:tgtEl>
                                        <p:attrNameLst>
                                          <p:attrName>style.visibility</p:attrName>
                                        </p:attrNameLst>
                                      </p:cBhvr>
                                      <p:to>
                                        <p:strVal val="visible"/>
                                      </p:to>
                                    </p:set>
                                    <p:animEffect transition="in" filter="wipe(up)">
                                      <p:cBhvr>
                                        <p:cTn id="240" dur="1000"/>
                                        <p:tgtEl>
                                          <p:spTgt spid="66701"/>
                                        </p:tgtEl>
                                      </p:cBhvr>
                                    </p:animEffect>
                                  </p:childTnLst>
                                </p:cTn>
                              </p:par>
                              <p:par>
                                <p:cTn id="241" presetID="22" presetClass="entr" presetSubtype="4" fill="hold" grpId="0" nodeType="withEffect">
                                  <p:stCondLst>
                                    <p:cond delay="0"/>
                                  </p:stCondLst>
                                  <p:childTnLst>
                                    <p:set>
                                      <p:cBhvr>
                                        <p:cTn id="242" dur="1" fill="hold">
                                          <p:stCondLst>
                                            <p:cond delay="0"/>
                                          </p:stCondLst>
                                        </p:cTn>
                                        <p:tgtEl>
                                          <p:spTgt spid="66651"/>
                                        </p:tgtEl>
                                        <p:attrNameLst>
                                          <p:attrName>style.visibility</p:attrName>
                                        </p:attrNameLst>
                                      </p:cBhvr>
                                      <p:to>
                                        <p:strVal val="visible"/>
                                      </p:to>
                                    </p:set>
                                    <p:animEffect transition="in" filter="wipe(down)">
                                      <p:cBhvr>
                                        <p:cTn id="243" dur="1000"/>
                                        <p:tgtEl>
                                          <p:spTgt spid="66651"/>
                                        </p:tgtEl>
                                      </p:cBhvr>
                                    </p:animEffect>
                                  </p:childTnLst>
                                </p:cTn>
                              </p:par>
                            </p:childTnLst>
                          </p:cTn>
                        </p:par>
                        <p:par>
                          <p:cTn id="244" fill="hold" nodeType="afterGroup">
                            <p:stCondLst>
                              <p:cond delay="2000"/>
                            </p:stCondLst>
                            <p:childTnLst>
                              <p:par>
                                <p:cTn id="245" presetID="22" presetClass="exit" presetSubtype="1" fill="hold" grpId="1" nodeType="afterEffect">
                                  <p:stCondLst>
                                    <p:cond delay="0"/>
                                  </p:stCondLst>
                                  <p:childTnLst>
                                    <p:animEffect transition="out" filter="wipe(up)">
                                      <p:cBhvr>
                                        <p:cTn id="246" dur="1000"/>
                                        <p:tgtEl>
                                          <p:spTgt spid="66701"/>
                                        </p:tgtEl>
                                      </p:cBhvr>
                                    </p:animEffect>
                                    <p:set>
                                      <p:cBhvr>
                                        <p:cTn id="247" dur="1" fill="hold">
                                          <p:stCondLst>
                                            <p:cond delay="999"/>
                                          </p:stCondLst>
                                        </p:cTn>
                                        <p:tgtEl>
                                          <p:spTgt spid="66701"/>
                                        </p:tgtEl>
                                        <p:attrNameLst>
                                          <p:attrName>style.visibility</p:attrName>
                                        </p:attrNameLst>
                                      </p:cBhvr>
                                      <p:to>
                                        <p:strVal val="hidden"/>
                                      </p:to>
                                    </p:se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18" presetClass="exit" presetSubtype="12" fill="hold" nodeType="clickEffect">
                                  <p:stCondLst>
                                    <p:cond delay="0"/>
                                  </p:stCondLst>
                                  <p:childTnLst>
                                    <p:animEffect transition="out" filter="strips(downLeft)">
                                      <p:cBhvr>
                                        <p:cTn id="251" dur="1000"/>
                                        <p:tgtEl>
                                          <p:spTgt spid="66695"/>
                                        </p:tgtEl>
                                      </p:cBhvr>
                                    </p:animEffect>
                                    <p:set>
                                      <p:cBhvr>
                                        <p:cTn id="252" dur="1" fill="hold">
                                          <p:stCondLst>
                                            <p:cond delay="999"/>
                                          </p:stCondLst>
                                        </p:cTn>
                                        <p:tgtEl>
                                          <p:spTgt spid="66695"/>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9" presetClass="entr" presetSubtype="0" fill="hold" grpId="0" nodeType="clickEffect">
                                  <p:stCondLst>
                                    <p:cond delay="0"/>
                                  </p:stCondLst>
                                  <p:childTnLst>
                                    <p:set>
                                      <p:cBhvr>
                                        <p:cTn id="256" dur="1" fill="hold">
                                          <p:stCondLst>
                                            <p:cond delay="0"/>
                                          </p:stCondLst>
                                        </p:cTn>
                                        <p:tgtEl>
                                          <p:spTgt spid="66619"/>
                                        </p:tgtEl>
                                        <p:attrNameLst>
                                          <p:attrName>style.visibility</p:attrName>
                                        </p:attrNameLst>
                                      </p:cBhvr>
                                      <p:to>
                                        <p:strVal val="visible"/>
                                      </p:to>
                                    </p:set>
                                    <p:anim calcmode="lin" valueType="num">
                                      <p:cBhvr>
                                        <p:cTn id="257" dur="1000" fill="hold"/>
                                        <p:tgtEl>
                                          <p:spTgt spid="66619"/>
                                        </p:tgtEl>
                                        <p:attrNameLst>
                                          <p:attrName>ppt_x</p:attrName>
                                        </p:attrNameLst>
                                      </p:cBhvr>
                                      <p:tavLst>
                                        <p:tav tm="0">
                                          <p:val>
                                            <p:strVal val="#ppt_x-.2"/>
                                          </p:val>
                                        </p:tav>
                                        <p:tav tm="100000">
                                          <p:val>
                                            <p:strVal val="#ppt_x"/>
                                          </p:val>
                                        </p:tav>
                                      </p:tavLst>
                                    </p:anim>
                                    <p:anim calcmode="lin" valueType="num">
                                      <p:cBhvr>
                                        <p:cTn id="258" dur="1000" fill="hold"/>
                                        <p:tgtEl>
                                          <p:spTgt spid="66619"/>
                                        </p:tgtEl>
                                        <p:attrNameLst>
                                          <p:attrName>ppt_y</p:attrName>
                                        </p:attrNameLst>
                                      </p:cBhvr>
                                      <p:tavLst>
                                        <p:tav tm="0">
                                          <p:val>
                                            <p:strVal val="#ppt_y"/>
                                          </p:val>
                                        </p:tav>
                                        <p:tav tm="100000">
                                          <p:val>
                                            <p:strVal val="#ppt_y"/>
                                          </p:val>
                                        </p:tav>
                                      </p:tavLst>
                                    </p:anim>
                                    <p:animEffect transition="in" filter="wipe(right)" prLst="gradientSize: 0.1">
                                      <p:cBhvr>
                                        <p:cTn id="259" dur="1000"/>
                                        <p:tgtEl>
                                          <p:spTgt spid="66619"/>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20" presetClass="entr" presetSubtype="0" fill="hold" grpId="0" nodeType="clickEffect">
                                  <p:stCondLst>
                                    <p:cond delay="0"/>
                                  </p:stCondLst>
                                  <p:childTnLst>
                                    <p:set>
                                      <p:cBhvr>
                                        <p:cTn id="263" dur="1" fill="hold">
                                          <p:stCondLst>
                                            <p:cond delay="0"/>
                                          </p:stCondLst>
                                        </p:cTn>
                                        <p:tgtEl>
                                          <p:spTgt spid="66620"/>
                                        </p:tgtEl>
                                        <p:attrNameLst>
                                          <p:attrName>style.visibility</p:attrName>
                                        </p:attrNameLst>
                                      </p:cBhvr>
                                      <p:to>
                                        <p:strVal val="visible"/>
                                      </p:to>
                                    </p:set>
                                    <p:animEffect transition="in" filter="wedge">
                                      <p:cBhvr>
                                        <p:cTn id="264" dur="1000"/>
                                        <p:tgtEl>
                                          <p:spTgt spid="66620"/>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9" presetClass="entr" presetSubtype="0" fill="hold" grpId="0" nodeType="clickEffect">
                                  <p:stCondLst>
                                    <p:cond delay="0"/>
                                  </p:stCondLst>
                                  <p:childTnLst>
                                    <p:set>
                                      <p:cBhvr>
                                        <p:cTn id="268" dur="1" fill="hold">
                                          <p:stCondLst>
                                            <p:cond delay="0"/>
                                          </p:stCondLst>
                                        </p:cTn>
                                        <p:tgtEl>
                                          <p:spTgt spid="66621"/>
                                        </p:tgtEl>
                                        <p:attrNameLst>
                                          <p:attrName>style.visibility</p:attrName>
                                        </p:attrNameLst>
                                      </p:cBhvr>
                                      <p:to>
                                        <p:strVal val="visible"/>
                                      </p:to>
                                    </p:set>
                                    <p:anim calcmode="lin" valueType="num">
                                      <p:cBhvr>
                                        <p:cTn id="269" dur="1000" fill="hold"/>
                                        <p:tgtEl>
                                          <p:spTgt spid="66621"/>
                                        </p:tgtEl>
                                        <p:attrNameLst>
                                          <p:attrName>ppt_x</p:attrName>
                                        </p:attrNameLst>
                                      </p:cBhvr>
                                      <p:tavLst>
                                        <p:tav tm="0">
                                          <p:val>
                                            <p:strVal val="#ppt_x-.2"/>
                                          </p:val>
                                        </p:tav>
                                        <p:tav tm="100000">
                                          <p:val>
                                            <p:strVal val="#ppt_x"/>
                                          </p:val>
                                        </p:tav>
                                      </p:tavLst>
                                    </p:anim>
                                    <p:anim calcmode="lin" valueType="num">
                                      <p:cBhvr>
                                        <p:cTn id="270" dur="1000" fill="hold"/>
                                        <p:tgtEl>
                                          <p:spTgt spid="66621"/>
                                        </p:tgtEl>
                                        <p:attrNameLst>
                                          <p:attrName>ppt_y</p:attrName>
                                        </p:attrNameLst>
                                      </p:cBhvr>
                                      <p:tavLst>
                                        <p:tav tm="0">
                                          <p:val>
                                            <p:strVal val="#ppt_y"/>
                                          </p:val>
                                        </p:tav>
                                        <p:tav tm="100000">
                                          <p:val>
                                            <p:strVal val="#ppt_y"/>
                                          </p:val>
                                        </p:tav>
                                      </p:tavLst>
                                    </p:anim>
                                    <p:animEffect transition="in" filter="wipe(right)" prLst="gradientSize: 0.1">
                                      <p:cBhvr>
                                        <p:cTn id="271" dur="1000"/>
                                        <p:tgtEl>
                                          <p:spTgt spid="66621"/>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29" presetClass="entr" presetSubtype="0" fill="hold" nodeType="clickEffect">
                                  <p:stCondLst>
                                    <p:cond delay="0"/>
                                  </p:stCondLst>
                                  <p:childTnLst>
                                    <p:set>
                                      <p:cBhvr>
                                        <p:cTn id="275" dur="1" fill="hold">
                                          <p:stCondLst>
                                            <p:cond delay="0"/>
                                          </p:stCondLst>
                                        </p:cTn>
                                        <p:tgtEl>
                                          <p:spTgt spid="66622"/>
                                        </p:tgtEl>
                                        <p:attrNameLst>
                                          <p:attrName>style.visibility</p:attrName>
                                        </p:attrNameLst>
                                      </p:cBhvr>
                                      <p:to>
                                        <p:strVal val="visible"/>
                                      </p:to>
                                    </p:set>
                                    <p:anim calcmode="lin" valueType="num">
                                      <p:cBhvr>
                                        <p:cTn id="276" dur="1000" fill="hold"/>
                                        <p:tgtEl>
                                          <p:spTgt spid="66622"/>
                                        </p:tgtEl>
                                        <p:attrNameLst>
                                          <p:attrName>ppt_x</p:attrName>
                                        </p:attrNameLst>
                                      </p:cBhvr>
                                      <p:tavLst>
                                        <p:tav tm="0">
                                          <p:val>
                                            <p:strVal val="#ppt_x-.2"/>
                                          </p:val>
                                        </p:tav>
                                        <p:tav tm="100000">
                                          <p:val>
                                            <p:strVal val="#ppt_x"/>
                                          </p:val>
                                        </p:tav>
                                      </p:tavLst>
                                    </p:anim>
                                    <p:anim calcmode="lin" valueType="num">
                                      <p:cBhvr>
                                        <p:cTn id="277" dur="1000" fill="hold"/>
                                        <p:tgtEl>
                                          <p:spTgt spid="66622"/>
                                        </p:tgtEl>
                                        <p:attrNameLst>
                                          <p:attrName>ppt_y</p:attrName>
                                        </p:attrNameLst>
                                      </p:cBhvr>
                                      <p:tavLst>
                                        <p:tav tm="0">
                                          <p:val>
                                            <p:strVal val="#ppt_y"/>
                                          </p:val>
                                        </p:tav>
                                        <p:tav tm="100000">
                                          <p:val>
                                            <p:strVal val="#ppt_y"/>
                                          </p:val>
                                        </p:tav>
                                      </p:tavLst>
                                    </p:anim>
                                    <p:animEffect transition="in" filter="wipe(right)" prLst="gradientSize: 0.1">
                                      <p:cBhvr>
                                        <p:cTn id="278" dur="1000"/>
                                        <p:tgtEl>
                                          <p:spTgt spid="66622"/>
                                        </p:tgtEl>
                                      </p:cBhvr>
                                    </p:animEffect>
                                  </p:childTnLst>
                                </p:cTn>
                              </p:par>
                              <p:par>
                                <p:cTn id="279" presetID="29" presetClass="entr" presetSubtype="0" fill="hold" grpId="0" nodeType="withEffect">
                                  <p:stCondLst>
                                    <p:cond delay="0"/>
                                  </p:stCondLst>
                                  <p:childTnLst>
                                    <p:set>
                                      <p:cBhvr>
                                        <p:cTn id="280" dur="1" fill="hold">
                                          <p:stCondLst>
                                            <p:cond delay="0"/>
                                          </p:stCondLst>
                                        </p:cTn>
                                        <p:tgtEl>
                                          <p:spTgt spid="66626"/>
                                        </p:tgtEl>
                                        <p:attrNameLst>
                                          <p:attrName>style.visibility</p:attrName>
                                        </p:attrNameLst>
                                      </p:cBhvr>
                                      <p:to>
                                        <p:strVal val="visible"/>
                                      </p:to>
                                    </p:set>
                                    <p:anim calcmode="lin" valueType="num">
                                      <p:cBhvr>
                                        <p:cTn id="281" dur="1000" fill="hold"/>
                                        <p:tgtEl>
                                          <p:spTgt spid="66626"/>
                                        </p:tgtEl>
                                        <p:attrNameLst>
                                          <p:attrName>ppt_x</p:attrName>
                                        </p:attrNameLst>
                                      </p:cBhvr>
                                      <p:tavLst>
                                        <p:tav tm="0">
                                          <p:val>
                                            <p:strVal val="#ppt_x-.2"/>
                                          </p:val>
                                        </p:tav>
                                        <p:tav tm="100000">
                                          <p:val>
                                            <p:strVal val="#ppt_x"/>
                                          </p:val>
                                        </p:tav>
                                      </p:tavLst>
                                    </p:anim>
                                    <p:anim calcmode="lin" valueType="num">
                                      <p:cBhvr>
                                        <p:cTn id="282" dur="1000" fill="hold"/>
                                        <p:tgtEl>
                                          <p:spTgt spid="66626"/>
                                        </p:tgtEl>
                                        <p:attrNameLst>
                                          <p:attrName>ppt_y</p:attrName>
                                        </p:attrNameLst>
                                      </p:cBhvr>
                                      <p:tavLst>
                                        <p:tav tm="0">
                                          <p:val>
                                            <p:strVal val="#ppt_y"/>
                                          </p:val>
                                        </p:tav>
                                        <p:tav tm="100000">
                                          <p:val>
                                            <p:strVal val="#ppt_y"/>
                                          </p:val>
                                        </p:tav>
                                      </p:tavLst>
                                    </p:anim>
                                    <p:animEffect transition="in" filter="wipe(right)" prLst="gradientSize: 0.1">
                                      <p:cBhvr>
                                        <p:cTn id="283" dur="1000"/>
                                        <p:tgtEl>
                                          <p:spTgt spid="66626"/>
                                        </p:tgtEl>
                                      </p:cBhvr>
                                    </p:animEffec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2" presetClass="entr" presetSubtype="4" fill="hold" grpId="0" nodeType="clickEffect">
                                  <p:stCondLst>
                                    <p:cond delay="0"/>
                                  </p:stCondLst>
                                  <p:childTnLst>
                                    <p:set>
                                      <p:cBhvr>
                                        <p:cTn id="287" dur="1" fill="hold">
                                          <p:stCondLst>
                                            <p:cond delay="0"/>
                                          </p:stCondLst>
                                        </p:cTn>
                                        <p:tgtEl>
                                          <p:spTgt spid="66627"/>
                                        </p:tgtEl>
                                        <p:attrNameLst>
                                          <p:attrName>style.visibility</p:attrName>
                                        </p:attrNameLst>
                                      </p:cBhvr>
                                      <p:to>
                                        <p:strVal val="visible"/>
                                      </p:to>
                                    </p:set>
                                    <p:anim calcmode="lin" valueType="num">
                                      <p:cBhvr additive="base">
                                        <p:cTn id="288" dur="1000" fill="hold"/>
                                        <p:tgtEl>
                                          <p:spTgt spid="66627"/>
                                        </p:tgtEl>
                                        <p:attrNameLst>
                                          <p:attrName>ppt_x</p:attrName>
                                        </p:attrNameLst>
                                      </p:cBhvr>
                                      <p:tavLst>
                                        <p:tav tm="0">
                                          <p:val>
                                            <p:strVal val="#ppt_x"/>
                                          </p:val>
                                        </p:tav>
                                        <p:tav tm="100000">
                                          <p:val>
                                            <p:strVal val="#ppt_x"/>
                                          </p:val>
                                        </p:tav>
                                      </p:tavLst>
                                    </p:anim>
                                    <p:anim calcmode="lin" valueType="num">
                                      <p:cBhvr additive="base">
                                        <p:cTn id="289" dur="1000" fill="hold"/>
                                        <p:tgtEl>
                                          <p:spTgt spid="66627"/>
                                        </p:tgtEl>
                                        <p:attrNameLst>
                                          <p:attrName>ppt_y</p:attrName>
                                        </p:attrNameLst>
                                      </p:cBhvr>
                                      <p:tavLst>
                                        <p:tav tm="0">
                                          <p:val>
                                            <p:strVal val="1+#ppt_h/2"/>
                                          </p:val>
                                        </p:tav>
                                        <p:tav tm="100000">
                                          <p:val>
                                            <p:strVal val="#ppt_y"/>
                                          </p:val>
                                        </p:tav>
                                      </p:tavLst>
                                    </p:anim>
                                  </p:childTnLst>
                                </p:cTn>
                              </p:par>
                            </p:childTnLst>
                          </p:cTn>
                        </p:par>
                      </p:childTnLst>
                    </p:cTn>
                  </p:par>
                  <p:par>
                    <p:cTn id="290" fill="hold" nodeType="clickPar">
                      <p:stCondLst>
                        <p:cond delay="indefinite"/>
                      </p:stCondLst>
                      <p:childTnLst>
                        <p:par>
                          <p:cTn id="291" fill="hold" nodeType="withGroup">
                            <p:stCondLst>
                              <p:cond delay="0"/>
                            </p:stCondLst>
                            <p:childTnLst>
                              <p:par>
                                <p:cTn id="292" presetID="29" presetClass="entr" presetSubtype="0" fill="hold" grpId="0" nodeType="clickEffect">
                                  <p:stCondLst>
                                    <p:cond delay="0"/>
                                  </p:stCondLst>
                                  <p:childTnLst>
                                    <p:set>
                                      <p:cBhvr>
                                        <p:cTn id="293" dur="1" fill="hold">
                                          <p:stCondLst>
                                            <p:cond delay="0"/>
                                          </p:stCondLst>
                                        </p:cTn>
                                        <p:tgtEl>
                                          <p:spTgt spid="66628"/>
                                        </p:tgtEl>
                                        <p:attrNameLst>
                                          <p:attrName>style.visibility</p:attrName>
                                        </p:attrNameLst>
                                      </p:cBhvr>
                                      <p:to>
                                        <p:strVal val="visible"/>
                                      </p:to>
                                    </p:set>
                                    <p:anim calcmode="lin" valueType="num">
                                      <p:cBhvr>
                                        <p:cTn id="294" dur="1000" fill="hold"/>
                                        <p:tgtEl>
                                          <p:spTgt spid="66628"/>
                                        </p:tgtEl>
                                        <p:attrNameLst>
                                          <p:attrName>ppt_x</p:attrName>
                                        </p:attrNameLst>
                                      </p:cBhvr>
                                      <p:tavLst>
                                        <p:tav tm="0">
                                          <p:val>
                                            <p:strVal val="#ppt_x-.2"/>
                                          </p:val>
                                        </p:tav>
                                        <p:tav tm="100000">
                                          <p:val>
                                            <p:strVal val="#ppt_x"/>
                                          </p:val>
                                        </p:tav>
                                      </p:tavLst>
                                    </p:anim>
                                    <p:anim calcmode="lin" valueType="num">
                                      <p:cBhvr>
                                        <p:cTn id="295" dur="1000" fill="hold"/>
                                        <p:tgtEl>
                                          <p:spTgt spid="66628"/>
                                        </p:tgtEl>
                                        <p:attrNameLst>
                                          <p:attrName>ppt_y</p:attrName>
                                        </p:attrNameLst>
                                      </p:cBhvr>
                                      <p:tavLst>
                                        <p:tav tm="0">
                                          <p:val>
                                            <p:strVal val="#ppt_y"/>
                                          </p:val>
                                        </p:tav>
                                        <p:tav tm="100000">
                                          <p:val>
                                            <p:strVal val="#ppt_y"/>
                                          </p:val>
                                        </p:tav>
                                      </p:tavLst>
                                    </p:anim>
                                    <p:animEffect transition="in" filter="wipe(right)" prLst="gradientSize: 0.1">
                                      <p:cBhvr>
                                        <p:cTn id="296" dur="1000"/>
                                        <p:tgtEl>
                                          <p:spTgt spid="66628"/>
                                        </p:tgtEl>
                                      </p:cBhvr>
                                    </p:animEffect>
                                  </p:childTnLst>
                                </p:cTn>
                              </p:par>
                              <p:par>
                                <p:cTn id="297" presetID="29" presetClass="entr" presetSubtype="0" fill="hold" grpId="0" nodeType="withEffect">
                                  <p:stCondLst>
                                    <p:cond delay="0"/>
                                  </p:stCondLst>
                                  <p:childTnLst>
                                    <p:set>
                                      <p:cBhvr>
                                        <p:cTn id="298" dur="1" fill="hold">
                                          <p:stCondLst>
                                            <p:cond delay="0"/>
                                          </p:stCondLst>
                                        </p:cTn>
                                        <p:tgtEl>
                                          <p:spTgt spid="66629"/>
                                        </p:tgtEl>
                                        <p:attrNameLst>
                                          <p:attrName>style.visibility</p:attrName>
                                        </p:attrNameLst>
                                      </p:cBhvr>
                                      <p:to>
                                        <p:strVal val="visible"/>
                                      </p:to>
                                    </p:set>
                                    <p:anim calcmode="lin" valueType="num">
                                      <p:cBhvr>
                                        <p:cTn id="299" dur="1000" fill="hold"/>
                                        <p:tgtEl>
                                          <p:spTgt spid="66629"/>
                                        </p:tgtEl>
                                        <p:attrNameLst>
                                          <p:attrName>ppt_x</p:attrName>
                                        </p:attrNameLst>
                                      </p:cBhvr>
                                      <p:tavLst>
                                        <p:tav tm="0">
                                          <p:val>
                                            <p:strVal val="#ppt_x-.2"/>
                                          </p:val>
                                        </p:tav>
                                        <p:tav tm="100000">
                                          <p:val>
                                            <p:strVal val="#ppt_x"/>
                                          </p:val>
                                        </p:tav>
                                      </p:tavLst>
                                    </p:anim>
                                    <p:anim calcmode="lin" valueType="num">
                                      <p:cBhvr>
                                        <p:cTn id="300" dur="1000" fill="hold"/>
                                        <p:tgtEl>
                                          <p:spTgt spid="66629"/>
                                        </p:tgtEl>
                                        <p:attrNameLst>
                                          <p:attrName>ppt_y</p:attrName>
                                        </p:attrNameLst>
                                      </p:cBhvr>
                                      <p:tavLst>
                                        <p:tav tm="0">
                                          <p:val>
                                            <p:strVal val="#ppt_y"/>
                                          </p:val>
                                        </p:tav>
                                        <p:tav tm="100000">
                                          <p:val>
                                            <p:strVal val="#ppt_y"/>
                                          </p:val>
                                        </p:tav>
                                      </p:tavLst>
                                    </p:anim>
                                    <p:animEffect transition="in" filter="wipe(right)" prLst="gradientSize: 0.1">
                                      <p:cBhvr>
                                        <p:cTn id="301" dur="1000"/>
                                        <p:tgtEl>
                                          <p:spTgt spid="66629"/>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0" presetClass="path" presetSubtype="0" accel="50000" decel="50000" fill="hold" grpId="1" nodeType="clickEffect">
                                  <p:stCondLst>
                                    <p:cond delay="0"/>
                                  </p:stCondLst>
                                  <p:childTnLst>
                                    <p:animMotion origin="layout" path="M 0 0 L -0.07083 0.18363 " pathEditMode="relative" ptsTypes="AA">
                                      <p:cBhvr>
                                        <p:cTn id="305" dur="2000" fill="hold"/>
                                        <p:tgtEl>
                                          <p:spTgt spid="66629"/>
                                        </p:tgtEl>
                                        <p:attrNameLst>
                                          <p:attrName>ppt_x</p:attrName>
                                          <p:attrName>ppt_y</p:attrName>
                                        </p:attrNameLst>
                                      </p:cBhvr>
                                    </p:animMotion>
                                  </p:childTnLst>
                                </p:cTn>
                              </p:par>
                            </p:childTnLst>
                          </p:cTn>
                        </p:par>
                        <p:par>
                          <p:cTn id="306" fill="hold" nodeType="afterGroup">
                            <p:stCondLst>
                              <p:cond delay="2000"/>
                            </p:stCondLst>
                            <p:childTnLst>
                              <p:par>
                                <p:cTn id="307" presetID="2" presetClass="exit" presetSubtype="4" fill="hold" grpId="1" nodeType="afterEffect">
                                  <p:stCondLst>
                                    <p:cond delay="0"/>
                                  </p:stCondLst>
                                  <p:childTnLst>
                                    <p:anim calcmode="lin" valueType="num">
                                      <p:cBhvr additive="base">
                                        <p:cTn id="308" dur="500"/>
                                        <p:tgtEl>
                                          <p:spTgt spid="66626"/>
                                        </p:tgtEl>
                                        <p:attrNameLst>
                                          <p:attrName>ppt_x</p:attrName>
                                        </p:attrNameLst>
                                      </p:cBhvr>
                                      <p:tavLst>
                                        <p:tav tm="0">
                                          <p:val>
                                            <p:strVal val="ppt_x"/>
                                          </p:val>
                                        </p:tav>
                                        <p:tav tm="100000">
                                          <p:val>
                                            <p:strVal val="ppt_x"/>
                                          </p:val>
                                        </p:tav>
                                      </p:tavLst>
                                    </p:anim>
                                    <p:anim calcmode="lin" valueType="num">
                                      <p:cBhvr additive="base">
                                        <p:cTn id="309" dur="500"/>
                                        <p:tgtEl>
                                          <p:spTgt spid="66626"/>
                                        </p:tgtEl>
                                        <p:attrNameLst>
                                          <p:attrName>ppt_y</p:attrName>
                                        </p:attrNameLst>
                                      </p:cBhvr>
                                      <p:tavLst>
                                        <p:tav tm="0">
                                          <p:val>
                                            <p:strVal val="ppt_y"/>
                                          </p:val>
                                        </p:tav>
                                        <p:tav tm="100000">
                                          <p:val>
                                            <p:strVal val="1+ppt_h/2"/>
                                          </p:val>
                                        </p:tav>
                                      </p:tavLst>
                                    </p:anim>
                                    <p:set>
                                      <p:cBhvr>
                                        <p:cTn id="310" dur="1" fill="hold">
                                          <p:stCondLst>
                                            <p:cond delay="499"/>
                                          </p:stCondLst>
                                        </p:cTn>
                                        <p:tgtEl>
                                          <p:spTgt spid="66626"/>
                                        </p:tgtEl>
                                        <p:attrNameLst>
                                          <p:attrName>style.visibility</p:attrName>
                                        </p:attrNameLst>
                                      </p:cBhvr>
                                      <p:to>
                                        <p:strVal val="hidden"/>
                                      </p:to>
                                    </p:set>
                                  </p:childTnLst>
                                </p:cTn>
                              </p:par>
                            </p:childTnLst>
                          </p:cTn>
                        </p:par>
                      </p:childTnLst>
                    </p:cTn>
                  </p:par>
                  <p:par>
                    <p:cTn id="311" fill="hold" nodeType="clickPar">
                      <p:stCondLst>
                        <p:cond delay="indefinite"/>
                      </p:stCondLst>
                      <p:childTnLst>
                        <p:par>
                          <p:cTn id="312" fill="hold" nodeType="withGroup">
                            <p:stCondLst>
                              <p:cond delay="0"/>
                            </p:stCondLst>
                            <p:childTnLst>
                              <p:par>
                                <p:cTn id="313" presetID="18" presetClass="exit" presetSubtype="12" fill="hold" grpId="1" nodeType="clickEffect">
                                  <p:stCondLst>
                                    <p:cond delay="0"/>
                                  </p:stCondLst>
                                  <p:childTnLst>
                                    <p:animEffect transition="out" filter="strips(downLeft)">
                                      <p:cBhvr>
                                        <p:cTn id="314" dur="1000"/>
                                        <p:tgtEl>
                                          <p:spTgt spid="66627"/>
                                        </p:tgtEl>
                                      </p:cBhvr>
                                    </p:animEffect>
                                    <p:set>
                                      <p:cBhvr>
                                        <p:cTn id="315" dur="1" fill="hold">
                                          <p:stCondLst>
                                            <p:cond delay="999"/>
                                          </p:stCondLst>
                                        </p:cTn>
                                        <p:tgtEl>
                                          <p:spTgt spid="66627"/>
                                        </p:tgtEl>
                                        <p:attrNameLst>
                                          <p:attrName>style.visibility</p:attrName>
                                        </p:attrNameLst>
                                      </p:cBhvr>
                                      <p:to>
                                        <p:strVal val="hidden"/>
                                      </p:to>
                                    </p:set>
                                  </p:childTnLst>
                                </p:cTn>
                              </p:par>
                              <p:par>
                                <p:cTn id="316" presetID="18" presetClass="exit" presetSubtype="12" fill="hold" grpId="1" nodeType="withEffect">
                                  <p:stCondLst>
                                    <p:cond delay="0"/>
                                  </p:stCondLst>
                                  <p:childTnLst>
                                    <p:animEffect transition="out" filter="strips(downLeft)">
                                      <p:cBhvr>
                                        <p:cTn id="317" dur="1000"/>
                                        <p:tgtEl>
                                          <p:spTgt spid="66628"/>
                                        </p:tgtEl>
                                      </p:cBhvr>
                                    </p:animEffect>
                                    <p:set>
                                      <p:cBhvr>
                                        <p:cTn id="318" dur="1" fill="hold">
                                          <p:stCondLst>
                                            <p:cond delay="999"/>
                                          </p:stCondLst>
                                        </p:cTn>
                                        <p:tgtEl>
                                          <p:spTgt spid="66628"/>
                                        </p:tgtEl>
                                        <p:attrNameLst>
                                          <p:attrName>style.visibility</p:attrName>
                                        </p:attrNameLst>
                                      </p:cBhvr>
                                      <p:to>
                                        <p:strVal val="hidden"/>
                                      </p:to>
                                    </p:set>
                                  </p:childTnLst>
                                </p:cTn>
                              </p:par>
                            </p:childTnLst>
                          </p:cTn>
                        </p:par>
                      </p:childTnLst>
                    </p:cTn>
                  </p:par>
                  <p:par>
                    <p:cTn id="319" fill="hold">
                      <p:stCondLst>
                        <p:cond delay="indefinite"/>
                      </p:stCondLst>
                      <p:childTnLst>
                        <p:par>
                          <p:cTn id="320" fill="hold">
                            <p:stCondLst>
                              <p:cond delay="0"/>
                            </p:stCondLst>
                            <p:childTnLst>
                              <p:par>
                                <p:cTn id="321" presetID="30" presetClass="entr" presetSubtype="0" fill="hold" grpId="0" nodeType="clickEffect">
                                  <p:stCondLst>
                                    <p:cond delay="0"/>
                                  </p:stCondLst>
                                  <p:childTnLst>
                                    <p:set>
                                      <p:cBhvr>
                                        <p:cTn id="322" dur="1" fill="hold">
                                          <p:stCondLst>
                                            <p:cond delay="0"/>
                                          </p:stCondLst>
                                        </p:cTn>
                                        <p:tgtEl>
                                          <p:spTgt spid="72"/>
                                        </p:tgtEl>
                                        <p:attrNameLst>
                                          <p:attrName>style.visibility</p:attrName>
                                        </p:attrNameLst>
                                      </p:cBhvr>
                                      <p:to>
                                        <p:strVal val="visible"/>
                                      </p:to>
                                    </p:set>
                                    <p:animEffect transition="in" filter="fade">
                                      <p:cBhvr>
                                        <p:cTn id="323" dur="800" decel="100000"/>
                                        <p:tgtEl>
                                          <p:spTgt spid="72"/>
                                        </p:tgtEl>
                                      </p:cBhvr>
                                    </p:animEffect>
                                    <p:anim calcmode="lin" valueType="num">
                                      <p:cBhvr>
                                        <p:cTn id="324" dur="800" decel="100000" fill="hold"/>
                                        <p:tgtEl>
                                          <p:spTgt spid="72"/>
                                        </p:tgtEl>
                                        <p:attrNameLst>
                                          <p:attrName>style.rotation</p:attrName>
                                        </p:attrNameLst>
                                      </p:cBhvr>
                                      <p:tavLst>
                                        <p:tav tm="0">
                                          <p:val>
                                            <p:fltVal val="-90"/>
                                          </p:val>
                                        </p:tav>
                                        <p:tav tm="100000">
                                          <p:val>
                                            <p:fltVal val="0"/>
                                          </p:val>
                                        </p:tav>
                                      </p:tavLst>
                                    </p:anim>
                                    <p:anim calcmode="lin" valueType="num">
                                      <p:cBhvr>
                                        <p:cTn id="325" dur="800" decel="100000" fill="hold"/>
                                        <p:tgtEl>
                                          <p:spTgt spid="72"/>
                                        </p:tgtEl>
                                        <p:attrNameLst>
                                          <p:attrName>ppt_x</p:attrName>
                                        </p:attrNameLst>
                                      </p:cBhvr>
                                      <p:tavLst>
                                        <p:tav tm="0">
                                          <p:val>
                                            <p:strVal val="#ppt_x+0.4"/>
                                          </p:val>
                                        </p:tav>
                                        <p:tav tm="100000">
                                          <p:val>
                                            <p:strVal val="#ppt_x-0.05"/>
                                          </p:val>
                                        </p:tav>
                                      </p:tavLst>
                                    </p:anim>
                                    <p:anim calcmode="lin" valueType="num">
                                      <p:cBhvr>
                                        <p:cTn id="326" dur="800" decel="100000" fill="hold"/>
                                        <p:tgtEl>
                                          <p:spTgt spid="72"/>
                                        </p:tgtEl>
                                        <p:attrNameLst>
                                          <p:attrName>ppt_y</p:attrName>
                                        </p:attrNameLst>
                                      </p:cBhvr>
                                      <p:tavLst>
                                        <p:tav tm="0">
                                          <p:val>
                                            <p:strVal val="#ppt_y-0.4"/>
                                          </p:val>
                                        </p:tav>
                                        <p:tav tm="100000">
                                          <p:val>
                                            <p:strVal val="#ppt_y+0.1"/>
                                          </p:val>
                                        </p:tav>
                                      </p:tavLst>
                                    </p:anim>
                                    <p:anim calcmode="lin" valueType="num">
                                      <p:cBhvr>
                                        <p:cTn id="327" dur="200" accel="100000" fill="hold">
                                          <p:stCondLst>
                                            <p:cond delay="800"/>
                                          </p:stCondLst>
                                        </p:cTn>
                                        <p:tgtEl>
                                          <p:spTgt spid="72"/>
                                        </p:tgtEl>
                                        <p:attrNameLst>
                                          <p:attrName>ppt_x</p:attrName>
                                        </p:attrNameLst>
                                      </p:cBhvr>
                                      <p:tavLst>
                                        <p:tav tm="0">
                                          <p:val>
                                            <p:strVal val="#ppt_x-0.05"/>
                                          </p:val>
                                        </p:tav>
                                        <p:tav tm="100000">
                                          <p:val>
                                            <p:strVal val="#ppt_x"/>
                                          </p:val>
                                        </p:tav>
                                      </p:tavLst>
                                    </p:anim>
                                    <p:anim calcmode="lin" valueType="num">
                                      <p:cBhvr>
                                        <p:cTn id="328" dur="200" accel="100000" fill="hold">
                                          <p:stCondLst>
                                            <p:cond delay="800"/>
                                          </p:stCondLst>
                                        </p:cTn>
                                        <p:tgtEl>
                                          <p:spTgt spid="72"/>
                                        </p:tgtEl>
                                        <p:attrNameLst>
                                          <p:attrName>ppt_y</p:attrName>
                                        </p:attrNameLst>
                                      </p:cBhvr>
                                      <p:tavLst>
                                        <p:tav tm="0">
                                          <p:val>
                                            <p:strVal val="#ppt_y+0.1"/>
                                          </p:val>
                                        </p:tav>
                                        <p:tav tm="100000">
                                          <p:val>
                                            <p:strVal val="#ppt_y"/>
                                          </p:val>
                                        </p:tav>
                                      </p:tavLst>
                                    </p:anim>
                                  </p:childTnLst>
                                </p:cTn>
                              </p:par>
                              <p:par>
                                <p:cTn id="329" presetID="22" presetClass="entr" presetSubtype="2" fill="hold" nodeType="withEffect">
                                  <p:stCondLst>
                                    <p:cond delay="0"/>
                                  </p:stCondLst>
                                  <p:childTnLst>
                                    <p:set>
                                      <p:cBhvr>
                                        <p:cTn id="330" dur="1" fill="hold">
                                          <p:stCondLst>
                                            <p:cond delay="0"/>
                                          </p:stCondLst>
                                        </p:cTn>
                                        <p:tgtEl>
                                          <p:spTgt spid="73"/>
                                        </p:tgtEl>
                                        <p:attrNameLst>
                                          <p:attrName>style.visibility</p:attrName>
                                        </p:attrNameLst>
                                      </p:cBhvr>
                                      <p:to>
                                        <p:strVal val="visible"/>
                                      </p:to>
                                    </p:set>
                                    <p:animEffect transition="in" filter="wipe(right)">
                                      <p:cBhvr>
                                        <p:cTn id="331" dur="1000"/>
                                        <p:tgtEl>
                                          <p:spTgt spid="73"/>
                                        </p:tgtEl>
                                      </p:cBhvr>
                                    </p:animEffect>
                                  </p:childTnLst>
                                </p:cTn>
                              </p:par>
                              <p:par>
                                <p:cTn id="332" presetID="1" presetClass="entr" presetSubtype="0" fill="hold" nodeType="withEffect">
                                  <p:stCondLst>
                                    <p:cond delay="0"/>
                                  </p:stCondLst>
                                  <p:childTnLst>
                                    <p:set>
                                      <p:cBhvr>
                                        <p:cTn id="333" dur="1" fill="hold">
                                          <p:stCondLst>
                                            <p:cond delay="0"/>
                                          </p:stCondLst>
                                        </p:cTn>
                                        <p:tgtEl>
                                          <p:spTgt spid="77"/>
                                        </p:tgtEl>
                                        <p:attrNameLst>
                                          <p:attrName>style.visibility</p:attrName>
                                        </p:attrNameLst>
                                      </p:cBhvr>
                                      <p:to>
                                        <p:strVal val="visible"/>
                                      </p:to>
                                    </p:set>
                                  </p:childTnLst>
                                </p:cTn>
                              </p:par>
                              <p:par>
                                <p:cTn id="334" presetID="1" presetClass="entr" presetSubtype="0" fill="hold" grpId="0" nodeType="withEffect">
                                  <p:stCondLst>
                                    <p:cond delay="0"/>
                                  </p:stCondLst>
                                  <p:childTnLst>
                                    <p:set>
                                      <p:cBhvr>
                                        <p:cTn id="335" dur="1" fill="hold">
                                          <p:stCondLst>
                                            <p:cond delay="0"/>
                                          </p:stCondLst>
                                        </p:cTn>
                                        <p:tgtEl>
                                          <p:spTgt spid="80"/>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presetID="1" presetClass="entr" presetSubtype="0" fill="hold" grpId="0" nodeType="clickEffect">
                                  <p:stCondLst>
                                    <p:cond delay="0"/>
                                  </p:stCondLst>
                                  <p:childTnLst>
                                    <p:set>
                                      <p:cBhvr>
                                        <p:cTn id="339" dur="1" fill="hold">
                                          <p:stCondLst>
                                            <p:cond delay="0"/>
                                          </p:stCondLst>
                                        </p:cTn>
                                        <p:tgtEl>
                                          <p:spTgt spid="69"/>
                                        </p:tgtEl>
                                        <p:attrNameLst>
                                          <p:attrName>style.visibility</p:attrName>
                                        </p:attrNameLst>
                                      </p:cBhvr>
                                      <p:to>
                                        <p:strVal val="visible"/>
                                      </p:to>
                                    </p:set>
                                  </p:childTnLst>
                                </p:cTn>
                              </p:par>
                            </p:childTnLst>
                          </p:cTn>
                        </p:par>
                      </p:childTnLst>
                    </p:cTn>
                  </p:par>
                  <p:par>
                    <p:cTn id="340" fill="hold">
                      <p:stCondLst>
                        <p:cond delay="indefinite"/>
                      </p:stCondLst>
                      <p:childTnLst>
                        <p:par>
                          <p:cTn id="341" fill="hold">
                            <p:stCondLst>
                              <p:cond delay="0"/>
                            </p:stCondLst>
                            <p:childTnLst>
                              <p:par>
                                <p:cTn id="342" presetID="1" presetClass="entr" presetSubtype="0" fill="hold" grpId="0" nodeType="clickEffect">
                                  <p:stCondLst>
                                    <p:cond delay="0"/>
                                  </p:stCondLst>
                                  <p:childTnLst>
                                    <p:set>
                                      <p:cBhvr>
                                        <p:cTn id="343" dur="1" fill="hold">
                                          <p:stCondLst>
                                            <p:cond delay="0"/>
                                          </p:stCondLst>
                                        </p:cTn>
                                        <p:tgtEl>
                                          <p:spTgt spid="81"/>
                                        </p:tgtEl>
                                        <p:attrNameLst>
                                          <p:attrName>style.visibility</p:attrName>
                                        </p:attrNameLst>
                                      </p:cBhvr>
                                      <p:to>
                                        <p:strVal val="visible"/>
                                      </p:to>
                                    </p:set>
                                  </p:childTnLst>
                                </p:cTn>
                              </p:par>
                              <p:par>
                                <p:cTn id="344" presetID="1" presetClass="entr" presetSubtype="0" fill="hold" grpId="0" nodeType="withEffect">
                                  <p:stCondLst>
                                    <p:cond delay="0"/>
                                  </p:stCondLst>
                                  <p:childTnLst>
                                    <p:set>
                                      <p:cBhvr>
                                        <p:cTn id="3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0" grpId="0"/>
      <p:bldP spid="66611" grpId="0"/>
      <p:bldP spid="66613" grpId="0"/>
      <p:bldP spid="66614" grpId="0"/>
      <p:bldP spid="66615" grpId="0"/>
      <p:bldP spid="66616" grpId="0"/>
      <p:bldP spid="66619" grpId="0"/>
      <p:bldP spid="66620" grpId="0" animBg="1"/>
      <p:bldP spid="66621" grpId="0"/>
      <p:bldP spid="66626" grpId="0"/>
      <p:bldP spid="66626" grpId="1"/>
      <p:bldP spid="66649" grpId="0" animBg="1"/>
      <p:bldP spid="66650" grpId="0" animBg="1"/>
      <p:bldP spid="66651" grpId="0" animBg="1"/>
      <p:bldP spid="66630" grpId="0" animBg="1"/>
      <p:bldP spid="66653" grpId="0" animBg="1"/>
      <p:bldP spid="66653" grpId="1" animBg="1"/>
      <p:bldP spid="66701" grpId="0" animBg="1"/>
      <p:bldP spid="66701" grpId="1" animBg="1"/>
      <p:bldP spid="66702" grpId="0" animBg="1"/>
      <p:bldP spid="66702" grpId="1" animBg="1"/>
      <p:bldP spid="66703" grpId="0" animBg="1"/>
      <p:bldP spid="66703" grpId="1" animBg="1"/>
      <p:bldP spid="66704" grpId="0" animBg="1"/>
      <p:bldP spid="66704" grpId="1" animBg="1"/>
      <p:bldP spid="66638" grpId="0" animBg="1"/>
      <p:bldP spid="66638" grpId="1" animBg="1"/>
      <p:bldP spid="66634" grpId="0" animBg="1"/>
      <p:bldP spid="66634" grpId="1" animBg="1"/>
      <p:bldP spid="66627" grpId="0" animBg="1"/>
      <p:bldP spid="66627" grpId="1" animBg="1"/>
      <p:bldP spid="66628" grpId="0"/>
      <p:bldP spid="66628" grpId="1"/>
      <p:bldP spid="66629" grpId="0"/>
      <p:bldP spid="66629" grpId="1"/>
      <p:bldP spid="69" grpId="0"/>
      <p:bldP spid="72" grpId="0" animBg="1"/>
      <p:bldP spid="80" grpId="0" animBg="1"/>
      <p:bldP spid="8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5DD3E8-4D41-4C82-92BC-111179778616}"/>
              </a:ext>
            </a:extLst>
          </p:cNvPr>
          <p:cNvSpPr/>
          <p:nvPr/>
        </p:nvSpPr>
        <p:spPr>
          <a:xfrm rot="20377022">
            <a:off x="3802829" y="3640509"/>
            <a:ext cx="2057400" cy="2057400"/>
          </a:xfrm>
          <a:prstGeom prst="rect">
            <a:avLst/>
          </a:prstGeom>
          <a:gradFill flip="none" rotWithShape="1">
            <a:gsLst>
              <a:gs pos="49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14DB152-97B4-4CD6-84BD-81D918C9749C}"/>
              </a:ext>
            </a:extLst>
          </p:cNvPr>
          <p:cNvSpPr/>
          <p:nvPr/>
        </p:nvSpPr>
        <p:spPr>
          <a:xfrm rot="20377022">
            <a:off x="3940288" y="3818071"/>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22" name="Freeform: Shape 21">
            <a:extLst>
              <a:ext uri="{FF2B5EF4-FFF2-40B4-BE49-F238E27FC236}">
                <a16:creationId xmlns:a16="http://schemas.microsoft.com/office/drawing/2014/main" id="{ED0A773F-A935-487C-93C3-2A04E9B62035}"/>
              </a:ext>
            </a:extLst>
          </p:cNvPr>
          <p:cNvSpPr/>
          <p:nvPr/>
        </p:nvSpPr>
        <p:spPr>
          <a:xfrm rot="17676882">
            <a:off x="5620003" y="4940735"/>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AD525B9-54B3-454C-8D2E-994421E564BC}"/>
              </a:ext>
            </a:extLst>
          </p:cNvPr>
          <p:cNvSpPr/>
          <p:nvPr/>
        </p:nvSpPr>
        <p:spPr>
          <a:xfrm rot="21050236">
            <a:off x="7271099" y="1403081"/>
            <a:ext cx="2057400" cy="2057400"/>
          </a:xfrm>
          <a:prstGeom prst="rect">
            <a:avLst/>
          </a:prstGeom>
          <a:gradFill flip="none" rotWithShape="1">
            <a:gsLst>
              <a:gs pos="53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497BFB5-0165-48CD-8B1E-F7C62FBAC0BD}"/>
              </a:ext>
            </a:extLst>
          </p:cNvPr>
          <p:cNvSpPr/>
          <p:nvPr/>
        </p:nvSpPr>
        <p:spPr>
          <a:xfrm rot="21050236">
            <a:off x="7427008" y="1575777"/>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32" name="Freeform: Shape 31">
            <a:extLst>
              <a:ext uri="{FF2B5EF4-FFF2-40B4-BE49-F238E27FC236}">
                <a16:creationId xmlns:a16="http://schemas.microsoft.com/office/drawing/2014/main" id="{5BFA0E05-C65E-4DCE-80CD-9419F1A8E039}"/>
              </a:ext>
            </a:extLst>
          </p:cNvPr>
          <p:cNvSpPr/>
          <p:nvPr/>
        </p:nvSpPr>
        <p:spPr>
          <a:xfrm rot="1461957">
            <a:off x="7803658" y="944067"/>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089269-6E74-4121-A63D-523F95FD824D}"/>
              </a:ext>
            </a:extLst>
          </p:cNvPr>
          <p:cNvSpPr/>
          <p:nvPr/>
        </p:nvSpPr>
        <p:spPr>
          <a:xfrm rot="20766129">
            <a:off x="2666532" y="1463651"/>
            <a:ext cx="2057400" cy="2057400"/>
          </a:xfrm>
          <a:prstGeom prst="rect">
            <a:avLst/>
          </a:prstGeom>
          <a:gradFill flip="none" rotWithShape="1">
            <a:gsLst>
              <a:gs pos="56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882ECDA-87BB-411D-82D6-B9BAA22DADEE}"/>
              </a:ext>
            </a:extLst>
          </p:cNvPr>
          <p:cNvSpPr/>
          <p:nvPr/>
        </p:nvSpPr>
        <p:spPr>
          <a:xfrm rot="20766129">
            <a:off x="2814540" y="1637958"/>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 </a:t>
            </a:r>
          </a:p>
        </p:txBody>
      </p:sp>
      <p:sp>
        <p:nvSpPr>
          <p:cNvPr id="8" name="Freeform: Shape 7">
            <a:extLst>
              <a:ext uri="{FF2B5EF4-FFF2-40B4-BE49-F238E27FC236}">
                <a16:creationId xmlns:a16="http://schemas.microsoft.com/office/drawing/2014/main" id="{C63148D4-DD45-4663-8968-5E3297134470}"/>
              </a:ext>
            </a:extLst>
          </p:cNvPr>
          <p:cNvSpPr/>
          <p:nvPr/>
        </p:nvSpPr>
        <p:spPr>
          <a:xfrm rot="18065989">
            <a:off x="3249602" y="1043734"/>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D4EC58-E254-49D4-B2F9-AD1E42EBE4D5}"/>
              </a:ext>
            </a:extLst>
          </p:cNvPr>
          <p:cNvSpPr/>
          <p:nvPr/>
        </p:nvSpPr>
        <p:spPr>
          <a:xfrm>
            <a:off x="4907499" y="1553765"/>
            <a:ext cx="2057400" cy="20574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45763EA-A450-45DF-A6A2-FA16627F7042}"/>
              </a:ext>
            </a:extLst>
          </p:cNvPr>
          <p:cNvSpPr/>
          <p:nvPr/>
        </p:nvSpPr>
        <p:spPr>
          <a:xfrm>
            <a:off x="5078949" y="1725216"/>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17" name="Freeform: Shape 16">
            <a:extLst>
              <a:ext uri="{FF2B5EF4-FFF2-40B4-BE49-F238E27FC236}">
                <a16:creationId xmlns:a16="http://schemas.microsoft.com/office/drawing/2014/main" id="{75E8437F-3EEB-4A33-9F7E-AF5E29AF1E23}"/>
              </a:ext>
            </a:extLst>
          </p:cNvPr>
          <p:cNvSpPr/>
          <p:nvPr/>
        </p:nvSpPr>
        <p:spPr>
          <a:xfrm rot="18899860">
            <a:off x="5737654" y="1103734"/>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38FDFCE-6EE5-4CD7-8208-23486633C977}"/>
              </a:ext>
            </a:extLst>
          </p:cNvPr>
          <p:cNvSpPr/>
          <p:nvPr/>
        </p:nvSpPr>
        <p:spPr>
          <a:xfrm rot="465191">
            <a:off x="6294458" y="3487072"/>
            <a:ext cx="2057400" cy="20574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015E742-167E-4910-B60B-16E1B25CD471}"/>
              </a:ext>
            </a:extLst>
          </p:cNvPr>
          <p:cNvSpPr/>
          <p:nvPr/>
        </p:nvSpPr>
        <p:spPr>
          <a:xfrm rot="465191">
            <a:off x="6479074" y="3659415"/>
            <a:ext cx="1714500" cy="151931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Photo</a:t>
            </a:r>
          </a:p>
        </p:txBody>
      </p:sp>
      <p:sp>
        <p:nvSpPr>
          <p:cNvPr id="27" name="Freeform: Shape 26">
            <a:extLst>
              <a:ext uri="{FF2B5EF4-FFF2-40B4-BE49-F238E27FC236}">
                <a16:creationId xmlns:a16="http://schemas.microsoft.com/office/drawing/2014/main" id="{40556493-1124-4114-A60F-DEA3BEB1F53B}"/>
              </a:ext>
            </a:extLst>
          </p:cNvPr>
          <p:cNvSpPr/>
          <p:nvPr/>
        </p:nvSpPr>
        <p:spPr>
          <a:xfrm rot="19365051">
            <a:off x="7263390" y="3046445"/>
            <a:ext cx="397090" cy="900065"/>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F039711C-49E9-49CE-8FB8-0127D8B1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8100">
            <a:off x="3801205" y="3205569"/>
            <a:ext cx="222667" cy="222667"/>
          </a:xfrm>
          <a:prstGeom prst="rect">
            <a:avLst/>
          </a:prstGeom>
        </p:spPr>
      </p:pic>
      <p:pic>
        <p:nvPicPr>
          <p:cNvPr id="37" name="Picture 36">
            <a:extLst>
              <a:ext uri="{FF2B5EF4-FFF2-40B4-BE49-F238E27FC236}">
                <a16:creationId xmlns:a16="http://schemas.microsoft.com/office/drawing/2014/main" id="{560C7CB0-3989-4968-A736-F2CCDFDE7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668" y="3317024"/>
            <a:ext cx="207971" cy="197170"/>
          </a:xfrm>
          <a:prstGeom prst="rect">
            <a:avLst/>
          </a:prstGeom>
        </p:spPr>
      </p:pic>
      <p:sp>
        <p:nvSpPr>
          <p:cNvPr id="2" name="مربع نص 1">
            <a:extLst>
              <a:ext uri="{FF2B5EF4-FFF2-40B4-BE49-F238E27FC236}">
                <a16:creationId xmlns:a16="http://schemas.microsoft.com/office/drawing/2014/main" id="{AAEF095B-149D-9F37-54ED-CF5A9E24347E}"/>
              </a:ext>
            </a:extLst>
          </p:cNvPr>
          <p:cNvSpPr txBox="1"/>
          <p:nvPr/>
        </p:nvSpPr>
        <p:spPr>
          <a:xfrm>
            <a:off x="4238584" y="278537"/>
            <a:ext cx="3831047" cy="600164"/>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1200" cap="none" spc="0" normalizeH="0" baseline="0" noProof="0">
                <a:ln>
                  <a:noFill/>
                </a:ln>
                <a:solidFill>
                  <a:srgbClr val="FF0000"/>
                </a:solidFill>
                <a:effectLst/>
                <a:highlight>
                  <a:srgbClr val="FFFF00"/>
                </a:highlight>
                <a:uLnTx/>
                <a:uFillTx/>
                <a:latin typeface="Arial"/>
                <a:ea typeface="+mn-ea"/>
                <a:cs typeface="Sultan bold" pitchFamily="2" charset="-78"/>
              </a:rPr>
              <a:t>أُسَمّي أَشْكالً مخروط.</a:t>
            </a:r>
          </a:p>
        </p:txBody>
      </p:sp>
      <p:pic>
        <p:nvPicPr>
          <p:cNvPr id="3" name="Picture 34">
            <a:extLst>
              <a:ext uri="{FF2B5EF4-FFF2-40B4-BE49-F238E27FC236}">
                <a16:creationId xmlns:a16="http://schemas.microsoft.com/office/drawing/2014/main" id="{BD4781E5-6ABE-0CFE-AAE6-15AE1611E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8100">
            <a:off x="5000445" y="5331312"/>
            <a:ext cx="222667" cy="222667"/>
          </a:xfrm>
          <a:prstGeom prst="rect">
            <a:avLst/>
          </a:prstGeom>
        </p:spPr>
      </p:pic>
      <p:pic>
        <p:nvPicPr>
          <p:cNvPr id="6" name="Picture 34">
            <a:extLst>
              <a:ext uri="{FF2B5EF4-FFF2-40B4-BE49-F238E27FC236}">
                <a16:creationId xmlns:a16="http://schemas.microsoft.com/office/drawing/2014/main" id="{83344C01-8F21-855B-9CD1-0DE279FC3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8100">
            <a:off x="8506638" y="3090874"/>
            <a:ext cx="222667" cy="222667"/>
          </a:xfrm>
          <a:prstGeom prst="rect">
            <a:avLst/>
          </a:prstGeom>
        </p:spPr>
      </p:pic>
      <p:pic>
        <p:nvPicPr>
          <p:cNvPr id="7" name="Picture 36">
            <a:extLst>
              <a:ext uri="{FF2B5EF4-FFF2-40B4-BE49-F238E27FC236}">
                <a16:creationId xmlns:a16="http://schemas.microsoft.com/office/drawing/2014/main" id="{42EF97E9-D3E1-CD06-BBAF-805A982A6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053" y="5245474"/>
            <a:ext cx="207971" cy="197170"/>
          </a:xfrm>
          <a:prstGeom prst="rect">
            <a:avLst/>
          </a:prstGeom>
        </p:spPr>
      </p:pic>
      <p:pic>
        <p:nvPicPr>
          <p:cNvPr id="11" name="صورة 10">
            <a:extLst>
              <a:ext uri="{FF2B5EF4-FFF2-40B4-BE49-F238E27FC236}">
                <a16:creationId xmlns:a16="http://schemas.microsoft.com/office/drawing/2014/main" id="{3B5D0A1C-0478-C54B-1F46-04543525B0A4}"/>
              </a:ext>
            </a:extLst>
          </p:cNvPr>
          <p:cNvPicPr>
            <a:picLocks noChangeAspect="1"/>
          </p:cNvPicPr>
          <p:nvPr/>
        </p:nvPicPr>
        <p:blipFill>
          <a:blip r:embed="rId4"/>
          <a:stretch>
            <a:fillRect/>
          </a:stretch>
        </p:blipFill>
        <p:spPr>
          <a:xfrm rot="20905273">
            <a:off x="7773973" y="1654618"/>
            <a:ext cx="1110018" cy="1425605"/>
          </a:xfrm>
          <a:prstGeom prst="rect">
            <a:avLst/>
          </a:prstGeom>
        </p:spPr>
      </p:pic>
      <p:pic>
        <p:nvPicPr>
          <p:cNvPr id="16" name="صورة 15">
            <a:extLst>
              <a:ext uri="{FF2B5EF4-FFF2-40B4-BE49-F238E27FC236}">
                <a16:creationId xmlns:a16="http://schemas.microsoft.com/office/drawing/2014/main" id="{5B36446E-D46E-6928-2322-8A70F5236A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296" y="1853964"/>
            <a:ext cx="1546866" cy="1343217"/>
          </a:xfrm>
          <a:prstGeom prst="rect">
            <a:avLst/>
          </a:prstGeom>
        </p:spPr>
      </p:pic>
    </p:spTree>
    <p:extLst>
      <p:ext uri="{BB962C8B-B14F-4D97-AF65-F5344CB8AC3E}">
        <p14:creationId xmlns:p14="http://schemas.microsoft.com/office/powerpoint/2010/main" val="5053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35"/>
                                        </p:tgtEl>
                                      </p:cBhvr>
                                    </p:animEffect>
                                    <p:animScale>
                                      <p:cBhvr>
                                        <p:cTn id="9" dur="250" autoRev="1" fill="hold"/>
                                        <p:tgtEl>
                                          <p:spTgt spid="35"/>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26" presetClass="emph" presetSubtype="0" fill="hold" nodeType="withEffect">
                                  <p:stCondLst>
                                    <p:cond delay="0"/>
                                  </p:stCondLst>
                                  <p:childTnLst>
                                    <p:animEffect transition="out" filter="fade">
                                      <p:cBhvr>
                                        <p:cTn id="13" dur="500" tmFilter="0, 0; .2, .5; .8, .5; 1, 0"/>
                                        <p:tgtEl>
                                          <p:spTgt spid="37"/>
                                        </p:tgtEl>
                                      </p:cBhvr>
                                    </p:animEffect>
                                    <p:animScale>
                                      <p:cBhvr>
                                        <p:cTn id="14" dur="250" autoRev="1" fill="hold"/>
                                        <p:tgtEl>
                                          <p:spTgt spid="37"/>
                                        </p:tgtEl>
                                      </p:cBhvr>
                                      <p:by x="105000" y="105000"/>
                                    </p:animScale>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26" presetClass="emph" presetSubtype="0" fill="hold" nodeType="with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26" presetClass="emph" presetSubtype="0" fill="hold" nodeType="with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26" presetClass="emph" presetSubtype="0" fill="hold" nodeType="with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0DEC3EEF-C7CA-629D-8A5A-0CCBD6FD3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091" y="1736812"/>
            <a:ext cx="7050207" cy="3851139"/>
          </a:xfrm>
          <a:prstGeom prst="rect">
            <a:avLst/>
          </a:prstGeom>
        </p:spPr>
      </p:pic>
      <p:pic>
        <p:nvPicPr>
          <p:cNvPr id="12" name="صورة 11">
            <a:extLst>
              <a:ext uri="{FF2B5EF4-FFF2-40B4-BE49-F238E27FC236}">
                <a16:creationId xmlns:a16="http://schemas.microsoft.com/office/drawing/2014/main" id="{89A0E4C8-67EF-6450-7375-C7BD9961F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0438" y="2612246"/>
            <a:ext cx="1847850" cy="2466975"/>
          </a:xfrm>
          <a:prstGeom prst="rect">
            <a:avLst/>
          </a:prstGeom>
        </p:spPr>
      </p:pic>
      <p:pic>
        <p:nvPicPr>
          <p:cNvPr id="6" name="صورة 5">
            <a:extLst>
              <a:ext uri="{FF2B5EF4-FFF2-40B4-BE49-F238E27FC236}">
                <a16:creationId xmlns:a16="http://schemas.microsoft.com/office/drawing/2014/main" id="{9D94A7B2-47E8-9E91-7BD4-F06E81E5C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521" y="5463927"/>
            <a:ext cx="1694026" cy="806679"/>
          </a:xfrm>
          <a:prstGeom prst="rect">
            <a:avLst/>
          </a:prstGeom>
        </p:spPr>
      </p:pic>
      <p:grpSp>
        <p:nvGrpSpPr>
          <p:cNvPr id="9" name="Group 5">
            <a:extLst>
              <a:ext uri="{FF2B5EF4-FFF2-40B4-BE49-F238E27FC236}">
                <a16:creationId xmlns:a16="http://schemas.microsoft.com/office/drawing/2014/main" id="{78BFB6E8-8372-F9CB-AE5D-2732F2FD3215}"/>
              </a:ext>
            </a:extLst>
          </p:cNvPr>
          <p:cNvGrpSpPr/>
          <p:nvPr/>
        </p:nvGrpSpPr>
        <p:grpSpPr>
          <a:xfrm>
            <a:off x="5444871" y="3002328"/>
            <a:ext cx="3808865" cy="1686812"/>
            <a:chOff x="1219200" y="700538"/>
            <a:chExt cx="3808865" cy="1344056"/>
          </a:xfrm>
        </p:grpSpPr>
        <p:sp>
          <p:nvSpPr>
            <p:cNvPr id="11" name="Rectangle: Rounded Corners 3">
              <a:extLst>
                <a:ext uri="{FF2B5EF4-FFF2-40B4-BE49-F238E27FC236}">
                  <a16:creationId xmlns:a16="http://schemas.microsoft.com/office/drawing/2014/main" id="{68A730DD-E70A-8EBB-F1A1-B7134CC24D90}"/>
                </a:ext>
              </a:extLst>
            </p:cNvPr>
            <p:cNvSpPr/>
            <p:nvPr/>
          </p:nvSpPr>
          <p:spPr>
            <a:xfrm>
              <a:off x="1219200" y="700538"/>
              <a:ext cx="3733800" cy="1344056"/>
            </a:xfrm>
            <a:prstGeom prst="roundRect">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3" name="TextBox 22">
              <a:extLst>
                <a:ext uri="{FF2B5EF4-FFF2-40B4-BE49-F238E27FC236}">
                  <a16:creationId xmlns:a16="http://schemas.microsoft.com/office/drawing/2014/main" id="{32E30A1E-EA95-161D-0E14-1F1011EB385D}"/>
                </a:ext>
              </a:extLst>
            </p:cNvPr>
            <p:cNvSpPr txBox="1"/>
            <p:nvPr/>
          </p:nvSpPr>
          <p:spPr>
            <a:xfrm>
              <a:off x="1294265" y="943401"/>
              <a:ext cx="3733800" cy="858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a:ln>
                    <a:noFill/>
                  </a:ln>
                  <a:solidFill>
                    <a:prstClr val="white"/>
                  </a:solidFill>
                  <a:effectLst/>
                  <a:uLnTx/>
                  <a:uFillTx/>
                  <a:latin typeface="djadli_OTFAures" panose="02000000000000000000" pitchFamily="2" charset="-78"/>
                  <a:ea typeface="+mn-ea"/>
                  <a:cs typeface="djadli_OTFAures" panose="02000000000000000000" pitchFamily="2" charset="-78"/>
                </a:rPr>
                <a:t>ناقشي أهمية استخدام المخروط في الحياة اليومية ؟</a:t>
              </a:r>
              <a:endParaRPr kumimoji="0" lang="ar-DZ" sz="3200" b="0" i="0" u="none" strike="noStrike" kern="1200" cap="none" spc="0" normalizeH="0" baseline="0" noProof="0">
                <a:ln>
                  <a:noFill/>
                </a:ln>
                <a:solidFill>
                  <a:prstClr val="white"/>
                </a:solidFill>
                <a:effectLst/>
                <a:uLnTx/>
                <a:uFillTx/>
                <a:latin typeface="djadli_OTFAures" panose="02000000000000000000" pitchFamily="2" charset="-78"/>
                <a:ea typeface="+mn-ea"/>
                <a:cs typeface="djadli_OTFAures" panose="02000000000000000000" pitchFamily="2" charset="-78"/>
              </a:endParaRPr>
            </a:p>
          </p:txBody>
        </p:sp>
      </p:grpSp>
    </p:spTree>
    <p:extLst>
      <p:ext uri="{BB962C8B-B14F-4D97-AF65-F5344CB8AC3E}">
        <p14:creationId xmlns:p14="http://schemas.microsoft.com/office/powerpoint/2010/main" val="2471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34068F0-2534-E4F3-5E6F-9421C08683CA}"/>
              </a:ext>
            </a:extLst>
          </p:cNvPr>
          <p:cNvPicPr>
            <a:picLocks noChangeAspect="1"/>
          </p:cNvPicPr>
          <p:nvPr/>
        </p:nvPicPr>
        <p:blipFill>
          <a:blip r:embed="rId2"/>
          <a:stretch>
            <a:fillRect/>
          </a:stretch>
        </p:blipFill>
        <p:spPr>
          <a:xfrm>
            <a:off x="2362200" y="2565400"/>
            <a:ext cx="8938340" cy="3302000"/>
          </a:xfrm>
          <a:prstGeom prst="rect">
            <a:avLst/>
          </a:prstGeom>
        </p:spPr>
      </p:pic>
      <p:pic>
        <p:nvPicPr>
          <p:cNvPr id="5" name="صورة 4">
            <a:extLst>
              <a:ext uri="{FF2B5EF4-FFF2-40B4-BE49-F238E27FC236}">
                <a16:creationId xmlns:a16="http://schemas.microsoft.com/office/drawing/2014/main" id="{5F0F870D-15A3-9CC6-F138-733A895E2C7B}"/>
              </a:ext>
            </a:extLst>
          </p:cNvPr>
          <p:cNvPicPr>
            <a:picLocks noChangeAspect="1"/>
          </p:cNvPicPr>
          <p:nvPr/>
        </p:nvPicPr>
        <p:blipFill>
          <a:blip r:embed="rId3"/>
          <a:stretch>
            <a:fillRect/>
          </a:stretch>
        </p:blipFill>
        <p:spPr>
          <a:xfrm>
            <a:off x="9982200" y="1143000"/>
            <a:ext cx="1047750" cy="428625"/>
          </a:xfrm>
          <a:prstGeom prst="rect">
            <a:avLst/>
          </a:prstGeom>
        </p:spPr>
      </p:pic>
      <p:pic>
        <p:nvPicPr>
          <p:cNvPr id="7" name="صورة 6">
            <a:extLst>
              <a:ext uri="{FF2B5EF4-FFF2-40B4-BE49-F238E27FC236}">
                <a16:creationId xmlns:a16="http://schemas.microsoft.com/office/drawing/2014/main" id="{75F091A3-B3A8-B40D-E603-BFC5C66138BD}"/>
              </a:ext>
            </a:extLst>
          </p:cNvPr>
          <p:cNvPicPr>
            <a:picLocks noChangeAspect="1"/>
          </p:cNvPicPr>
          <p:nvPr/>
        </p:nvPicPr>
        <p:blipFill>
          <a:blip r:embed="rId4"/>
          <a:stretch>
            <a:fillRect/>
          </a:stretch>
        </p:blipFill>
        <p:spPr>
          <a:xfrm>
            <a:off x="3124200" y="1143000"/>
            <a:ext cx="6743700" cy="438150"/>
          </a:xfrm>
          <a:prstGeom prst="rect">
            <a:avLst/>
          </a:prstGeom>
        </p:spPr>
      </p:pic>
      <p:pic>
        <p:nvPicPr>
          <p:cNvPr id="9" name="صورة 8">
            <a:extLst>
              <a:ext uri="{FF2B5EF4-FFF2-40B4-BE49-F238E27FC236}">
                <a16:creationId xmlns:a16="http://schemas.microsoft.com/office/drawing/2014/main" id="{F4CDC260-8CF2-6591-2F3C-45860A8A3B32}"/>
              </a:ext>
            </a:extLst>
          </p:cNvPr>
          <p:cNvPicPr>
            <a:picLocks noChangeAspect="1"/>
          </p:cNvPicPr>
          <p:nvPr/>
        </p:nvPicPr>
        <p:blipFill>
          <a:blip r:embed="rId5"/>
          <a:stretch>
            <a:fillRect/>
          </a:stretch>
        </p:blipFill>
        <p:spPr>
          <a:xfrm>
            <a:off x="6398081" y="1807028"/>
            <a:ext cx="3607446" cy="390525"/>
          </a:xfrm>
          <a:prstGeom prst="rect">
            <a:avLst/>
          </a:prstGeom>
        </p:spPr>
      </p:pic>
      <p:pic>
        <p:nvPicPr>
          <p:cNvPr id="11" name="صورة 10">
            <a:extLst>
              <a:ext uri="{FF2B5EF4-FFF2-40B4-BE49-F238E27FC236}">
                <a16:creationId xmlns:a16="http://schemas.microsoft.com/office/drawing/2014/main" id="{3BF1F507-4D86-5704-59E5-E086D1A93CDA}"/>
              </a:ext>
            </a:extLst>
          </p:cNvPr>
          <p:cNvPicPr>
            <a:picLocks noChangeAspect="1"/>
          </p:cNvPicPr>
          <p:nvPr/>
        </p:nvPicPr>
        <p:blipFill>
          <a:blip r:embed="rId6"/>
          <a:stretch>
            <a:fillRect/>
          </a:stretch>
        </p:blipFill>
        <p:spPr>
          <a:xfrm>
            <a:off x="2975690" y="1807028"/>
            <a:ext cx="3409950" cy="447675"/>
          </a:xfrm>
          <a:prstGeom prst="rect">
            <a:avLst/>
          </a:prstGeom>
        </p:spPr>
      </p:pic>
      <p:pic>
        <p:nvPicPr>
          <p:cNvPr id="13" name="صورة 12">
            <a:extLst>
              <a:ext uri="{FF2B5EF4-FFF2-40B4-BE49-F238E27FC236}">
                <a16:creationId xmlns:a16="http://schemas.microsoft.com/office/drawing/2014/main" id="{A1D699E2-D5BF-F178-DA74-4606D978CF3D}"/>
              </a:ext>
            </a:extLst>
          </p:cNvPr>
          <p:cNvPicPr>
            <a:picLocks noChangeAspect="1"/>
          </p:cNvPicPr>
          <p:nvPr/>
        </p:nvPicPr>
        <p:blipFill>
          <a:blip r:embed="rId7"/>
          <a:stretch>
            <a:fillRect/>
          </a:stretch>
        </p:blipFill>
        <p:spPr>
          <a:xfrm>
            <a:off x="5029200" y="3132735"/>
            <a:ext cx="4086225" cy="1489346"/>
          </a:xfrm>
          <a:prstGeom prst="rect">
            <a:avLst/>
          </a:prstGeom>
        </p:spPr>
      </p:pic>
      <p:pic>
        <p:nvPicPr>
          <p:cNvPr id="15" name="صورة 14">
            <a:extLst>
              <a:ext uri="{FF2B5EF4-FFF2-40B4-BE49-F238E27FC236}">
                <a16:creationId xmlns:a16="http://schemas.microsoft.com/office/drawing/2014/main" id="{2A070963-AF28-01E4-FC85-93D5C5992217}"/>
              </a:ext>
            </a:extLst>
          </p:cNvPr>
          <p:cNvPicPr>
            <a:picLocks noChangeAspect="1"/>
          </p:cNvPicPr>
          <p:nvPr/>
        </p:nvPicPr>
        <p:blipFill>
          <a:blip r:embed="rId8"/>
          <a:stretch>
            <a:fillRect/>
          </a:stretch>
        </p:blipFill>
        <p:spPr>
          <a:xfrm>
            <a:off x="7772400" y="4800600"/>
            <a:ext cx="1343025" cy="779878"/>
          </a:xfrm>
          <a:prstGeom prst="rect">
            <a:avLst/>
          </a:prstGeom>
        </p:spPr>
      </p:pic>
      <p:pic>
        <p:nvPicPr>
          <p:cNvPr id="17" name="صورة 16">
            <a:extLst>
              <a:ext uri="{FF2B5EF4-FFF2-40B4-BE49-F238E27FC236}">
                <a16:creationId xmlns:a16="http://schemas.microsoft.com/office/drawing/2014/main" id="{CBCB6D68-E76B-D101-588B-5C82A64B4C8B}"/>
              </a:ext>
            </a:extLst>
          </p:cNvPr>
          <p:cNvPicPr>
            <a:picLocks noChangeAspect="1"/>
          </p:cNvPicPr>
          <p:nvPr/>
        </p:nvPicPr>
        <p:blipFill>
          <a:blip r:embed="rId9"/>
          <a:stretch>
            <a:fillRect/>
          </a:stretch>
        </p:blipFill>
        <p:spPr>
          <a:xfrm>
            <a:off x="5410200" y="4823691"/>
            <a:ext cx="1764296" cy="706440"/>
          </a:xfrm>
          <a:prstGeom prst="rect">
            <a:avLst/>
          </a:prstGeom>
        </p:spPr>
      </p:pic>
      <p:pic>
        <p:nvPicPr>
          <p:cNvPr id="4" name="Picture 264">
            <a:extLst>
              <a:ext uri="{FF2B5EF4-FFF2-40B4-BE49-F238E27FC236}">
                <a16:creationId xmlns:a16="http://schemas.microsoft.com/office/drawing/2014/main" id="{6ED30AAA-84B1-30B6-7FCA-2E3EB27CBC4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19BC67A8-19A7-9C1F-C8C4-C47CD14DEE38}"/>
              </a:ext>
            </a:extLst>
          </p:cNvPr>
          <p:cNvPicPr>
            <a:picLocks noChangeAspect="1"/>
          </p:cNvPicPr>
          <p:nvPr/>
        </p:nvPicPr>
        <p:blipFill>
          <a:blip r:embed="rId2"/>
          <a:stretch>
            <a:fillRect/>
          </a:stretch>
        </p:blipFill>
        <p:spPr>
          <a:xfrm>
            <a:off x="2057400" y="1933575"/>
            <a:ext cx="8820150" cy="1495425"/>
          </a:xfrm>
          <a:prstGeom prst="rect">
            <a:avLst/>
          </a:prstGeom>
        </p:spPr>
      </p:pic>
    </p:spTree>
    <p:extLst>
      <p:ext uri="{BB962C8B-B14F-4D97-AF65-F5344CB8AC3E}">
        <p14:creationId xmlns:p14="http://schemas.microsoft.com/office/powerpoint/2010/main" val="187891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59C2FBA-AE2B-E0E1-2E03-B5F551683BFD}"/>
              </a:ext>
            </a:extLst>
          </p:cNvPr>
          <p:cNvPicPr>
            <a:picLocks noChangeAspect="1"/>
          </p:cNvPicPr>
          <p:nvPr/>
        </p:nvPicPr>
        <p:blipFill>
          <a:blip r:embed="rId2"/>
          <a:stretch>
            <a:fillRect/>
          </a:stretch>
        </p:blipFill>
        <p:spPr>
          <a:xfrm>
            <a:off x="8534399" y="993867"/>
            <a:ext cx="1762126" cy="395896"/>
          </a:xfrm>
          <a:prstGeom prst="rect">
            <a:avLst/>
          </a:prstGeom>
        </p:spPr>
      </p:pic>
      <p:pic>
        <p:nvPicPr>
          <p:cNvPr id="7" name="صورة 6">
            <a:extLst>
              <a:ext uri="{FF2B5EF4-FFF2-40B4-BE49-F238E27FC236}">
                <a16:creationId xmlns:a16="http://schemas.microsoft.com/office/drawing/2014/main" id="{2FF78A14-2E49-6915-4C1F-7D333F87E71F}"/>
              </a:ext>
            </a:extLst>
          </p:cNvPr>
          <p:cNvPicPr>
            <a:picLocks noChangeAspect="1"/>
          </p:cNvPicPr>
          <p:nvPr/>
        </p:nvPicPr>
        <p:blipFill>
          <a:blip r:embed="rId3"/>
          <a:stretch>
            <a:fillRect/>
          </a:stretch>
        </p:blipFill>
        <p:spPr>
          <a:xfrm>
            <a:off x="10439400" y="1581149"/>
            <a:ext cx="409575" cy="352425"/>
          </a:xfrm>
          <a:prstGeom prst="rect">
            <a:avLst/>
          </a:prstGeom>
        </p:spPr>
      </p:pic>
      <p:pic>
        <p:nvPicPr>
          <p:cNvPr id="9" name="صورة 8">
            <a:extLst>
              <a:ext uri="{FF2B5EF4-FFF2-40B4-BE49-F238E27FC236}">
                <a16:creationId xmlns:a16="http://schemas.microsoft.com/office/drawing/2014/main" id="{ECDBBE6C-B617-9BDB-33D7-BD3608486284}"/>
              </a:ext>
            </a:extLst>
          </p:cNvPr>
          <p:cNvPicPr>
            <a:picLocks noChangeAspect="1"/>
          </p:cNvPicPr>
          <p:nvPr/>
        </p:nvPicPr>
        <p:blipFill>
          <a:blip r:embed="rId4">
            <a:duotone>
              <a:prstClr val="black"/>
              <a:schemeClr val="accent1">
                <a:lumMod val="90000"/>
                <a:tint val="45000"/>
                <a:satMod val="400000"/>
              </a:schemeClr>
            </a:duotone>
          </a:blip>
          <a:stretch>
            <a:fillRect/>
          </a:stretch>
        </p:blipFill>
        <p:spPr>
          <a:xfrm>
            <a:off x="7239000" y="1524000"/>
            <a:ext cx="3057525" cy="466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صورة 10">
            <a:extLst>
              <a:ext uri="{FF2B5EF4-FFF2-40B4-BE49-F238E27FC236}">
                <a16:creationId xmlns:a16="http://schemas.microsoft.com/office/drawing/2014/main" id="{6E73FF43-57C7-122E-B947-54B6F8BC2C3A}"/>
              </a:ext>
            </a:extLst>
          </p:cNvPr>
          <p:cNvPicPr>
            <a:picLocks noChangeAspect="1"/>
          </p:cNvPicPr>
          <p:nvPr/>
        </p:nvPicPr>
        <p:blipFill>
          <a:blip r:embed="rId5"/>
          <a:stretch>
            <a:fillRect/>
          </a:stretch>
        </p:blipFill>
        <p:spPr>
          <a:xfrm>
            <a:off x="2158924" y="1714114"/>
            <a:ext cx="1855821" cy="2257425"/>
          </a:xfrm>
          <a:prstGeom prst="rect">
            <a:avLst/>
          </a:prstGeom>
        </p:spPr>
      </p:pic>
      <p:pic>
        <p:nvPicPr>
          <p:cNvPr id="13" name="صورة 12">
            <a:extLst>
              <a:ext uri="{FF2B5EF4-FFF2-40B4-BE49-F238E27FC236}">
                <a16:creationId xmlns:a16="http://schemas.microsoft.com/office/drawing/2014/main" id="{649A6AC9-3171-E52B-2F3C-2A7A18014C04}"/>
              </a:ext>
            </a:extLst>
          </p:cNvPr>
          <p:cNvPicPr>
            <a:picLocks noChangeAspect="1"/>
          </p:cNvPicPr>
          <p:nvPr/>
        </p:nvPicPr>
        <p:blipFill>
          <a:blip r:embed="rId6"/>
          <a:stretch>
            <a:fillRect/>
          </a:stretch>
        </p:blipFill>
        <p:spPr>
          <a:xfrm>
            <a:off x="8651764" y="2620307"/>
            <a:ext cx="1762125" cy="504825"/>
          </a:xfrm>
          <a:prstGeom prst="rect">
            <a:avLst/>
          </a:prstGeom>
        </p:spPr>
      </p:pic>
      <p:pic>
        <p:nvPicPr>
          <p:cNvPr id="15" name="صورة 14">
            <a:extLst>
              <a:ext uri="{FF2B5EF4-FFF2-40B4-BE49-F238E27FC236}">
                <a16:creationId xmlns:a16="http://schemas.microsoft.com/office/drawing/2014/main" id="{43FBB208-92DA-D3F1-0FAF-3DA778A8C8D2}"/>
              </a:ext>
            </a:extLst>
          </p:cNvPr>
          <p:cNvPicPr>
            <a:picLocks noChangeAspect="1"/>
          </p:cNvPicPr>
          <p:nvPr/>
        </p:nvPicPr>
        <p:blipFill>
          <a:blip r:embed="rId7"/>
          <a:stretch>
            <a:fillRect/>
          </a:stretch>
        </p:blipFill>
        <p:spPr>
          <a:xfrm>
            <a:off x="8191111" y="3294163"/>
            <a:ext cx="2124075" cy="533400"/>
          </a:xfrm>
          <a:prstGeom prst="rect">
            <a:avLst/>
          </a:prstGeom>
        </p:spPr>
      </p:pic>
      <p:pic>
        <p:nvPicPr>
          <p:cNvPr id="17" name="صورة 16">
            <a:extLst>
              <a:ext uri="{FF2B5EF4-FFF2-40B4-BE49-F238E27FC236}">
                <a16:creationId xmlns:a16="http://schemas.microsoft.com/office/drawing/2014/main" id="{EEBC29DC-1C8F-47AB-85C4-CBDE3B0B2D35}"/>
              </a:ext>
            </a:extLst>
          </p:cNvPr>
          <p:cNvPicPr>
            <a:picLocks noChangeAspect="1"/>
          </p:cNvPicPr>
          <p:nvPr/>
        </p:nvPicPr>
        <p:blipFill>
          <a:blip r:embed="rId8">
            <a:duotone>
              <a:schemeClr val="accent6">
                <a:shade val="45000"/>
                <a:satMod val="135000"/>
              </a:schemeClr>
              <a:prstClr val="white"/>
            </a:duotone>
          </a:blip>
          <a:stretch>
            <a:fillRect/>
          </a:stretch>
        </p:blipFill>
        <p:spPr>
          <a:xfrm>
            <a:off x="8869994" y="5101799"/>
            <a:ext cx="1428750" cy="457200"/>
          </a:xfrm>
          <a:prstGeom prst="rect">
            <a:avLst/>
          </a:prstGeom>
        </p:spPr>
      </p:pic>
      <p:pic>
        <p:nvPicPr>
          <p:cNvPr id="19" name="صورة 18">
            <a:extLst>
              <a:ext uri="{FF2B5EF4-FFF2-40B4-BE49-F238E27FC236}">
                <a16:creationId xmlns:a16="http://schemas.microsoft.com/office/drawing/2014/main" id="{CEE4B0E3-6062-D6F8-06FD-19FAD725118C}"/>
              </a:ext>
            </a:extLst>
          </p:cNvPr>
          <p:cNvPicPr>
            <a:picLocks noChangeAspect="1"/>
          </p:cNvPicPr>
          <p:nvPr/>
        </p:nvPicPr>
        <p:blipFill>
          <a:blip r:embed="rId9">
            <a:duotone>
              <a:schemeClr val="accent2">
                <a:shade val="45000"/>
                <a:satMod val="135000"/>
              </a:schemeClr>
              <a:prstClr val="white"/>
            </a:duotone>
          </a:blip>
          <a:stretch>
            <a:fillRect/>
          </a:stretch>
        </p:blipFill>
        <p:spPr>
          <a:xfrm>
            <a:off x="6838765" y="5628112"/>
            <a:ext cx="3438525" cy="447675"/>
          </a:xfrm>
          <a:prstGeom prst="rect">
            <a:avLst/>
          </a:prstGeom>
        </p:spPr>
      </p:pic>
      <p:pic>
        <p:nvPicPr>
          <p:cNvPr id="21" name="صورة 20">
            <a:extLst>
              <a:ext uri="{FF2B5EF4-FFF2-40B4-BE49-F238E27FC236}">
                <a16:creationId xmlns:a16="http://schemas.microsoft.com/office/drawing/2014/main" id="{53C41E60-F990-46D9-1737-C86608AE3705}"/>
              </a:ext>
            </a:extLst>
          </p:cNvPr>
          <p:cNvPicPr>
            <a:picLocks noChangeAspect="1"/>
          </p:cNvPicPr>
          <p:nvPr/>
        </p:nvPicPr>
        <p:blipFill>
          <a:blip r:embed="rId10"/>
          <a:stretch>
            <a:fillRect/>
          </a:stretch>
        </p:blipFill>
        <p:spPr>
          <a:xfrm>
            <a:off x="5181600" y="2305666"/>
            <a:ext cx="1466850" cy="371475"/>
          </a:xfrm>
          <a:prstGeom prst="rect">
            <a:avLst/>
          </a:prstGeom>
        </p:spPr>
      </p:pic>
      <p:pic>
        <p:nvPicPr>
          <p:cNvPr id="23" name="صورة 22">
            <a:extLst>
              <a:ext uri="{FF2B5EF4-FFF2-40B4-BE49-F238E27FC236}">
                <a16:creationId xmlns:a16="http://schemas.microsoft.com/office/drawing/2014/main" id="{02C7A21F-3A85-1C33-C6B7-B30AB12628DE}"/>
              </a:ext>
            </a:extLst>
          </p:cNvPr>
          <p:cNvPicPr>
            <a:picLocks noChangeAspect="1"/>
          </p:cNvPicPr>
          <p:nvPr/>
        </p:nvPicPr>
        <p:blipFill>
          <a:blip r:embed="rId11"/>
          <a:stretch>
            <a:fillRect/>
          </a:stretch>
        </p:blipFill>
        <p:spPr>
          <a:xfrm>
            <a:off x="5459651" y="3477951"/>
            <a:ext cx="1466850" cy="381000"/>
          </a:xfrm>
          <a:prstGeom prst="rect">
            <a:avLst/>
          </a:prstGeom>
        </p:spPr>
      </p:pic>
      <p:pic>
        <p:nvPicPr>
          <p:cNvPr id="25" name="صورة 24">
            <a:extLst>
              <a:ext uri="{FF2B5EF4-FFF2-40B4-BE49-F238E27FC236}">
                <a16:creationId xmlns:a16="http://schemas.microsoft.com/office/drawing/2014/main" id="{E3E8749C-A6A6-D80D-65AE-4EE3F30C4D77}"/>
              </a:ext>
            </a:extLst>
          </p:cNvPr>
          <p:cNvPicPr>
            <a:picLocks noChangeAspect="1"/>
          </p:cNvPicPr>
          <p:nvPr/>
        </p:nvPicPr>
        <p:blipFill>
          <a:blip r:embed="rId12"/>
          <a:stretch>
            <a:fillRect/>
          </a:stretch>
        </p:blipFill>
        <p:spPr>
          <a:xfrm>
            <a:off x="4014745" y="5101799"/>
            <a:ext cx="3162300" cy="371475"/>
          </a:xfrm>
          <a:prstGeom prst="rect">
            <a:avLst/>
          </a:prstGeom>
        </p:spPr>
      </p:pic>
      <p:pic>
        <p:nvPicPr>
          <p:cNvPr id="2" name="Picture 264">
            <a:extLst>
              <a:ext uri="{FF2B5EF4-FFF2-40B4-BE49-F238E27FC236}">
                <a16:creationId xmlns:a16="http://schemas.microsoft.com/office/drawing/2014/main" id="{EF289491-07B4-0C4F-1114-E693BA3C5CA2}"/>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ربع نص 7">
            <a:extLst>
              <a:ext uri="{FF2B5EF4-FFF2-40B4-BE49-F238E27FC236}">
                <a16:creationId xmlns:a16="http://schemas.microsoft.com/office/drawing/2014/main" id="{F33E8C93-ABC2-DB5D-9F54-0DE5C655DFE2}"/>
              </a:ext>
            </a:extLst>
          </p:cNvPr>
          <p:cNvSpPr txBox="1"/>
          <p:nvPr/>
        </p:nvSpPr>
        <p:spPr>
          <a:xfrm>
            <a:off x="6691767" y="2162137"/>
            <a:ext cx="3747633" cy="421654"/>
          </a:xfrm>
          <a:prstGeom prst="rect">
            <a:avLst/>
          </a:prstGeom>
          <a:noFill/>
        </p:spPr>
        <p:txBody>
          <a:bodyPr wrap="square">
            <a:spAutoFit/>
          </a:bodyPr>
          <a:lstStyle/>
          <a:p>
            <a:pPr algn="r" rtl="1">
              <a:lnSpc>
                <a:spcPct val="107000"/>
              </a:lnSpc>
              <a:spcAft>
                <a:spcPts val="800"/>
              </a:spcAft>
            </a:pP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حجم المخروط= </a:t>
            </a:r>
            <a:r>
              <a:rPr lang="ar-SA" sz="2000" b="1" kern="0">
                <a:effectLst/>
                <a:latin typeface="Traditional Arabic" panose="02020603050405020304" pitchFamily="18" charset="-78"/>
                <a:ea typeface="Times New Roman" panose="02020603050405020304" pitchFamily="18" charset="0"/>
                <a:cs typeface="Al-KsorZulfiMath" panose="02010000000000000000" pitchFamily="2" charset="-78"/>
              </a:rPr>
              <a:t>!؛3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a:t>
            </a:r>
            <a:endParaRPr lang="en-US" sz="2000" kern="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ربع نص 11">
            <a:extLst>
              <a:ext uri="{FF2B5EF4-FFF2-40B4-BE49-F238E27FC236}">
                <a16:creationId xmlns:a16="http://schemas.microsoft.com/office/drawing/2014/main" id="{2FBF35A2-61E2-F687-10F2-F71A966D9AE1}"/>
              </a:ext>
            </a:extLst>
          </p:cNvPr>
          <p:cNvSpPr txBox="1"/>
          <p:nvPr/>
        </p:nvSpPr>
        <p:spPr>
          <a:xfrm>
            <a:off x="4782544" y="2952292"/>
            <a:ext cx="2055920" cy="369332"/>
          </a:xfrm>
          <a:prstGeom prst="rect">
            <a:avLst/>
          </a:prstGeom>
          <a:noFill/>
        </p:spPr>
        <p:txBody>
          <a:bodyPr wrap="square">
            <a:spAutoFit/>
          </a:bodyPr>
          <a:lstStyle/>
          <a:p>
            <a:r>
              <a:rPr lang="ar-SA" b="1" kern="0">
                <a:solidFill>
                  <a:srgbClr val="0070C0"/>
                </a:solidFill>
                <a:effectLst/>
                <a:ea typeface="Times New Roman" panose="02020603050405020304" pitchFamily="18" charset="0"/>
                <a:cs typeface="Traditional Arabic" panose="02020603050405020304" pitchFamily="18" charset="-78"/>
              </a:rPr>
              <a:t>القاعدة على شكل دائرة </a:t>
            </a:r>
            <a:endParaRPr lang="ar-SA">
              <a:solidFill>
                <a:srgbClr val="0070C0"/>
              </a:solidFill>
            </a:endParaRPr>
          </a:p>
        </p:txBody>
      </p:sp>
      <p:sp>
        <p:nvSpPr>
          <p:cNvPr id="16" name="مربع نص 15">
            <a:extLst>
              <a:ext uri="{FF2B5EF4-FFF2-40B4-BE49-F238E27FC236}">
                <a16:creationId xmlns:a16="http://schemas.microsoft.com/office/drawing/2014/main" id="{7CF3A691-838D-A4EF-8A25-012F59F8E574}"/>
              </a:ext>
            </a:extLst>
          </p:cNvPr>
          <p:cNvSpPr txBox="1"/>
          <p:nvPr/>
        </p:nvSpPr>
        <p:spPr>
          <a:xfrm>
            <a:off x="7391400" y="3886670"/>
            <a:ext cx="3022489" cy="553357"/>
          </a:xfrm>
          <a:prstGeom prst="rect">
            <a:avLst/>
          </a:prstGeom>
          <a:noFill/>
        </p:spPr>
        <p:txBody>
          <a:bodyPr wrap="square">
            <a:spAutoFit/>
          </a:bodyPr>
          <a:lstStyle/>
          <a:p>
            <a:pPr algn="r" rtl="1">
              <a:lnSpc>
                <a:spcPct val="107000"/>
              </a:lnSpc>
              <a:spcAft>
                <a:spcPts val="800"/>
              </a:spcAft>
            </a:pP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ح = </a:t>
            </a:r>
            <a:r>
              <a:rPr lang="ar-SA" sz="2800" b="1" kern="0">
                <a:effectLst/>
                <a:latin typeface="Traditional Arabic" panose="02020603050405020304" pitchFamily="18" charset="-78"/>
                <a:ea typeface="Times New Roman" panose="02020603050405020304" pitchFamily="18" charset="0"/>
                <a:cs typeface="Al-KsorZulfiMath" panose="02010000000000000000" pitchFamily="2" charset="-78"/>
              </a:rPr>
              <a:t>!؛3</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  </a:t>
            </a:r>
            <a:r>
              <a:rPr lang="ar-SA" sz="2800" b="1" kern="0">
                <a:effectLst/>
                <a:latin typeface="Traditional Arabic" panose="02020603050405020304" pitchFamily="18" charset="-78"/>
                <a:ea typeface="Times New Roman" panose="02020603050405020304" pitchFamily="18" charset="0"/>
                <a:cs typeface="Al-KsorZulfiMath" panose="02010000000000000000" pitchFamily="2" charset="-78"/>
              </a:rPr>
              <a:t>@؛7@؛ </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8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9</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 </a:t>
            </a:r>
            <a:r>
              <a:rPr lang="ar-SA" sz="28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14</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a:extLst>
              <a:ext uri="{FF2B5EF4-FFF2-40B4-BE49-F238E27FC236}">
                <a16:creationId xmlns:a16="http://schemas.microsoft.com/office/drawing/2014/main" id="{8597D7CF-9FE6-B885-F7C0-7ED293BAB36B}"/>
              </a:ext>
            </a:extLst>
          </p:cNvPr>
          <p:cNvCxnSpPr/>
          <p:nvPr/>
        </p:nvCxnSpPr>
        <p:spPr bwMode="auto">
          <a:xfrm flipH="1">
            <a:off x="9584369" y="4235952"/>
            <a:ext cx="228600" cy="15452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رابط مستقيم 21">
            <a:extLst>
              <a:ext uri="{FF2B5EF4-FFF2-40B4-BE49-F238E27FC236}">
                <a16:creationId xmlns:a16="http://schemas.microsoft.com/office/drawing/2014/main" id="{09F348BD-FE84-60B2-1E35-449654565FB4}"/>
              </a:ext>
            </a:extLst>
          </p:cNvPr>
          <p:cNvCxnSpPr/>
          <p:nvPr/>
        </p:nvCxnSpPr>
        <p:spPr bwMode="auto">
          <a:xfrm flipH="1">
            <a:off x="8451283" y="4086083"/>
            <a:ext cx="228600" cy="15452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مربع نص 23">
            <a:extLst>
              <a:ext uri="{FF2B5EF4-FFF2-40B4-BE49-F238E27FC236}">
                <a16:creationId xmlns:a16="http://schemas.microsoft.com/office/drawing/2014/main" id="{D8A71E43-0CDC-0A90-5CBB-D207D4D6DE15}"/>
              </a:ext>
            </a:extLst>
          </p:cNvPr>
          <p:cNvSpPr txBox="1"/>
          <p:nvPr/>
        </p:nvSpPr>
        <p:spPr>
          <a:xfrm>
            <a:off x="9622469" y="4253372"/>
            <a:ext cx="381000" cy="307777"/>
          </a:xfrm>
          <a:prstGeom prst="rect">
            <a:avLst/>
          </a:prstGeom>
          <a:noFill/>
        </p:spPr>
        <p:txBody>
          <a:bodyPr wrap="square" rtlCol="1">
            <a:spAutoFit/>
          </a:bodyPr>
          <a:lstStyle/>
          <a:p>
            <a:r>
              <a:rPr lang="ar-SA" sz="1400" b="1">
                <a:solidFill>
                  <a:srgbClr val="FF0000"/>
                </a:solidFill>
              </a:rPr>
              <a:t>1</a:t>
            </a:r>
          </a:p>
        </p:txBody>
      </p:sp>
      <p:sp>
        <p:nvSpPr>
          <p:cNvPr id="26" name="مربع نص 25">
            <a:extLst>
              <a:ext uri="{FF2B5EF4-FFF2-40B4-BE49-F238E27FC236}">
                <a16:creationId xmlns:a16="http://schemas.microsoft.com/office/drawing/2014/main" id="{DE43F3C6-BC7B-B32C-839B-4C449A5BDCFF}"/>
              </a:ext>
            </a:extLst>
          </p:cNvPr>
          <p:cNvSpPr txBox="1"/>
          <p:nvPr/>
        </p:nvSpPr>
        <p:spPr>
          <a:xfrm>
            <a:off x="8191111" y="3839508"/>
            <a:ext cx="381000" cy="307777"/>
          </a:xfrm>
          <a:prstGeom prst="rect">
            <a:avLst/>
          </a:prstGeom>
          <a:noFill/>
        </p:spPr>
        <p:txBody>
          <a:bodyPr wrap="square" rtlCol="1">
            <a:spAutoFit/>
          </a:bodyPr>
          <a:lstStyle/>
          <a:p>
            <a:r>
              <a:rPr lang="ar-SA" sz="1400" b="1">
                <a:solidFill>
                  <a:srgbClr val="FF0000"/>
                </a:solidFill>
              </a:rPr>
              <a:t>3</a:t>
            </a:r>
          </a:p>
        </p:txBody>
      </p:sp>
      <p:cxnSp>
        <p:nvCxnSpPr>
          <p:cNvPr id="27" name="رابط مستقيم 26">
            <a:extLst>
              <a:ext uri="{FF2B5EF4-FFF2-40B4-BE49-F238E27FC236}">
                <a16:creationId xmlns:a16="http://schemas.microsoft.com/office/drawing/2014/main" id="{0EE55776-3505-2925-7F90-8A19DB19EC53}"/>
              </a:ext>
            </a:extLst>
          </p:cNvPr>
          <p:cNvCxnSpPr/>
          <p:nvPr/>
        </p:nvCxnSpPr>
        <p:spPr bwMode="auto">
          <a:xfrm flipH="1">
            <a:off x="7777851" y="4137076"/>
            <a:ext cx="228600" cy="154529"/>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رابط مستقيم 27">
            <a:extLst>
              <a:ext uri="{FF2B5EF4-FFF2-40B4-BE49-F238E27FC236}">
                <a16:creationId xmlns:a16="http://schemas.microsoft.com/office/drawing/2014/main" id="{78DC79AD-3AB3-9330-826A-624669CEB1AB}"/>
              </a:ext>
            </a:extLst>
          </p:cNvPr>
          <p:cNvCxnSpPr/>
          <p:nvPr/>
        </p:nvCxnSpPr>
        <p:spPr bwMode="auto">
          <a:xfrm flipH="1">
            <a:off x="9024548" y="4235951"/>
            <a:ext cx="228600" cy="154529"/>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مربع نص 28">
            <a:extLst>
              <a:ext uri="{FF2B5EF4-FFF2-40B4-BE49-F238E27FC236}">
                <a16:creationId xmlns:a16="http://schemas.microsoft.com/office/drawing/2014/main" id="{BA1DEF58-52D6-F3EF-E08A-F2CEB7E2B6E6}"/>
              </a:ext>
            </a:extLst>
          </p:cNvPr>
          <p:cNvSpPr txBox="1"/>
          <p:nvPr/>
        </p:nvSpPr>
        <p:spPr>
          <a:xfrm>
            <a:off x="8993819" y="4223451"/>
            <a:ext cx="381000" cy="307777"/>
          </a:xfrm>
          <a:prstGeom prst="rect">
            <a:avLst/>
          </a:prstGeom>
          <a:noFill/>
        </p:spPr>
        <p:txBody>
          <a:bodyPr wrap="square" rtlCol="1">
            <a:spAutoFit/>
          </a:bodyPr>
          <a:lstStyle/>
          <a:p>
            <a:r>
              <a:rPr lang="ar-SA" sz="1400" b="1">
                <a:solidFill>
                  <a:srgbClr val="00B050"/>
                </a:solidFill>
              </a:rPr>
              <a:t>1</a:t>
            </a:r>
          </a:p>
        </p:txBody>
      </p:sp>
      <p:sp>
        <p:nvSpPr>
          <p:cNvPr id="30" name="مربع نص 29">
            <a:extLst>
              <a:ext uri="{FF2B5EF4-FFF2-40B4-BE49-F238E27FC236}">
                <a16:creationId xmlns:a16="http://schemas.microsoft.com/office/drawing/2014/main" id="{0686B0C0-2129-D645-3E09-DAD799B95C2B}"/>
              </a:ext>
            </a:extLst>
          </p:cNvPr>
          <p:cNvSpPr txBox="1"/>
          <p:nvPr/>
        </p:nvSpPr>
        <p:spPr>
          <a:xfrm>
            <a:off x="7656890" y="3839508"/>
            <a:ext cx="381000" cy="307777"/>
          </a:xfrm>
          <a:prstGeom prst="rect">
            <a:avLst/>
          </a:prstGeom>
          <a:noFill/>
        </p:spPr>
        <p:txBody>
          <a:bodyPr wrap="square" rtlCol="1">
            <a:spAutoFit/>
          </a:bodyPr>
          <a:lstStyle/>
          <a:p>
            <a:r>
              <a:rPr lang="ar-SA" sz="1400" b="1">
                <a:solidFill>
                  <a:srgbClr val="00B050"/>
                </a:solidFill>
              </a:rPr>
              <a:t>2</a:t>
            </a:r>
          </a:p>
        </p:txBody>
      </p:sp>
      <p:sp>
        <p:nvSpPr>
          <p:cNvPr id="32" name="مربع نص 31">
            <a:extLst>
              <a:ext uri="{FF2B5EF4-FFF2-40B4-BE49-F238E27FC236}">
                <a16:creationId xmlns:a16="http://schemas.microsoft.com/office/drawing/2014/main" id="{2AF830DA-C2AE-CE10-8C0F-6F23BAE43C9E}"/>
              </a:ext>
            </a:extLst>
          </p:cNvPr>
          <p:cNvSpPr txBox="1"/>
          <p:nvPr/>
        </p:nvSpPr>
        <p:spPr>
          <a:xfrm>
            <a:off x="7848600" y="4479469"/>
            <a:ext cx="2495457" cy="553357"/>
          </a:xfrm>
          <a:prstGeom prst="rect">
            <a:avLst/>
          </a:prstGeom>
          <a:noFill/>
        </p:spPr>
        <p:txBody>
          <a:bodyPr wrap="square">
            <a:spAutoFit/>
          </a:bodyPr>
          <a:lstStyle/>
          <a:p>
            <a:pPr algn="r" rtl="1">
              <a:lnSpc>
                <a:spcPct val="107000"/>
              </a:lnSpc>
              <a:spcAft>
                <a:spcPts val="800"/>
              </a:spcAft>
            </a:pP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ح = 22 × 3 × 2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10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59C2FBA-AE2B-E0E1-2E03-B5F551683BFD}"/>
              </a:ext>
            </a:extLst>
          </p:cNvPr>
          <p:cNvPicPr>
            <a:picLocks noChangeAspect="1"/>
          </p:cNvPicPr>
          <p:nvPr/>
        </p:nvPicPr>
        <p:blipFill>
          <a:blip r:embed="rId2"/>
          <a:stretch>
            <a:fillRect/>
          </a:stretch>
        </p:blipFill>
        <p:spPr>
          <a:xfrm>
            <a:off x="8534399" y="993867"/>
            <a:ext cx="1762126" cy="395896"/>
          </a:xfrm>
          <a:prstGeom prst="rect">
            <a:avLst/>
          </a:prstGeom>
        </p:spPr>
      </p:pic>
      <p:pic>
        <p:nvPicPr>
          <p:cNvPr id="7" name="صورة 6">
            <a:extLst>
              <a:ext uri="{FF2B5EF4-FFF2-40B4-BE49-F238E27FC236}">
                <a16:creationId xmlns:a16="http://schemas.microsoft.com/office/drawing/2014/main" id="{2FF78A14-2E49-6915-4C1F-7D333F87E71F}"/>
              </a:ext>
            </a:extLst>
          </p:cNvPr>
          <p:cNvPicPr>
            <a:picLocks noChangeAspect="1"/>
          </p:cNvPicPr>
          <p:nvPr/>
        </p:nvPicPr>
        <p:blipFill>
          <a:blip r:embed="rId3"/>
          <a:stretch>
            <a:fillRect/>
          </a:stretch>
        </p:blipFill>
        <p:spPr>
          <a:xfrm>
            <a:off x="10439400" y="1581149"/>
            <a:ext cx="409575" cy="352425"/>
          </a:xfrm>
          <a:prstGeom prst="rect">
            <a:avLst/>
          </a:prstGeom>
        </p:spPr>
      </p:pic>
      <p:pic>
        <p:nvPicPr>
          <p:cNvPr id="9" name="صورة 8">
            <a:extLst>
              <a:ext uri="{FF2B5EF4-FFF2-40B4-BE49-F238E27FC236}">
                <a16:creationId xmlns:a16="http://schemas.microsoft.com/office/drawing/2014/main" id="{ECDBBE6C-B617-9BDB-33D7-BD3608486284}"/>
              </a:ext>
            </a:extLst>
          </p:cNvPr>
          <p:cNvPicPr>
            <a:picLocks noChangeAspect="1"/>
          </p:cNvPicPr>
          <p:nvPr/>
        </p:nvPicPr>
        <p:blipFill>
          <a:blip r:embed="rId4">
            <a:duotone>
              <a:prstClr val="black"/>
              <a:schemeClr val="accent1">
                <a:lumMod val="90000"/>
                <a:tint val="45000"/>
                <a:satMod val="400000"/>
              </a:schemeClr>
            </a:duotone>
          </a:blip>
          <a:stretch>
            <a:fillRect/>
          </a:stretch>
        </p:blipFill>
        <p:spPr>
          <a:xfrm>
            <a:off x="7239000" y="1524000"/>
            <a:ext cx="3057525" cy="466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صورة 10">
            <a:extLst>
              <a:ext uri="{FF2B5EF4-FFF2-40B4-BE49-F238E27FC236}">
                <a16:creationId xmlns:a16="http://schemas.microsoft.com/office/drawing/2014/main" id="{6E73FF43-57C7-122E-B947-54B6F8BC2C3A}"/>
              </a:ext>
            </a:extLst>
          </p:cNvPr>
          <p:cNvPicPr>
            <a:picLocks noChangeAspect="1"/>
          </p:cNvPicPr>
          <p:nvPr/>
        </p:nvPicPr>
        <p:blipFill>
          <a:blip r:embed="rId5"/>
          <a:stretch>
            <a:fillRect/>
          </a:stretch>
        </p:blipFill>
        <p:spPr>
          <a:xfrm>
            <a:off x="2158924" y="1714114"/>
            <a:ext cx="1855821" cy="2257425"/>
          </a:xfrm>
          <a:prstGeom prst="rect">
            <a:avLst/>
          </a:prstGeom>
        </p:spPr>
      </p:pic>
      <p:pic>
        <p:nvPicPr>
          <p:cNvPr id="13" name="صورة 12">
            <a:extLst>
              <a:ext uri="{FF2B5EF4-FFF2-40B4-BE49-F238E27FC236}">
                <a16:creationId xmlns:a16="http://schemas.microsoft.com/office/drawing/2014/main" id="{649A6AC9-3171-E52B-2F3C-2A7A18014C04}"/>
              </a:ext>
            </a:extLst>
          </p:cNvPr>
          <p:cNvPicPr>
            <a:picLocks noChangeAspect="1"/>
          </p:cNvPicPr>
          <p:nvPr/>
        </p:nvPicPr>
        <p:blipFill>
          <a:blip r:embed="rId6"/>
          <a:stretch>
            <a:fillRect/>
          </a:stretch>
        </p:blipFill>
        <p:spPr>
          <a:xfrm>
            <a:off x="8651764" y="2620307"/>
            <a:ext cx="1762125" cy="504825"/>
          </a:xfrm>
          <a:prstGeom prst="rect">
            <a:avLst/>
          </a:prstGeom>
        </p:spPr>
      </p:pic>
      <p:pic>
        <p:nvPicPr>
          <p:cNvPr id="15" name="صورة 14">
            <a:extLst>
              <a:ext uri="{FF2B5EF4-FFF2-40B4-BE49-F238E27FC236}">
                <a16:creationId xmlns:a16="http://schemas.microsoft.com/office/drawing/2014/main" id="{43FBB208-92DA-D3F1-0FAF-3DA778A8C8D2}"/>
              </a:ext>
            </a:extLst>
          </p:cNvPr>
          <p:cNvPicPr>
            <a:picLocks noChangeAspect="1"/>
          </p:cNvPicPr>
          <p:nvPr/>
        </p:nvPicPr>
        <p:blipFill>
          <a:blip r:embed="rId7"/>
          <a:stretch>
            <a:fillRect/>
          </a:stretch>
        </p:blipFill>
        <p:spPr>
          <a:xfrm>
            <a:off x="8191111" y="3294163"/>
            <a:ext cx="2124075" cy="533400"/>
          </a:xfrm>
          <a:prstGeom prst="rect">
            <a:avLst/>
          </a:prstGeom>
        </p:spPr>
      </p:pic>
      <p:pic>
        <p:nvPicPr>
          <p:cNvPr id="21" name="صورة 20">
            <a:extLst>
              <a:ext uri="{FF2B5EF4-FFF2-40B4-BE49-F238E27FC236}">
                <a16:creationId xmlns:a16="http://schemas.microsoft.com/office/drawing/2014/main" id="{53C41E60-F990-46D9-1737-C86608AE3705}"/>
              </a:ext>
            </a:extLst>
          </p:cNvPr>
          <p:cNvPicPr>
            <a:picLocks noChangeAspect="1"/>
          </p:cNvPicPr>
          <p:nvPr/>
        </p:nvPicPr>
        <p:blipFill>
          <a:blip r:embed="rId8"/>
          <a:stretch>
            <a:fillRect/>
          </a:stretch>
        </p:blipFill>
        <p:spPr>
          <a:xfrm>
            <a:off x="5181600" y="2305666"/>
            <a:ext cx="1466850" cy="371475"/>
          </a:xfrm>
          <a:prstGeom prst="rect">
            <a:avLst/>
          </a:prstGeom>
        </p:spPr>
      </p:pic>
      <p:pic>
        <p:nvPicPr>
          <p:cNvPr id="23" name="صورة 22">
            <a:extLst>
              <a:ext uri="{FF2B5EF4-FFF2-40B4-BE49-F238E27FC236}">
                <a16:creationId xmlns:a16="http://schemas.microsoft.com/office/drawing/2014/main" id="{02C7A21F-3A85-1C33-C6B7-B30AB12628DE}"/>
              </a:ext>
            </a:extLst>
          </p:cNvPr>
          <p:cNvPicPr>
            <a:picLocks noChangeAspect="1"/>
          </p:cNvPicPr>
          <p:nvPr/>
        </p:nvPicPr>
        <p:blipFill>
          <a:blip r:embed="rId9"/>
          <a:stretch>
            <a:fillRect/>
          </a:stretch>
        </p:blipFill>
        <p:spPr>
          <a:xfrm>
            <a:off x="5323870" y="3471193"/>
            <a:ext cx="1466850" cy="381000"/>
          </a:xfrm>
          <a:prstGeom prst="rect">
            <a:avLst/>
          </a:prstGeom>
        </p:spPr>
      </p:pic>
      <p:pic>
        <p:nvPicPr>
          <p:cNvPr id="2" name="Picture 264">
            <a:extLst>
              <a:ext uri="{FF2B5EF4-FFF2-40B4-BE49-F238E27FC236}">
                <a16:creationId xmlns:a16="http://schemas.microsoft.com/office/drawing/2014/main" id="{EF289491-07B4-0C4F-1114-E693BA3C5CA2}"/>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ربع نص 7">
            <a:extLst>
              <a:ext uri="{FF2B5EF4-FFF2-40B4-BE49-F238E27FC236}">
                <a16:creationId xmlns:a16="http://schemas.microsoft.com/office/drawing/2014/main" id="{F33E8C93-ABC2-DB5D-9F54-0DE5C655DFE2}"/>
              </a:ext>
            </a:extLst>
          </p:cNvPr>
          <p:cNvSpPr txBox="1"/>
          <p:nvPr/>
        </p:nvSpPr>
        <p:spPr>
          <a:xfrm>
            <a:off x="6691767" y="2162137"/>
            <a:ext cx="3747633" cy="421654"/>
          </a:xfrm>
          <a:prstGeom prst="rect">
            <a:avLst/>
          </a:prstGeom>
          <a:noFill/>
        </p:spPr>
        <p:txBody>
          <a:bodyPr wrap="square">
            <a:spAutoFit/>
          </a:bodyPr>
          <a:lstStyle/>
          <a:p>
            <a:pPr algn="r" rtl="1">
              <a:lnSpc>
                <a:spcPct val="107000"/>
              </a:lnSpc>
              <a:spcAft>
                <a:spcPts val="800"/>
              </a:spcAft>
            </a:pP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حجم المخروط= </a:t>
            </a:r>
            <a:r>
              <a:rPr lang="ar-SA" sz="2000" b="1" kern="0">
                <a:effectLst/>
                <a:latin typeface="Traditional Arabic" panose="02020603050405020304" pitchFamily="18" charset="-78"/>
                <a:ea typeface="Times New Roman" panose="02020603050405020304" pitchFamily="18" charset="0"/>
                <a:cs typeface="Al-KsorZulfiMath" panose="02010000000000000000" pitchFamily="2" charset="-78"/>
              </a:rPr>
              <a:t>!؛3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a:t>
            </a:r>
            <a:endParaRPr lang="en-US" sz="2000" kern="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ربع نص 11">
            <a:extLst>
              <a:ext uri="{FF2B5EF4-FFF2-40B4-BE49-F238E27FC236}">
                <a16:creationId xmlns:a16="http://schemas.microsoft.com/office/drawing/2014/main" id="{2FBF35A2-61E2-F687-10F2-F71A966D9AE1}"/>
              </a:ext>
            </a:extLst>
          </p:cNvPr>
          <p:cNvSpPr txBox="1"/>
          <p:nvPr/>
        </p:nvSpPr>
        <p:spPr>
          <a:xfrm>
            <a:off x="4807857" y="2842826"/>
            <a:ext cx="2055920" cy="369332"/>
          </a:xfrm>
          <a:prstGeom prst="rect">
            <a:avLst/>
          </a:prstGeom>
          <a:noFill/>
        </p:spPr>
        <p:txBody>
          <a:bodyPr wrap="square">
            <a:spAutoFit/>
          </a:bodyPr>
          <a:lstStyle/>
          <a:p>
            <a:r>
              <a:rPr lang="ar-SA" b="1" kern="0">
                <a:solidFill>
                  <a:srgbClr val="0070C0"/>
                </a:solidFill>
                <a:effectLst/>
                <a:ea typeface="Times New Roman" panose="02020603050405020304" pitchFamily="18" charset="0"/>
                <a:cs typeface="Traditional Arabic" panose="02020603050405020304" pitchFamily="18" charset="-78"/>
              </a:rPr>
              <a:t>القاعدة على شكل دائرة </a:t>
            </a:r>
            <a:endParaRPr lang="ar-SA">
              <a:solidFill>
                <a:srgbClr val="0070C0"/>
              </a:solidFill>
            </a:endParaRPr>
          </a:p>
        </p:txBody>
      </p:sp>
      <p:sp>
        <p:nvSpPr>
          <p:cNvPr id="16" name="مربع نص 15">
            <a:extLst>
              <a:ext uri="{FF2B5EF4-FFF2-40B4-BE49-F238E27FC236}">
                <a16:creationId xmlns:a16="http://schemas.microsoft.com/office/drawing/2014/main" id="{7CF3A691-838D-A4EF-8A25-012F59F8E574}"/>
              </a:ext>
            </a:extLst>
          </p:cNvPr>
          <p:cNvSpPr txBox="1"/>
          <p:nvPr/>
        </p:nvSpPr>
        <p:spPr>
          <a:xfrm>
            <a:off x="7391400" y="3886670"/>
            <a:ext cx="3022489" cy="553357"/>
          </a:xfrm>
          <a:prstGeom prst="rect">
            <a:avLst/>
          </a:prstGeom>
          <a:noFill/>
        </p:spPr>
        <p:txBody>
          <a:bodyPr wrap="square">
            <a:spAutoFit/>
          </a:bodyPr>
          <a:lstStyle/>
          <a:p>
            <a:pPr algn="r" rtl="1">
              <a:lnSpc>
                <a:spcPct val="107000"/>
              </a:lnSpc>
              <a:spcAft>
                <a:spcPts val="800"/>
              </a:spcAft>
            </a:pP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ح = </a:t>
            </a:r>
            <a:r>
              <a:rPr lang="ar-SA" sz="2800" b="1" kern="0">
                <a:effectLst/>
                <a:latin typeface="Traditional Arabic" panose="02020603050405020304" pitchFamily="18" charset="-78"/>
                <a:ea typeface="Times New Roman" panose="02020603050405020304" pitchFamily="18" charset="0"/>
                <a:cs typeface="Al-KsorZulfiMath" panose="02010000000000000000" pitchFamily="2" charset="-78"/>
              </a:rPr>
              <a:t>!؛3</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  </a:t>
            </a:r>
            <a:r>
              <a:rPr lang="ar-SA" sz="2800" b="1" kern="0">
                <a:effectLst/>
                <a:latin typeface="Traditional Arabic" panose="02020603050405020304" pitchFamily="18" charset="-78"/>
                <a:ea typeface="Times New Roman" panose="02020603050405020304" pitchFamily="18" charset="0"/>
                <a:cs typeface="Al-KsorZulfiMath" panose="02010000000000000000" pitchFamily="2" charset="-78"/>
              </a:rPr>
              <a:t>@؛7@؛ </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8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9</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 </a:t>
            </a:r>
            <a:r>
              <a:rPr lang="ar-SA" sz="28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14</a:t>
            </a: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a:extLst>
              <a:ext uri="{FF2B5EF4-FFF2-40B4-BE49-F238E27FC236}">
                <a16:creationId xmlns:a16="http://schemas.microsoft.com/office/drawing/2014/main" id="{8597D7CF-9FE6-B885-F7C0-7ED293BAB36B}"/>
              </a:ext>
            </a:extLst>
          </p:cNvPr>
          <p:cNvCxnSpPr/>
          <p:nvPr/>
        </p:nvCxnSpPr>
        <p:spPr bwMode="auto">
          <a:xfrm flipH="1">
            <a:off x="9584369" y="4235952"/>
            <a:ext cx="228600" cy="15452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رابط مستقيم 21">
            <a:extLst>
              <a:ext uri="{FF2B5EF4-FFF2-40B4-BE49-F238E27FC236}">
                <a16:creationId xmlns:a16="http://schemas.microsoft.com/office/drawing/2014/main" id="{09F348BD-FE84-60B2-1E35-449654565FB4}"/>
              </a:ext>
            </a:extLst>
          </p:cNvPr>
          <p:cNvCxnSpPr/>
          <p:nvPr/>
        </p:nvCxnSpPr>
        <p:spPr bwMode="auto">
          <a:xfrm flipH="1">
            <a:off x="8451283" y="4086083"/>
            <a:ext cx="228600" cy="15452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مربع نص 23">
            <a:extLst>
              <a:ext uri="{FF2B5EF4-FFF2-40B4-BE49-F238E27FC236}">
                <a16:creationId xmlns:a16="http://schemas.microsoft.com/office/drawing/2014/main" id="{D8A71E43-0CDC-0A90-5CBB-D207D4D6DE15}"/>
              </a:ext>
            </a:extLst>
          </p:cNvPr>
          <p:cNvSpPr txBox="1"/>
          <p:nvPr/>
        </p:nvSpPr>
        <p:spPr>
          <a:xfrm>
            <a:off x="9622469" y="4253372"/>
            <a:ext cx="381000" cy="307777"/>
          </a:xfrm>
          <a:prstGeom prst="rect">
            <a:avLst/>
          </a:prstGeom>
          <a:noFill/>
        </p:spPr>
        <p:txBody>
          <a:bodyPr wrap="square" rtlCol="1">
            <a:spAutoFit/>
          </a:bodyPr>
          <a:lstStyle/>
          <a:p>
            <a:r>
              <a:rPr lang="ar-SA" sz="1400" b="1">
                <a:solidFill>
                  <a:srgbClr val="FF0000"/>
                </a:solidFill>
              </a:rPr>
              <a:t>1</a:t>
            </a:r>
          </a:p>
        </p:txBody>
      </p:sp>
      <p:sp>
        <p:nvSpPr>
          <p:cNvPr id="26" name="مربع نص 25">
            <a:extLst>
              <a:ext uri="{FF2B5EF4-FFF2-40B4-BE49-F238E27FC236}">
                <a16:creationId xmlns:a16="http://schemas.microsoft.com/office/drawing/2014/main" id="{DE43F3C6-BC7B-B32C-839B-4C449A5BDCFF}"/>
              </a:ext>
            </a:extLst>
          </p:cNvPr>
          <p:cNvSpPr txBox="1"/>
          <p:nvPr/>
        </p:nvSpPr>
        <p:spPr>
          <a:xfrm>
            <a:off x="8191111" y="3839508"/>
            <a:ext cx="381000" cy="307777"/>
          </a:xfrm>
          <a:prstGeom prst="rect">
            <a:avLst/>
          </a:prstGeom>
          <a:noFill/>
        </p:spPr>
        <p:txBody>
          <a:bodyPr wrap="square" rtlCol="1">
            <a:spAutoFit/>
          </a:bodyPr>
          <a:lstStyle/>
          <a:p>
            <a:r>
              <a:rPr lang="ar-SA" sz="1400" b="1">
                <a:solidFill>
                  <a:srgbClr val="FF0000"/>
                </a:solidFill>
              </a:rPr>
              <a:t>3</a:t>
            </a:r>
          </a:p>
        </p:txBody>
      </p:sp>
      <p:cxnSp>
        <p:nvCxnSpPr>
          <p:cNvPr id="27" name="رابط مستقيم 26">
            <a:extLst>
              <a:ext uri="{FF2B5EF4-FFF2-40B4-BE49-F238E27FC236}">
                <a16:creationId xmlns:a16="http://schemas.microsoft.com/office/drawing/2014/main" id="{0EE55776-3505-2925-7F90-8A19DB19EC53}"/>
              </a:ext>
            </a:extLst>
          </p:cNvPr>
          <p:cNvCxnSpPr/>
          <p:nvPr/>
        </p:nvCxnSpPr>
        <p:spPr bwMode="auto">
          <a:xfrm flipH="1">
            <a:off x="7777851" y="4137076"/>
            <a:ext cx="228600" cy="154529"/>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رابط مستقيم 27">
            <a:extLst>
              <a:ext uri="{FF2B5EF4-FFF2-40B4-BE49-F238E27FC236}">
                <a16:creationId xmlns:a16="http://schemas.microsoft.com/office/drawing/2014/main" id="{78DC79AD-3AB3-9330-826A-624669CEB1AB}"/>
              </a:ext>
            </a:extLst>
          </p:cNvPr>
          <p:cNvCxnSpPr/>
          <p:nvPr/>
        </p:nvCxnSpPr>
        <p:spPr bwMode="auto">
          <a:xfrm flipH="1">
            <a:off x="9024548" y="4235951"/>
            <a:ext cx="228600" cy="154529"/>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مربع نص 28">
            <a:extLst>
              <a:ext uri="{FF2B5EF4-FFF2-40B4-BE49-F238E27FC236}">
                <a16:creationId xmlns:a16="http://schemas.microsoft.com/office/drawing/2014/main" id="{BA1DEF58-52D6-F3EF-E08A-F2CEB7E2B6E6}"/>
              </a:ext>
            </a:extLst>
          </p:cNvPr>
          <p:cNvSpPr txBox="1"/>
          <p:nvPr/>
        </p:nvSpPr>
        <p:spPr>
          <a:xfrm>
            <a:off x="8993819" y="4223451"/>
            <a:ext cx="381000" cy="307777"/>
          </a:xfrm>
          <a:prstGeom prst="rect">
            <a:avLst/>
          </a:prstGeom>
          <a:noFill/>
        </p:spPr>
        <p:txBody>
          <a:bodyPr wrap="square" rtlCol="1">
            <a:spAutoFit/>
          </a:bodyPr>
          <a:lstStyle/>
          <a:p>
            <a:r>
              <a:rPr lang="ar-SA" sz="1400" b="1">
                <a:solidFill>
                  <a:srgbClr val="00B050"/>
                </a:solidFill>
              </a:rPr>
              <a:t>1</a:t>
            </a:r>
          </a:p>
        </p:txBody>
      </p:sp>
      <p:sp>
        <p:nvSpPr>
          <p:cNvPr id="30" name="مربع نص 29">
            <a:extLst>
              <a:ext uri="{FF2B5EF4-FFF2-40B4-BE49-F238E27FC236}">
                <a16:creationId xmlns:a16="http://schemas.microsoft.com/office/drawing/2014/main" id="{0686B0C0-2129-D645-3E09-DAD799B95C2B}"/>
              </a:ext>
            </a:extLst>
          </p:cNvPr>
          <p:cNvSpPr txBox="1"/>
          <p:nvPr/>
        </p:nvSpPr>
        <p:spPr>
          <a:xfrm>
            <a:off x="7656890" y="3839508"/>
            <a:ext cx="381000" cy="307777"/>
          </a:xfrm>
          <a:prstGeom prst="rect">
            <a:avLst/>
          </a:prstGeom>
          <a:noFill/>
        </p:spPr>
        <p:txBody>
          <a:bodyPr wrap="square" rtlCol="1">
            <a:spAutoFit/>
          </a:bodyPr>
          <a:lstStyle/>
          <a:p>
            <a:r>
              <a:rPr lang="ar-SA" sz="1400" b="1">
                <a:solidFill>
                  <a:srgbClr val="00B050"/>
                </a:solidFill>
              </a:rPr>
              <a:t>2</a:t>
            </a:r>
          </a:p>
        </p:txBody>
      </p:sp>
      <p:sp>
        <p:nvSpPr>
          <p:cNvPr id="32" name="مربع نص 31">
            <a:extLst>
              <a:ext uri="{FF2B5EF4-FFF2-40B4-BE49-F238E27FC236}">
                <a16:creationId xmlns:a16="http://schemas.microsoft.com/office/drawing/2014/main" id="{2AF830DA-C2AE-CE10-8C0F-6F23BAE43C9E}"/>
              </a:ext>
            </a:extLst>
          </p:cNvPr>
          <p:cNvSpPr txBox="1"/>
          <p:nvPr/>
        </p:nvSpPr>
        <p:spPr>
          <a:xfrm>
            <a:off x="7848600" y="4479469"/>
            <a:ext cx="2495457" cy="553357"/>
          </a:xfrm>
          <a:prstGeom prst="rect">
            <a:avLst/>
          </a:prstGeom>
          <a:noFill/>
        </p:spPr>
        <p:txBody>
          <a:bodyPr wrap="square">
            <a:spAutoFit/>
          </a:bodyPr>
          <a:lstStyle/>
          <a:p>
            <a:pPr algn="r" rtl="1">
              <a:lnSpc>
                <a:spcPct val="107000"/>
              </a:lnSpc>
              <a:spcAft>
                <a:spcPts val="800"/>
              </a:spcAft>
            </a:pPr>
            <a:r>
              <a:rPr lang="ar-SA" sz="2800" b="1" kern="0">
                <a:effectLst/>
                <a:latin typeface="Calibri" panose="020F0502020204030204" pitchFamily="34" charset="0"/>
                <a:ea typeface="Times New Roman" panose="02020603050405020304" pitchFamily="18" charset="0"/>
                <a:cs typeface="Traditional Arabic" panose="02020603050405020304" pitchFamily="18" charset="-78"/>
              </a:rPr>
              <a:t>ح = 22 × 3 × 2 </a:t>
            </a:r>
            <a:endParaRPr lang="en-US" sz="20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E20683FD-66D4-956F-AC4B-2931299A237E}"/>
              </a:ext>
            </a:extLst>
          </p:cNvPr>
          <p:cNvSpPr txBox="1"/>
          <p:nvPr/>
        </p:nvSpPr>
        <p:spPr>
          <a:xfrm>
            <a:off x="8451283" y="5201565"/>
            <a:ext cx="1845242" cy="553357"/>
          </a:xfrm>
          <a:prstGeom prst="rect">
            <a:avLst/>
          </a:prstGeom>
          <a:noFill/>
        </p:spPr>
        <p:txBody>
          <a:bodyPr wrap="square">
            <a:spAutoFit/>
          </a:bodyPr>
          <a:lstStyle/>
          <a:p>
            <a:pPr>
              <a:lnSpc>
                <a:spcPct val="107000"/>
              </a:lnSpc>
              <a:spcAft>
                <a:spcPts val="800"/>
              </a:spcAft>
            </a:pPr>
            <a:r>
              <a:rPr lang="ar-SA" sz="2800" b="1" kern="0">
                <a:effectLst/>
                <a:highlight>
                  <a:srgbClr val="FFFF00"/>
                </a:highlight>
                <a:latin typeface="Calibri" panose="020F0502020204030204" pitchFamily="34" charset="0"/>
                <a:ea typeface="Times New Roman" panose="02020603050405020304" pitchFamily="18" charset="0"/>
                <a:cs typeface="Traditional Arabic" panose="02020603050405020304" pitchFamily="18" charset="-78"/>
              </a:rPr>
              <a:t>ح = </a:t>
            </a:r>
            <a:r>
              <a:rPr lang="ar-SA" sz="2800" b="1" kern="0">
                <a:highlight>
                  <a:srgbClr val="FFFF00"/>
                </a:highlight>
                <a:latin typeface="Calibri" panose="020F0502020204030204" pitchFamily="34" charset="0"/>
                <a:ea typeface="Times New Roman" panose="02020603050405020304" pitchFamily="18" charset="0"/>
                <a:cs typeface="Traditional Arabic" panose="02020603050405020304" pitchFamily="18" charset="-78"/>
              </a:rPr>
              <a:t>132</a:t>
            </a:r>
            <a:r>
              <a:rPr lang="ar-SA" sz="2800" b="1" kern="0">
                <a:solidFill>
                  <a:srgbClr val="FF0000"/>
                </a:solidFill>
                <a:highlight>
                  <a:srgbClr val="FFFF00"/>
                </a:highlight>
                <a:ea typeface="Times New Roman" panose="02020603050405020304" pitchFamily="18" charset="0"/>
                <a:cs typeface="Traditional Arabic" panose="02020603050405020304" pitchFamily="18" charset="-78"/>
              </a:rPr>
              <a:t>ملم</a:t>
            </a:r>
            <a:r>
              <a:rPr lang="ar-SA" sz="2000" b="1" kern="0" baseline="30000">
                <a:solidFill>
                  <a:srgbClr val="FF0000"/>
                </a:solidFill>
                <a:highlight>
                  <a:srgbClr val="FFFF00"/>
                </a:highlight>
                <a:ea typeface="Times New Roman" panose="02020603050405020304" pitchFamily="18" charset="0"/>
                <a:cs typeface="Traditional Arabic" panose="02020603050405020304" pitchFamily="18" charset="-78"/>
              </a:rPr>
              <a:t>3</a:t>
            </a:r>
            <a:endParaRPr lang="en-US" sz="2000" kern="1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48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right)">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right)">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3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2" name="Rectangle 22">
            <a:extLst>
              <a:ext uri="{FF2B5EF4-FFF2-40B4-BE49-F238E27FC236}">
                <a16:creationId xmlns:a16="http://schemas.microsoft.com/office/drawing/2014/main" id="{718C5D1F-27F9-7BAE-A6FF-6C9DA65E53EA}"/>
              </a:ext>
            </a:extLst>
          </p:cNvPr>
          <p:cNvSpPr>
            <a:spLocks noGrp="1" noChangeArrowheads="1"/>
          </p:cNvSpPr>
          <p:nvPr>
            <p:ph type="subTitle" idx="4294967295"/>
          </p:nvPr>
        </p:nvSpPr>
        <p:spPr>
          <a:xfrm>
            <a:off x="3397250" y="3984625"/>
            <a:ext cx="1484313" cy="500063"/>
          </a:xfrm>
          <a:solidFill>
            <a:srgbClr val="66FFFF"/>
          </a:solidFill>
          <a:scene3d>
            <a:camera prst="legacyPerspectiveBottomLeft"/>
            <a:lightRig rig="legacyFlat3" dir="t"/>
          </a:scene3d>
          <a:sp3d extrusionH="887400" prstMaterial="legacyMatte">
            <a:bevelT w="13500" h="13500" prst="angle"/>
            <a:bevelB w="13500" h="13500" prst="angle"/>
            <a:extrusionClr>
              <a:srgbClr val="66FFFF"/>
            </a:extrusionClr>
          </a:sp3d>
        </p:spPr>
        <p:txBody>
          <a:bodyPr rtlCol="0">
            <a:normAutofit fontScale="92500" lnSpcReduction="20000"/>
            <a:flatTx/>
          </a:bodyPr>
          <a:lstStyle/>
          <a:p>
            <a:pPr marL="205740" indent="-205740" eaLnBrk="1" fontAlgn="auto" hangingPunct="1">
              <a:spcBef>
                <a:spcPct val="0"/>
              </a:spcBef>
              <a:spcAft>
                <a:spcPts val="0"/>
              </a:spcAft>
              <a:buClr>
                <a:schemeClr val="accent3"/>
              </a:buClr>
              <a:buFont typeface="Wingdings 2"/>
              <a:buChar char=""/>
              <a:defRPr/>
            </a:pPr>
            <a:r>
              <a:rPr lang="ar-SA" sz="1900"/>
              <a:t>رفع اليد للمشاركة</a:t>
            </a:r>
          </a:p>
          <a:p>
            <a:pPr marL="0" indent="0" eaLnBrk="1" fontAlgn="auto" hangingPunct="1">
              <a:spcBef>
                <a:spcPct val="0"/>
              </a:spcBef>
              <a:spcAft>
                <a:spcPts val="0"/>
              </a:spcAft>
              <a:buClr>
                <a:schemeClr val="accent3"/>
              </a:buClr>
              <a:buFont typeface="Arial" panose="020B0604020202020204" pitchFamily="34" charset="0"/>
              <a:buNone/>
              <a:defRPr/>
            </a:pPr>
            <a:endParaRPr lang="en-US" sz="1238"/>
          </a:p>
        </p:txBody>
      </p:sp>
      <p:sp>
        <p:nvSpPr>
          <p:cNvPr id="184323" name="Line 3">
            <a:extLst>
              <a:ext uri="{FF2B5EF4-FFF2-40B4-BE49-F238E27FC236}">
                <a16:creationId xmlns:a16="http://schemas.microsoft.com/office/drawing/2014/main" id="{AD408BBE-CCAF-9A48-64F1-C55E841A0F1C}"/>
              </a:ext>
            </a:extLst>
          </p:cNvPr>
          <p:cNvSpPr>
            <a:spLocks noChangeShapeType="1"/>
          </p:cNvSpPr>
          <p:nvPr/>
        </p:nvSpPr>
        <p:spPr bwMode="auto">
          <a:xfrm flipH="1">
            <a:off x="5827713" y="2571750"/>
            <a:ext cx="34925" cy="2251075"/>
          </a:xfrm>
          <a:prstGeom prst="line">
            <a:avLst/>
          </a:prstGeom>
          <a:noFill/>
          <a:ln w="9525">
            <a:solidFill>
              <a:srgbClr val="3333CC"/>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4" name="Line 4">
            <a:extLst>
              <a:ext uri="{FF2B5EF4-FFF2-40B4-BE49-F238E27FC236}">
                <a16:creationId xmlns:a16="http://schemas.microsoft.com/office/drawing/2014/main" id="{7BFAADF3-8893-C635-DADE-05228D1187D9}"/>
              </a:ext>
            </a:extLst>
          </p:cNvPr>
          <p:cNvSpPr>
            <a:spLocks noChangeShapeType="1"/>
          </p:cNvSpPr>
          <p:nvPr/>
        </p:nvSpPr>
        <p:spPr bwMode="auto">
          <a:xfrm flipV="1">
            <a:off x="3719513" y="2563813"/>
            <a:ext cx="5184775" cy="0"/>
          </a:xfrm>
          <a:prstGeom prst="line">
            <a:avLst/>
          </a:prstGeom>
          <a:noFill/>
          <a:ln w="9525">
            <a:solidFill>
              <a:srgbClr val="FF00FF"/>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5" name="Line 5">
            <a:extLst>
              <a:ext uri="{FF2B5EF4-FFF2-40B4-BE49-F238E27FC236}">
                <a16:creationId xmlns:a16="http://schemas.microsoft.com/office/drawing/2014/main" id="{E0221BAA-8264-7E62-BD56-7EF61A4EB27B}"/>
              </a:ext>
            </a:extLst>
          </p:cNvPr>
          <p:cNvSpPr>
            <a:spLocks noChangeShapeType="1"/>
          </p:cNvSpPr>
          <p:nvPr/>
        </p:nvSpPr>
        <p:spPr bwMode="auto">
          <a:xfrm>
            <a:off x="3719513" y="2565400"/>
            <a:ext cx="0" cy="377825"/>
          </a:xfrm>
          <a:prstGeom prst="line">
            <a:avLst/>
          </a:prstGeom>
          <a:noFill/>
          <a:ln w="9525">
            <a:solidFill>
              <a:srgbClr val="660033"/>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6" name="Line 6">
            <a:extLst>
              <a:ext uri="{FF2B5EF4-FFF2-40B4-BE49-F238E27FC236}">
                <a16:creationId xmlns:a16="http://schemas.microsoft.com/office/drawing/2014/main" id="{2F35677F-CA13-BA49-8844-BE145676FBCC}"/>
              </a:ext>
            </a:extLst>
          </p:cNvPr>
          <p:cNvSpPr>
            <a:spLocks noChangeShapeType="1"/>
          </p:cNvSpPr>
          <p:nvPr/>
        </p:nvSpPr>
        <p:spPr bwMode="auto">
          <a:xfrm>
            <a:off x="5068888" y="2565400"/>
            <a:ext cx="0" cy="377825"/>
          </a:xfrm>
          <a:prstGeom prst="line">
            <a:avLst/>
          </a:prstGeom>
          <a:noFill/>
          <a:ln w="9525">
            <a:solidFill>
              <a:srgbClr val="FF9900"/>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7" name="Line 7">
            <a:extLst>
              <a:ext uri="{FF2B5EF4-FFF2-40B4-BE49-F238E27FC236}">
                <a16:creationId xmlns:a16="http://schemas.microsoft.com/office/drawing/2014/main" id="{1A9F0E18-5EEE-30D3-E017-CB6E255976D9}"/>
              </a:ext>
            </a:extLst>
          </p:cNvPr>
          <p:cNvSpPr>
            <a:spLocks noChangeShapeType="1"/>
          </p:cNvSpPr>
          <p:nvPr/>
        </p:nvSpPr>
        <p:spPr bwMode="auto">
          <a:xfrm>
            <a:off x="6524625" y="2565400"/>
            <a:ext cx="0" cy="377825"/>
          </a:xfrm>
          <a:prstGeom prst="line">
            <a:avLst/>
          </a:prstGeom>
          <a:noFill/>
          <a:ln w="9525">
            <a:solidFill>
              <a:schemeClr val="hlink"/>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8" name="Line 8">
            <a:extLst>
              <a:ext uri="{FF2B5EF4-FFF2-40B4-BE49-F238E27FC236}">
                <a16:creationId xmlns:a16="http://schemas.microsoft.com/office/drawing/2014/main" id="{EB3332A5-56EE-C5BB-5C6E-C23C5E344F4C}"/>
              </a:ext>
            </a:extLst>
          </p:cNvPr>
          <p:cNvSpPr>
            <a:spLocks noChangeShapeType="1"/>
          </p:cNvSpPr>
          <p:nvPr/>
        </p:nvSpPr>
        <p:spPr bwMode="auto">
          <a:xfrm>
            <a:off x="8904288" y="2565400"/>
            <a:ext cx="0" cy="377825"/>
          </a:xfrm>
          <a:prstGeom prst="line">
            <a:avLst/>
          </a:prstGeom>
          <a:noFill/>
          <a:ln w="9525">
            <a:solidFill>
              <a:schemeClr val="accent1"/>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8921" name="Picture 9" descr="118">
            <a:extLst>
              <a:ext uri="{FF2B5EF4-FFF2-40B4-BE49-F238E27FC236}">
                <a16:creationId xmlns:a16="http://schemas.microsoft.com/office/drawing/2014/main" id="{ABC6F5DA-91C0-8BB5-DC0E-950F0EECDC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64538" y="2457450"/>
            <a:ext cx="9985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118">
            <a:extLst>
              <a:ext uri="{FF2B5EF4-FFF2-40B4-BE49-F238E27FC236}">
                <a16:creationId xmlns:a16="http://schemas.microsoft.com/office/drawing/2014/main" id="{B75BCFE4-F73C-0467-50D1-D8F6F8B754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42025" y="2411413"/>
            <a:ext cx="9191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118">
            <a:extLst>
              <a:ext uri="{FF2B5EF4-FFF2-40B4-BE49-F238E27FC236}">
                <a16:creationId xmlns:a16="http://schemas.microsoft.com/office/drawing/2014/main" id="{056B690E-3FB2-963E-60E8-65B827C785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2457450"/>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118">
            <a:extLst>
              <a:ext uri="{FF2B5EF4-FFF2-40B4-BE49-F238E27FC236}">
                <a16:creationId xmlns:a16="http://schemas.microsoft.com/office/drawing/2014/main" id="{242F5279-3154-05C3-91FB-9970D463E6C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3738" y="2511425"/>
            <a:ext cx="9175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118">
            <a:extLst>
              <a:ext uri="{FF2B5EF4-FFF2-40B4-BE49-F238E27FC236}">
                <a16:creationId xmlns:a16="http://schemas.microsoft.com/office/drawing/2014/main" id="{3CA411E1-7E51-0564-141C-ACA2B90BF19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4132263"/>
            <a:ext cx="11350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5" name="Rectangle 15">
            <a:extLst>
              <a:ext uri="{FF2B5EF4-FFF2-40B4-BE49-F238E27FC236}">
                <a16:creationId xmlns:a16="http://schemas.microsoft.com/office/drawing/2014/main" id="{C4CEA45C-82FD-60DE-91FE-78FCB241DCAD}"/>
              </a:ext>
            </a:extLst>
          </p:cNvPr>
          <p:cNvSpPr>
            <a:spLocks noChangeArrowheads="1"/>
          </p:cNvSpPr>
          <p:nvPr/>
        </p:nvSpPr>
        <p:spPr bwMode="auto">
          <a:xfrm>
            <a:off x="7978775" y="3027363"/>
            <a:ext cx="1509713" cy="701675"/>
          </a:xfrm>
          <a:prstGeom prst="rect">
            <a:avLst/>
          </a:prstGeom>
          <a:solidFill>
            <a:srgbClr val="FF00FF"/>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00FF"/>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تجهيز ادواتك المدرسية</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والكتاب المدرسي</a:t>
            </a:r>
          </a:p>
        </p:txBody>
      </p:sp>
      <p:sp>
        <p:nvSpPr>
          <p:cNvPr id="184336" name="Rectangle 16">
            <a:extLst>
              <a:ext uri="{FF2B5EF4-FFF2-40B4-BE49-F238E27FC236}">
                <a16:creationId xmlns:a16="http://schemas.microsoft.com/office/drawing/2014/main" id="{55468CD0-F422-80DC-17FE-FEA16897D213}"/>
              </a:ext>
            </a:extLst>
          </p:cNvPr>
          <p:cNvSpPr>
            <a:spLocks noChangeArrowheads="1"/>
          </p:cNvSpPr>
          <p:nvPr/>
        </p:nvSpPr>
        <p:spPr bwMode="auto">
          <a:xfrm>
            <a:off x="6149975" y="3054350"/>
            <a:ext cx="1403350" cy="763588"/>
          </a:xfrm>
          <a:prstGeom prst="rect">
            <a:avLst/>
          </a:prstGeom>
          <a:solidFill>
            <a:schemeClr val="hlink"/>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الحفاظ على الهدوء </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والانضباط داخل الفصل </a:t>
            </a:r>
            <a:endParaRPr kumimoji="0" lang="en-US" sz="15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endParaRPr>
          </a:p>
        </p:txBody>
      </p:sp>
      <p:sp>
        <p:nvSpPr>
          <p:cNvPr id="184337" name="Rectangle 17">
            <a:extLst>
              <a:ext uri="{FF2B5EF4-FFF2-40B4-BE49-F238E27FC236}">
                <a16:creationId xmlns:a16="http://schemas.microsoft.com/office/drawing/2014/main" id="{F81F4CCA-1451-268D-F7C0-EFB68AD8E00C}"/>
              </a:ext>
            </a:extLst>
          </p:cNvPr>
          <p:cNvSpPr>
            <a:spLocks noChangeArrowheads="1"/>
          </p:cNvSpPr>
          <p:nvPr/>
        </p:nvSpPr>
        <p:spPr bwMode="auto">
          <a:xfrm>
            <a:off x="4713288" y="3046413"/>
            <a:ext cx="1233487" cy="739775"/>
          </a:xfrm>
          <a:prstGeom prst="rect">
            <a:avLst/>
          </a:prstGeom>
          <a:solidFill>
            <a:schemeClr val="accent2"/>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anchor="ctr">
            <a:flatTx/>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Century Gothic" panose="020B0502020202020204" pitchFamily="34" charset="0"/>
                <a:ea typeface="+mn-ea"/>
                <a:cs typeface="Arial" panose="020B0604020202020204" pitchFamily="34" charset="0"/>
              </a:rPr>
              <a:t>الاستماع الجيد</a:t>
            </a:r>
          </a:p>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Century Gothic" panose="020B0502020202020204" pitchFamily="34" charset="0"/>
                <a:ea typeface="+mn-ea"/>
                <a:cs typeface="Arial" panose="020B0604020202020204" pitchFamily="34" charset="0"/>
              </a:rPr>
              <a:t> والانصات</a:t>
            </a:r>
          </a:p>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900" b="0" i="0" u="none" strike="noStrike" kern="1200" cap="none" spc="0" normalizeH="0" baseline="0" noProof="0">
                <a:ln>
                  <a:noFill/>
                </a:ln>
                <a:solidFill>
                  <a:srgbClr val="FFFFFF"/>
                </a:solidFill>
                <a:effectLst>
                  <a:outerShdw blurRad="38100" dist="38100" dir="2700000" algn="tl">
                    <a:srgbClr val="000000"/>
                  </a:outerShdw>
                </a:effectLst>
                <a:uLnTx/>
                <a:uFillTx/>
                <a:latin typeface="Constantia" panose="02030602050306030303" pitchFamily="18" charset="0"/>
                <a:ea typeface="+mn-ea"/>
                <a:cs typeface="Arial" panose="020B0604020202020204" pitchFamily="34" charset="0"/>
              </a:rPr>
              <a:t>الانتباه جيدا للشرح</a:t>
            </a:r>
            <a:endParaRPr kumimoji="0" lang="en-US" altLang="ar-SA" sz="900" b="0" i="0" u="none" strike="noStrike" kern="1200" cap="none" spc="0" normalizeH="0" baseline="0" noProof="0">
              <a:ln>
                <a:noFill/>
              </a:ln>
              <a:solidFill>
                <a:srgbClr val="FFFFFF"/>
              </a:solidFill>
              <a:effectLst>
                <a:outerShdw blurRad="38100" dist="38100" dir="2700000" algn="tl">
                  <a:srgbClr val="000000"/>
                </a:outerShdw>
              </a:effectLst>
              <a:uLnTx/>
              <a:uFillTx/>
              <a:latin typeface="Constantia" panose="02030602050306030303" pitchFamily="18" charset="0"/>
              <a:ea typeface="+mn-ea"/>
              <a:cs typeface="Arial" panose="020B0604020202020204" pitchFamily="34" charset="0"/>
            </a:endParaRPr>
          </a:p>
          <a:p>
            <a:pPr marL="0" marR="0" lvl="0" indent="0" algn="ctr" defTabSz="685800" rtl="1" eaLnBrk="1" fontAlgn="base" latinLnBrk="0" hangingPunct="1">
              <a:lnSpc>
                <a:spcPct val="100000"/>
              </a:lnSpc>
              <a:spcBef>
                <a:spcPct val="0"/>
              </a:spcBef>
              <a:spcAft>
                <a:spcPct val="0"/>
              </a:spcAft>
              <a:buClrTx/>
              <a:buSzTx/>
              <a:buFontTx/>
              <a:buNone/>
              <a:tabLst/>
              <a:defRPr/>
            </a:pPr>
            <a:endParaRPr kumimoji="0" lang="en-US" altLang="ar-SA"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Century Gothic" panose="020B0502020202020204" pitchFamily="34" charset="0"/>
              <a:ea typeface="+mn-ea"/>
              <a:cs typeface="Arial" panose="020B0604020202020204" pitchFamily="34" charset="0"/>
            </a:endParaRPr>
          </a:p>
        </p:txBody>
      </p:sp>
      <p:sp>
        <p:nvSpPr>
          <p:cNvPr id="184338" name="Rectangle 18">
            <a:extLst>
              <a:ext uri="{FF2B5EF4-FFF2-40B4-BE49-F238E27FC236}">
                <a16:creationId xmlns:a16="http://schemas.microsoft.com/office/drawing/2014/main" id="{304EB164-B001-DA5A-11BA-24BF822A8012}"/>
              </a:ext>
            </a:extLst>
          </p:cNvPr>
          <p:cNvSpPr>
            <a:spLocks noChangeArrowheads="1"/>
          </p:cNvSpPr>
          <p:nvPr/>
        </p:nvSpPr>
        <p:spPr bwMode="auto">
          <a:xfrm>
            <a:off x="3309938" y="3051175"/>
            <a:ext cx="1274762" cy="757238"/>
          </a:xfrm>
          <a:prstGeom prst="rect">
            <a:avLst/>
          </a:prstGeom>
          <a:solidFill>
            <a:srgbClr val="FF99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9900"/>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عدم مقاطعة </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الآخرين أثناء الحديث</a:t>
            </a:r>
            <a:endParaRPr kumimoji="0" lang="en-US"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endParaRPr>
          </a:p>
        </p:txBody>
      </p:sp>
      <p:sp>
        <p:nvSpPr>
          <p:cNvPr id="184339" name="Rectangle 19">
            <a:extLst>
              <a:ext uri="{FF2B5EF4-FFF2-40B4-BE49-F238E27FC236}">
                <a16:creationId xmlns:a16="http://schemas.microsoft.com/office/drawing/2014/main" id="{00C04601-0635-F363-AAEB-4159F27B4DD8}"/>
              </a:ext>
            </a:extLst>
          </p:cNvPr>
          <p:cNvSpPr>
            <a:spLocks noChangeArrowheads="1"/>
          </p:cNvSpPr>
          <p:nvPr/>
        </p:nvSpPr>
        <p:spPr bwMode="auto">
          <a:xfrm>
            <a:off x="4854575" y="4810125"/>
            <a:ext cx="2590800" cy="611188"/>
          </a:xfrm>
          <a:prstGeom prst="rect">
            <a:avLst/>
          </a:prstGeom>
          <a:solidFill>
            <a:srgbClr val="FF99CC"/>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99CC"/>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تسليم الواجبات في الوقت المحدد</a:t>
            </a:r>
          </a:p>
        </p:txBody>
      </p:sp>
      <p:pic>
        <p:nvPicPr>
          <p:cNvPr id="38931" name="Picture 20" descr="118">
            <a:extLst>
              <a:ext uri="{FF2B5EF4-FFF2-40B4-BE49-F238E27FC236}">
                <a16:creationId xmlns:a16="http://schemas.microsoft.com/office/drawing/2014/main" id="{C156B687-30E7-7120-174E-200B9FC38A4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7563" y="3160713"/>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1" name="Rectangle 21">
            <a:extLst>
              <a:ext uri="{FF2B5EF4-FFF2-40B4-BE49-F238E27FC236}">
                <a16:creationId xmlns:a16="http://schemas.microsoft.com/office/drawing/2014/main" id="{04FC3A30-F178-D257-0A39-0FDCE0AD95F4}"/>
              </a:ext>
            </a:extLst>
          </p:cNvPr>
          <p:cNvSpPr>
            <a:spLocks noChangeArrowheads="1"/>
          </p:cNvSpPr>
          <p:nvPr/>
        </p:nvSpPr>
        <p:spPr bwMode="auto">
          <a:xfrm>
            <a:off x="6475413" y="3965575"/>
            <a:ext cx="2428875" cy="703263"/>
          </a:xfrm>
          <a:prstGeom prst="rect">
            <a:avLst/>
          </a:prstGeom>
          <a:solidFill>
            <a:srgbClr val="0099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009900"/>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تنفيذالمهام الأدائية في </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الوقت المحدد</a:t>
            </a:r>
          </a:p>
        </p:txBody>
      </p:sp>
      <p:pic>
        <p:nvPicPr>
          <p:cNvPr id="38933" name="Picture 23" descr="118">
            <a:extLst>
              <a:ext uri="{FF2B5EF4-FFF2-40B4-BE49-F238E27FC236}">
                <a16:creationId xmlns:a16="http://schemas.microsoft.com/office/drawing/2014/main" id="{A5DBDA1D-CC88-658D-412A-53C524F5635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330575"/>
            <a:ext cx="11620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4" name="Line 24">
            <a:extLst>
              <a:ext uri="{FF2B5EF4-FFF2-40B4-BE49-F238E27FC236}">
                <a16:creationId xmlns:a16="http://schemas.microsoft.com/office/drawing/2014/main" id="{DAE10870-DCBC-A2FC-95F1-01D1D24AEF22}"/>
              </a:ext>
            </a:extLst>
          </p:cNvPr>
          <p:cNvSpPr>
            <a:spLocks noChangeShapeType="1"/>
          </p:cNvSpPr>
          <p:nvPr/>
        </p:nvSpPr>
        <p:spPr bwMode="auto">
          <a:xfrm>
            <a:off x="8904288" y="2565400"/>
            <a:ext cx="0" cy="377825"/>
          </a:xfrm>
          <a:prstGeom prst="line">
            <a:avLst/>
          </a:prstGeom>
          <a:noFill/>
          <a:ln w="9525">
            <a:solidFill>
              <a:srgbClr val="FF9900"/>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رابط مستقيم 26">
            <a:extLst>
              <a:ext uri="{FF2B5EF4-FFF2-40B4-BE49-F238E27FC236}">
                <a16:creationId xmlns:a16="http://schemas.microsoft.com/office/drawing/2014/main" id="{C652F5A2-539B-EDB4-4D34-C4B7A86A2786}"/>
              </a:ext>
            </a:extLst>
          </p:cNvPr>
          <p:cNvCxnSpPr/>
          <p:nvPr/>
        </p:nvCxnSpPr>
        <p:spPr>
          <a:xfrm rot="5400000">
            <a:off x="7113587" y="3214688"/>
            <a:ext cx="128587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WordArt 14">
            <a:extLst>
              <a:ext uri="{FF2B5EF4-FFF2-40B4-BE49-F238E27FC236}">
                <a16:creationId xmlns:a16="http://schemas.microsoft.com/office/drawing/2014/main" id="{C27CE9B3-D96E-C21C-90F4-E4412AB90F76}"/>
              </a:ext>
            </a:extLst>
          </p:cNvPr>
          <p:cNvSpPr>
            <a:spLocks noChangeArrowheads="1" noChangeShapeType="1" noTextEdit="1"/>
          </p:cNvSpPr>
          <p:nvPr/>
        </p:nvSpPr>
        <p:spPr bwMode="auto">
          <a:xfrm>
            <a:off x="4046184" y="1074244"/>
            <a:ext cx="5130395" cy="1235678"/>
          </a:xfrm>
          <a:prstGeom prst="rect">
            <a:avLst/>
          </a:prstGeom>
        </p:spPr>
        <p:txBody>
          <a:bodyPr wrap="none" fromWordArt="1">
            <a:prstTxWarp prst="textPlain">
              <a:avLst>
                <a:gd name="adj" fmla="val 49818"/>
              </a:avLst>
            </a:prstTxWarp>
          </a:bodyPr>
          <a:lstStyle/>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139" b="0" i="0" u="none" strike="noStrike" kern="10" cap="none" spc="0" normalizeH="0" baseline="0" noProof="0">
                <a:ln w="0"/>
                <a:solidFill>
                  <a:srgbClr val="C4220D"/>
                </a:solidFill>
                <a:effectLst>
                  <a:outerShdw blurRad="38100" dist="25400" dir="5400000" algn="ctr" rotWithShape="0">
                    <a:srgbClr val="6E747A">
                      <a:alpha val="43000"/>
                    </a:srgbClr>
                  </a:outerShdw>
                </a:effectLst>
                <a:uLnTx/>
                <a:uFillTx/>
                <a:latin typeface="Arial"/>
                <a:ea typeface="+mn-ea"/>
                <a:cs typeface="Arial" panose="020B0604020202020204" pitchFamily="34" charset="0"/>
              </a:rPr>
              <a:t>لقد تم الاتفاق </a:t>
            </a:r>
          </a:p>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139" b="0" i="0" u="none" strike="noStrike" kern="10" cap="none" spc="0" normalizeH="0" baseline="0" noProof="0">
                <a:ln w="0"/>
                <a:solidFill>
                  <a:srgbClr val="C4220D"/>
                </a:solidFill>
                <a:effectLst>
                  <a:outerShdw blurRad="38100" dist="25400" dir="5400000" algn="ctr" rotWithShape="0">
                    <a:srgbClr val="6E747A">
                      <a:alpha val="43000"/>
                    </a:srgbClr>
                  </a:outerShdw>
                </a:effectLst>
                <a:uLnTx/>
                <a:uFillTx/>
                <a:latin typeface="Arial"/>
                <a:ea typeface="+mn-ea"/>
                <a:cs typeface="Arial" panose="020B0604020202020204" pitchFamily="34" charset="0"/>
              </a:rPr>
              <a:t>بين المعلمة / أسماء العوفي</a:t>
            </a:r>
          </a:p>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139" b="0" i="0" u="none" strike="noStrike" kern="10" cap="none" spc="0" normalizeH="0" baseline="0" noProof="0">
                <a:ln w="0"/>
                <a:solidFill>
                  <a:srgbClr val="C4220D"/>
                </a:solidFill>
                <a:effectLst>
                  <a:outerShdw blurRad="38100" dist="25400" dir="5400000" algn="ctr" rotWithShape="0">
                    <a:srgbClr val="6E747A">
                      <a:alpha val="43000"/>
                    </a:srgbClr>
                  </a:outerShdw>
                </a:effectLst>
                <a:uLnTx/>
                <a:uFillTx/>
                <a:latin typeface="Arial"/>
                <a:ea typeface="+mn-ea"/>
                <a:cs typeface="Arial" panose="020B0604020202020204" pitchFamily="34" charset="0"/>
              </a:rPr>
              <a:t>وتلميذات الصف ثاني متوسط على التالي </a:t>
            </a:r>
            <a:r>
              <a:rPr kumimoji="0" lang="ar-SA" sz="2700" b="0" i="0" u="none" strike="noStrike" kern="10" cap="none" spc="0" normalizeH="0" baseline="0" noProof="0">
                <a:ln w="12700">
                  <a:solidFill>
                    <a:srgbClr val="FF0000"/>
                  </a:solidFill>
                  <a:round/>
                  <a:headEnd/>
                  <a:tailEnd/>
                </a:ln>
                <a:solidFill>
                  <a:srgbClr val="008080"/>
                </a:solidFill>
                <a:effectLst>
                  <a:outerShdw dist="35921" dir="2700000" sy="50000" kx="2115830" algn="bl" rotWithShape="0">
                    <a:srgbClr val="C0C0C0">
                      <a:alpha val="79999"/>
                    </a:srgbClr>
                  </a:outerShdw>
                </a:effectLst>
                <a:uLnTx/>
                <a:uFillTx/>
                <a:latin typeface="Arial"/>
                <a:ea typeface="+mn-ea"/>
                <a:cs typeface="Arial"/>
              </a:rPr>
              <a:t>:</a:t>
            </a:r>
            <a:endParaRPr kumimoji="0" lang="ar-SA" sz="2700" b="0" i="0" u="none" strike="noStrike" kern="10" cap="none" spc="0" normalizeH="0" baseline="0" noProof="0" dirty="0">
              <a:ln w="12700">
                <a:solidFill>
                  <a:srgbClr val="FF0000"/>
                </a:solidFill>
                <a:round/>
                <a:headEnd/>
                <a:tailEnd/>
              </a:ln>
              <a:solidFill>
                <a:srgbClr val="008080"/>
              </a:solidFill>
              <a:effectLst>
                <a:outerShdw dist="35921" dir="2700000" sy="50000" kx="2115830" algn="bl" rotWithShape="0">
                  <a:srgbClr val="C0C0C0">
                    <a:alpha val="79999"/>
                  </a:srgbClr>
                </a:outerShdw>
              </a:effectLst>
              <a:uLnTx/>
              <a:uFillTx/>
              <a:latin typeface="Arial"/>
              <a:ea typeface="+mn-ea"/>
              <a:cs typeface="Arial"/>
            </a:endParaRPr>
          </a:p>
        </p:txBody>
      </p:sp>
      <p:sp>
        <p:nvSpPr>
          <p:cNvPr id="10" name="Rectangle 16">
            <a:extLst>
              <a:ext uri="{FF2B5EF4-FFF2-40B4-BE49-F238E27FC236}">
                <a16:creationId xmlns:a16="http://schemas.microsoft.com/office/drawing/2014/main" id="{7C2756AB-50BE-2239-C0B1-B7CC42992CA1}"/>
              </a:ext>
            </a:extLst>
          </p:cNvPr>
          <p:cNvSpPr>
            <a:spLocks noChangeArrowheads="1"/>
          </p:cNvSpPr>
          <p:nvPr/>
        </p:nvSpPr>
        <p:spPr bwMode="auto">
          <a:xfrm>
            <a:off x="3367088" y="4659313"/>
            <a:ext cx="1346200" cy="434975"/>
          </a:xfrm>
          <a:prstGeom prst="rect">
            <a:avLst/>
          </a:prstGeom>
          <a:solidFill>
            <a:srgbClr val="E2D7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E2D700"/>
            </a:extrusionClr>
          </a:sp3d>
        </p:spPr>
        <p:txBody>
          <a:bodyPr wrap="none" anchor="ctr">
            <a:flatTx/>
          </a:bodyPr>
          <a:lstStyle/>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تدوين الملاحظات </a:t>
            </a:r>
          </a:p>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والحل</a:t>
            </a:r>
            <a:endParaRPr kumimoji="0" lang="en-US" sz="1100" b="0" i="0" u="none" strike="noStrike" kern="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dissolve">
                                      <p:cBhvr>
                                        <p:cTn id="7" dur="500"/>
                                        <p:tgtEl>
                                          <p:spTgt spid="184323"/>
                                        </p:tgtEl>
                                      </p:cBhvr>
                                    </p:animEffect>
                                  </p:childTnLst>
                                </p:cTn>
                              </p:par>
                            </p:childTnLst>
                          </p:cTn>
                        </p:par>
                        <p:par>
                          <p:cTn id="8" fill="hold" nodeType="afterGroup">
                            <p:stCondLst>
                              <p:cond delay="500"/>
                            </p:stCondLst>
                            <p:childTnLst>
                              <p:par>
                                <p:cTn id="9" presetID="13" presetClass="entr" presetSubtype="16" fill="hold" nodeType="afterEffect">
                                  <p:stCondLst>
                                    <p:cond delay="0"/>
                                  </p:stCondLst>
                                  <p:childTnLst>
                                    <p:set>
                                      <p:cBhvr>
                                        <p:cTn id="10" dur="1" fill="hold">
                                          <p:stCondLst>
                                            <p:cond delay="0"/>
                                          </p:stCondLst>
                                        </p:cTn>
                                        <p:tgtEl>
                                          <p:spTgt spid="184324"/>
                                        </p:tgtEl>
                                        <p:attrNameLst>
                                          <p:attrName>style.visibility</p:attrName>
                                        </p:attrNameLst>
                                      </p:cBhvr>
                                      <p:to>
                                        <p:strVal val="visible"/>
                                      </p:to>
                                    </p:set>
                                    <p:animEffect transition="in" filter="plus(in)">
                                      <p:cBhvr>
                                        <p:cTn id="11" dur="500"/>
                                        <p:tgtEl>
                                          <p:spTgt spid="184324"/>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184344"/>
                                        </p:tgtEl>
                                        <p:attrNameLst>
                                          <p:attrName>style.visibility</p:attrName>
                                        </p:attrNameLst>
                                      </p:cBhvr>
                                      <p:to>
                                        <p:strVal val="visible"/>
                                      </p:to>
                                    </p:set>
                                    <p:anim calcmode="lin" valueType="num">
                                      <p:cBhvr>
                                        <p:cTn id="15" dur="500" fill="hold"/>
                                        <p:tgtEl>
                                          <p:spTgt spid="184344"/>
                                        </p:tgtEl>
                                        <p:attrNameLst>
                                          <p:attrName>ppt_x</p:attrName>
                                        </p:attrNameLst>
                                      </p:cBhvr>
                                      <p:tavLst>
                                        <p:tav tm="0">
                                          <p:val>
                                            <p:strVal val="#ppt_x-.2"/>
                                          </p:val>
                                        </p:tav>
                                        <p:tav tm="100000">
                                          <p:val>
                                            <p:strVal val="#ppt_x"/>
                                          </p:val>
                                        </p:tav>
                                      </p:tavLst>
                                    </p:anim>
                                    <p:anim calcmode="lin" valueType="num">
                                      <p:cBhvr>
                                        <p:cTn id="16" dur="500" fill="hold"/>
                                        <p:tgtEl>
                                          <p:spTgt spid="184344"/>
                                        </p:tgtEl>
                                        <p:attrNameLst>
                                          <p:attrName>ppt_y</p:attrName>
                                        </p:attrNameLst>
                                      </p:cBhvr>
                                      <p:tavLst>
                                        <p:tav tm="0">
                                          <p:val>
                                            <p:strVal val="#ppt_y"/>
                                          </p:val>
                                        </p:tav>
                                        <p:tav tm="100000">
                                          <p:val>
                                            <p:strVal val="#ppt_y"/>
                                          </p:val>
                                        </p:tav>
                                      </p:tavLst>
                                    </p:anim>
                                    <p:animEffect transition="in" filter="wipe(right)" prLst="gradientSize: 0.1">
                                      <p:cBhvr>
                                        <p:cTn id="17" dur="500"/>
                                        <p:tgtEl>
                                          <p:spTgt spid="184344"/>
                                        </p:tgtEl>
                                      </p:cBhvr>
                                    </p:animEffect>
                                  </p:childTnLst>
                                </p:cTn>
                              </p:par>
                            </p:childTnLst>
                          </p:cTn>
                        </p:par>
                        <p:par>
                          <p:cTn id="18" fill="hold" nodeType="afterGroup">
                            <p:stCondLst>
                              <p:cond delay="1500"/>
                            </p:stCondLst>
                            <p:childTnLst>
                              <p:par>
                                <p:cTn id="19" presetID="29" presetClass="entr" presetSubtype="0" fill="hold" nodeType="afterEffect">
                                  <p:stCondLst>
                                    <p:cond delay="0"/>
                                  </p:stCondLst>
                                  <p:childTnLst>
                                    <p:set>
                                      <p:cBhvr>
                                        <p:cTn id="20" dur="1" fill="hold">
                                          <p:stCondLst>
                                            <p:cond delay="0"/>
                                          </p:stCondLst>
                                        </p:cTn>
                                        <p:tgtEl>
                                          <p:spTgt spid="184328"/>
                                        </p:tgtEl>
                                        <p:attrNameLst>
                                          <p:attrName>style.visibility</p:attrName>
                                        </p:attrNameLst>
                                      </p:cBhvr>
                                      <p:to>
                                        <p:strVal val="visible"/>
                                      </p:to>
                                    </p:set>
                                    <p:anim calcmode="lin" valueType="num">
                                      <p:cBhvr>
                                        <p:cTn id="21" dur="500" fill="hold"/>
                                        <p:tgtEl>
                                          <p:spTgt spid="184328"/>
                                        </p:tgtEl>
                                        <p:attrNameLst>
                                          <p:attrName>ppt_x</p:attrName>
                                        </p:attrNameLst>
                                      </p:cBhvr>
                                      <p:tavLst>
                                        <p:tav tm="0">
                                          <p:val>
                                            <p:strVal val="#ppt_x-.2"/>
                                          </p:val>
                                        </p:tav>
                                        <p:tav tm="100000">
                                          <p:val>
                                            <p:strVal val="#ppt_x"/>
                                          </p:val>
                                        </p:tav>
                                      </p:tavLst>
                                    </p:anim>
                                    <p:anim calcmode="lin" valueType="num">
                                      <p:cBhvr>
                                        <p:cTn id="22" dur="500" fill="hold"/>
                                        <p:tgtEl>
                                          <p:spTgt spid="184328"/>
                                        </p:tgtEl>
                                        <p:attrNameLst>
                                          <p:attrName>ppt_y</p:attrName>
                                        </p:attrNameLst>
                                      </p:cBhvr>
                                      <p:tavLst>
                                        <p:tav tm="0">
                                          <p:val>
                                            <p:strVal val="#ppt_y"/>
                                          </p:val>
                                        </p:tav>
                                        <p:tav tm="100000">
                                          <p:val>
                                            <p:strVal val="#ppt_y"/>
                                          </p:val>
                                        </p:tav>
                                      </p:tavLst>
                                    </p:anim>
                                    <p:animEffect transition="in" filter="wipe(right)" prLst="gradientSize: 0.1">
                                      <p:cBhvr>
                                        <p:cTn id="23" dur="500"/>
                                        <p:tgtEl>
                                          <p:spTgt spid="184328"/>
                                        </p:tgtEl>
                                      </p:cBhvr>
                                    </p:animEffect>
                                  </p:childTnLst>
                                </p:cTn>
                              </p:par>
                            </p:childTnLst>
                          </p:cTn>
                        </p:par>
                        <p:par>
                          <p:cTn id="24" fill="hold" nodeType="afterGroup">
                            <p:stCondLst>
                              <p:cond delay="2000"/>
                            </p:stCondLst>
                            <p:childTnLst>
                              <p:par>
                                <p:cTn id="25" presetID="29" presetClass="entr" presetSubtype="0" fill="hold" nodeType="afterEffect">
                                  <p:stCondLst>
                                    <p:cond delay="0"/>
                                  </p:stCondLst>
                                  <p:childTnLst>
                                    <p:set>
                                      <p:cBhvr>
                                        <p:cTn id="26" dur="1" fill="hold">
                                          <p:stCondLst>
                                            <p:cond delay="0"/>
                                          </p:stCondLst>
                                        </p:cTn>
                                        <p:tgtEl>
                                          <p:spTgt spid="184327"/>
                                        </p:tgtEl>
                                        <p:attrNameLst>
                                          <p:attrName>style.visibility</p:attrName>
                                        </p:attrNameLst>
                                      </p:cBhvr>
                                      <p:to>
                                        <p:strVal val="visible"/>
                                      </p:to>
                                    </p:set>
                                    <p:anim calcmode="lin" valueType="num">
                                      <p:cBhvr>
                                        <p:cTn id="27" dur="500" fill="hold"/>
                                        <p:tgtEl>
                                          <p:spTgt spid="184327"/>
                                        </p:tgtEl>
                                        <p:attrNameLst>
                                          <p:attrName>ppt_x</p:attrName>
                                        </p:attrNameLst>
                                      </p:cBhvr>
                                      <p:tavLst>
                                        <p:tav tm="0">
                                          <p:val>
                                            <p:strVal val="#ppt_x-.2"/>
                                          </p:val>
                                        </p:tav>
                                        <p:tav tm="100000">
                                          <p:val>
                                            <p:strVal val="#ppt_x"/>
                                          </p:val>
                                        </p:tav>
                                      </p:tavLst>
                                    </p:anim>
                                    <p:anim calcmode="lin" valueType="num">
                                      <p:cBhvr>
                                        <p:cTn id="28" dur="5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184327"/>
                                        </p:tgtEl>
                                      </p:cBhvr>
                                    </p:animEffect>
                                  </p:childTnLst>
                                </p:cTn>
                              </p:par>
                            </p:childTnLst>
                          </p:cTn>
                        </p:par>
                        <p:par>
                          <p:cTn id="30" fill="hold" nodeType="afterGroup">
                            <p:stCondLst>
                              <p:cond delay="2500"/>
                            </p:stCondLst>
                            <p:childTnLst>
                              <p:par>
                                <p:cTn id="31" presetID="29" presetClass="entr" presetSubtype="0" fill="hold" nodeType="afterEffect">
                                  <p:stCondLst>
                                    <p:cond delay="0"/>
                                  </p:stCondLst>
                                  <p:childTnLst>
                                    <p:set>
                                      <p:cBhvr>
                                        <p:cTn id="32" dur="1" fill="hold">
                                          <p:stCondLst>
                                            <p:cond delay="0"/>
                                          </p:stCondLst>
                                        </p:cTn>
                                        <p:tgtEl>
                                          <p:spTgt spid="184326"/>
                                        </p:tgtEl>
                                        <p:attrNameLst>
                                          <p:attrName>style.visibility</p:attrName>
                                        </p:attrNameLst>
                                      </p:cBhvr>
                                      <p:to>
                                        <p:strVal val="visible"/>
                                      </p:to>
                                    </p:set>
                                    <p:anim calcmode="lin" valueType="num">
                                      <p:cBhvr>
                                        <p:cTn id="33" dur="500" fill="hold"/>
                                        <p:tgtEl>
                                          <p:spTgt spid="184326"/>
                                        </p:tgtEl>
                                        <p:attrNameLst>
                                          <p:attrName>ppt_x</p:attrName>
                                        </p:attrNameLst>
                                      </p:cBhvr>
                                      <p:tavLst>
                                        <p:tav tm="0">
                                          <p:val>
                                            <p:strVal val="#ppt_x-.2"/>
                                          </p:val>
                                        </p:tav>
                                        <p:tav tm="100000">
                                          <p:val>
                                            <p:strVal val="#ppt_x"/>
                                          </p:val>
                                        </p:tav>
                                      </p:tavLst>
                                    </p:anim>
                                    <p:anim calcmode="lin" valueType="num">
                                      <p:cBhvr>
                                        <p:cTn id="34" dur="500" fill="hold"/>
                                        <p:tgtEl>
                                          <p:spTgt spid="184326"/>
                                        </p:tgtEl>
                                        <p:attrNameLst>
                                          <p:attrName>ppt_y</p:attrName>
                                        </p:attrNameLst>
                                      </p:cBhvr>
                                      <p:tavLst>
                                        <p:tav tm="0">
                                          <p:val>
                                            <p:strVal val="#ppt_y"/>
                                          </p:val>
                                        </p:tav>
                                        <p:tav tm="100000">
                                          <p:val>
                                            <p:strVal val="#ppt_y"/>
                                          </p:val>
                                        </p:tav>
                                      </p:tavLst>
                                    </p:anim>
                                    <p:animEffect transition="in" filter="wipe(right)" prLst="gradientSize: 0.1">
                                      <p:cBhvr>
                                        <p:cTn id="35" dur="500"/>
                                        <p:tgtEl>
                                          <p:spTgt spid="184326"/>
                                        </p:tgtEl>
                                      </p:cBhvr>
                                    </p:animEffect>
                                  </p:childTnLst>
                                </p:cTn>
                              </p:par>
                            </p:childTnLst>
                          </p:cTn>
                        </p:par>
                        <p:par>
                          <p:cTn id="36" fill="hold" nodeType="afterGroup">
                            <p:stCondLst>
                              <p:cond delay="3000"/>
                            </p:stCondLst>
                            <p:childTnLst>
                              <p:par>
                                <p:cTn id="37" presetID="29" presetClass="entr" presetSubtype="0" fill="hold" nodeType="afterEffect">
                                  <p:stCondLst>
                                    <p:cond delay="0"/>
                                  </p:stCondLst>
                                  <p:childTnLst>
                                    <p:set>
                                      <p:cBhvr>
                                        <p:cTn id="38" dur="1" fill="hold">
                                          <p:stCondLst>
                                            <p:cond delay="0"/>
                                          </p:stCondLst>
                                        </p:cTn>
                                        <p:tgtEl>
                                          <p:spTgt spid="184325"/>
                                        </p:tgtEl>
                                        <p:attrNameLst>
                                          <p:attrName>style.visibility</p:attrName>
                                        </p:attrNameLst>
                                      </p:cBhvr>
                                      <p:to>
                                        <p:strVal val="visible"/>
                                      </p:to>
                                    </p:set>
                                    <p:anim calcmode="lin" valueType="num">
                                      <p:cBhvr>
                                        <p:cTn id="39" dur="500" fill="hold"/>
                                        <p:tgtEl>
                                          <p:spTgt spid="184325"/>
                                        </p:tgtEl>
                                        <p:attrNameLst>
                                          <p:attrName>ppt_x</p:attrName>
                                        </p:attrNameLst>
                                      </p:cBhvr>
                                      <p:tavLst>
                                        <p:tav tm="0">
                                          <p:val>
                                            <p:strVal val="#ppt_x-.2"/>
                                          </p:val>
                                        </p:tav>
                                        <p:tav tm="100000">
                                          <p:val>
                                            <p:strVal val="#ppt_x"/>
                                          </p:val>
                                        </p:tav>
                                      </p:tavLst>
                                    </p:anim>
                                    <p:anim calcmode="lin" valueType="num">
                                      <p:cBhvr>
                                        <p:cTn id="40" dur="5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41" dur="500"/>
                                        <p:tgtEl>
                                          <p:spTgt spid="184325"/>
                                        </p:tgtEl>
                                      </p:cBhvr>
                                    </p:animEffect>
                                  </p:childTnLst>
                                </p:cTn>
                              </p:par>
                            </p:childTnLst>
                          </p:cTn>
                        </p:par>
                        <p:par>
                          <p:cTn id="42" fill="hold" nodeType="afterGroup">
                            <p:stCondLst>
                              <p:cond delay="3500"/>
                            </p:stCondLst>
                            <p:childTnLst>
                              <p:par>
                                <p:cTn id="43" presetID="20" presetClass="entr" presetSubtype="0" fill="hold" nodeType="afterEffect">
                                  <p:stCondLst>
                                    <p:cond delay="0"/>
                                  </p:stCondLst>
                                  <p:childTnLst>
                                    <p:set>
                                      <p:cBhvr>
                                        <p:cTn id="44" dur="1" fill="hold">
                                          <p:stCondLst>
                                            <p:cond delay="0"/>
                                          </p:stCondLst>
                                        </p:cTn>
                                        <p:tgtEl>
                                          <p:spTgt spid="184335"/>
                                        </p:tgtEl>
                                        <p:attrNameLst>
                                          <p:attrName>style.visibility</p:attrName>
                                        </p:attrNameLst>
                                      </p:cBhvr>
                                      <p:to>
                                        <p:strVal val="visible"/>
                                      </p:to>
                                    </p:set>
                                    <p:animEffect transition="in" filter="wedge">
                                      <p:cBhvr>
                                        <p:cTn id="45" dur="500"/>
                                        <p:tgtEl>
                                          <p:spTgt spid="184335"/>
                                        </p:tgtEl>
                                      </p:cBhvr>
                                    </p:animEffect>
                                  </p:childTnLst>
                                </p:cTn>
                              </p:par>
                            </p:childTnLst>
                          </p:cTn>
                        </p:par>
                        <p:par>
                          <p:cTn id="46" fill="hold" nodeType="afterGroup">
                            <p:stCondLst>
                              <p:cond delay="40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84336"/>
                                        </p:tgtEl>
                                        <p:attrNameLst>
                                          <p:attrName>style.visibility</p:attrName>
                                        </p:attrNameLst>
                                      </p:cBhvr>
                                      <p:to>
                                        <p:strVal val="visible"/>
                                      </p:to>
                                    </p:set>
                                    <p:anim calcmode="lin" valueType="num">
                                      <p:cBhvr>
                                        <p:cTn id="49" dur="500" fill="hold"/>
                                        <p:tgtEl>
                                          <p:spTgt spid="184336"/>
                                        </p:tgtEl>
                                        <p:attrNameLst>
                                          <p:attrName>ppt_w</p:attrName>
                                        </p:attrNameLst>
                                      </p:cBhvr>
                                      <p:tavLst>
                                        <p:tav tm="0">
                                          <p:val>
                                            <p:fltVal val="0"/>
                                          </p:val>
                                        </p:tav>
                                        <p:tav tm="100000">
                                          <p:val>
                                            <p:strVal val="#ppt_w"/>
                                          </p:val>
                                        </p:tav>
                                      </p:tavLst>
                                    </p:anim>
                                    <p:anim calcmode="lin" valueType="num">
                                      <p:cBhvr>
                                        <p:cTn id="50" dur="500" fill="hold"/>
                                        <p:tgtEl>
                                          <p:spTgt spid="184336"/>
                                        </p:tgtEl>
                                        <p:attrNameLst>
                                          <p:attrName>ppt_h</p:attrName>
                                        </p:attrNameLst>
                                      </p:cBhvr>
                                      <p:tavLst>
                                        <p:tav tm="0">
                                          <p:val>
                                            <p:fltVal val="0"/>
                                          </p:val>
                                        </p:tav>
                                        <p:tav tm="100000">
                                          <p:val>
                                            <p:strVal val="#ppt_h"/>
                                          </p:val>
                                        </p:tav>
                                      </p:tavLst>
                                    </p:anim>
                                    <p:anim calcmode="lin" valueType="num">
                                      <p:cBhvr>
                                        <p:cTn id="51" dur="500" fill="hold"/>
                                        <p:tgtEl>
                                          <p:spTgt spid="184336"/>
                                        </p:tgtEl>
                                        <p:attrNameLst>
                                          <p:attrName>style.rotation</p:attrName>
                                        </p:attrNameLst>
                                      </p:cBhvr>
                                      <p:tavLst>
                                        <p:tav tm="0">
                                          <p:val>
                                            <p:fltVal val="90"/>
                                          </p:val>
                                        </p:tav>
                                        <p:tav tm="100000">
                                          <p:val>
                                            <p:fltVal val="0"/>
                                          </p:val>
                                        </p:tav>
                                      </p:tavLst>
                                    </p:anim>
                                    <p:animEffect transition="in" filter="fade">
                                      <p:cBhvr>
                                        <p:cTn id="52" dur="500"/>
                                        <p:tgtEl>
                                          <p:spTgt spid="184336"/>
                                        </p:tgtEl>
                                      </p:cBhvr>
                                    </p:animEffect>
                                  </p:childTnLst>
                                </p:cTn>
                              </p:par>
                            </p:childTnLst>
                          </p:cTn>
                        </p:par>
                        <p:par>
                          <p:cTn id="53" fill="hold" nodeType="afterGroup">
                            <p:stCondLst>
                              <p:cond delay="5300"/>
                            </p:stCondLst>
                            <p:childTnLst>
                              <p:par>
                                <p:cTn id="54" presetID="35" presetClass="entr" presetSubtype="0" fill="hold" nodeType="afterEffect">
                                  <p:stCondLst>
                                    <p:cond delay="0"/>
                                  </p:stCondLst>
                                  <p:childTnLst>
                                    <p:set>
                                      <p:cBhvr>
                                        <p:cTn id="55" dur="1" fill="hold">
                                          <p:stCondLst>
                                            <p:cond delay="0"/>
                                          </p:stCondLst>
                                        </p:cTn>
                                        <p:tgtEl>
                                          <p:spTgt spid="184337"/>
                                        </p:tgtEl>
                                        <p:attrNameLst>
                                          <p:attrName>style.visibility</p:attrName>
                                        </p:attrNameLst>
                                      </p:cBhvr>
                                      <p:to>
                                        <p:strVal val="visible"/>
                                      </p:to>
                                    </p:set>
                                    <p:animEffect transition="in" filter="fade">
                                      <p:cBhvr>
                                        <p:cTn id="56" dur="500"/>
                                        <p:tgtEl>
                                          <p:spTgt spid="184337"/>
                                        </p:tgtEl>
                                      </p:cBhvr>
                                    </p:animEffect>
                                    <p:anim calcmode="lin" valueType="num">
                                      <p:cBhvr>
                                        <p:cTn id="57" dur="500" fill="hold"/>
                                        <p:tgtEl>
                                          <p:spTgt spid="184337"/>
                                        </p:tgtEl>
                                        <p:attrNameLst>
                                          <p:attrName>style.rotation</p:attrName>
                                        </p:attrNameLst>
                                      </p:cBhvr>
                                      <p:tavLst>
                                        <p:tav tm="0">
                                          <p:val>
                                            <p:fltVal val="720"/>
                                          </p:val>
                                        </p:tav>
                                        <p:tav tm="100000">
                                          <p:val>
                                            <p:fltVal val="0"/>
                                          </p:val>
                                        </p:tav>
                                      </p:tavLst>
                                    </p:anim>
                                    <p:anim calcmode="lin" valueType="num">
                                      <p:cBhvr>
                                        <p:cTn id="58" dur="500" fill="hold"/>
                                        <p:tgtEl>
                                          <p:spTgt spid="184337"/>
                                        </p:tgtEl>
                                        <p:attrNameLst>
                                          <p:attrName>ppt_h</p:attrName>
                                        </p:attrNameLst>
                                      </p:cBhvr>
                                      <p:tavLst>
                                        <p:tav tm="0">
                                          <p:val>
                                            <p:fltVal val="0"/>
                                          </p:val>
                                        </p:tav>
                                        <p:tav tm="100000">
                                          <p:val>
                                            <p:strVal val="#ppt_h"/>
                                          </p:val>
                                        </p:tav>
                                      </p:tavLst>
                                    </p:anim>
                                    <p:anim calcmode="lin" valueType="num">
                                      <p:cBhvr>
                                        <p:cTn id="59" dur="500" fill="hold"/>
                                        <p:tgtEl>
                                          <p:spTgt spid="184337"/>
                                        </p:tgtEl>
                                        <p:attrNameLst>
                                          <p:attrName>ppt_w</p:attrName>
                                        </p:attrNameLst>
                                      </p:cBhvr>
                                      <p:tavLst>
                                        <p:tav tm="0">
                                          <p:val>
                                            <p:fltVal val="0"/>
                                          </p:val>
                                        </p:tav>
                                        <p:tav tm="100000">
                                          <p:val>
                                            <p:strVal val="#ppt_w"/>
                                          </p:val>
                                        </p:tav>
                                      </p:tavLst>
                                    </p:anim>
                                  </p:childTnLst>
                                </p:cTn>
                              </p:par>
                            </p:childTnLst>
                          </p:cTn>
                        </p:par>
                        <p:par>
                          <p:cTn id="60" fill="hold" nodeType="afterGroup">
                            <p:stCondLst>
                              <p:cond delay="5800"/>
                            </p:stCondLst>
                            <p:childTnLst>
                              <p:par>
                                <p:cTn id="61" presetID="26" presetClass="entr" presetSubtype="0" fill="hold" nodeType="afterEffect">
                                  <p:stCondLst>
                                    <p:cond delay="0"/>
                                  </p:stCondLst>
                                  <p:childTnLst>
                                    <p:set>
                                      <p:cBhvr>
                                        <p:cTn id="62" dur="1" fill="hold">
                                          <p:stCondLst>
                                            <p:cond delay="0"/>
                                          </p:stCondLst>
                                        </p:cTn>
                                        <p:tgtEl>
                                          <p:spTgt spid="184338"/>
                                        </p:tgtEl>
                                        <p:attrNameLst>
                                          <p:attrName>style.visibility</p:attrName>
                                        </p:attrNameLst>
                                      </p:cBhvr>
                                      <p:to>
                                        <p:strVal val="visible"/>
                                      </p:to>
                                    </p:set>
                                    <p:animEffect transition="in" filter="wipe(down)">
                                      <p:cBhvr>
                                        <p:cTn id="63" dur="145">
                                          <p:stCondLst>
                                            <p:cond delay="0"/>
                                          </p:stCondLst>
                                        </p:cTn>
                                        <p:tgtEl>
                                          <p:spTgt spid="184338"/>
                                        </p:tgtEl>
                                      </p:cBhvr>
                                    </p:animEffect>
                                    <p:anim calcmode="lin" valueType="num">
                                      <p:cBhvr>
                                        <p:cTn id="64" dur="456" tmFilter="0,0; 0.14,0.36; 0.43,0.73; 0.71,0.91; 1.0,1.0">
                                          <p:stCondLst>
                                            <p:cond delay="0"/>
                                          </p:stCondLst>
                                        </p:cTn>
                                        <p:tgtEl>
                                          <p:spTgt spid="184338"/>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184338"/>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184338"/>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184338"/>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184338"/>
                                        </p:tgtEl>
                                        <p:attrNameLst>
                                          <p:attrName>ppt_y</p:attrName>
                                        </p:attrNameLst>
                                      </p:cBhvr>
                                      <p:tavLst>
                                        <p:tav tm="0" fmla="#ppt_y-sin(pi*$)/81">
                                          <p:val>
                                            <p:fltVal val="0"/>
                                          </p:val>
                                        </p:tav>
                                        <p:tav tm="100000">
                                          <p:val>
                                            <p:fltVal val="1"/>
                                          </p:val>
                                        </p:tav>
                                      </p:tavLst>
                                    </p:anim>
                                    <p:animScale>
                                      <p:cBhvr>
                                        <p:cTn id="69" dur="7">
                                          <p:stCondLst>
                                            <p:cond delay="162"/>
                                          </p:stCondLst>
                                        </p:cTn>
                                        <p:tgtEl>
                                          <p:spTgt spid="184338"/>
                                        </p:tgtEl>
                                      </p:cBhvr>
                                      <p:to x="100000" y="60000"/>
                                    </p:animScale>
                                    <p:animScale>
                                      <p:cBhvr>
                                        <p:cTn id="70" dur="41" decel="50000">
                                          <p:stCondLst>
                                            <p:cond delay="169"/>
                                          </p:stCondLst>
                                        </p:cTn>
                                        <p:tgtEl>
                                          <p:spTgt spid="184338"/>
                                        </p:tgtEl>
                                      </p:cBhvr>
                                      <p:to x="100000" y="100000"/>
                                    </p:animScale>
                                    <p:animScale>
                                      <p:cBhvr>
                                        <p:cTn id="71" dur="7">
                                          <p:stCondLst>
                                            <p:cond delay="328"/>
                                          </p:stCondLst>
                                        </p:cTn>
                                        <p:tgtEl>
                                          <p:spTgt spid="184338"/>
                                        </p:tgtEl>
                                      </p:cBhvr>
                                      <p:to x="100000" y="80000"/>
                                    </p:animScale>
                                    <p:animScale>
                                      <p:cBhvr>
                                        <p:cTn id="72" dur="41" decel="50000">
                                          <p:stCondLst>
                                            <p:cond delay="335"/>
                                          </p:stCondLst>
                                        </p:cTn>
                                        <p:tgtEl>
                                          <p:spTgt spid="184338"/>
                                        </p:tgtEl>
                                      </p:cBhvr>
                                      <p:to x="100000" y="100000"/>
                                    </p:animScale>
                                    <p:animScale>
                                      <p:cBhvr>
                                        <p:cTn id="73" dur="7">
                                          <p:stCondLst>
                                            <p:cond delay="410"/>
                                          </p:stCondLst>
                                        </p:cTn>
                                        <p:tgtEl>
                                          <p:spTgt spid="184338"/>
                                        </p:tgtEl>
                                      </p:cBhvr>
                                      <p:to x="100000" y="90000"/>
                                    </p:animScale>
                                    <p:animScale>
                                      <p:cBhvr>
                                        <p:cTn id="74" dur="41" decel="50000">
                                          <p:stCondLst>
                                            <p:cond delay="417"/>
                                          </p:stCondLst>
                                        </p:cTn>
                                        <p:tgtEl>
                                          <p:spTgt spid="184338"/>
                                        </p:tgtEl>
                                      </p:cBhvr>
                                      <p:to x="100000" y="100000"/>
                                    </p:animScale>
                                    <p:animScale>
                                      <p:cBhvr>
                                        <p:cTn id="75" dur="7">
                                          <p:stCondLst>
                                            <p:cond delay="452"/>
                                          </p:stCondLst>
                                        </p:cTn>
                                        <p:tgtEl>
                                          <p:spTgt spid="184338"/>
                                        </p:tgtEl>
                                      </p:cBhvr>
                                      <p:to x="100000" y="95000"/>
                                    </p:animScale>
                                    <p:animScale>
                                      <p:cBhvr>
                                        <p:cTn id="76" dur="41" decel="50000">
                                          <p:stCondLst>
                                            <p:cond delay="458"/>
                                          </p:stCondLst>
                                        </p:cTn>
                                        <p:tgtEl>
                                          <p:spTgt spid="184338"/>
                                        </p:tgtEl>
                                      </p:cBhvr>
                                      <p:to x="100000" y="100000"/>
                                    </p:animScale>
                                  </p:childTnLst>
                                </p:cTn>
                              </p:par>
                            </p:childTnLst>
                          </p:cTn>
                        </p:par>
                        <p:par>
                          <p:cTn id="77" fill="hold" nodeType="afterGroup">
                            <p:stCondLst>
                              <p:cond delay="6299"/>
                            </p:stCondLst>
                            <p:childTnLst>
                              <p:par>
                                <p:cTn id="78" presetID="31" presetClass="entr" presetSubtype="0" fill="hold" nodeType="afterEffect">
                                  <p:stCondLst>
                                    <p:cond delay="0"/>
                                  </p:stCondLst>
                                  <p:iterate type="lt">
                                    <p:tmPct val="5000"/>
                                  </p:iterate>
                                  <p:childTnLst>
                                    <p:set>
                                      <p:cBhvr>
                                        <p:cTn id="79" dur="1" fill="hold">
                                          <p:stCondLst>
                                            <p:cond delay="0"/>
                                          </p:stCondLst>
                                        </p:cTn>
                                        <p:tgtEl>
                                          <p:spTgt spid="184341"/>
                                        </p:tgtEl>
                                        <p:attrNameLst>
                                          <p:attrName>style.visibility</p:attrName>
                                        </p:attrNameLst>
                                      </p:cBhvr>
                                      <p:to>
                                        <p:strVal val="visible"/>
                                      </p:to>
                                    </p:set>
                                    <p:anim calcmode="lin" valueType="num">
                                      <p:cBhvr>
                                        <p:cTn id="80" dur="500" fill="hold"/>
                                        <p:tgtEl>
                                          <p:spTgt spid="184341"/>
                                        </p:tgtEl>
                                        <p:attrNameLst>
                                          <p:attrName>ppt_w</p:attrName>
                                        </p:attrNameLst>
                                      </p:cBhvr>
                                      <p:tavLst>
                                        <p:tav tm="0">
                                          <p:val>
                                            <p:fltVal val="0"/>
                                          </p:val>
                                        </p:tav>
                                        <p:tav tm="100000">
                                          <p:val>
                                            <p:strVal val="#ppt_w"/>
                                          </p:val>
                                        </p:tav>
                                      </p:tavLst>
                                    </p:anim>
                                    <p:anim calcmode="lin" valueType="num">
                                      <p:cBhvr>
                                        <p:cTn id="81" dur="500" fill="hold"/>
                                        <p:tgtEl>
                                          <p:spTgt spid="184341"/>
                                        </p:tgtEl>
                                        <p:attrNameLst>
                                          <p:attrName>ppt_h</p:attrName>
                                        </p:attrNameLst>
                                      </p:cBhvr>
                                      <p:tavLst>
                                        <p:tav tm="0">
                                          <p:val>
                                            <p:fltVal val="0"/>
                                          </p:val>
                                        </p:tav>
                                        <p:tav tm="100000">
                                          <p:val>
                                            <p:strVal val="#ppt_h"/>
                                          </p:val>
                                        </p:tav>
                                      </p:tavLst>
                                    </p:anim>
                                    <p:anim calcmode="lin" valueType="num">
                                      <p:cBhvr>
                                        <p:cTn id="82" dur="500" fill="hold"/>
                                        <p:tgtEl>
                                          <p:spTgt spid="184341"/>
                                        </p:tgtEl>
                                        <p:attrNameLst>
                                          <p:attrName>style.rotation</p:attrName>
                                        </p:attrNameLst>
                                      </p:cBhvr>
                                      <p:tavLst>
                                        <p:tav tm="0">
                                          <p:val>
                                            <p:fltVal val="90"/>
                                          </p:val>
                                        </p:tav>
                                        <p:tav tm="100000">
                                          <p:val>
                                            <p:fltVal val="0"/>
                                          </p:val>
                                        </p:tav>
                                      </p:tavLst>
                                    </p:anim>
                                    <p:animEffect transition="in" filter="fade">
                                      <p:cBhvr>
                                        <p:cTn id="83" dur="500"/>
                                        <p:tgtEl>
                                          <p:spTgt spid="184341"/>
                                        </p:tgtEl>
                                      </p:cBhvr>
                                    </p:animEffect>
                                  </p:childTnLst>
                                </p:cTn>
                              </p:par>
                            </p:childTnLst>
                          </p:cTn>
                        </p:par>
                        <p:par>
                          <p:cTn id="84" fill="hold" nodeType="afterGroup">
                            <p:stCondLst>
                              <p:cond delay="7574"/>
                            </p:stCondLst>
                            <p:childTnLst>
                              <p:par>
                                <p:cTn id="85" presetID="31" presetClass="entr" presetSubtype="0" fill="hold" nodeType="afterEffect">
                                  <p:stCondLst>
                                    <p:cond delay="0"/>
                                  </p:stCondLst>
                                  <p:iterate type="lt">
                                    <p:tmPct val="5000"/>
                                  </p:iterate>
                                  <p:childTnLst>
                                    <p:set>
                                      <p:cBhvr>
                                        <p:cTn id="86" dur="1" fill="hold">
                                          <p:stCondLst>
                                            <p:cond delay="0"/>
                                          </p:stCondLst>
                                        </p:cTn>
                                        <p:tgtEl>
                                          <p:spTgt spid="184342"/>
                                        </p:tgtEl>
                                        <p:attrNameLst>
                                          <p:attrName>style.visibility</p:attrName>
                                        </p:attrNameLst>
                                      </p:cBhvr>
                                      <p:to>
                                        <p:strVal val="visible"/>
                                      </p:to>
                                    </p:set>
                                    <p:anim calcmode="lin" valueType="num">
                                      <p:cBhvr>
                                        <p:cTn id="87" dur="500" fill="hold"/>
                                        <p:tgtEl>
                                          <p:spTgt spid="184342"/>
                                        </p:tgtEl>
                                        <p:attrNameLst>
                                          <p:attrName>ppt_w</p:attrName>
                                        </p:attrNameLst>
                                      </p:cBhvr>
                                      <p:tavLst>
                                        <p:tav tm="0">
                                          <p:val>
                                            <p:fltVal val="0"/>
                                          </p:val>
                                        </p:tav>
                                        <p:tav tm="100000">
                                          <p:val>
                                            <p:strVal val="#ppt_w"/>
                                          </p:val>
                                        </p:tav>
                                      </p:tavLst>
                                    </p:anim>
                                    <p:anim calcmode="lin" valueType="num">
                                      <p:cBhvr>
                                        <p:cTn id="88" dur="500" fill="hold"/>
                                        <p:tgtEl>
                                          <p:spTgt spid="184342"/>
                                        </p:tgtEl>
                                        <p:attrNameLst>
                                          <p:attrName>ppt_h</p:attrName>
                                        </p:attrNameLst>
                                      </p:cBhvr>
                                      <p:tavLst>
                                        <p:tav tm="0">
                                          <p:val>
                                            <p:fltVal val="0"/>
                                          </p:val>
                                        </p:tav>
                                        <p:tav tm="100000">
                                          <p:val>
                                            <p:strVal val="#ppt_h"/>
                                          </p:val>
                                        </p:tav>
                                      </p:tavLst>
                                    </p:anim>
                                    <p:anim calcmode="lin" valueType="num">
                                      <p:cBhvr>
                                        <p:cTn id="89" dur="500" fill="hold"/>
                                        <p:tgtEl>
                                          <p:spTgt spid="184342"/>
                                        </p:tgtEl>
                                        <p:attrNameLst>
                                          <p:attrName>style.rotation</p:attrName>
                                        </p:attrNameLst>
                                      </p:cBhvr>
                                      <p:tavLst>
                                        <p:tav tm="0">
                                          <p:val>
                                            <p:fltVal val="90"/>
                                          </p:val>
                                        </p:tav>
                                        <p:tav tm="100000">
                                          <p:val>
                                            <p:fltVal val="0"/>
                                          </p:val>
                                        </p:tav>
                                      </p:tavLst>
                                    </p:anim>
                                    <p:animEffect transition="in" filter="fade">
                                      <p:cBhvr>
                                        <p:cTn id="90" dur="500"/>
                                        <p:tgtEl>
                                          <p:spTgt spid="184342"/>
                                        </p:tgtEl>
                                      </p:cBhvr>
                                    </p:animEffect>
                                  </p:childTnLst>
                                </p:cTn>
                              </p:par>
                            </p:childTnLst>
                          </p:cTn>
                        </p:par>
                        <p:par>
                          <p:cTn id="91" fill="hold" nodeType="afterGroup">
                            <p:stCondLst>
                              <p:cond delay="8424"/>
                            </p:stCondLst>
                            <p:childTnLst>
                              <p:par>
                                <p:cTn id="92" presetID="31" presetClass="entr" presetSubtype="0" fill="hold" nodeType="afterEffect">
                                  <p:stCondLst>
                                    <p:cond delay="0"/>
                                  </p:stCondLst>
                                  <p:iterate type="lt">
                                    <p:tmPct val="5000"/>
                                  </p:iterate>
                                  <p:childTnLst>
                                    <p:set>
                                      <p:cBhvr>
                                        <p:cTn id="93" dur="1" fill="hold">
                                          <p:stCondLst>
                                            <p:cond delay="0"/>
                                          </p:stCondLst>
                                        </p:cTn>
                                        <p:tgtEl>
                                          <p:spTgt spid="184339"/>
                                        </p:tgtEl>
                                        <p:attrNameLst>
                                          <p:attrName>style.visibility</p:attrName>
                                        </p:attrNameLst>
                                      </p:cBhvr>
                                      <p:to>
                                        <p:strVal val="visible"/>
                                      </p:to>
                                    </p:set>
                                    <p:anim calcmode="lin" valueType="num">
                                      <p:cBhvr>
                                        <p:cTn id="94" dur="500" fill="hold"/>
                                        <p:tgtEl>
                                          <p:spTgt spid="184339"/>
                                        </p:tgtEl>
                                        <p:attrNameLst>
                                          <p:attrName>ppt_w</p:attrName>
                                        </p:attrNameLst>
                                      </p:cBhvr>
                                      <p:tavLst>
                                        <p:tav tm="0">
                                          <p:val>
                                            <p:fltVal val="0"/>
                                          </p:val>
                                        </p:tav>
                                        <p:tav tm="100000">
                                          <p:val>
                                            <p:strVal val="#ppt_w"/>
                                          </p:val>
                                        </p:tav>
                                      </p:tavLst>
                                    </p:anim>
                                    <p:anim calcmode="lin" valueType="num">
                                      <p:cBhvr>
                                        <p:cTn id="95" dur="500" fill="hold"/>
                                        <p:tgtEl>
                                          <p:spTgt spid="184339"/>
                                        </p:tgtEl>
                                        <p:attrNameLst>
                                          <p:attrName>ppt_h</p:attrName>
                                        </p:attrNameLst>
                                      </p:cBhvr>
                                      <p:tavLst>
                                        <p:tav tm="0">
                                          <p:val>
                                            <p:fltVal val="0"/>
                                          </p:val>
                                        </p:tav>
                                        <p:tav tm="100000">
                                          <p:val>
                                            <p:strVal val="#ppt_h"/>
                                          </p:val>
                                        </p:tav>
                                      </p:tavLst>
                                    </p:anim>
                                    <p:anim calcmode="lin" valueType="num">
                                      <p:cBhvr>
                                        <p:cTn id="96" dur="500" fill="hold"/>
                                        <p:tgtEl>
                                          <p:spTgt spid="184339"/>
                                        </p:tgtEl>
                                        <p:attrNameLst>
                                          <p:attrName>style.rotation</p:attrName>
                                        </p:attrNameLst>
                                      </p:cBhvr>
                                      <p:tavLst>
                                        <p:tav tm="0">
                                          <p:val>
                                            <p:fltVal val="90"/>
                                          </p:val>
                                        </p:tav>
                                        <p:tav tm="100000">
                                          <p:val>
                                            <p:fltVal val="0"/>
                                          </p:val>
                                        </p:tav>
                                      </p:tavLst>
                                    </p:anim>
                                    <p:animEffect transition="in" filter="fade">
                                      <p:cBhvr>
                                        <p:cTn id="97" dur="500"/>
                                        <p:tgtEl>
                                          <p:spTgt spid="184339"/>
                                        </p:tgtEl>
                                      </p:cBhvr>
                                    </p:animEffect>
                                  </p:childTnLst>
                                </p:cTn>
                              </p:par>
                            </p:childTnLst>
                          </p:cTn>
                        </p:par>
                        <p:par>
                          <p:cTn id="98" fill="hold" nodeType="afterGroup">
                            <p:stCondLst>
                              <p:cond delay="9549"/>
                            </p:stCondLst>
                            <p:childTnLst>
                              <p:par>
                                <p:cTn id="99" presetID="6" presetClass="entr" presetSubtype="16"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circle(in)">
                                      <p:cBhvr>
                                        <p:cTn id="101" dur="500"/>
                                        <p:tgtEl>
                                          <p:spTgt spid="28"/>
                                        </p:tgtEl>
                                      </p:cBhvr>
                                    </p:animEffect>
                                  </p:childTnLst>
                                </p:cTn>
                              </p:par>
                            </p:childTnLst>
                          </p:cTn>
                        </p:par>
                        <p:par>
                          <p:cTn id="102" fill="hold" nodeType="afterGroup">
                            <p:stCondLst>
                              <p:cond delay="10049"/>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0">
                                          <p:val>
                                            <p:fltVal val="0"/>
                                          </p:val>
                                        </p:tav>
                                        <p:tav tm="100000">
                                          <p:val>
                                            <p:strVal val="#ppt_w"/>
                                          </p:val>
                                        </p:tav>
                                      </p:tavLst>
                                    </p:anim>
                                    <p:anim calcmode="lin" valueType="num">
                                      <p:cBhvr>
                                        <p:cTn id="106" dur="500" fill="hold"/>
                                        <p:tgtEl>
                                          <p:spTgt spid="10"/>
                                        </p:tgtEl>
                                        <p:attrNameLst>
                                          <p:attrName>ppt_h</p:attrName>
                                        </p:attrNameLst>
                                      </p:cBhvr>
                                      <p:tavLst>
                                        <p:tav tm="0">
                                          <p:val>
                                            <p:fltVal val="0"/>
                                          </p:val>
                                        </p:tav>
                                        <p:tav tm="100000">
                                          <p:val>
                                            <p:strVal val="#ppt_h"/>
                                          </p:val>
                                        </p:tav>
                                      </p:tavLst>
                                    </p:anim>
                                    <p:anim calcmode="lin" valueType="num">
                                      <p:cBhvr>
                                        <p:cTn id="107" dur="500" fill="hold"/>
                                        <p:tgtEl>
                                          <p:spTgt spid="10"/>
                                        </p:tgtEl>
                                        <p:attrNameLst>
                                          <p:attrName>style.rotation</p:attrName>
                                        </p:attrNameLst>
                                      </p:cBhvr>
                                      <p:tavLst>
                                        <p:tav tm="0">
                                          <p:val>
                                            <p:fltVal val="90"/>
                                          </p:val>
                                        </p:tav>
                                        <p:tav tm="100000">
                                          <p:val>
                                            <p:fltVal val="0"/>
                                          </p:val>
                                        </p:tav>
                                      </p:tavLst>
                                    </p:anim>
                                    <p:animEffect transition="in" filter="fade">
                                      <p:cBhvr>
                                        <p:cTn id="10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animBg="1"/>
      <p:bldP spid="184335" grpId="0" animBg="1"/>
      <p:bldP spid="184336" grpId="0" animBg="1"/>
      <p:bldP spid="184337" grpId="0" animBg="1"/>
      <p:bldP spid="184338" grpId="0" animBg="1"/>
      <p:bldP spid="184339" grpId="0" animBg="1"/>
      <p:bldP spid="184341"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2FA9C-A217-480A-721A-F272096A57D7}"/>
            </a:ext>
          </a:extLst>
        </p:cNvPr>
        <p:cNvGrpSpPr/>
        <p:nvPr/>
      </p:nvGrpSpPr>
      <p:grpSpPr>
        <a:xfrm>
          <a:off x="0" y="0"/>
          <a:ext cx="0" cy="0"/>
          <a:chOff x="0" y="0"/>
          <a:chExt cx="0" cy="0"/>
        </a:xfrm>
      </p:grpSpPr>
      <p:sp>
        <p:nvSpPr>
          <p:cNvPr id="69637" name="Text Box 5">
            <a:extLst>
              <a:ext uri="{FF2B5EF4-FFF2-40B4-BE49-F238E27FC236}">
                <a16:creationId xmlns:a16="http://schemas.microsoft.com/office/drawing/2014/main" id="{9F978C93-7528-E3AC-88A0-61C6FF25013C}"/>
              </a:ext>
            </a:extLst>
          </p:cNvPr>
          <p:cNvSpPr txBox="1">
            <a:spLocks noChangeArrowheads="1"/>
          </p:cNvSpPr>
          <p:nvPr/>
        </p:nvSpPr>
        <p:spPr bwMode="auto">
          <a:xfrm>
            <a:off x="8473367" y="2543541"/>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996633"/>
                </a:solidFill>
              </a:rPr>
              <a:t>حجم المخروط =</a:t>
            </a:r>
            <a:endParaRPr lang="en-US" sz="2000" b="1" dirty="0">
              <a:solidFill>
                <a:srgbClr val="996633"/>
              </a:solidFill>
            </a:endParaRPr>
          </a:p>
        </p:txBody>
      </p:sp>
      <p:grpSp>
        <p:nvGrpSpPr>
          <p:cNvPr id="69639" name="Group 7">
            <a:extLst>
              <a:ext uri="{FF2B5EF4-FFF2-40B4-BE49-F238E27FC236}">
                <a16:creationId xmlns:a16="http://schemas.microsoft.com/office/drawing/2014/main" id="{7418EB03-0EA2-C0A9-5179-5DCA185FD4B3}"/>
              </a:ext>
            </a:extLst>
          </p:cNvPr>
          <p:cNvGrpSpPr>
            <a:grpSpLocks/>
          </p:cNvGrpSpPr>
          <p:nvPr/>
        </p:nvGrpSpPr>
        <p:grpSpPr bwMode="auto">
          <a:xfrm>
            <a:off x="6783256" y="2361845"/>
            <a:ext cx="1646238" cy="719137"/>
            <a:chOff x="3408" y="2895"/>
            <a:chExt cx="1037" cy="453"/>
          </a:xfrm>
        </p:grpSpPr>
        <p:sp>
          <p:nvSpPr>
            <p:cNvPr id="69640" name="Text Box 8">
              <a:extLst>
                <a:ext uri="{FF2B5EF4-FFF2-40B4-BE49-F238E27FC236}">
                  <a16:creationId xmlns:a16="http://schemas.microsoft.com/office/drawing/2014/main" id="{786E5974-2A5C-9F08-D90C-693915DCE2C5}"/>
                </a:ext>
              </a:extLst>
            </p:cNvPr>
            <p:cNvSpPr txBox="1">
              <a:spLocks noChangeArrowheads="1"/>
            </p:cNvSpPr>
            <p:nvPr/>
          </p:nvSpPr>
          <p:spPr bwMode="auto">
            <a:xfrm>
              <a:off x="3408" y="2976"/>
              <a:ext cx="8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grpSp>
          <p:nvGrpSpPr>
            <p:cNvPr id="69641" name="Group 9">
              <a:extLst>
                <a:ext uri="{FF2B5EF4-FFF2-40B4-BE49-F238E27FC236}">
                  <a16:creationId xmlns:a16="http://schemas.microsoft.com/office/drawing/2014/main" id="{12BA7573-2B2F-B415-AE74-F8345DC35849}"/>
                </a:ext>
              </a:extLst>
            </p:cNvPr>
            <p:cNvGrpSpPr>
              <a:grpSpLocks/>
            </p:cNvGrpSpPr>
            <p:nvPr/>
          </p:nvGrpSpPr>
          <p:grpSpPr bwMode="auto">
            <a:xfrm>
              <a:off x="4263" y="2895"/>
              <a:ext cx="182" cy="453"/>
              <a:chOff x="975" y="3090"/>
              <a:chExt cx="182" cy="453"/>
            </a:xfrm>
          </p:grpSpPr>
          <p:sp>
            <p:nvSpPr>
              <p:cNvPr id="69642" name="Text Box 10">
                <a:extLst>
                  <a:ext uri="{FF2B5EF4-FFF2-40B4-BE49-F238E27FC236}">
                    <a16:creationId xmlns:a16="http://schemas.microsoft.com/office/drawing/2014/main" id="{D10A66B2-855D-8CDB-B4FA-054B35B477BA}"/>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9643" name="Line 11">
                <a:extLst>
                  <a:ext uri="{FF2B5EF4-FFF2-40B4-BE49-F238E27FC236}">
                    <a16:creationId xmlns:a16="http://schemas.microsoft.com/office/drawing/2014/main" id="{F26C8EE5-DC6B-40FE-932D-CE20DBE558D0}"/>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Text Box 12">
                <a:extLst>
                  <a:ext uri="{FF2B5EF4-FFF2-40B4-BE49-F238E27FC236}">
                    <a16:creationId xmlns:a16="http://schemas.microsoft.com/office/drawing/2014/main" id="{4681986D-700B-70BC-D7EB-D68859EE04C3}"/>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69645" name="Group 13">
            <a:extLst>
              <a:ext uri="{FF2B5EF4-FFF2-40B4-BE49-F238E27FC236}">
                <a16:creationId xmlns:a16="http://schemas.microsoft.com/office/drawing/2014/main" id="{4F8F8860-B92C-B9B0-B228-1704E824C497}"/>
              </a:ext>
            </a:extLst>
          </p:cNvPr>
          <p:cNvGrpSpPr>
            <a:grpSpLocks/>
          </p:cNvGrpSpPr>
          <p:nvPr/>
        </p:nvGrpSpPr>
        <p:grpSpPr bwMode="auto">
          <a:xfrm>
            <a:off x="5697538" y="2962275"/>
            <a:ext cx="3206750" cy="719138"/>
            <a:chOff x="2720" y="1806"/>
            <a:chExt cx="2020" cy="453"/>
          </a:xfrm>
        </p:grpSpPr>
        <p:sp>
          <p:nvSpPr>
            <p:cNvPr id="69646" name="Text Box 14">
              <a:extLst>
                <a:ext uri="{FF2B5EF4-FFF2-40B4-BE49-F238E27FC236}">
                  <a16:creationId xmlns:a16="http://schemas.microsoft.com/office/drawing/2014/main" id="{4B3F0B16-3843-B87F-9E3A-04C8210AAB71}"/>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3.14 × </a:t>
              </a:r>
              <a:r>
                <a:rPr lang="ar-SA" sz="2400" b="1" baseline="30000" dirty="0"/>
                <a:t>2</a:t>
              </a:r>
              <a:r>
                <a:rPr lang="ar-SA" sz="2400" b="1" dirty="0">
                  <a:solidFill>
                    <a:srgbClr val="FF0000"/>
                  </a:solidFill>
                </a:rPr>
                <a:t>2</a:t>
              </a:r>
              <a:r>
                <a:rPr lang="ar-SA" sz="2400" b="1" dirty="0"/>
                <a:t> </a:t>
              </a:r>
              <a:r>
                <a:rPr lang="ar-SA" sz="2400" b="1"/>
                <a:t>× </a:t>
              </a:r>
              <a:r>
                <a:rPr lang="ar-SA" sz="2400" b="1">
                  <a:solidFill>
                    <a:srgbClr val="00B0F0"/>
                  </a:solidFill>
                </a:rPr>
                <a:t>17</a:t>
              </a:r>
              <a:endParaRPr lang="en-US" sz="2400" b="1" dirty="0">
                <a:solidFill>
                  <a:srgbClr val="00B0F0"/>
                </a:solidFill>
              </a:endParaRPr>
            </a:p>
          </p:txBody>
        </p:sp>
        <p:grpSp>
          <p:nvGrpSpPr>
            <p:cNvPr id="69647" name="Group 15">
              <a:extLst>
                <a:ext uri="{FF2B5EF4-FFF2-40B4-BE49-F238E27FC236}">
                  <a16:creationId xmlns:a16="http://schemas.microsoft.com/office/drawing/2014/main" id="{28900EFC-7A12-68B2-E832-432304D7956E}"/>
                </a:ext>
              </a:extLst>
            </p:cNvPr>
            <p:cNvGrpSpPr>
              <a:grpSpLocks/>
            </p:cNvGrpSpPr>
            <p:nvPr/>
          </p:nvGrpSpPr>
          <p:grpSpPr bwMode="auto">
            <a:xfrm>
              <a:off x="4332" y="1806"/>
              <a:ext cx="182" cy="453"/>
              <a:chOff x="975" y="3090"/>
              <a:chExt cx="182" cy="453"/>
            </a:xfrm>
          </p:grpSpPr>
          <p:sp>
            <p:nvSpPr>
              <p:cNvPr id="69648" name="Text Box 16">
                <a:extLst>
                  <a:ext uri="{FF2B5EF4-FFF2-40B4-BE49-F238E27FC236}">
                    <a16:creationId xmlns:a16="http://schemas.microsoft.com/office/drawing/2014/main" id="{CD8472FA-A3B3-07D2-9AB8-6755E127A24D}"/>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9649" name="Line 17">
                <a:extLst>
                  <a:ext uri="{FF2B5EF4-FFF2-40B4-BE49-F238E27FC236}">
                    <a16:creationId xmlns:a16="http://schemas.microsoft.com/office/drawing/2014/main" id="{0D98F390-5B43-5329-F205-2E5B0F1E0F84}"/>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0" name="Text Box 18">
                <a:extLst>
                  <a:ext uri="{FF2B5EF4-FFF2-40B4-BE49-F238E27FC236}">
                    <a16:creationId xmlns:a16="http://schemas.microsoft.com/office/drawing/2014/main" id="{A5A6432D-BC75-0460-0D90-1EE9226F2488}"/>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sp>
        <p:nvSpPr>
          <p:cNvPr id="31" name="Text Box 5">
            <a:extLst>
              <a:ext uri="{FF2B5EF4-FFF2-40B4-BE49-F238E27FC236}">
                <a16:creationId xmlns:a16="http://schemas.microsoft.com/office/drawing/2014/main" id="{E4FEEDDC-E8B0-6C23-C1AC-2B57D7FE24AE}"/>
              </a:ext>
            </a:extLst>
          </p:cNvPr>
          <p:cNvSpPr txBox="1">
            <a:spLocks noChangeArrowheads="1"/>
          </p:cNvSpPr>
          <p:nvPr/>
        </p:nvSpPr>
        <p:spPr bwMode="auto">
          <a:xfrm>
            <a:off x="8501064" y="3099136"/>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996633"/>
                </a:solidFill>
              </a:rPr>
              <a:t>حجم المخروط</a:t>
            </a:r>
            <a:endParaRPr lang="en-US" sz="2000" b="1" dirty="0">
              <a:solidFill>
                <a:srgbClr val="996633"/>
              </a:solidFill>
            </a:endParaRPr>
          </a:p>
        </p:txBody>
      </p:sp>
      <p:sp>
        <p:nvSpPr>
          <p:cNvPr id="3" name="مربع نص 2">
            <a:extLst>
              <a:ext uri="{FF2B5EF4-FFF2-40B4-BE49-F238E27FC236}">
                <a16:creationId xmlns:a16="http://schemas.microsoft.com/office/drawing/2014/main" id="{E9F88928-7BAA-6C88-8B00-7FF7EB173A2A}"/>
              </a:ext>
            </a:extLst>
          </p:cNvPr>
          <p:cNvSpPr txBox="1"/>
          <p:nvPr/>
        </p:nvSpPr>
        <p:spPr>
          <a:xfrm>
            <a:off x="7001985" y="5638231"/>
            <a:ext cx="1763784" cy="461665"/>
          </a:xfrm>
          <a:prstGeom prst="rect">
            <a:avLst/>
          </a:prstGeom>
          <a:noFill/>
        </p:spPr>
        <p:txBody>
          <a:bodyPr wrap="square" rtlCol="0">
            <a:spAutoFit/>
          </a:bodyPr>
          <a:lstStyle/>
          <a:p>
            <a:pPr rtl="0">
              <a:spcBef>
                <a:spcPct val="50000"/>
              </a:spcBef>
            </a:pPr>
            <a:r>
              <a:rPr lang="ar-SA" sz="2400" b="1">
                <a:solidFill>
                  <a:srgbClr val="00A249"/>
                </a:solidFill>
              </a:rPr>
              <a:t>=71.2قدم3</a:t>
            </a:r>
            <a:endParaRPr lang="en-US" sz="2400" b="1" dirty="0">
              <a:solidFill>
                <a:srgbClr val="00A249"/>
              </a:solidFill>
            </a:endParaRPr>
          </a:p>
        </p:txBody>
      </p:sp>
      <p:pic>
        <p:nvPicPr>
          <p:cNvPr id="6" name="Picture 264">
            <a:extLst>
              <a:ext uri="{FF2B5EF4-FFF2-40B4-BE49-F238E27FC236}">
                <a16:creationId xmlns:a16="http://schemas.microsoft.com/office/drawing/2014/main" id="{8574A175-29B9-3DC2-D7A7-200D418A37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a:extLst>
              <a:ext uri="{FF2B5EF4-FFF2-40B4-BE49-F238E27FC236}">
                <a16:creationId xmlns:a16="http://schemas.microsoft.com/office/drawing/2014/main" id="{D675E254-0AEA-6A4C-0120-3682F0F1CA68}"/>
              </a:ext>
            </a:extLst>
          </p:cNvPr>
          <p:cNvPicPr>
            <a:picLocks noChangeAspect="1"/>
          </p:cNvPicPr>
          <p:nvPr/>
        </p:nvPicPr>
        <p:blipFill>
          <a:blip r:embed="rId3">
            <a:duotone>
              <a:prstClr val="black"/>
              <a:srgbClr val="FFCCFF">
                <a:tint val="45000"/>
                <a:satMod val="400000"/>
              </a:srgbClr>
            </a:duotone>
          </a:blip>
          <a:stretch>
            <a:fillRect/>
          </a:stretch>
        </p:blipFill>
        <p:spPr>
          <a:xfrm>
            <a:off x="4259262" y="1302626"/>
            <a:ext cx="6083301" cy="53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صورة 7">
            <a:extLst>
              <a:ext uri="{FF2B5EF4-FFF2-40B4-BE49-F238E27FC236}">
                <a16:creationId xmlns:a16="http://schemas.microsoft.com/office/drawing/2014/main" id="{A467EF07-CB55-9C5D-FCA5-CE4B7DCC155D}"/>
              </a:ext>
            </a:extLst>
          </p:cNvPr>
          <p:cNvPicPr>
            <a:picLocks noChangeAspect="1"/>
          </p:cNvPicPr>
          <p:nvPr/>
        </p:nvPicPr>
        <p:blipFill>
          <a:blip r:embed="rId4"/>
          <a:stretch>
            <a:fillRect/>
          </a:stretch>
        </p:blipFill>
        <p:spPr>
          <a:xfrm>
            <a:off x="1961356" y="2498725"/>
            <a:ext cx="3057525" cy="1619250"/>
          </a:xfrm>
          <a:prstGeom prst="rect">
            <a:avLst/>
          </a:prstGeom>
        </p:spPr>
      </p:pic>
      <p:grpSp>
        <p:nvGrpSpPr>
          <p:cNvPr id="4" name="Group 13">
            <a:extLst>
              <a:ext uri="{FF2B5EF4-FFF2-40B4-BE49-F238E27FC236}">
                <a16:creationId xmlns:a16="http://schemas.microsoft.com/office/drawing/2014/main" id="{7005269A-F09B-A053-3E84-02F181A0AFB7}"/>
              </a:ext>
            </a:extLst>
          </p:cNvPr>
          <p:cNvGrpSpPr>
            <a:grpSpLocks/>
          </p:cNvGrpSpPr>
          <p:nvPr/>
        </p:nvGrpSpPr>
        <p:grpSpPr bwMode="auto">
          <a:xfrm>
            <a:off x="5697538" y="3666965"/>
            <a:ext cx="3206750" cy="719138"/>
            <a:chOff x="2720" y="1806"/>
            <a:chExt cx="2020" cy="453"/>
          </a:xfrm>
        </p:grpSpPr>
        <p:sp>
          <p:nvSpPr>
            <p:cNvPr id="7" name="Text Box 14">
              <a:extLst>
                <a:ext uri="{FF2B5EF4-FFF2-40B4-BE49-F238E27FC236}">
                  <a16:creationId xmlns:a16="http://schemas.microsoft.com/office/drawing/2014/main" id="{12F468F1-92A2-9AA2-5AA6-93362CEBC718}"/>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a:t>
              </a:r>
              <a:r>
                <a:rPr lang="ar-SA" sz="2400" b="1"/>
                <a:t>3.14 × 4 × </a:t>
              </a:r>
              <a:r>
                <a:rPr lang="ar-SA" sz="2400" b="1">
                  <a:solidFill>
                    <a:srgbClr val="00B0F0"/>
                  </a:solidFill>
                </a:rPr>
                <a:t>17</a:t>
              </a:r>
              <a:endParaRPr lang="en-US" sz="2400" b="1" dirty="0">
                <a:solidFill>
                  <a:srgbClr val="00B0F0"/>
                </a:solidFill>
              </a:endParaRPr>
            </a:p>
          </p:txBody>
        </p:sp>
        <p:grpSp>
          <p:nvGrpSpPr>
            <p:cNvPr id="9" name="Group 15">
              <a:extLst>
                <a:ext uri="{FF2B5EF4-FFF2-40B4-BE49-F238E27FC236}">
                  <a16:creationId xmlns:a16="http://schemas.microsoft.com/office/drawing/2014/main" id="{FDB32F9E-BFD8-C53F-11EA-1EE0D47A1FD7}"/>
                </a:ext>
              </a:extLst>
            </p:cNvPr>
            <p:cNvGrpSpPr>
              <a:grpSpLocks/>
            </p:cNvGrpSpPr>
            <p:nvPr/>
          </p:nvGrpSpPr>
          <p:grpSpPr bwMode="auto">
            <a:xfrm>
              <a:off x="4332" y="1806"/>
              <a:ext cx="182" cy="453"/>
              <a:chOff x="975" y="3090"/>
              <a:chExt cx="182" cy="453"/>
            </a:xfrm>
          </p:grpSpPr>
          <p:sp>
            <p:nvSpPr>
              <p:cNvPr id="10" name="Text Box 16">
                <a:extLst>
                  <a:ext uri="{FF2B5EF4-FFF2-40B4-BE49-F238E27FC236}">
                    <a16:creationId xmlns:a16="http://schemas.microsoft.com/office/drawing/2014/main" id="{CAA09E1B-045D-39FF-F233-962ED82CF689}"/>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11" name="Line 17">
                <a:extLst>
                  <a:ext uri="{FF2B5EF4-FFF2-40B4-BE49-F238E27FC236}">
                    <a16:creationId xmlns:a16="http://schemas.microsoft.com/office/drawing/2014/main" id="{8DDB5EF9-D597-B358-12E4-34803E582D35}"/>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8">
                <a:extLst>
                  <a:ext uri="{FF2B5EF4-FFF2-40B4-BE49-F238E27FC236}">
                    <a16:creationId xmlns:a16="http://schemas.microsoft.com/office/drawing/2014/main" id="{E583B7F5-8DF6-75DD-1915-F2FB7DBB4616}"/>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pic>
        <p:nvPicPr>
          <p:cNvPr id="13" name="صورة 12">
            <a:extLst>
              <a:ext uri="{FF2B5EF4-FFF2-40B4-BE49-F238E27FC236}">
                <a16:creationId xmlns:a16="http://schemas.microsoft.com/office/drawing/2014/main" id="{A5ECF1B2-9971-4A46-12A8-AE818DD692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32017" y="491413"/>
            <a:ext cx="2266950" cy="600075"/>
          </a:xfrm>
          <a:prstGeom prst="rect">
            <a:avLst/>
          </a:prstGeom>
          <a:ln>
            <a:noFill/>
          </a:ln>
          <a:effectLst>
            <a:glow rad="101600">
              <a:srgbClr val="C9FFE4">
                <a:alpha val="60000"/>
              </a:srgbClr>
            </a:glow>
          </a:effectLst>
        </p:spPr>
      </p:pic>
      <p:grpSp>
        <p:nvGrpSpPr>
          <p:cNvPr id="14" name="Group 13">
            <a:extLst>
              <a:ext uri="{FF2B5EF4-FFF2-40B4-BE49-F238E27FC236}">
                <a16:creationId xmlns:a16="http://schemas.microsoft.com/office/drawing/2014/main" id="{8795DC5C-5560-5433-1AEB-EE412969056E}"/>
              </a:ext>
            </a:extLst>
          </p:cNvPr>
          <p:cNvGrpSpPr>
            <a:grpSpLocks/>
          </p:cNvGrpSpPr>
          <p:nvPr/>
        </p:nvGrpSpPr>
        <p:grpSpPr bwMode="auto">
          <a:xfrm>
            <a:off x="5751382" y="4326143"/>
            <a:ext cx="3206750" cy="719138"/>
            <a:chOff x="2720" y="1806"/>
            <a:chExt cx="2020" cy="453"/>
          </a:xfrm>
        </p:grpSpPr>
        <p:sp>
          <p:nvSpPr>
            <p:cNvPr id="15" name="Text Box 14">
              <a:extLst>
                <a:ext uri="{FF2B5EF4-FFF2-40B4-BE49-F238E27FC236}">
                  <a16:creationId xmlns:a16="http://schemas.microsoft.com/office/drawing/2014/main" id="{F9713C7D-56AC-02B7-5D10-A9D5EF35AB13}"/>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a:t>
              </a:r>
              <a:r>
                <a:rPr lang="ar-SA" sz="2400" b="1"/>
                <a:t>× 12.56 × </a:t>
              </a:r>
              <a:r>
                <a:rPr lang="ar-SA" sz="2400" b="1">
                  <a:solidFill>
                    <a:srgbClr val="00B0F0"/>
                  </a:solidFill>
                </a:rPr>
                <a:t>17</a:t>
              </a:r>
              <a:endParaRPr lang="en-US" sz="2400" b="1" dirty="0">
                <a:solidFill>
                  <a:srgbClr val="00B0F0"/>
                </a:solidFill>
              </a:endParaRPr>
            </a:p>
          </p:txBody>
        </p:sp>
        <p:grpSp>
          <p:nvGrpSpPr>
            <p:cNvPr id="16" name="Group 15">
              <a:extLst>
                <a:ext uri="{FF2B5EF4-FFF2-40B4-BE49-F238E27FC236}">
                  <a16:creationId xmlns:a16="http://schemas.microsoft.com/office/drawing/2014/main" id="{E2662CB9-B230-3C1D-8BC1-2E77D9FB540B}"/>
                </a:ext>
              </a:extLst>
            </p:cNvPr>
            <p:cNvGrpSpPr>
              <a:grpSpLocks/>
            </p:cNvGrpSpPr>
            <p:nvPr/>
          </p:nvGrpSpPr>
          <p:grpSpPr bwMode="auto">
            <a:xfrm>
              <a:off x="4332" y="1806"/>
              <a:ext cx="182" cy="453"/>
              <a:chOff x="975" y="3090"/>
              <a:chExt cx="182" cy="453"/>
            </a:xfrm>
          </p:grpSpPr>
          <p:sp>
            <p:nvSpPr>
              <p:cNvPr id="17" name="Text Box 16">
                <a:extLst>
                  <a:ext uri="{FF2B5EF4-FFF2-40B4-BE49-F238E27FC236}">
                    <a16:creationId xmlns:a16="http://schemas.microsoft.com/office/drawing/2014/main" id="{8A033B76-B584-139E-36EF-51B657E0CA27}"/>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18" name="Line 17">
                <a:extLst>
                  <a:ext uri="{FF2B5EF4-FFF2-40B4-BE49-F238E27FC236}">
                    <a16:creationId xmlns:a16="http://schemas.microsoft.com/office/drawing/2014/main" id="{169CE078-5ECA-8E3B-15B0-7512885B550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18">
                <a:extLst>
                  <a:ext uri="{FF2B5EF4-FFF2-40B4-BE49-F238E27FC236}">
                    <a16:creationId xmlns:a16="http://schemas.microsoft.com/office/drawing/2014/main" id="{590B3E39-CC04-9781-9037-10DA36376FFE}"/>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sp>
        <p:nvSpPr>
          <p:cNvPr id="20" name="مربع نص 19">
            <a:extLst>
              <a:ext uri="{FF2B5EF4-FFF2-40B4-BE49-F238E27FC236}">
                <a16:creationId xmlns:a16="http://schemas.microsoft.com/office/drawing/2014/main" id="{E8563460-4D4D-0B9C-886E-874541193081}"/>
              </a:ext>
            </a:extLst>
          </p:cNvPr>
          <p:cNvSpPr txBox="1"/>
          <p:nvPr/>
        </p:nvSpPr>
        <p:spPr>
          <a:xfrm>
            <a:off x="6335026" y="2036052"/>
            <a:ext cx="3747633" cy="421654"/>
          </a:xfrm>
          <a:prstGeom prst="rect">
            <a:avLst/>
          </a:prstGeom>
          <a:noFill/>
        </p:spPr>
        <p:txBody>
          <a:bodyPr wrap="square">
            <a:spAutoFit/>
          </a:bodyPr>
          <a:lstStyle/>
          <a:p>
            <a:pPr algn="r" rtl="1">
              <a:lnSpc>
                <a:spcPct val="107000"/>
              </a:lnSpc>
              <a:spcAft>
                <a:spcPts val="800"/>
              </a:spcAft>
            </a:pP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حجم المخروط= </a:t>
            </a:r>
            <a:r>
              <a:rPr lang="ar-SA" sz="2000" b="1" kern="0">
                <a:effectLst/>
                <a:latin typeface="Traditional Arabic" panose="02020603050405020304" pitchFamily="18" charset="-78"/>
                <a:ea typeface="Times New Roman" panose="02020603050405020304" pitchFamily="18" charset="0"/>
                <a:cs typeface="Al-KsorZulfiMath" panose="02010000000000000000" pitchFamily="2" charset="-78"/>
              </a:rPr>
              <a:t>!؛3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a:t>
            </a:r>
            <a:endParaRPr lang="en-US" sz="2000" kern="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21" name="مجموعة 20">
            <a:extLst>
              <a:ext uri="{FF2B5EF4-FFF2-40B4-BE49-F238E27FC236}">
                <a16:creationId xmlns:a16="http://schemas.microsoft.com/office/drawing/2014/main" id="{53493B9D-821A-271B-9B69-892C08A0C413}"/>
              </a:ext>
            </a:extLst>
          </p:cNvPr>
          <p:cNvGrpSpPr>
            <a:grpSpLocks/>
          </p:cNvGrpSpPr>
          <p:nvPr/>
        </p:nvGrpSpPr>
        <p:grpSpPr bwMode="auto">
          <a:xfrm>
            <a:off x="7162800" y="4582953"/>
            <a:ext cx="1338264" cy="276955"/>
            <a:chOff x="6217" y="11848"/>
            <a:chExt cx="758" cy="422"/>
          </a:xfrm>
        </p:grpSpPr>
        <p:cxnSp>
          <p:nvCxnSpPr>
            <p:cNvPr id="22" name="Line 70">
              <a:extLst>
                <a:ext uri="{FF2B5EF4-FFF2-40B4-BE49-F238E27FC236}">
                  <a16:creationId xmlns:a16="http://schemas.microsoft.com/office/drawing/2014/main" id="{327C312B-31C9-7388-ACED-E697D6F7103B}"/>
                </a:ext>
              </a:extLst>
            </p:cNvPr>
            <p:cNvCxnSpPr/>
            <p:nvPr/>
          </p:nvCxnSpPr>
          <p:spPr bwMode="auto">
            <a:xfrm flipH="1">
              <a:off x="6217" y="11848"/>
              <a:ext cx="180" cy="1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3" name="Line 71">
              <a:extLst>
                <a:ext uri="{FF2B5EF4-FFF2-40B4-BE49-F238E27FC236}">
                  <a16:creationId xmlns:a16="http://schemas.microsoft.com/office/drawing/2014/main" id="{158C6831-73CB-C857-6177-08BB9149DC5F}"/>
                </a:ext>
              </a:extLst>
            </p:cNvPr>
            <p:cNvCxnSpPr/>
            <p:nvPr/>
          </p:nvCxnSpPr>
          <p:spPr bwMode="auto">
            <a:xfrm flipH="1">
              <a:off x="6795" y="12090"/>
              <a:ext cx="180" cy="1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grpSp>
      <p:sp>
        <p:nvSpPr>
          <p:cNvPr id="24" name="مربع نص 23">
            <a:extLst>
              <a:ext uri="{FF2B5EF4-FFF2-40B4-BE49-F238E27FC236}">
                <a16:creationId xmlns:a16="http://schemas.microsoft.com/office/drawing/2014/main" id="{22B0D4F2-1199-D48C-9EB4-CF3D5B5AC367}"/>
              </a:ext>
            </a:extLst>
          </p:cNvPr>
          <p:cNvSpPr txBox="1"/>
          <p:nvPr/>
        </p:nvSpPr>
        <p:spPr>
          <a:xfrm>
            <a:off x="8396432" y="4711608"/>
            <a:ext cx="381000" cy="307777"/>
          </a:xfrm>
          <a:prstGeom prst="rect">
            <a:avLst/>
          </a:prstGeom>
          <a:noFill/>
        </p:spPr>
        <p:txBody>
          <a:bodyPr wrap="square" rtlCol="1">
            <a:spAutoFit/>
          </a:bodyPr>
          <a:lstStyle/>
          <a:p>
            <a:r>
              <a:rPr lang="ar-SA" sz="1400" b="1">
                <a:solidFill>
                  <a:srgbClr val="00B050"/>
                </a:solidFill>
              </a:rPr>
              <a:t>1</a:t>
            </a:r>
          </a:p>
        </p:txBody>
      </p:sp>
      <p:sp>
        <p:nvSpPr>
          <p:cNvPr id="25" name="مربع نص 24">
            <a:extLst>
              <a:ext uri="{FF2B5EF4-FFF2-40B4-BE49-F238E27FC236}">
                <a16:creationId xmlns:a16="http://schemas.microsoft.com/office/drawing/2014/main" id="{94B70899-AF57-D3DF-BA0E-929C35EC9053}"/>
              </a:ext>
            </a:extLst>
          </p:cNvPr>
          <p:cNvSpPr txBox="1"/>
          <p:nvPr/>
        </p:nvSpPr>
        <p:spPr>
          <a:xfrm>
            <a:off x="6984233" y="4254341"/>
            <a:ext cx="381000" cy="307777"/>
          </a:xfrm>
          <a:prstGeom prst="rect">
            <a:avLst/>
          </a:prstGeom>
          <a:noFill/>
        </p:spPr>
        <p:txBody>
          <a:bodyPr wrap="square" rtlCol="1">
            <a:spAutoFit/>
          </a:bodyPr>
          <a:lstStyle/>
          <a:p>
            <a:r>
              <a:rPr lang="ar-SA" sz="1400" b="1">
                <a:solidFill>
                  <a:srgbClr val="00B050"/>
                </a:solidFill>
              </a:rPr>
              <a:t>4</a:t>
            </a:r>
          </a:p>
        </p:txBody>
      </p:sp>
      <p:sp>
        <p:nvSpPr>
          <p:cNvPr id="27" name="Text Box 14">
            <a:extLst>
              <a:ext uri="{FF2B5EF4-FFF2-40B4-BE49-F238E27FC236}">
                <a16:creationId xmlns:a16="http://schemas.microsoft.com/office/drawing/2014/main" id="{D9EBEF35-251E-12A4-ED0E-E2156F5E42C7}"/>
              </a:ext>
            </a:extLst>
          </p:cNvPr>
          <p:cNvSpPr txBox="1">
            <a:spLocks noChangeArrowheads="1"/>
          </p:cNvSpPr>
          <p:nvPr/>
        </p:nvSpPr>
        <p:spPr bwMode="auto">
          <a:xfrm>
            <a:off x="6783256" y="5124238"/>
            <a:ext cx="218535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a:t>= 4.18 × </a:t>
            </a:r>
            <a:r>
              <a:rPr lang="ar-SA" sz="2400" b="1">
                <a:solidFill>
                  <a:srgbClr val="00B0F0"/>
                </a:solidFill>
              </a:rPr>
              <a:t>17</a:t>
            </a:r>
            <a:endParaRPr lang="en-US" sz="2400" b="1" dirty="0">
              <a:solidFill>
                <a:srgbClr val="00B0F0"/>
              </a:solidFill>
            </a:endParaRPr>
          </a:p>
        </p:txBody>
      </p:sp>
      <p:sp>
        <p:nvSpPr>
          <p:cNvPr id="33" name="مربع نص 32">
            <a:extLst>
              <a:ext uri="{FF2B5EF4-FFF2-40B4-BE49-F238E27FC236}">
                <a16:creationId xmlns:a16="http://schemas.microsoft.com/office/drawing/2014/main" id="{FF1B125C-C729-D7FA-38C4-A367BA3DB4EC}"/>
              </a:ext>
            </a:extLst>
          </p:cNvPr>
          <p:cNvSpPr txBox="1"/>
          <p:nvPr/>
        </p:nvSpPr>
        <p:spPr>
          <a:xfrm>
            <a:off x="838200" y="6399259"/>
            <a:ext cx="1981200" cy="369332"/>
          </a:xfrm>
          <a:prstGeom prst="rect">
            <a:avLst/>
          </a:prstGeom>
          <a:noFill/>
        </p:spPr>
        <p:txBody>
          <a:bodyPr wrap="square" rtlCol="1">
            <a:spAutoFit/>
          </a:bodyPr>
          <a:lstStyle/>
          <a:p>
            <a:r>
              <a:rPr lang="ar-SA"/>
              <a:t>4 × 17 = 68 </a:t>
            </a:r>
          </a:p>
        </p:txBody>
      </p:sp>
    </p:spTree>
    <p:extLst>
      <p:ext uri="{BB962C8B-B14F-4D97-AF65-F5344CB8AC3E}">
        <p14:creationId xmlns:p14="http://schemas.microsoft.com/office/powerpoint/2010/main" val="148175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9637"/>
                                        </p:tgtEl>
                                        <p:attrNameLst>
                                          <p:attrName>style.visibility</p:attrName>
                                        </p:attrNameLst>
                                      </p:cBhvr>
                                      <p:to>
                                        <p:strVal val="visible"/>
                                      </p:to>
                                    </p:set>
                                    <p:anim calcmode="lin" valueType="num">
                                      <p:cBhvr>
                                        <p:cTn id="14" dur="1000" fill="hold"/>
                                        <p:tgtEl>
                                          <p:spTgt spid="69637"/>
                                        </p:tgtEl>
                                        <p:attrNameLst>
                                          <p:attrName>ppt_x</p:attrName>
                                        </p:attrNameLst>
                                      </p:cBhvr>
                                      <p:tavLst>
                                        <p:tav tm="0">
                                          <p:val>
                                            <p:strVal val="#ppt_x-.2"/>
                                          </p:val>
                                        </p:tav>
                                        <p:tav tm="100000">
                                          <p:val>
                                            <p:strVal val="#ppt_x"/>
                                          </p:val>
                                        </p:tav>
                                      </p:tavLst>
                                    </p:anim>
                                    <p:anim calcmode="lin" valueType="num">
                                      <p:cBhvr>
                                        <p:cTn id="15"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96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9639"/>
                                        </p:tgtEl>
                                        <p:attrNameLst>
                                          <p:attrName>style.visibility</p:attrName>
                                        </p:attrNameLst>
                                      </p:cBhvr>
                                      <p:to>
                                        <p:strVal val="visible"/>
                                      </p:to>
                                    </p:set>
                                    <p:anim calcmode="lin" valueType="num">
                                      <p:cBhvr>
                                        <p:cTn id="21" dur="1000" fill="hold"/>
                                        <p:tgtEl>
                                          <p:spTgt spid="69639"/>
                                        </p:tgtEl>
                                        <p:attrNameLst>
                                          <p:attrName>ppt_x</p:attrName>
                                        </p:attrNameLst>
                                      </p:cBhvr>
                                      <p:tavLst>
                                        <p:tav tm="0">
                                          <p:val>
                                            <p:strVal val="#ppt_x-.2"/>
                                          </p:val>
                                        </p:tav>
                                        <p:tav tm="100000">
                                          <p:val>
                                            <p:strVal val="#ppt_x"/>
                                          </p:val>
                                        </p:tav>
                                      </p:tavLst>
                                    </p:anim>
                                    <p:anim calcmode="lin" valueType="num">
                                      <p:cBhvr>
                                        <p:cTn id="22" dur="1000" fill="hold"/>
                                        <p:tgtEl>
                                          <p:spTgt spid="6963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96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ppt_x</p:attrName>
                                        </p:attrNameLst>
                                      </p:cBhvr>
                                      <p:tavLst>
                                        <p:tav tm="0">
                                          <p:val>
                                            <p:strVal val="#ppt_x-.2"/>
                                          </p:val>
                                        </p:tav>
                                        <p:tav tm="100000">
                                          <p:val>
                                            <p:strVal val="#ppt_x"/>
                                          </p:val>
                                        </p:tav>
                                      </p:tavLst>
                                    </p:anim>
                                    <p:anim calcmode="lin" valueType="num">
                                      <p:cBhvr>
                                        <p:cTn id="2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9645"/>
                                        </p:tgtEl>
                                        <p:attrNameLst>
                                          <p:attrName>style.visibility</p:attrName>
                                        </p:attrNameLst>
                                      </p:cBhvr>
                                      <p:to>
                                        <p:strVal val="visible"/>
                                      </p:to>
                                    </p:set>
                                    <p:anim calcmode="lin" valueType="num">
                                      <p:cBhvr>
                                        <p:cTn id="35" dur="1000" fill="hold"/>
                                        <p:tgtEl>
                                          <p:spTgt spid="69645"/>
                                        </p:tgtEl>
                                        <p:attrNameLst>
                                          <p:attrName>ppt_x</p:attrName>
                                        </p:attrNameLst>
                                      </p:cBhvr>
                                      <p:tavLst>
                                        <p:tav tm="0">
                                          <p:val>
                                            <p:strVal val="#ppt_x-.2"/>
                                          </p:val>
                                        </p:tav>
                                        <p:tav tm="100000">
                                          <p:val>
                                            <p:strVal val="#ppt_x"/>
                                          </p:val>
                                        </p:tav>
                                      </p:tavLst>
                                    </p:anim>
                                    <p:anim calcmode="lin" valueType="num">
                                      <p:cBhvr>
                                        <p:cTn id="36" dur="1000" fill="hold"/>
                                        <p:tgtEl>
                                          <p:spTgt spid="6964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964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ppt_x</p:attrName>
                                        </p:attrNameLst>
                                      </p:cBhvr>
                                      <p:tavLst>
                                        <p:tav tm="0">
                                          <p:val>
                                            <p:strVal val="#ppt_x-.2"/>
                                          </p:val>
                                        </p:tav>
                                        <p:tav tm="100000">
                                          <p:val>
                                            <p:strVal val="#ppt_x"/>
                                          </p:val>
                                        </p:tav>
                                      </p:tavLst>
                                    </p:anim>
                                    <p:anim calcmode="lin" valueType="num">
                                      <p:cBhvr>
                                        <p:cTn id="4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ppt_x</p:attrName>
                                        </p:attrNameLst>
                                      </p:cBhvr>
                                      <p:tavLst>
                                        <p:tav tm="0">
                                          <p:val>
                                            <p:strVal val="#ppt_x-.2"/>
                                          </p:val>
                                        </p:tav>
                                        <p:tav tm="100000">
                                          <p:val>
                                            <p:strVal val="#ppt_x"/>
                                          </p:val>
                                        </p:tav>
                                      </p:tavLst>
                                    </p:anim>
                                    <p:anim calcmode="lin" valueType="num">
                                      <p:cBhvr>
                                        <p:cTn id="5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4">
                                            <p:txEl>
                                              <p:pRg st="0" end="0"/>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31" grpId="0"/>
      <p:bldP spid="3" grpId="0"/>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F388C-08BC-EEE0-1B6D-1E58DCBA63DD}"/>
            </a:ext>
          </a:extLst>
        </p:cNvPr>
        <p:cNvGrpSpPr/>
        <p:nvPr/>
      </p:nvGrpSpPr>
      <p:grpSpPr>
        <a:xfrm>
          <a:off x="0" y="0"/>
          <a:ext cx="0" cy="0"/>
          <a:chOff x="0" y="0"/>
          <a:chExt cx="0" cy="0"/>
        </a:xfrm>
      </p:grpSpPr>
      <p:sp>
        <p:nvSpPr>
          <p:cNvPr id="69637" name="Text Box 5">
            <a:extLst>
              <a:ext uri="{FF2B5EF4-FFF2-40B4-BE49-F238E27FC236}">
                <a16:creationId xmlns:a16="http://schemas.microsoft.com/office/drawing/2014/main" id="{C9995E96-564E-606B-0A43-BF408F5F875D}"/>
              </a:ext>
            </a:extLst>
          </p:cNvPr>
          <p:cNvSpPr txBox="1">
            <a:spLocks noChangeArrowheads="1"/>
          </p:cNvSpPr>
          <p:nvPr/>
        </p:nvSpPr>
        <p:spPr bwMode="auto">
          <a:xfrm>
            <a:off x="8510876" y="2803252"/>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996633"/>
                </a:solidFill>
              </a:rPr>
              <a:t>حجم المخروط =</a:t>
            </a:r>
            <a:endParaRPr lang="en-US" sz="2000" b="1" dirty="0">
              <a:solidFill>
                <a:srgbClr val="996633"/>
              </a:solidFill>
            </a:endParaRPr>
          </a:p>
        </p:txBody>
      </p:sp>
      <p:grpSp>
        <p:nvGrpSpPr>
          <p:cNvPr id="69639" name="Group 7">
            <a:extLst>
              <a:ext uri="{FF2B5EF4-FFF2-40B4-BE49-F238E27FC236}">
                <a16:creationId xmlns:a16="http://schemas.microsoft.com/office/drawing/2014/main" id="{18E0B3CE-EBF4-7E9F-CAED-0A8C8563C85F}"/>
              </a:ext>
            </a:extLst>
          </p:cNvPr>
          <p:cNvGrpSpPr>
            <a:grpSpLocks/>
          </p:cNvGrpSpPr>
          <p:nvPr/>
        </p:nvGrpSpPr>
        <p:grpSpPr bwMode="auto">
          <a:xfrm>
            <a:off x="6864638" y="2601219"/>
            <a:ext cx="1646238" cy="719137"/>
            <a:chOff x="3408" y="2895"/>
            <a:chExt cx="1037" cy="453"/>
          </a:xfrm>
        </p:grpSpPr>
        <p:sp>
          <p:nvSpPr>
            <p:cNvPr id="69640" name="Text Box 8">
              <a:extLst>
                <a:ext uri="{FF2B5EF4-FFF2-40B4-BE49-F238E27FC236}">
                  <a16:creationId xmlns:a16="http://schemas.microsoft.com/office/drawing/2014/main" id="{6EB9A46E-6C4A-22A3-3FD6-EBCF0993DB9D}"/>
                </a:ext>
              </a:extLst>
            </p:cNvPr>
            <p:cNvSpPr txBox="1">
              <a:spLocks noChangeArrowheads="1"/>
            </p:cNvSpPr>
            <p:nvPr/>
          </p:nvSpPr>
          <p:spPr bwMode="auto">
            <a:xfrm>
              <a:off x="3408" y="2976"/>
              <a:ext cx="8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grpSp>
          <p:nvGrpSpPr>
            <p:cNvPr id="69641" name="Group 9">
              <a:extLst>
                <a:ext uri="{FF2B5EF4-FFF2-40B4-BE49-F238E27FC236}">
                  <a16:creationId xmlns:a16="http://schemas.microsoft.com/office/drawing/2014/main" id="{0CA3C8B3-2545-9A88-3D8E-BB035FC0980F}"/>
                </a:ext>
              </a:extLst>
            </p:cNvPr>
            <p:cNvGrpSpPr>
              <a:grpSpLocks/>
            </p:cNvGrpSpPr>
            <p:nvPr/>
          </p:nvGrpSpPr>
          <p:grpSpPr bwMode="auto">
            <a:xfrm>
              <a:off x="4263" y="2895"/>
              <a:ext cx="182" cy="453"/>
              <a:chOff x="975" y="3090"/>
              <a:chExt cx="182" cy="453"/>
            </a:xfrm>
          </p:grpSpPr>
          <p:sp>
            <p:nvSpPr>
              <p:cNvPr id="69642" name="Text Box 10">
                <a:extLst>
                  <a:ext uri="{FF2B5EF4-FFF2-40B4-BE49-F238E27FC236}">
                    <a16:creationId xmlns:a16="http://schemas.microsoft.com/office/drawing/2014/main" id="{B8075C22-AEEC-02D4-DC5F-35FD69C1C3C6}"/>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9643" name="Line 11">
                <a:extLst>
                  <a:ext uri="{FF2B5EF4-FFF2-40B4-BE49-F238E27FC236}">
                    <a16:creationId xmlns:a16="http://schemas.microsoft.com/office/drawing/2014/main" id="{46EE1D66-822E-7EB4-F881-0E5A424E94D7}"/>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Text Box 12">
                <a:extLst>
                  <a:ext uri="{FF2B5EF4-FFF2-40B4-BE49-F238E27FC236}">
                    <a16:creationId xmlns:a16="http://schemas.microsoft.com/office/drawing/2014/main" id="{6C4125A2-A7B3-DC44-AD79-8D4C9B218E6E}"/>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69645" name="Group 13">
            <a:extLst>
              <a:ext uri="{FF2B5EF4-FFF2-40B4-BE49-F238E27FC236}">
                <a16:creationId xmlns:a16="http://schemas.microsoft.com/office/drawing/2014/main" id="{6952A35E-B3AC-6544-29B5-3D9FE62771A3}"/>
              </a:ext>
            </a:extLst>
          </p:cNvPr>
          <p:cNvGrpSpPr>
            <a:grpSpLocks/>
          </p:cNvGrpSpPr>
          <p:nvPr/>
        </p:nvGrpSpPr>
        <p:grpSpPr bwMode="auto">
          <a:xfrm>
            <a:off x="5697537" y="3242171"/>
            <a:ext cx="3206750" cy="719138"/>
            <a:chOff x="2720" y="1806"/>
            <a:chExt cx="2020" cy="453"/>
          </a:xfrm>
        </p:grpSpPr>
        <p:sp>
          <p:nvSpPr>
            <p:cNvPr id="69646" name="Text Box 14">
              <a:extLst>
                <a:ext uri="{FF2B5EF4-FFF2-40B4-BE49-F238E27FC236}">
                  <a16:creationId xmlns:a16="http://schemas.microsoft.com/office/drawing/2014/main" id="{338A64A8-F2DC-0135-FC11-7B27618E4E96}"/>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3.14 </a:t>
              </a:r>
              <a:r>
                <a:rPr lang="ar-SA" sz="2400" b="1"/>
                <a:t>× </a:t>
              </a:r>
              <a:r>
                <a:rPr lang="ar-SA" sz="2400" b="1" baseline="30000"/>
                <a:t>2</a:t>
              </a:r>
              <a:r>
                <a:rPr lang="ar-SA" sz="2400" b="1">
                  <a:solidFill>
                    <a:srgbClr val="FF0000"/>
                  </a:solidFill>
                </a:rPr>
                <a:t>8</a:t>
              </a:r>
              <a:r>
                <a:rPr lang="ar-SA" sz="2400" b="1"/>
                <a:t> × </a:t>
              </a:r>
              <a:r>
                <a:rPr lang="ar-SA" sz="2400" b="1">
                  <a:solidFill>
                    <a:srgbClr val="00B0F0"/>
                  </a:solidFill>
                </a:rPr>
                <a:t>10</a:t>
              </a:r>
              <a:endParaRPr lang="en-US" sz="2400" b="1" dirty="0">
                <a:solidFill>
                  <a:srgbClr val="00B0F0"/>
                </a:solidFill>
              </a:endParaRPr>
            </a:p>
          </p:txBody>
        </p:sp>
        <p:grpSp>
          <p:nvGrpSpPr>
            <p:cNvPr id="69647" name="Group 15">
              <a:extLst>
                <a:ext uri="{FF2B5EF4-FFF2-40B4-BE49-F238E27FC236}">
                  <a16:creationId xmlns:a16="http://schemas.microsoft.com/office/drawing/2014/main" id="{736092A2-3BC7-9480-FB29-7A15BA203661}"/>
                </a:ext>
              </a:extLst>
            </p:cNvPr>
            <p:cNvGrpSpPr>
              <a:grpSpLocks/>
            </p:cNvGrpSpPr>
            <p:nvPr/>
          </p:nvGrpSpPr>
          <p:grpSpPr bwMode="auto">
            <a:xfrm>
              <a:off x="4332" y="1806"/>
              <a:ext cx="182" cy="453"/>
              <a:chOff x="975" y="3090"/>
              <a:chExt cx="182" cy="453"/>
            </a:xfrm>
          </p:grpSpPr>
          <p:sp>
            <p:nvSpPr>
              <p:cNvPr id="69648" name="Text Box 16">
                <a:extLst>
                  <a:ext uri="{FF2B5EF4-FFF2-40B4-BE49-F238E27FC236}">
                    <a16:creationId xmlns:a16="http://schemas.microsoft.com/office/drawing/2014/main" id="{5220E168-AA36-651C-C435-E9EDFE370E19}"/>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9649" name="Line 17">
                <a:extLst>
                  <a:ext uri="{FF2B5EF4-FFF2-40B4-BE49-F238E27FC236}">
                    <a16:creationId xmlns:a16="http://schemas.microsoft.com/office/drawing/2014/main" id="{1C3ED428-3BAB-F31E-5F9D-9DF7023EFE20}"/>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0" name="Text Box 18">
                <a:extLst>
                  <a:ext uri="{FF2B5EF4-FFF2-40B4-BE49-F238E27FC236}">
                    <a16:creationId xmlns:a16="http://schemas.microsoft.com/office/drawing/2014/main" id="{3F8082E9-6A5F-E220-CCE8-0C702FBFD982}"/>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sp>
        <p:nvSpPr>
          <p:cNvPr id="31" name="Text Box 5">
            <a:extLst>
              <a:ext uri="{FF2B5EF4-FFF2-40B4-BE49-F238E27FC236}">
                <a16:creationId xmlns:a16="http://schemas.microsoft.com/office/drawing/2014/main" id="{A4F4665D-4376-538F-7583-1AF5D8D8ACE9}"/>
              </a:ext>
            </a:extLst>
          </p:cNvPr>
          <p:cNvSpPr txBox="1">
            <a:spLocks noChangeArrowheads="1"/>
          </p:cNvSpPr>
          <p:nvPr/>
        </p:nvSpPr>
        <p:spPr bwMode="auto">
          <a:xfrm>
            <a:off x="8580440" y="3400127"/>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996633"/>
                </a:solidFill>
              </a:rPr>
              <a:t>حجم المخروط</a:t>
            </a:r>
            <a:endParaRPr lang="en-US" sz="2000" b="1" dirty="0">
              <a:solidFill>
                <a:srgbClr val="996633"/>
              </a:solidFill>
            </a:endParaRPr>
          </a:p>
        </p:txBody>
      </p:sp>
      <p:sp>
        <p:nvSpPr>
          <p:cNvPr id="3" name="مربع نص 2">
            <a:extLst>
              <a:ext uri="{FF2B5EF4-FFF2-40B4-BE49-F238E27FC236}">
                <a16:creationId xmlns:a16="http://schemas.microsoft.com/office/drawing/2014/main" id="{4E28E7E2-58F5-6A4E-8850-7BD6C6682CA9}"/>
              </a:ext>
            </a:extLst>
          </p:cNvPr>
          <p:cNvSpPr txBox="1"/>
          <p:nvPr/>
        </p:nvSpPr>
        <p:spPr>
          <a:xfrm>
            <a:off x="6684639" y="5393648"/>
            <a:ext cx="2144784" cy="461665"/>
          </a:xfrm>
          <a:prstGeom prst="rect">
            <a:avLst/>
          </a:prstGeom>
          <a:noFill/>
        </p:spPr>
        <p:txBody>
          <a:bodyPr wrap="square" rtlCol="0">
            <a:spAutoFit/>
          </a:bodyPr>
          <a:lstStyle/>
          <a:p>
            <a:pPr rtl="0">
              <a:spcBef>
                <a:spcPct val="50000"/>
              </a:spcBef>
            </a:pPr>
            <a:r>
              <a:rPr lang="ar-SA" sz="2400" b="1">
                <a:solidFill>
                  <a:srgbClr val="996633"/>
                </a:solidFill>
                <a:latin typeface="Times New Roman" panose="02020603050405020304" pitchFamily="18" charset="0"/>
                <a:ea typeface="Times New Roman" panose="02020603050405020304" pitchFamily="18" charset="0"/>
                <a:cs typeface="Al-QuranAlKareem" panose="02000000000000000000" pitchFamily="2" charset="-78"/>
              </a:rPr>
              <a:t>ح = 670.2 سم</a:t>
            </a:r>
            <a:r>
              <a:rPr lang="ar-SA" sz="2400" b="1" baseline="30000">
                <a:solidFill>
                  <a:srgbClr val="996633"/>
                </a:solidFill>
                <a:latin typeface="Times New Roman" panose="02020603050405020304" pitchFamily="18" charset="0"/>
                <a:ea typeface="Times New Roman" panose="02020603050405020304" pitchFamily="18" charset="0"/>
                <a:cs typeface="Al-QuranAlKareem" panose="02000000000000000000" pitchFamily="2" charset="-78"/>
              </a:rPr>
              <a:t>3</a:t>
            </a:r>
            <a:r>
              <a:rPr lang="ar-SA" sz="2400" b="1">
                <a:solidFill>
                  <a:srgbClr val="996633"/>
                </a:solidFill>
                <a:latin typeface="Times New Roman" panose="02020603050405020304" pitchFamily="18" charset="0"/>
                <a:ea typeface="Times New Roman" panose="02020603050405020304" pitchFamily="18" charset="0"/>
                <a:cs typeface="Al-QuranAlKareem" panose="02000000000000000000" pitchFamily="2" charset="-78"/>
              </a:rPr>
              <a:t> </a:t>
            </a:r>
            <a:endParaRPr lang="en-US" sz="2400" b="1" dirty="0">
              <a:solidFill>
                <a:srgbClr val="996633"/>
              </a:solidFill>
            </a:endParaRPr>
          </a:p>
        </p:txBody>
      </p:sp>
      <p:pic>
        <p:nvPicPr>
          <p:cNvPr id="6" name="Picture 264">
            <a:extLst>
              <a:ext uri="{FF2B5EF4-FFF2-40B4-BE49-F238E27FC236}">
                <a16:creationId xmlns:a16="http://schemas.microsoft.com/office/drawing/2014/main" id="{91FD190C-16F8-2FCA-96F1-32F9E7A7D65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a:extLst>
              <a:ext uri="{FF2B5EF4-FFF2-40B4-BE49-F238E27FC236}">
                <a16:creationId xmlns:a16="http://schemas.microsoft.com/office/drawing/2014/main" id="{E5AB3264-87A5-16AD-B128-A9FBDE29C8D7}"/>
              </a:ext>
            </a:extLst>
          </p:cNvPr>
          <p:cNvPicPr>
            <a:picLocks noChangeAspect="1"/>
          </p:cNvPicPr>
          <p:nvPr/>
        </p:nvPicPr>
        <p:blipFill>
          <a:blip r:embed="rId3">
            <a:duotone>
              <a:prstClr val="black"/>
              <a:srgbClr val="FFCCFF">
                <a:tint val="45000"/>
                <a:satMod val="400000"/>
              </a:srgbClr>
            </a:duotone>
          </a:blip>
          <a:stretch>
            <a:fillRect/>
          </a:stretch>
        </p:blipFill>
        <p:spPr>
          <a:xfrm>
            <a:off x="4259262" y="1302626"/>
            <a:ext cx="6083301" cy="53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 name="Group 13">
            <a:extLst>
              <a:ext uri="{FF2B5EF4-FFF2-40B4-BE49-F238E27FC236}">
                <a16:creationId xmlns:a16="http://schemas.microsoft.com/office/drawing/2014/main" id="{661C4578-CA1A-C724-EBFF-163E8E876ED8}"/>
              </a:ext>
            </a:extLst>
          </p:cNvPr>
          <p:cNvGrpSpPr>
            <a:grpSpLocks/>
          </p:cNvGrpSpPr>
          <p:nvPr/>
        </p:nvGrpSpPr>
        <p:grpSpPr bwMode="auto">
          <a:xfrm>
            <a:off x="5758742" y="3924002"/>
            <a:ext cx="3206750" cy="719138"/>
            <a:chOff x="2720" y="1806"/>
            <a:chExt cx="2020" cy="453"/>
          </a:xfrm>
        </p:grpSpPr>
        <p:sp>
          <p:nvSpPr>
            <p:cNvPr id="7" name="Text Box 14">
              <a:extLst>
                <a:ext uri="{FF2B5EF4-FFF2-40B4-BE49-F238E27FC236}">
                  <a16:creationId xmlns:a16="http://schemas.microsoft.com/office/drawing/2014/main" id="{20913F43-61CE-2188-198A-63F02DC8AB93}"/>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a:t>
              </a:r>
              <a:r>
                <a:rPr lang="ar-SA" sz="2400" b="1"/>
                <a:t>3.14 × 64 × </a:t>
              </a:r>
              <a:r>
                <a:rPr lang="ar-SA" sz="2400" b="1">
                  <a:solidFill>
                    <a:srgbClr val="00B0F0"/>
                  </a:solidFill>
                </a:rPr>
                <a:t>10</a:t>
              </a:r>
              <a:endParaRPr lang="en-US" sz="2400" b="1" dirty="0">
                <a:solidFill>
                  <a:srgbClr val="00B0F0"/>
                </a:solidFill>
              </a:endParaRPr>
            </a:p>
          </p:txBody>
        </p:sp>
        <p:grpSp>
          <p:nvGrpSpPr>
            <p:cNvPr id="9" name="Group 15">
              <a:extLst>
                <a:ext uri="{FF2B5EF4-FFF2-40B4-BE49-F238E27FC236}">
                  <a16:creationId xmlns:a16="http://schemas.microsoft.com/office/drawing/2014/main" id="{80289EA0-D152-62C6-E0DE-8DE4B25CD086}"/>
                </a:ext>
              </a:extLst>
            </p:cNvPr>
            <p:cNvGrpSpPr>
              <a:grpSpLocks/>
            </p:cNvGrpSpPr>
            <p:nvPr/>
          </p:nvGrpSpPr>
          <p:grpSpPr bwMode="auto">
            <a:xfrm>
              <a:off x="4332" y="1806"/>
              <a:ext cx="182" cy="453"/>
              <a:chOff x="975" y="3090"/>
              <a:chExt cx="182" cy="453"/>
            </a:xfrm>
          </p:grpSpPr>
          <p:sp>
            <p:nvSpPr>
              <p:cNvPr id="10" name="Text Box 16">
                <a:extLst>
                  <a:ext uri="{FF2B5EF4-FFF2-40B4-BE49-F238E27FC236}">
                    <a16:creationId xmlns:a16="http://schemas.microsoft.com/office/drawing/2014/main" id="{9D9F5912-0A5C-0CB1-385E-74FB0F3657F7}"/>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11" name="Line 17">
                <a:extLst>
                  <a:ext uri="{FF2B5EF4-FFF2-40B4-BE49-F238E27FC236}">
                    <a16:creationId xmlns:a16="http://schemas.microsoft.com/office/drawing/2014/main" id="{90B12444-5AFA-23B6-9B60-EAEC15EFE09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8">
                <a:extLst>
                  <a:ext uri="{FF2B5EF4-FFF2-40B4-BE49-F238E27FC236}">
                    <a16:creationId xmlns:a16="http://schemas.microsoft.com/office/drawing/2014/main" id="{E039FB9D-D41F-1B56-2F5C-38FA4A2A9C7E}"/>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pic>
        <p:nvPicPr>
          <p:cNvPr id="13" name="صورة 12">
            <a:extLst>
              <a:ext uri="{FF2B5EF4-FFF2-40B4-BE49-F238E27FC236}">
                <a16:creationId xmlns:a16="http://schemas.microsoft.com/office/drawing/2014/main" id="{E091D613-0C33-AE4A-B85A-F58BC7637CA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32017" y="491413"/>
            <a:ext cx="2266950" cy="600075"/>
          </a:xfrm>
          <a:prstGeom prst="rect">
            <a:avLst/>
          </a:prstGeom>
          <a:ln>
            <a:noFill/>
          </a:ln>
          <a:effectLst>
            <a:glow rad="101600">
              <a:srgbClr val="C9FFE4">
                <a:alpha val="60000"/>
              </a:srgbClr>
            </a:glow>
          </a:effectLst>
        </p:spPr>
      </p:pic>
      <p:pic>
        <p:nvPicPr>
          <p:cNvPr id="15" name="صورة 14">
            <a:extLst>
              <a:ext uri="{FF2B5EF4-FFF2-40B4-BE49-F238E27FC236}">
                <a16:creationId xmlns:a16="http://schemas.microsoft.com/office/drawing/2014/main" id="{D01AD628-A1D1-597D-82D7-D184F1184F33}"/>
              </a:ext>
            </a:extLst>
          </p:cNvPr>
          <p:cNvPicPr>
            <a:picLocks noChangeAspect="1"/>
          </p:cNvPicPr>
          <p:nvPr/>
        </p:nvPicPr>
        <p:blipFill>
          <a:blip r:embed="rId5"/>
          <a:stretch>
            <a:fillRect/>
          </a:stretch>
        </p:blipFill>
        <p:spPr>
          <a:xfrm>
            <a:off x="1726142" y="2665413"/>
            <a:ext cx="3124200" cy="1514475"/>
          </a:xfrm>
          <a:prstGeom prst="rect">
            <a:avLst/>
          </a:prstGeom>
        </p:spPr>
      </p:pic>
      <p:sp>
        <p:nvSpPr>
          <p:cNvPr id="2" name="مربع نص 1">
            <a:extLst>
              <a:ext uri="{FF2B5EF4-FFF2-40B4-BE49-F238E27FC236}">
                <a16:creationId xmlns:a16="http://schemas.microsoft.com/office/drawing/2014/main" id="{7E55677F-8375-3DA9-72B5-95A1473D6CB8}"/>
              </a:ext>
            </a:extLst>
          </p:cNvPr>
          <p:cNvSpPr txBox="1"/>
          <p:nvPr/>
        </p:nvSpPr>
        <p:spPr>
          <a:xfrm>
            <a:off x="6353354" y="2138473"/>
            <a:ext cx="3747633" cy="421654"/>
          </a:xfrm>
          <a:prstGeom prst="rect">
            <a:avLst/>
          </a:prstGeom>
          <a:noFill/>
        </p:spPr>
        <p:txBody>
          <a:bodyPr wrap="square">
            <a:spAutoFit/>
          </a:bodyPr>
          <a:lstStyle/>
          <a:p>
            <a:pPr algn="r" rtl="1">
              <a:lnSpc>
                <a:spcPct val="107000"/>
              </a:lnSpc>
              <a:spcAft>
                <a:spcPts val="800"/>
              </a:spcAft>
            </a:pP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حجم المخروط= </a:t>
            </a:r>
            <a:r>
              <a:rPr lang="ar-SA" sz="2000" b="1" kern="0">
                <a:effectLst/>
                <a:latin typeface="Traditional Arabic" panose="02020603050405020304" pitchFamily="18" charset="-78"/>
                <a:ea typeface="Times New Roman" panose="02020603050405020304" pitchFamily="18" charset="0"/>
                <a:cs typeface="Al-KsorZulfiMath" panose="02010000000000000000" pitchFamily="2" charset="-78"/>
              </a:rPr>
              <a:t>!؛3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a:t>
            </a:r>
            <a:endParaRPr lang="en-US" sz="2000" kern="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مجموعة 7">
            <a:extLst>
              <a:ext uri="{FF2B5EF4-FFF2-40B4-BE49-F238E27FC236}">
                <a16:creationId xmlns:a16="http://schemas.microsoft.com/office/drawing/2014/main" id="{672631B0-EED4-9FDA-1B9F-7C29DB193382}"/>
              </a:ext>
            </a:extLst>
          </p:cNvPr>
          <p:cNvGrpSpPr>
            <a:grpSpLocks/>
          </p:cNvGrpSpPr>
          <p:nvPr/>
        </p:nvGrpSpPr>
        <p:grpSpPr bwMode="auto">
          <a:xfrm>
            <a:off x="7242176" y="4233640"/>
            <a:ext cx="1338264" cy="276955"/>
            <a:chOff x="6217" y="11848"/>
            <a:chExt cx="758" cy="422"/>
          </a:xfrm>
        </p:grpSpPr>
        <p:cxnSp>
          <p:nvCxnSpPr>
            <p:cNvPr id="14" name="Line 70">
              <a:extLst>
                <a:ext uri="{FF2B5EF4-FFF2-40B4-BE49-F238E27FC236}">
                  <a16:creationId xmlns:a16="http://schemas.microsoft.com/office/drawing/2014/main" id="{A2D3B9C4-9B42-AAC5-F795-C5DA04291D2E}"/>
                </a:ext>
              </a:extLst>
            </p:cNvPr>
            <p:cNvCxnSpPr/>
            <p:nvPr/>
          </p:nvCxnSpPr>
          <p:spPr bwMode="auto">
            <a:xfrm flipH="1">
              <a:off x="6217" y="11848"/>
              <a:ext cx="180" cy="1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16" name="Line 71">
              <a:extLst>
                <a:ext uri="{FF2B5EF4-FFF2-40B4-BE49-F238E27FC236}">
                  <a16:creationId xmlns:a16="http://schemas.microsoft.com/office/drawing/2014/main" id="{B97A4662-9117-CDE3-D1D0-FD0CC050C5BB}"/>
                </a:ext>
              </a:extLst>
            </p:cNvPr>
            <p:cNvCxnSpPr/>
            <p:nvPr/>
          </p:nvCxnSpPr>
          <p:spPr bwMode="auto">
            <a:xfrm flipH="1">
              <a:off x="6795" y="12090"/>
              <a:ext cx="180" cy="1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grpSp>
      <p:sp>
        <p:nvSpPr>
          <p:cNvPr id="17" name="مربع نص 16">
            <a:extLst>
              <a:ext uri="{FF2B5EF4-FFF2-40B4-BE49-F238E27FC236}">
                <a16:creationId xmlns:a16="http://schemas.microsoft.com/office/drawing/2014/main" id="{C3D833DE-42EA-155E-A989-BBF183FF7306}"/>
              </a:ext>
            </a:extLst>
          </p:cNvPr>
          <p:cNvSpPr txBox="1"/>
          <p:nvPr/>
        </p:nvSpPr>
        <p:spPr>
          <a:xfrm>
            <a:off x="8421543" y="4375763"/>
            <a:ext cx="381000" cy="307777"/>
          </a:xfrm>
          <a:prstGeom prst="rect">
            <a:avLst/>
          </a:prstGeom>
          <a:noFill/>
        </p:spPr>
        <p:txBody>
          <a:bodyPr wrap="square" rtlCol="1">
            <a:spAutoFit/>
          </a:bodyPr>
          <a:lstStyle/>
          <a:p>
            <a:r>
              <a:rPr lang="ar-SA" sz="1400" b="1">
                <a:solidFill>
                  <a:srgbClr val="00B050"/>
                </a:solidFill>
              </a:rPr>
              <a:t>1</a:t>
            </a:r>
          </a:p>
        </p:txBody>
      </p:sp>
      <p:sp>
        <p:nvSpPr>
          <p:cNvPr id="18" name="مربع نص 17">
            <a:extLst>
              <a:ext uri="{FF2B5EF4-FFF2-40B4-BE49-F238E27FC236}">
                <a16:creationId xmlns:a16="http://schemas.microsoft.com/office/drawing/2014/main" id="{B95CF51C-36E9-DF89-BA89-D66B0BDE3C02}"/>
              </a:ext>
            </a:extLst>
          </p:cNvPr>
          <p:cNvSpPr txBox="1"/>
          <p:nvPr/>
        </p:nvSpPr>
        <p:spPr>
          <a:xfrm>
            <a:off x="7110412" y="3864633"/>
            <a:ext cx="381000" cy="307777"/>
          </a:xfrm>
          <a:prstGeom prst="rect">
            <a:avLst/>
          </a:prstGeom>
          <a:noFill/>
        </p:spPr>
        <p:txBody>
          <a:bodyPr wrap="square" rtlCol="1">
            <a:spAutoFit/>
          </a:bodyPr>
          <a:lstStyle/>
          <a:p>
            <a:r>
              <a:rPr lang="ar-SA" sz="1400" b="1">
                <a:solidFill>
                  <a:srgbClr val="00B050"/>
                </a:solidFill>
              </a:rPr>
              <a:t>1</a:t>
            </a:r>
          </a:p>
        </p:txBody>
      </p:sp>
      <p:sp>
        <p:nvSpPr>
          <p:cNvPr id="19" name="مربع نص 18">
            <a:extLst>
              <a:ext uri="{FF2B5EF4-FFF2-40B4-BE49-F238E27FC236}">
                <a16:creationId xmlns:a16="http://schemas.microsoft.com/office/drawing/2014/main" id="{B1B08DC6-F2E9-92BF-C697-77EE3D500479}"/>
              </a:ext>
            </a:extLst>
          </p:cNvPr>
          <p:cNvSpPr txBox="1"/>
          <p:nvPr/>
        </p:nvSpPr>
        <p:spPr>
          <a:xfrm>
            <a:off x="838200" y="6399259"/>
            <a:ext cx="1981200" cy="369332"/>
          </a:xfrm>
          <a:prstGeom prst="rect">
            <a:avLst/>
          </a:prstGeom>
          <a:noFill/>
        </p:spPr>
        <p:txBody>
          <a:bodyPr wrap="square" rtlCol="1">
            <a:spAutoFit/>
          </a:bodyPr>
          <a:lstStyle/>
          <a:p>
            <a:r>
              <a:rPr lang="ar-SA"/>
              <a:t>1 × 64×10 = 640 </a:t>
            </a:r>
          </a:p>
        </p:txBody>
      </p:sp>
      <p:sp>
        <p:nvSpPr>
          <p:cNvPr id="20" name="مربع نص 19">
            <a:extLst>
              <a:ext uri="{FF2B5EF4-FFF2-40B4-BE49-F238E27FC236}">
                <a16:creationId xmlns:a16="http://schemas.microsoft.com/office/drawing/2014/main" id="{845FB03C-BD3B-8190-5DF5-5CA76610E73F}"/>
              </a:ext>
            </a:extLst>
          </p:cNvPr>
          <p:cNvSpPr txBox="1"/>
          <p:nvPr/>
        </p:nvSpPr>
        <p:spPr>
          <a:xfrm>
            <a:off x="6559892" y="4789225"/>
            <a:ext cx="2394277" cy="400110"/>
          </a:xfrm>
          <a:prstGeom prst="rect">
            <a:avLst/>
          </a:prstGeom>
          <a:noFill/>
        </p:spPr>
        <p:txBody>
          <a:bodyPr wrap="square" rtlCol="1">
            <a:spAutoFit/>
          </a:bodyPr>
          <a:lstStyle/>
          <a:p>
            <a:r>
              <a:rPr lang="ar-SA" sz="2000"/>
              <a:t>= 1 × 1 × 64 ×10</a:t>
            </a:r>
          </a:p>
        </p:txBody>
      </p:sp>
    </p:spTree>
    <p:extLst>
      <p:ext uri="{BB962C8B-B14F-4D97-AF65-F5344CB8AC3E}">
        <p14:creationId xmlns:p14="http://schemas.microsoft.com/office/powerpoint/2010/main" val="349510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9637"/>
                                        </p:tgtEl>
                                        <p:attrNameLst>
                                          <p:attrName>style.visibility</p:attrName>
                                        </p:attrNameLst>
                                      </p:cBhvr>
                                      <p:to>
                                        <p:strVal val="visible"/>
                                      </p:to>
                                    </p:set>
                                    <p:anim calcmode="lin" valueType="num">
                                      <p:cBhvr>
                                        <p:cTn id="14" dur="1000" fill="hold"/>
                                        <p:tgtEl>
                                          <p:spTgt spid="69637"/>
                                        </p:tgtEl>
                                        <p:attrNameLst>
                                          <p:attrName>ppt_x</p:attrName>
                                        </p:attrNameLst>
                                      </p:cBhvr>
                                      <p:tavLst>
                                        <p:tav tm="0">
                                          <p:val>
                                            <p:strVal val="#ppt_x-.2"/>
                                          </p:val>
                                        </p:tav>
                                        <p:tav tm="100000">
                                          <p:val>
                                            <p:strVal val="#ppt_x"/>
                                          </p:val>
                                        </p:tav>
                                      </p:tavLst>
                                    </p:anim>
                                    <p:anim calcmode="lin" valueType="num">
                                      <p:cBhvr>
                                        <p:cTn id="15"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96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9639"/>
                                        </p:tgtEl>
                                        <p:attrNameLst>
                                          <p:attrName>style.visibility</p:attrName>
                                        </p:attrNameLst>
                                      </p:cBhvr>
                                      <p:to>
                                        <p:strVal val="visible"/>
                                      </p:to>
                                    </p:set>
                                    <p:anim calcmode="lin" valueType="num">
                                      <p:cBhvr>
                                        <p:cTn id="21" dur="1000" fill="hold"/>
                                        <p:tgtEl>
                                          <p:spTgt spid="69639"/>
                                        </p:tgtEl>
                                        <p:attrNameLst>
                                          <p:attrName>ppt_x</p:attrName>
                                        </p:attrNameLst>
                                      </p:cBhvr>
                                      <p:tavLst>
                                        <p:tav tm="0">
                                          <p:val>
                                            <p:strVal val="#ppt_x-.2"/>
                                          </p:val>
                                        </p:tav>
                                        <p:tav tm="100000">
                                          <p:val>
                                            <p:strVal val="#ppt_x"/>
                                          </p:val>
                                        </p:tav>
                                      </p:tavLst>
                                    </p:anim>
                                    <p:anim calcmode="lin" valueType="num">
                                      <p:cBhvr>
                                        <p:cTn id="22" dur="1000" fill="hold"/>
                                        <p:tgtEl>
                                          <p:spTgt spid="6963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96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ppt_x</p:attrName>
                                        </p:attrNameLst>
                                      </p:cBhvr>
                                      <p:tavLst>
                                        <p:tav tm="0">
                                          <p:val>
                                            <p:strVal val="#ppt_x-.2"/>
                                          </p:val>
                                        </p:tav>
                                        <p:tav tm="100000">
                                          <p:val>
                                            <p:strVal val="#ppt_x"/>
                                          </p:val>
                                        </p:tav>
                                      </p:tavLst>
                                    </p:anim>
                                    <p:anim calcmode="lin" valueType="num">
                                      <p:cBhvr>
                                        <p:cTn id="2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9645"/>
                                        </p:tgtEl>
                                        <p:attrNameLst>
                                          <p:attrName>style.visibility</p:attrName>
                                        </p:attrNameLst>
                                      </p:cBhvr>
                                      <p:to>
                                        <p:strVal val="visible"/>
                                      </p:to>
                                    </p:set>
                                    <p:anim calcmode="lin" valueType="num">
                                      <p:cBhvr>
                                        <p:cTn id="35" dur="1000" fill="hold"/>
                                        <p:tgtEl>
                                          <p:spTgt spid="69645"/>
                                        </p:tgtEl>
                                        <p:attrNameLst>
                                          <p:attrName>ppt_x</p:attrName>
                                        </p:attrNameLst>
                                      </p:cBhvr>
                                      <p:tavLst>
                                        <p:tav tm="0">
                                          <p:val>
                                            <p:strVal val="#ppt_x-.2"/>
                                          </p:val>
                                        </p:tav>
                                        <p:tav tm="100000">
                                          <p:val>
                                            <p:strVal val="#ppt_x"/>
                                          </p:val>
                                        </p:tav>
                                      </p:tavLst>
                                    </p:anim>
                                    <p:anim calcmode="lin" valueType="num">
                                      <p:cBhvr>
                                        <p:cTn id="36" dur="1000" fill="hold"/>
                                        <p:tgtEl>
                                          <p:spTgt spid="6964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964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ppt_x</p:attrName>
                                        </p:attrNameLst>
                                      </p:cBhvr>
                                      <p:tavLst>
                                        <p:tav tm="0">
                                          <p:val>
                                            <p:strVal val="#ppt_x-.2"/>
                                          </p:val>
                                        </p:tav>
                                        <p:tav tm="100000">
                                          <p:val>
                                            <p:strVal val="#ppt_x"/>
                                          </p:val>
                                        </p:tav>
                                      </p:tavLst>
                                    </p:anim>
                                    <p:anim calcmode="lin" valueType="num">
                                      <p:cBhvr>
                                        <p:cTn id="4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31" grpId="0"/>
      <p:bldP spid="3" grpId="0"/>
      <p:bldP spid="2"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B78A-6562-6935-156C-BA51E1AD94A5}"/>
              </a:ext>
            </a:extLst>
          </p:cNvPr>
          <p:cNvSpPr>
            <a:spLocks noGrp="1"/>
          </p:cNvSpPr>
          <p:nvPr>
            <p:ph type="title"/>
          </p:nvPr>
        </p:nvSpPr>
        <p:spPr>
          <a:xfrm>
            <a:off x="1981200" y="265307"/>
            <a:ext cx="8229600" cy="1143000"/>
          </a:xfrm>
        </p:spPr>
        <p:txBody>
          <a:bodyPr rtlCol="0">
            <a:normAutofit/>
          </a:bodyPr>
          <a:lstStyle/>
          <a:p>
            <a:pPr defTabSz="342900" rtl="0" eaLnBrk="1" fontAlgn="auto" hangingPunct="1">
              <a:spcBef>
                <a:spcPts val="0"/>
              </a:spcBef>
              <a:spcAft>
                <a:spcPts val="0"/>
              </a:spcAft>
              <a:defRPr/>
            </a:pPr>
            <a:r>
              <a:rPr lang="ar-SA" sz="4400" b="1">
                <a:ln w="10160">
                  <a:solidFill>
                    <a:srgbClr val="50CFB4"/>
                  </a:solidFill>
                  <a:prstDash val="solid"/>
                </a:ln>
                <a:solidFill>
                  <a:srgbClr val="0070C0"/>
                </a:solidFill>
                <a:effectLst>
                  <a:outerShdw blurRad="38100" dist="22860" dir="5400000" algn="tl" rotWithShape="0">
                    <a:srgbClr val="000000">
                      <a:alpha val="30000"/>
                    </a:srgbClr>
                  </a:outerShdw>
                </a:effectLst>
                <a:latin typeface="Century Gothic"/>
                <a:ea typeface="+mn-ea"/>
                <a:cs typeface="PT Bold Heading" panose="02010400000000000000" pitchFamily="2" charset="-78"/>
              </a:rPr>
              <a:t>سؤال على الماشي</a:t>
            </a:r>
          </a:p>
        </p:txBody>
      </p:sp>
      <p:sp>
        <p:nvSpPr>
          <p:cNvPr id="3" name="Text Placeholder 2">
            <a:extLst>
              <a:ext uri="{FF2B5EF4-FFF2-40B4-BE49-F238E27FC236}">
                <a16:creationId xmlns:a16="http://schemas.microsoft.com/office/drawing/2014/main" id="{87CE313C-A867-FA69-C357-BAF7F5359CEF}"/>
              </a:ext>
            </a:extLst>
          </p:cNvPr>
          <p:cNvSpPr>
            <a:spLocks noGrp="1" noChangeArrowheads="1"/>
          </p:cNvSpPr>
          <p:nvPr>
            <p:ph type="body" sz="quarter" idx="52"/>
          </p:nvPr>
        </p:nvSpPr>
        <p:spPr>
          <a:xfrm>
            <a:off x="2003426" y="3446464"/>
            <a:ext cx="3228975" cy="630237"/>
          </a:xfrm>
        </p:spPr>
        <p:txBody>
          <a:bodyPr/>
          <a:lstStyle/>
          <a:p>
            <a:pPr algn="ctr" rtl="0">
              <a:spcBef>
                <a:spcPct val="0"/>
              </a:spcBef>
              <a:defRPr/>
            </a:pPr>
            <a:r>
              <a:rPr lang="ar-SA" altLang="ar-SA" sz="2400" b="1">
                <a:solidFill>
                  <a:schemeClr val="accent3">
                    <a:lumMod val="75000"/>
                  </a:schemeClr>
                </a:solidFill>
                <a:latin typeface="Traditional Arabic" panose="02020603050405020304" pitchFamily="18" charset="-78"/>
                <a:cs typeface="Traditional Arabic" panose="02020603050405020304" pitchFamily="18" charset="-78"/>
              </a:rPr>
              <a:t>كيف أجد حجم المخروط ؟</a:t>
            </a:r>
          </a:p>
        </p:txBody>
      </p:sp>
      <p:sp>
        <p:nvSpPr>
          <p:cNvPr id="108548" name="Text Placeholder 3">
            <a:extLst>
              <a:ext uri="{FF2B5EF4-FFF2-40B4-BE49-F238E27FC236}">
                <a16:creationId xmlns:a16="http://schemas.microsoft.com/office/drawing/2014/main" id="{609F8717-D8A3-0E0D-73EB-0C54E0CFF776}"/>
              </a:ext>
            </a:extLst>
          </p:cNvPr>
          <p:cNvSpPr>
            <a:spLocks noGrp="1" noChangeArrowheads="1"/>
          </p:cNvSpPr>
          <p:nvPr>
            <p:ph type="body" sz="quarter" idx="53"/>
          </p:nvPr>
        </p:nvSpPr>
        <p:spPr>
          <a:xfrm>
            <a:off x="2003426" y="2816226"/>
            <a:ext cx="2346325" cy="633413"/>
          </a:xfrm>
        </p:spPr>
        <p:txBody>
          <a:bodyPr/>
          <a:lstStyle/>
          <a:p>
            <a:pPr eaLnBrk="1" hangingPunct="1"/>
            <a:r>
              <a:rPr lang="en-US" altLang="ar-SA"/>
              <a:t>-</a:t>
            </a:r>
          </a:p>
        </p:txBody>
      </p:sp>
      <p:sp>
        <p:nvSpPr>
          <p:cNvPr id="5" name="Text Placeholder 4">
            <a:extLst>
              <a:ext uri="{FF2B5EF4-FFF2-40B4-BE49-F238E27FC236}">
                <a16:creationId xmlns:a16="http://schemas.microsoft.com/office/drawing/2014/main" id="{481B43C9-9150-1CCC-BF7A-4E8A9E882465}"/>
              </a:ext>
            </a:extLst>
          </p:cNvPr>
          <p:cNvSpPr>
            <a:spLocks noGrp="1" noChangeArrowheads="1"/>
          </p:cNvSpPr>
          <p:nvPr>
            <p:ph type="body" sz="quarter" idx="56"/>
          </p:nvPr>
        </p:nvSpPr>
        <p:spPr>
          <a:xfrm>
            <a:off x="7248525" y="2725738"/>
            <a:ext cx="3106738" cy="703262"/>
          </a:xfrm>
        </p:spPr>
        <p:txBody>
          <a:bodyPr/>
          <a:lstStyle/>
          <a:p>
            <a:pPr algn="ctr">
              <a:spcBef>
                <a:spcPct val="0"/>
              </a:spcBef>
            </a:pPr>
            <a:r>
              <a:rPr lang="ar-SA" altLang="ar-SA" sz="2400" b="1">
                <a:solidFill>
                  <a:srgbClr val="92D050"/>
                </a:solidFill>
                <a:latin typeface="Traditional Arabic" panose="02020603050405020304" pitchFamily="18" charset="-78"/>
                <a:cs typeface="Traditional Arabic" panose="02020603050405020304" pitchFamily="18" charset="-78"/>
              </a:rPr>
              <a:t>لماذا من الضروري إيجاد طول نصف قطر قاعدة المخروط</a:t>
            </a:r>
          </a:p>
          <a:p>
            <a:pPr algn="ctr">
              <a:spcBef>
                <a:spcPct val="0"/>
              </a:spcBef>
            </a:pPr>
            <a:r>
              <a:rPr lang="ar-SA" altLang="ar-SA" sz="2400" b="1">
                <a:solidFill>
                  <a:srgbClr val="92D050"/>
                </a:solidFill>
                <a:latin typeface="Traditional Arabic" panose="02020603050405020304" pitchFamily="18" charset="-78"/>
                <a:cs typeface="Traditional Arabic" panose="02020603050405020304" pitchFamily="18" charset="-78"/>
              </a:rPr>
              <a:t>ما الفرق بين ارتفاع المخروط وارتفاعه المثلث</a:t>
            </a:r>
          </a:p>
          <a:p>
            <a:pPr algn="ctr">
              <a:spcBef>
                <a:spcPct val="0"/>
              </a:spcBef>
            </a:pPr>
            <a:endParaRPr lang="ar-SA" altLang="ar-SA" sz="2400" b="1">
              <a:solidFill>
                <a:srgbClr val="92D050"/>
              </a:solidFill>
              <a:latin typeface="Traditional Arabic" panose="02020603050405020304" pitchFamily="18" charset="-78"/>
              <a:cs typeface="Traditional Arabic" panose="02020603050405020304" pitchFamily="18" charset="-78"/>
            </a:endParaRPr>
          </a:p>
        </p:txBody>
      </p:sp>
      <p:sp>
        <p:nvSpPr>
          <p:cNvPr id="108550" name="Text Placeholder 5">
            <a:extLst>
              <a:ext uri="{FF2B5EF4-FFF2-40B4-BE49-F238E27FC236}">
                <a16:creationId xmlns:a16="http://schemas.microsoft.com/office/drawing/2014/main" id="{8D1FA4F4-CFF4-0A9E-B1E2-16C6D4488DE1}"/>
              </a:ext>
            </a:extLst>
          </p:cNvPr>
          <p:cNvSpPr>
            <a:spLocks noGrp="1" noChangeArrowheads="1"/>
          </p:cNvSpPr>
          <p:nvPr>
            <p:ph type="body" sz="quarter" idx="57"/>
          </p:nvPr>
        </p:nvSpPr>
        <p:spPr>
          <a:xfrm>
            <a:off x="7842250" y="2093913"/>
            <a:ext cx="2368550" cy="633412"/>
          </a:xfrm>
        </p:spPr>
        <p:txBody>
          <a:bodyPr/>
          <a:lstStyle/>
          <a:p>
            <a:pPr eaLnBrk="1" hangingPunct="1"/>
            <a:r>
              <a:rPr lang="en-US" altLang="ar-SA"/>
              <a:t>-</a:t>
            </a:r>
          </a:p>
        </p:txBody>
      </p:sp>
      <p:sp>
        <p:nvSpPr>
          <p:cNvPr id="7" name="Text Placeholder 6">
            <a:extLst>
              <a:ext uri="{FF2B5EF4-FFF2-40B4-BE49-F238E27FC236}">
                <a16:creationId xmlns:a16="http://schemas.microsoft.com/office/drawing/2014/main" id="{B497E0FA-5D46-4E69-B799-2F34F7DE993F}"/>
              </a:ext>
            </a:extLst>
          </p:cNvPr>
          <p:cNvSpPr>
            <a:spLocks noGrp="1"/>
          </p:cNvSpPr>
          <p:nvPr>
            <p:ph type="body" sz="quarter" idx="58"/>
          </p:nvPr>
        </p:nvSpPr>
        <p:spPr>
          <a:xfrm>
            <a:off x="7104065" y="4706938"/>
            <a:ext cx="3106736" cy="1136650"/>
          </a:xfrm>
        </p:spPr>
        <p:txBody>
          <a:bodyPr rtlCol="0"/>
          <a:lstStyle/>
          <a:p>
            <a:pPr algn="ctr" rtl="0">
              <a:spcBef>
                <a:spcPct val="0"/>
              </a:spcBef>
              <a:defRPr/>
            </a:pPr>
            <a:r>
              <a:rPr lang="ar-SA" altLang="ar-SA" sz="2000" b="1">
                <a:solidFill>
                  <a:schemeClr val="accent5">
                    <a:lumMod val="75000"/>
                  </a:schemeClr>
                </a:solidFill>
                <a:latin typeface="Traditional Arabic" panose="02020603050405020304" pitchFamily="18" charset="-78"/>
                <a:cs typeface="Traditional Arabic" panose="02020603050405020304" pitchFamily="18" charset="-78"/>
              </a:rPr>
              <a:t>إذا كنت تعرف حجم أسطوانة، كيف يمكنك إيجاد حجم مخروط له نفس</a:t>
            </a:r>
          </a:p>
          <a:p>
            <a:pPr algn="ctr" rtl="0">
              <a:spcBef>
                <a:spcPct val="0"/>
              </a:spcBef>
              <a:defRPr/>
            </a:pPr>
            <a:r>
              <a:rPr lang="ar-SA" altLang="ar-SA" sz="2000" b="1">
                <a:solidFill>
                  <a:schemeClr val="accent5">
                    <a:lumMod val="75000"/>
                  </a:schemeClr>
                </a:solidFill>
                <a:latin typeface="Traditional Arabic" panose="02020603050405020304" pitchFamily="18" charset="-78"/>
                <a:cs typeface="Traditional Arabic" panose="02020603050405020304" pitchFamily="18" charset="-78"/>
              </a:rPr>
              <a:t>ارتفاع الأسطوانة ونفس طول نصف قطر قاعدتها</a:t>
            </a:r>
          </a:p>
        </p:txBody>
      </p:sp>
      <p:sp>
        <p:nvSpPr>
          <p:cNvPr id="108552" name="Text Placeholder 7">
            <a:extLst>
              <a:ext uri="{FF2B5EF4-FFF2-40B4-BE49-F238E27FC236}">
                <a16:creationId xmlns:a16="http://schemas.microsoft.com/office/drawing/2014/main" id="{E0ADE516-4FDA-E184-5719-2B078DB4D4F9}"/>
              </a:ext>
            </a:extLst>
          </p:cNvPr>
          <p:cNvSpPr>
            <a:spLocks noGrp="1" noChangeArrowheads="1"/>
          </p:cNvSpPr>
          <p:nvPr>
            <p:ph type="body" sz="quarter" idx="59"/>
          </p:nvPr>
        </p:nvSpPr>
        <p:spPr>
          <a:xfrm>
            <a:off x="7842250" y="4076701"/>
            <a:ext cx="2368550" cy="633413"/>
          </a:xfrm>
        </p:spPr>
        <p:txBody>
          <a:bodyPr/>
          <a:lstStyle/>
          <a:p>
            <a:pPr eaLnBrk="1" hangingPunct="1"/>
            <a:r>
              <a:rPr lang="en-US" altLang="ar-SA"/>
              <a:t>-</a:t>
            </a:r>
          </a:p>
        </p:txBody>
      </p:sp>
    </p:spTree>
    <p:extLst>
      <p:ext uri="{BB962C8B-B14F-4D97-AF65-F5344CB8AC3E}">
        <p14:creationId xmlns:p14="http://schemas.microsoft.com/office/powerpoint/2010/main" val="346311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MC\Documents\فاصل تاكد1.png">
            <a:extLst>
              <a:ext uri="{FF2B5EF4-FFF2-40B4-BE49-F238E27FC236}">
                <a16:creationId xmlns:a16="http://schemas.microsoft.com/office/drawing/2014/main" id="{8AA02EE2-EC62-F388-52B1-06A14FFB1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8"/>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9">
            <a:extLst>
              <a:ext uri="{FF2B5EF4-FFF2-40B4-BE49-F238E27FC236}">
                <a16:creationId xmlns:a16="http://schemas.microsoft.com/office/drawing/2014/main" id="{F260A5C6-D7C8-A9EC-A357-309B1D037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606" y="685800"/>
            <a:ext cx="19827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98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0"/>
          <p:cNvSpPr txBox="1">
            <a:spLocks noChangeArrowheads="1"/>
          </p:cNvSpPr>
          <p:nvPr/>
        </p:nvSpPr>
        <p:spPr bwMode="auto">
          <a:xfrm>
            <a:off x="9044780" y="2651920"/>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00A249"/>
                </a:solidFill>
              </a:rPr>
              <a:t>حجم الهرم =</a:t>
            </a:r>
            <a:endParaRPr lang="en-US" sz="2000" b="1" dirty="0">
              <a:solidFill>
                <a:srgbClr val="00A249"/>
              </a:solidFill>
            </a:endParaRPr>
          </a:p>
        </p:txBody>
      </p:sp>
      <p:sp>
        <p:nvSpPr>
          <p:cNvPr id="71691" name="Text Box 11"/>
          <p:cNvSpPr txBox="1">
            <a:spLocks noChangeArrowheads="1"/>
          </p:cNvSpPr>
          <p:nvPr/>
        </p:nvSpPr>
        <p:spPr bwMode="auto">
          <a:xfrm>
            <a:off x="7391400" y="5420215"/>
            <a:ext cx="196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A249"/>
                </a:solidFill>
              </a:rPr>
              <a:t>=410,7 </a:t>
            </a:r>
            <a:r>
              <a:rPr lang="ar-SA" sz="2400" b="1" dirty="0">
                <a:solidFill>
                  <a:srgbClr val="00A249"/>
                </a:solidFill>
              </a:rPr>
              <a:t>سم3</a:t>
            </a:r>
            <a:endParaRPr lang="en-US" sz="2400" b="1" dirty="0">
              <a:solidFill>
                <a:srgbClr val="00A249"/>
              </a:solidFill>
            </a:endParaRPr>
          </a:p>
        </p:txBody>
      </p:sp>
      <p:grpSp>
        <p:nvGrpSpPr>
          <p:cNvPr id="71693" name="Group 13"/>
          <p:cNvGrpSpPr>
            <a:grpSpLocks/>
          </p:cNvGrpSpPr>
          <p:nvPr/>
        </p:nvGrpSpPr>
        <p:grpSpPr bwMode="auto">
          <a:xfrm>
            <a:off x="5867400" y="2490788"/>
            <a:ext cx="3205163" cy="719137"/>
            <a:chOff x="2426" y="2895"/>
            <a:chExt cx="2019" cy="453"/>
          </a:xfrm>
        </p:grpSpPr>
        <p:sp>
          <p:nvSpPr>
            <p:cNvPr id="71694" name="Text Box 14"/>
            <p:cNvSpPr txBox="1">
              <a:spLocks noChangeArrowheads="1"/>
            </p:cNvSpPr>
            <p:nvPr/>
          </p:nvSpPr>
          <p:spPr bwMode="auto">
            <a:xfrm>
              <a:off x="2426" y="2976"/>
              <a:ext cx="18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FF0000"/>
                  </a:solidFill>
                </a:rPr>
                <a:t>مساحة القاعدة </a:t>
              </a:r>
              <a:r>
                <a:rPr lang="ar-SA" sz="2400" b="1" dirty="0"/>
                <a:t>×</a:t>
              </a:r>
              <a:r>
                <a:rPr lang="ar-SA" sz="2400" b="1" dirty="0">
                  <a:solidFill>
                    <a:srgbClr val="00B0F0"/>
                  </a:solidFill>
                </a:rPr>
                <a:t> الارتفاع</a:t>
              </a:r>
              <a:endParaRPr lang="en-US" sz="2400" b="1" dirty="0">
                <a:solidFill>
                  <a:srgbClr val="00B0F0"/>
                </a:solidFill>
              </a:endParaRPr>
            </a:p>
          </p:txBody>
        </p:sp>
        <p:grpSp>
          <p:nvGrpSpPr>
            <p:cNvPr id="71695" name="Group 15"/>
            <p:cNvGrpSpPr>
              <a:grpSpLocks/>
            </p:cNvGrpSpPr>
            <p:nvPr/>
          </p:nvGrpSpPr>
          <p:grpSpPr bwMode="auto">
            <a:xfrm>
              <a:off x="4263" y="2895"/>
              <a:ext cx="182" cy="453"/>
              <a:chOff x="975" y="3090"/>
              <a:chExt cx="182" cy="453"/>
            </a:xfrm>
          </p:grpSpPr>
          <p:sp>
            <p:nvSpPr>
              <p:cNvPr id="71696" name="Text Box 16"/>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1697" name="Line 17"/>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8" name="Text Box 18"/>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35" name="Group 13"/>
          <p:cNvGrpSpPr>
            <a:grpSpLocks/>
          </p:cNvGrpSpPr>
          <p:nvPr/>
        </p:nvGrpSpPr>
        <p:grpSpPr bwMode="auto">
          <a:xfrm>
            <a:off x="6932497" y="3099367"/>
            <a:ext cx="2089150" cy="719137"/>
            <a:chOff x="3129" y="2895"/>
            <a:chExt cx="1316" cy="453"/>
          </a:xfrm>
        </p:grpSpPr>
        <p:sp>
          <p:nvSpPr>
            <p:cNvPr id="36" name="Text Box 14"/>
            <p:cNvSpPr txBox="1">
              <a:spLocks noChangeArrowheads="1"/>
            </p:cNvSpPr>
            <p:nvPr/>
          </p:nvSpPr>
          <p:spPr bwMode="auto">
            <a:xfrm>
              <a:off x="3129" y="2976"/>
              <a:ext cx="11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t>( </a:t>
              </a:r>
              <a:r>
                <a:rPr lang="ar-SA" sz="2400" b="1" dirty="0">
                  <a:solidFill>
                    <a:srgbClr val="FF0000"/>
                  </a:solidFill>
                </a:rPr>
                <a:t>ل</a:t>
              </a:r>
              <a:r>
                <a:rPr lang="ar-SA" sz="2400" b="1"/>
                <a:t>× </a:t>
              </a:r>
              <a:r>
                <a:rPr lang="ar-SA" sz="2400" b="1">
                  <a:solidFill>
                    <a:srgbClr val="FF0000"/>
                  </a:solidFill>
                </a:rPr>
                <a:t>ض</a:t>
              </a:r>
              <a:r>
                <a:rPr lang="ar-SA" sz="2400" b="1"/>
                <a:t>)× </a:t>
              </a:r>
              <a:r>
                <a:rPr lang="ar-SA" sz="2400" b="1">
                  <a:solidFill>
                    <a:srgbClr val="00B0F0"/>
                  </a:solidFill>
                </a:rPr>
                <a:t>ع</a:t>
              </a:r>
              <a:endParaRPr lang="en-US" sz="2400" b="1" dirty="0"/>
            </a:p>
          </p:txBody>
        </p:sp>
        <p:grpSp>
          <p:nvGrpSpPr>
            <p:cNvPr id="37" name="Group 15"/>
            <p:cNvGrpSpPr>
              <a:grpSpLocks/>
            </p:cNvGrpSpPr>
            <p:nvPr/>
          </p:nvGrpSpPr>
          <p:grpSpPr bwMode="auto">
            <a:xfrm>
              <a:off x="4263" y="2895"/>
              <a:ext cx="182" cy="453"/>
              <a:chOff x="975" y="3090"/>
              <a:chExt cx="182" cy="453"/>
            </a:xfrm>
          </p:grpSpPr>
          <p:sp>
            <p:nvSpPr>
              <p:cNvPr id="38" name="Text Box 16"/>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39" name="Line 17"/>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 Box 18"/>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41" name="Group 19"/>
          <p:cNvGrpSpPr>
            <a:grpSpLocks/>
          </p:cNvGrpSpPr>
          <p:nvPr/>
        </p:nvGrpSpPr>
        <p:grpSpPr bwMode="auto">
          <a:xfrm>
            <a:off x="6285024" y="4054021"/>
            <a:ext cx="2916238" cy="719138"/>
            <a:chOff x="2903" y="3394"/>
            <a:chExt cx="1837" cy="453"/>
          </a:xfrm>
        </p:grpSpPr>
        <p:sp>
          <p:nvSpPr>
            <p:cNvPr id="42" name="Text Box 20"/>
            <p:cNvSpPr txBox="1">
              <a:spLocks noChangeArrowheads="1"/>
            </p:cNvSpPr>
            <p:nvPr/>
          </p:nvSpPr>
          <p:spPr bwMode="auto">
            <a:xfrm>
              <a:off x="2903" y="3473"/>
              <a:ext cx="18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a:t>
              </a:r>
              <a:r>
                <a:rPr lang="ar-SA" sz="2400" b="1"/>
                <a:t>× </a:t>
              </a:r>
              <a:r>
                <a:rPr lang="ar-SA" sz="2400" b="1">
                  <a:solidFill>
                    <a:srgbClr val="FF0000"/>
                  </a:solidFill>
                </a:rPr>
                <a:t>14</a:t>
              </a:r>
              <a:r>
                <a:rPr lang="ar-SA" sz="2400" b="1"/>
                <a:t> × </a:t>
              </a:r>
              <a:r>
                <a:rPr lang="ar-SA" sz="2400" b="1">
                  <a:solidFill>
                    <a:srgbClr val="FF0000"/>
                  </a:solidFill>
                </a:rPr>
                <a:t>8 </a:t>
              </a:r>
              <a:r>
                <a:rPr lang="ar-SA" sz="2400" b="1"/>
                <a:t>× </a:t>
              </a:r>
              <a:r>
                <a:rPr lang="ar-SA" sz="2400" b="1" dirty="0">
                  <a:solidFill>
                    <a:srgbClr val="00B0F0"/>
                  </a:solidFill>
                </a:rPr>
                <a:t>11</a:t>
              </a:r>
              <a:endParaRPr lang="ar-SA" sz="2400" b="1" dirty="0">
                <a:solidFill>
                  <a:srgbClr val="00B0F0"/>
                </a:solidFill>
                <a:latin typeface="Arial Unicode MS" pitchFamily="34" charset="-128"/>
                <a:ea typeface="Arial Unicode MS" pitchFamily="34" charset="-128"/>
                <a:cs typeface="Arial Unicode MS" pitchFamily="34" charset="-128"/>
              </a:endParaRPr>
            </a:p>
          </p:txBody>
        </p:sp>
        <p:grpSp>
          <p:nvGrpSpPr>
            <p:cNvPr id="43" name="Group 21"/>
            <p:cNvGrpSpPr>
              <a:grpSpLocks/>
            </p:cNvGrpSpPr>
            <p:nvPr/>
          </p:nvGrpSpPr>
          <p:grpSpPr bwMode="auto">
            <a:xfrm>
              <a:off x="4332" y="3394"/>
              <a:ext cx="182" cy="453"/>
              <a:chOff x="975" y="3090"/>
              <a:chExt cx="182" cy="453"/>
            </a:xfrm>
          </p:grpSpPr>
          <p:sp>
            <p:nvSpPr>
              <p:cNvPr id="44" name="Text Box 22"/>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45" name="Line 23"/>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24"/>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sp>
        <p:nvSpPr>
          <p:cNvPr id="47" name="Text Box 10"/>
          <p:cNvSpPr txBox="1">
            <a:spLocks noChangeArrowheads="1"/>
          </p:cNvSpPr>
          <p:nvPr/>
        </p:nvSpPr>
        <p:spPr bwMode="auto">
          <a:xfrm>
            <a:off x="9066551" y="3247004"/>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00A249"/>
                </a:solidFill>
              </a:rPr>
              <a:t>حجم الهرم =</a:t>
            </a:r>
            <a:endParaRPr lang="en-US" sz="2000" b="1" dirty="0">
              <a:solidFill>
                <a:srgbClr val="00A249"/>
              </a:solidFill>
            </a:endParaRPr>
          </a:p>
        </p:txBody>
      </p:sp>
      <p:sp>
        <p:nvSpPr>
          <p:cNvPr id="48" name="Text Box 10"/>
          <p:cNvSpPr txBox="1">
            <a:spLocks noChangeArrowheads="1"/>
          </p:cNvSpPr>
          <p:nvPr/>
        </p:nvSpPr>
        <p:spPr bwMode="auto">
          <a:xfrm>
            <a:off x="8988991" y="4156076"/>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dirty="0">
                <a:solidFill>
                  <a:srgbClr val="00A249"/>
                </a:solidFill>
              </a:rPr>
              <a:t>حجم الهرم</a:t>
            </a:r>
            <a:endParaRPr lang="en-US" sz="2000" b="1" dirty="0">
              <a:solidFill>
                <a:srgbClr val="00A249"/>
              </a:solidFill>
            </a:endParaRPr>
          </a:p>
        </p:txBody>
      </p:sp>
      <p:pic>
        <p:nvPicPr>
          <p:cNvPr id="3" name="Picture 264">
            <a:extLst>
              <a:ext uri="{FF2B5EF4-FFF2-40B4-BE49-F238E27FC236}">
                <a16:creationId xmlns:a16="http://schemas.microsoft.com/office/drawing/2014/main" id="{254AAD92-4151-9C5E-5240-F8163A953EA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5">
            <a:extLst>
              <a:ext uri="{FF2B5EF4-FFF2-40B4-BE49-F238E27FC236}">
                <a16:creationId xmlns:a16="http://schemas.microsoft.com/office/drawing/2014/main" id="{724D89E7-1A23-FA06-EE54-3D5C24E2B8C1}"/>
              </a:ext>
            </a:extLst>
          </p:cNvPr>
          <p:cNvPicPr>
            <a:picLocks noChangeAspect="1"/>
          </p:cNvPicPr>
          <p:nvPr/>
        </p:nvPicPr>
        <p:blipFill>
          <a:blip r:embed="rId3"/>
          <a:stretch>
            <a:fillRect/>
          </a:stretch>
        </p:blipFill>
        <p:spPr>
          <a:xfrm>
            <a:off x="7620245" y="1061389"/>
            <a:ext cx="2513878" cy="482308"/>
          </a:xfrm>
          <a:prstGeom prst="rect">
            <a:avLst/>
          </a:prstGeom>
        </p:spPr>
      </p:pic>
      <p:pic>
        <p:nvPicPr>
          <p:cNvPr id="8" name="صورة 7">
            <a:extLst>
              <a:ext uri="{FF2B5EF4-FFF2-40B4-BE49-F238E27FC236}">
                <a16:creationId xmlns:a16="http://schemas.microsoft.com/office/drawing/2014/main" id="{2E39D48E-4CD5-4E84-A0EF-BCD0D1606E14}"/>
              </a:ext>
            </a:extLst>
          </p:cNvPr>
          <p:cNvPicPr>
            <a:picLocks noChangeAspect="1"/>
          </p:cNvPicPr>
          <p:nvPr/>
        </p:nvPicPr>
        <p:blipFill>
          <a:blip r:embed="rId4">
            <a:duotone>
              <a:prstClr val="black"/>
              <a:srgbClr val="92D050">
                <a:tint val="45000"/>
                <a:satMod val="400000"/>
              </a:srgbClr>
            </a:duotone>
          </a:blip>
          <a:stretch>
            <a:fillRect/>
          </a:stretch>
        </p:blipFill>
        <p:spPr>
          <a:xfrm>
            <a:off x="5014649" y="1632460"/>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صورة 6">
            <a:extLst>
              <a:ext uri="{FF2B5EF4-FFF2-40B4-BE49-F238E27FC236}">
                <a16:creationId xmlns:a16="http://schemas.microsoft.com/office/drawing/2014/main" id="{5451094A-A55A-A790-D42D-1DD1F264F785}"/>
              </a:ext>
            </a:extLst>
          </p:cNvPr>
          <p:cNvPicPr>
            <a:picLocks noChangeAspect="1"/>
          </p:cNvPicPr>
          <p:nvPr/>
        </p:nvPicPr>
        <p:blipFill>
          <a:blip r:embed="rId5"/>
          <a:stretch>
            <a:fillRect/>
          </a:stretch>
        </p:blipFill>
        <p:spPr>
          <a:xfrm>
            <a:off x="2137618" y="2651920"/>
            <a:ext cx="2962275" cy="1771650"/>
          </a:xfrm>
          <a:prstGeom prst="rect">
            <a:avLst/>
          </a:prstGeom>
        </p:spPr>
      </p:pic>
      <p:grpSp>
        <p:nvGrpSpPr>
          <p:cNvPr id="9" name="Group 19">
            <a:extLst>
              <a:ext uri="{FF2B5EF4-FFF2-40B4-BE49-F238E27FC236}">
                <a16:creationId xmlns:a16="http://schemas.microsoft.com/office/drawing/2014/main" id="{A98C0DF8-0667-8D8D-3CFF-FB68F0DE0E05}"/>
              </a:ext>
            </a:extLst>
          </p:cNvPr>
          <p:cNvGrpSpPr>
            <a:grpSpLocks/>
          </p:cNvGrpSpPr>
          <p:nvPr/>
        </p:nvGrpSpPr>
        <p:grpSpPr bwMode="auto">
          <a:xfrm>
            <a:off x="6285024" y="4738383"/>
            <a:ext cx="2916238" cy="719138"/>
            <a:chOff x="2903" y="3394"/>
            <a:chExt cx="1837" cy="453"/>
          </a:xfrm>
        </p:grpSpPr>
        <p:sp>
          <p:nvSpPr>
            <p:cNvPr id="10" name="Text Box 20">
              <a:extLst>
                <a:ext uri="{FF2B5EF4-FFF2-40B4-BE49-F238E27FC236}">
                  <a16:creationId xmlns:a16="http://schemas.microsoft.com/office/drawing/2014/main" id="{789A0E6B-BE59-6B96-F581-9CD05ADB6068}"/>
                </a:ext>
              </a:extLst>
            </p:cNvPr>
            <p:cNvSpPr txBox="1">
              <a:spLocks noChangeArrowheads="1"/>
            </p:cNvSpPr>
            <p:nvPr/>
          </p:nvSpPr>
          <p:spPr bwMode="auto">
            <a:xfrm>
              <a:off x="2903" y="3473"/>
              <a:ext cx="18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a:t>
              </a:r>
              <a:r>
                <a:rPr lang="ar-SA" sz="2400" b="1"/>
                <a:t>× 1232</a:t>
              </a:r>
              <a:endParaRPr lang="ar-SA" sz="2400" b="1" dirty="0">
                <a:latin typeface="Arial Unicode MS" pitchFamily="34" charset="-128"/>
                <a:ea typeface="Arial Unicode MS" pitchFamily="34" charset="-128"/>
                <a:cs typeface="Arial Unicode MS" pitchFamily="34" charset="-128"/>
              </a:endParaRPr>
            </a:p>
          </p:txBody>
        </p:sp>
        <p:grpSp>
          <p:nvGrpSpPr>
            <p:cNvPr id="11" name="Group 21">
              <a:extLst>
                <a:ext uri="{FF2B5EF4-FFF2-40B4-BE49-F238E27FC236}">
                  <a16:creationId xmlns:a16="http://schemas.microsoft.com/office/drawing/2014/main" id="{F0BA5148-DCFA-C2DE-9CA1-F3FD42225866}"/>
                </a:ext>
              </a:extLst>
            </p:cNvPr>
            <p:cNvGrpSpPr>
              <a:grpSpLocks/>
            </p:cNvGrpSpPr>
            <p:nvPr/>
          </p:nvGrpSpPr>
          <p:grpSpPr bwMode="auto">
            <a:xfrm>
              <a:off x="4332" y="3394"/>
              <a:ext cx="182" cy="453"/>
              <a:chOff x="975" y="3090"/>
              <a:chExt cx="182" cy="453"/>
            </a:xfrm>
          </p:grpSpPr>
          <p:sp>
            <p:nvSpPr>
              <p:cNvPr id="12" name="Text Box 22">
                <a:extLst>
                  <a:ext uri="{FF2B5EF4-FFF2-40B4-BE49-F238E27FC236}">
                    <a16:creationId xmlns:a16="http://schemas.microsoft.com/office/drawing/2014/main" id="{2299154E-AF43-36A9-F1BF-B5641360F698}"/>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13" name="Line 23">
                <a:extLst>
                  <a:ext uri="{FF2B5EF4-FFF2-40B4-BE49-F238E27FC236}">
                    <a16:creationId xmlns:a16="http://schemas.microsoft.com/office/drawing/2014/main" id="{9BD3B6D3-95A6-802C-3FE8-51577A8D0685}"/>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4">
                <a:extLst>
                  <a:ext uri="{FF2B5EF4-FFF2-40B4-BE49-F238E27FC236}">
                    <a16:creationId xmlns:a16="http://schemas.microsoft.com/office/drawing/2014/main" id="{D293D354-E433-81F3-79A3-4A628670FEC5}"/>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spTree>
    <p:extLst>
      <p:ext uri="{BB962C8B-B14F-4D97-AF65-F5344CB8AC3E}">
        <p14:creationId xmlns:p14="http://schemas.microsoft.com/office/powerpoint/2010/main" val="1325514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 calcmode="lin" valueType="num">
                                      <p:cBhvr>
                                        <p:cTn id="7" dur="1000" fill="hold"/>
                                        <p:tgtEl>
                                          <p:spTgt spid="71690"/>
                                        </p:tgtEl>
                                        <p:attrNameLst>
                                          <p:attrName>ppt_x</p:attrName>
                                        </p:attrNameLst>
                                      </p:cBhvr>
                                      <p:tavLst>
                                        <p:tav tm="0">
                                          <p:val>
                                            <p:strVal val="#ppt_x-.2"/>
                                          </p:val>
                                        </p:tav>
                                        <p:tav tm="100000">
                                          <p:val>
                                            <p:strVal val="#ppt_x"/>
                                          </p:val>
                                        </p:tav>
                                      </p:tavLst>
                                    </p:anim>
                                    <p:anim calcmode="lin" valueType="num">
                                      <p:cBhvr>
                                        <p:cTn id="8"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1693"/>
                                        </p:tgtEl>
                                        <p:attrNameLst>
                                          <p:attrName>style.visibility</p:attrName>
                                        </p:attrNameLst>
                                      </p:cBhvr>
                                      <p:to>
                                        <p:strVal val="visible"/>
                                      </p:to>
                                    </p:set>
                                    <p:anim calcmode="lin" valueType="num">
                                      <p:cBhvr>
                                        <p:cTn id="14" dur="1000" fill="hold"/>
                                        <p:tgtEl>
                                          <p:spTgt spid="71693"/>
                                        </p:tgtEl>
                                        <p:attrNameLst>
                                          <p:attrName>ppt_x</p:attrName>
                                        </p:attrNameLst>
                                      </p:cBhvr>
                                      <p:tavLst>
                                        <p:tav tm="0">
                                          <p:val>
                                            <p:strVal val="#ppt_x-.2"/>
                                          </p:val>
                                        </p:tav>
                                        <p:tav tm="100000">
                                          <p:val>
                                            <p:strVal val="#ppt_x"/>
                                          </p:val>
                                        </p:tav>
                                      </p:tavLst>
                                    </p:anim>
                                    <p:anim calcmode="lin" valueType="num">
                                      <p:cBhvr>
                                        <p:cTn id="15"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6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1000" fill="hold"/>
                                        <p:tgtEl>
                                          <p:spTgt spid="47"/>
                                        </p:tgtEl>
                                        <p:attrNameLst>
                                          <p:attrName>ppt_x</p:attrName>
                                        </p:attrNameLst>
                                      </p:cBhvr>
                                      <p:tavLst>
                                        <p:tav tm="0">
                                          <p:val>
                                            <p:strVal val="#ppt_x-.2"/>
                                          </p:val>
                                        </p:tav>
                                        <p:tav tm="100000">
                                          <p:val>
                                            <p:strVal val="#ppt_x"/>
                                          </p:val>
                                        </p:tav>
                                      </p:tavLst>
                                    </p:anim>
                                    <p:anim calcmode="lin" valueType="num">
                                      <p:cBhvr>
                                        <p:cTn id="22"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7"/>
                                        </p:tgtEl>
                                      </p:cBhvr>
                                    </p:animEffect>
                                  </p:childTnLst>
                                </p:cTn>
                              </p:par>
                              <p:par>
                                <p:cTn id="24" presetID="29"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ppt_x</p:attrName>
                                        </p:attrNameLst>
                                      </p:cBhvr>
                                      <p:tavLst>
                                        <p:tav tm="0">
                                          <p:val>
                                            <p:strVal val="#ppt_x-.2"/>
                                          </p:val>
                                        </p:tav>
                                        <p:tav tm="100000">
                                          <p:val>
                                            <p:strVal val="#ppt_x"/>
                                          </p:val>
                                        </p:tav>
                                      </p:tavLst>
                                    </p:anim>
                                    <p:anim calcmode="lin" valueType="num">
                                      <p:cBhvr>
                                        <p:cTn id="2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1000" fill="hold"/>
                                        <p:tgtEl>
                                          <p:spTgt spid="48"/>
                                        </p:tgtEl>
                                        <p:attrNameLst>
                                          <p:attrName>ppt_x</p:attrName>
                                        </p:attrNameLst>
                                      </p:cBhvr>
                                      <p:tavLst>
                                        <p:tav tm="0">
                                          <p:val>
                                            <p:strVal val="#ppt_x-.2"/>
                                          </p:val>
                                        </p:tav>
                                        <p:tav tm="100000">
                                          <p:val>
                                            <p:strVal val="#ppt_x"/>
                                          </p:val>
                                        </p:tav>
                                      </p:tavLst>
                                    </p:anim>
                                    <p:anim calcmode="lin" valueType="num">
                                      <p:cBhvr>
                                        <p:cTn id="34"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8"/>
                                        </p:tgtEl>
                                      </p:cBhvr>
                                    </p:animEffect>
                                  </p:childTnLst>
                                </p:cTn>
                              </p:par>
                              <p:par>
                                <p:cTn id="36" presetID="29"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1000" fill="hold"/>
                                        <p:tgtEl>
                                          <p:spTgt spid="41"/>
                                        </p:tgtEl>
                                        <p:attrNameLst>
                                          <p:attrName>ppt_x</p:attrName>
                                        </p:attrNameLst>
                                      </p:cBhvr>
                                      <p:tavLst>
                                        <p:tav tm="0">
                                          <p:val>
                                            <p:strVal val="#ppt_x-.2"/>
                                          </p:val>
                                        </p:tav>
                                        <p:tav tm="100000">
                                          <p:val>
                                            <p:strVal val="#ppt_x"/>
                                          </p:val>
                                        </p:tav>
                                      </p:tavLst>
                                    </p:anim>
                                    <p:anim calcmode="lin" valueType="num">
                                      <p:cBhvr>
                                        <p:cTn id="3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691"/>
                                        </p:tgtEl>
                                        <p:attrNameLst>
                                          <p:attrName>style.visibility</p:attrName>
                                        </p:attrNameLst>
                                      </p:cBhvr>
                                      <p:to>
                                        <p:strVal val="visible"/>
                                      </p:to>
                                    </p:set>
                                  </p:childTnLst>
                                </p:cTn>
                              </p:par>
                              <p:par>
                                <p:cTn id="45" presetID="29"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ppt_x</p:attrName>
                                        </p:attrNameLst>
                                      </p:cBhvr>
                                      <p:tavLst>
                                        <p:tav tm="0">
                                          <p:val>
                                            <p:strVal val="#ppt_x-.2"/>
                                          </p:val>
                                        </p:tav>
                                        <p:tav tm="100000">
                                          <p:val>
                                            <p:strVal val="#ppt_x"/>
                                          </p:val>
                                        </p:tav>
                                      </p:tavLst>
                                    </p:anim>
                                    <p:anim calcmode="lin" valueType="num">
                                      <p:cBhvr>
                                        <p:cTn id="4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P spid="71691" grpId="0"/>
      <p:bldP spid="47" grpId="0"/>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Text Box 12"/>
          <p:cNvSpPr txBox="1">
            <a:spLocks noChangeArrowheads="1"/>
          </p:cNvSpPr>
          <p:nvPr/>
        </p:nvSpPr>
        <p:spPr bwMode="auto">
          <a:xfrm>
            <a:off x="9009499" y="2896395"/>
            <a:ext cx="156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A249"/>
                </a:solidFill>
              </a:rPr>
              <a:t>حجم الهرم =</a:t>
            </a:r>
            <a:endParaRPr lang="en-US" sz="2400" b="1" dirty="0">
              <a:solidFill>
                <a:srgbClr val="00A249"/>
              </a:solidFill>
            </a:endParaRPr>
          </a:p>
        </p:txBody>
      </p:sp>
      <p:sp>
        <p:nvSpPr>
          <p:cNvPr id="72717" name="Text Box 13"/>
          <p:cNvSpPr txBox="1">
            <a:spLocks noChangeArrowheads="1"/>
          </p:cNvSpPr>
          <p:nvPr/>
        </p:nvSpPr>
        <p:spPr bwMode="auto">
          <a:xfrm>
            <a:off x="7160828" y="5621660"/>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dirty="0">
                <a:solidFill>
                  <a:srgbClr val="00A249"/>
                </a:solidFill>
              </a:rPr>
              <a:t>=60م3</a:t>
            </a:r>
            <a:endParaRPr lang="en-US" sz="2400" b="1" dirty="0">
              <a:solidFill>
                <a:srgbClr val="00A249"/>
              </a:solidFill>
            </a:endParaRPr>
          </a:p>
        </p:txBody>
      </p:sp>
      <p:sp>
        <p:nvSpPr>
          <p:cNvPr id="72718" name="Text Box 14"/>
          <p:cNvSpPr txBox="1">
            <a:spLocks noChangeArrowheads="1"/>
          </p:cNvSpPr>
          <p:nvPr/>
        </p:nvSpPr>
        <p:spPr bwMode="auto">
          <a:xfrm>
            <a:off x="7560619" y="2347457"/>
            <a:ext cx="2557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القاعدة على شكل </a:t>
            </a:r>
            <a:r>
              <a:rPr lang="ar-SA" sz="2400" b="1">
                <a:solidFill>
                  <a:srgbClr val="FF0000"/>
                </a:solidFill>
              </a:rPr>
              <a:t>مثلث</a:t>
            </a:r>
            <a:endParaRPr lang="en-US" sz="2400" b="1">
              <a:solidFill>
                <a:srgbClr val="FF0000"/>
              </a:solidFill>
            </a:endParaRPr>
          </a:p>
        </p:txBody>
      </p:sp>
      <p:grpSp>
        <p:nvGrpSpPr>
          <p:cNvPr id="72719" name="Group 15"/>
          <p:cNvGrpSpPr>
            <a:grpSpLocks/>
          </p:cNvGrpSpPr>
          <p:nvPr/>
        </p:nvGrpSpPr>
        <p:grpSpPr bwMode="auto">
          <a:xfrm>
            <a:off x="5258506" y="4851775"/>
            <a:ext cx="2713038" cy="719137"/>
            <a:chOff x="2714" y="1671"/>
            <a:chExt cx="1709" cy="453"/>
          </a:xfrm>
        </p:grpSpPr>
        <p:sp>
          <p:nvSpPr>
            <p:cNvPr id="72720" name="Text Box 16"/>
            <p:cNvSpPr txBox="1">
              <a:spLocks noChangeArrowheads="1"/>
            </p:cNvSpPr>
            <p:nvPr/>
          </p:nvSpPr>
          <p:spPr bwMode="auto">
            <a:xfrm>
              <a:off x="2714" y="1751"/>
              <a:ext cx="17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t>     × </a:t>
              </a:r>
              <a:r>
                <a:rPr lang="ar-SA" sz="2400" b="1" dirty="0">
                  <a:solidFill>
                    <a:srgbClr val="FF0000"/>
                  </a:solidFill>
                </a:rPr>
                <a:t>10 × 3</a:t>
              </a:r>
              <a:r>
                <a:rPr lang="ar-SA" sz="2400" b="1" dirty="0"/>
                <a:t>×</a:t>
              </a:r>
              <a:r>
                <a:rPr lang="ar-SA" sz="2400" b="1" dirty="0">
                  <a:solidFill>
                    <a:srgbClr val="00B0F0"/>
                  </a:solidFill>
                </a:rPr>
                <a:t>12</a:t>
              </a:r>
              <a:r>
                <a:rPr lang="ar-SA" sz="2400" b="1" dirty="0"/>
                <a:t> )</a:t>
              </a:r>
              <a:endParaRPr lang="ar-SA" sz="2400" b="1" dirty="0">
                <a:ea typeface="Arial Unicode MS" pitchFamily="34" charset="-128"/>
                <a:cs typeface="Arial Unicode MS" pitchFamily="34" charset="-128"/>
              </a:endParaRPr>
            </a:p>
          </p:txBody>
        </p:sp>
        <p:grpSp>
          <p:nvGrpSpPr>
            <p:cNvPr id="72721" name="Group 17"/>
            <p:cNvGrpSpPr>
              <a:grpSpLocks/>
            </p:cNvGrpSpPr>
            <p:nvPr/>
          </p:nvGrpSpPr>
          <p:grpSpPr bwMode="auto">
            <a:xfrm>
              <a:off x="4209" y="1671"/>
              <a:ext cx="182" cy="453"/>
              <a:chOff x="975" y="3090"/>
              <a:chExt cx="182" cy="453"/>
            </a:xfrm>
          </p:grpSpPr>
          <p:sp>
            <p:nvSpPr>
              <p:cNvPr id="72722" name="Text Box 18"/>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72723" name="Line 19"/>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Text Box 20"/>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grpSp>
        <p:nvGrpSpPr>
          <p:cNvPr id="72725" name="Group 21"/>
          <p:cNvGrpSpPr>
            <a:grpSpLocks/>
          </p:cNvGrpSpPr>
          <p:nvPr/>
        </p:nvGrpSpPr>
        <p:grpSpPr bwMode="auto">
          <a:xfrm>
            <a:off x="5638951" y="2808859"/>
            <a:ext cx="3344863" cy="719137"/>
            <a:chOff x="2338" y="2895"/>
            <a:chExt cx="2107" cy="453"/>
          </a:xfrm>
        </p:grpSpPr>
        <p:sp>
          <p:nvSpPr>
            <p:cNvPr id="72726" name="Text Box 22"/>
            <p:cNvSpPr txBox="1">
              <a:spLocks noChangeArrowheads="1"/>
            </p:cNvSpPr>
            <p:nvPr/>
          </p:nvSpPr>
          <p:spPr bwMode="auto">
            <a:xfrm>
              <a:off x="2338" y="2976"/>
              <a:ext cx="19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charset="0"/>
                  <a:ea typeface="+mn-ea"/>
                  <a:cs typeface="Arial" charset="0"/>
                </a:rPr>
                <a:t>مساحة القاعدة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 الارتفاع</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72727" name="Group 23"/>
            <p:cNvGrpSpPr>
              <a:grpSpLocks/>
            </p:cNvGrpSpPr>
            <p:nvPr/>
          </p:nvGrpSpPr>
          <p:grpSpPr bwMode="auto">
            <a:xfrm>
              <a:off x="4263" y="2895"/>
              <a:ext cx="182" cy="453"/>
              <a:chOff x="975" y="3090"/>
              <a:chExt cx="182" cy="453"/>
            </a:xfrm>
          </p:grpSpPr>
          <p:sp>
            <p:nvSpPr>
              <p:cNvPr id="72728"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2729"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2731" name="Group 27"/>
          <p:cNvGrpSpPr>
            <a:grpSpLocks/>
          </p:cNvGrpSpPr>
          <p:nvPr/>
        </p:nvGrpSpPr>
        <p:grpSpPr bwMode="auto">
          <a:xfrm>
            <a:off x="6572596" y="4812061"/>
            <a:ext cx="2339975" cy="719138"/>
            <a:chOff x="3266" y="3394"/>
            <a:chExt cx="1474" cy="453"/>
          </a:xfrm>
        </p:grpSpPr>
        <p:sp>
          <p:nvSpPr>
            <p:cNvPr id="72732" name="Text Box 28"/>
            <p:cNvSpPr txBox="1">
              <a:spLocks noChangeArrowheads="1"/>
            </p:cNvSpPr>
            <p:nvPr/>
          </p:nvSpPr>
          <p:spPr bwMode="auto">
            <a:xfrm>
              <a:off x="3266" y="3473"/>
              <a:ext cx="14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000" b="1" dirty="0"/>
                <a:t>(</a:t>
              </a:r>
              <a:endParaRPr lang="ar-SA" sz="2000" b="1" dirty="0">
                <a:ea typeface="Arial Unicode MS" pitchFamily="34" charset="-128"/>
                <a:cs typeface="Arial Unicode MS" pitchFamily="34" charset="-128"/>
              </a:endParaRPr>
            </a:p>
          </p:txBody>
        </p:sp>
        <p:grpSp>
          <p:nvGrpSpPr>
            <p:cNvPr id="72733" name="Group 29"/>
            <p:cNvGrpSpPr>
              <a:grpSpLocks/>
            </p:cNvGrpSpPr>
            <p:nvPr/>
          </p:nvGrpSpPr>
          <p:grpSpPr bwMode="auto">
            <a:xfrm>
              <a:off x="4332" y="3394"/>
              <a:ext cx="182" cy="453"/>
              <a:chOff x="975" y="3090"/>
              <a:chExt cx="182" cy="453"/>
            </a:xfrm>
          </p:grpSpPr>
          <p:sp>
            <p:nvSpPr>
              <p:cNvPr id="7273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7273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grpSp>
        <p:nvGrpSpPr>
          <p:cNvPr id="41" name="Group 27"/>
          <p:cNvGrpSpPr>
            <a:grpSpLocks/>
          </p:cNvGrpSpPr>
          <p:nvPr/>
        </p:nvGrpSpPr>
        <p:grpSpPr bwMode="auto">
          <a:xfrm>
            <a:off x="6620365" y="3366863"/>
            <a:ext cx="2662238" cy="719138"/>
            <a:chOff x="3063" y="3394"/>
            <a:chExt cx="1677" cy="453"/>
          </a:xfrm>
        </p:grpSpPr>
        <p:sp>
          <p:nvSpPr>
            <p:cNvPr id="42" name="Text Box 28"/>
            <p:cNvSpPr txBox="1">
              <a:spLocks noChangeArrowheads="1"/>
            </p:cNvSpPr>
            <p:nvPr/>
          </p:nvSpPr>
          <p:spPr bwMode="auto">
            <a:xfrm>
              <a:off x="3063" y="3473"/>
              <a:ext cx="167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 </a:t>
              </a:r>
              <a:r>
                <a:rPr lang="ar-SA" sz="2400" b="1" u="sng" dirty="0"/>
                <a:t>1</a:t>
              </a:r>
              <a:r>
                <a:rPr lang="ar-SA" sz="2400" b="1" dirty="0"/>
                <a:t> </a:t>
              </a:r>
              <a:r>
                <a:rPr lang="ar-SA" sz="2400" b="1" dirty="0">
                  <a:solidFill>
                    <a:srgbClr val="FF0000"/>
                  </a:solidFill>
                </a:rPr>
                <a:t>ق ع</a:t>
              </a:r>
              <a:r>
                <a:rPr lang="ar-SA" sz="2400" b="1" dirty="0"/>
                <a:t> </a:t>
              </a:r>
              <a:r>
                <a:rPr lang="ar-SA" sz="2400" b="1" dirty="0">
                  <a:solidFill>
                    <a:srgbClr val="00B0F0"/>
                  </a:solidFill>
                </a:rPr>
                <a:t>ع1</a:t>
              </a:r>
              <a:r>
                <a:rPr lang="ar-SA" sz="2400" b="1" dirty="0"/>
                <a:t>)</a:t>
              </a:r>
              <a:endParaRPr lang="ar-SA" sz="2400" b="1" dirty="0">
                <a:ea typeface="Arial Unicode MS" pitchFamily="34" charset="-128"/>
                <a:cs typeface="Arial Unicode MS" pitchFamily="34" charset="-128"/>
              </a:endParaRPr>
            </a:p>
          </p:txBody>
        </p:sp>
        <p:grpSp>
          <p:nvGrpSpPr>
            <p:cNvPr id="43" name="Group 29"/>
            <p:cNvGrpSpPr>
              <a:grpSpLocks/>
            </p:cNvGrpSpPr>
            <p:nvPr/>
          </p:nvGrpSpPr>
          <p:grpSpPr bwMode="auto">
            <a:xfrm>
              <a:off x="4332" y="3394"/>
              <a:ext cx="182" cy="453"/>
              <a:chOff x="975" y="3090"/>
              <a:chExt cx="182" cy="453"/>
            </a:xfrm>
          </p:grpSpPr>
          <p:sp>
            <p:nvSpPr>
              <p:cNvPr id="4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4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
        <p:nvSpPr>
          <p:cNvPr id="2" name="مربع نص 1"/>
          <p:cNvSpPr txBox="1"/>
          <p:nvPr/>
        </p:nvSpPr>
        <p:spPr>
          <a:xfrm>
            <a:off x="7592465" y="3843909"/>
            <a:ext cx="465627" cy="369332"/>
          </a:xfrm>
          <a:prstGeom prst="rect">
            <a:avLst/>
          </a:prstGeom>
          <a:noFill/>
        </p:spPr>
        <p:txBody>
          <a:bodyPr wrap="square" rtlCol="0">
            <a:spAutoFit/>
          </a:bodyPr>
          <a:lstStyle/>
          <a:p>
            <a:r>
              <a:rPr lang="ar-SA" dirty="0"/>
              <a:t>2</a:t>
            </a:r>
            <a:endParaRPr lang="en-US" dirty="0"/>
          </a:p>
        </p:txBody>
      </p:sp>
      <p:sp>
        <p:nvSpPr>
          <p:cNvPr id="48" name="Text Box 12"/>
          <p:cNvSpPr txBox="1">
            <a:spLocks noChangeArrowheads="1"/>
          </p:cNvSpPr>
          <p:nvPr/>
        </p:nvSpPr>
        <p:spPr bwMode="auto">
          <a:xfrm>
            <a:off x="9043798" y="3425159"/>
            <a:ext cx="156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A249"/>
                </a:solidFill>
              </a:rPr>
              <a:t>حجم الهرم =</a:t>
            </a:r>
            <a:endParaRPr lang="en-US" sz="2400" b="1" dirty="0">
              <a:solidFill>
                <a:srgbClr val="00A249"/>
              </a:solidFill>
            </a:endParaRPr>
          </a:p>
        </p:txBody>
      </p:sp>
      <p:sp>
        <p:nvSpPr>
          <p:cNvPr id="49" name="Text Box 12"/>
          <p:cNvSpPr txBox="1">
            <a:spLocks noChangeArrowheads="1"/>
          </p:cNvSpPr>
          <p:nvPr/>
        </p:nvSpPr>
        <p:spPr bwMode="auto">
          <a:xfrm>
            <a:off x="8932415" y="4880035"/>
            <a:ext cx="15378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A249"/>
                </a:solidFill>
              </a:rPr>
              <a:t>حجم الهرم =</a:t>
            </a:r>
            <a:endParaRPr lang="en-US" sz="2400" b="1" dirty="0">
              <a:solidFill>
                <a:srgbClr val="00A249"/>
              </a:solidFill>
            </a:endParaRPr>
          </a:p>
        </p:txBody>
      </p:sp>
      <p:cxnSp>
        <p:nvCxnSpPr>
          <p:cNvPr id="50" name="رابط مستقيم 49"/>
          <p:cNvCxnSpPr/>
          <p:nvPr/>
        </p:nvCxnSpPr>
        <p:spPr bwMode="auto">
          <a:xfrm flipH="1">
            <a:off x="6977231" y="5186544"/>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رابط مستقيم 50"/>
          <p:cNvCxnSpPr/>
          <p:nvPr/>
        </p:nvCxnSpPr>
        <p:spPr bwMode="auto">
          <a:xfrm flipH="1">
            <a:off x="6375351" y="5112645"/>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رابط مستقيم 51"/>
          <p:cNvCxnSpPr/>
          <p:nvPr/>
        </p:nvCxnSpPr>
        <p:spPr bwMode="auto">
          <a:xfrm flipH="1">
            <a:off x="8380684" y="5199599"/>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رابط مستقيم 52"/>
          <p:cNvCxnSpPr/>
          <p:nvPr/>
        </p:nvCxnSpPr>
        <p:spPr bwMode="auto">
          <a:xfrm flipH="1">
            <a:off x="7713934" y="5284883"/>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مربع نص 53"/>
          <p:cNvSpPr txBox="1"/>
          <p:nvPr/>
        </p:nvSpPr>
        <p:spPr>
          <a:xfrm>
            <a:off x="6620364" y="4801358"/>
            <a:ext cx="667327" cy="369332"/>
          </a:xfrm>
          <a:prstGeom prst="rect">
            <a:avLst/>
          </a:prstGeom>
          <a:noFill/>
        </p:spPr>
        <p:txBody>
          <a:bodyPr wrap="square" rtlCol="0">
            <a:spAutoFit/>
          </a:bodyPr>
          <a:lstStyle/>
          <a:p>
            <a:r>
              <a:rPr lang="ar-SA" b="1" dirty="0">
                <a:solidFill>
                  <a:srgbClr val="002060"/>
                </a:solidFill>
              </a:rPr>
              <a:t>5×2</a:t>
            </a:r>
            <a:endParaRPr lang="en-US" b="1" dirty="0">
              <a:solidFill>
                <a:srgbClr val="002060"/>
              </a:solidFill>
            </a:endParaRPr>
          </a:p>
        </p:txBody>
      </p:sp>
      <p:cxnSp>
        <p:nvCxnSpPr>
          <p:cNvPr id="55" name="رابط مستقيم 54"/>
          <p:cNvCxnSpPr/>
          <p:nvPr/>
        </p:nvCxnSpPr>
        <p:spPr bwMode="auto">
          <a:xfrm flipH="1">
            <a:off x="6961210" y="4917265"/>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مربع نص 2"/>
          <p:cNvSpPr txBox="1"/>
          <p:nvPr/>
        </p:nvSpPr>
        <p:spPr>
          <a:xfrm>
            <a:off x="7881746" y="4991084"/>
            <a:ext cx="396081" cy="369332"/>
          </a:xfrm>
          <a:prstGeom prst="rect">
            <a:avLst/>
          </a:prstGeom>
          <a:noFill/>
        </p:spPr>
        <p:txBody>
          <a:bodyPr wrap="square" rtlCol="0">
            <a:spAutoFit/>
          </a:bodyPr>
          <a:lstStyle/>
          <a:p>
            <a:r>
              <a:rPr lang="ar-SA" dirty="0"/>
              <a:t>×(</a:t>
            </a:r>
            <a:endParaRPr lang="en-US" dirty="0"/>
          </a:p>
        </p:txBody>
      </p:sp>
      <p:pic>
        <p:nvPicPr>
          <p:cNvPr id="6" name="Picture 264">
            <a:extLst>
              <a:ext uri="{FF2B5EF4-FFF2-40B4-BE49-F238E27FC236}">
                <a16:creationId xmlns:a16="http://schemas.microsoft.com/office/drawing/2014/main" id="{B815E7DB-45A7-D8FA-54D9-E00055E001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a:extLst>
              <a:ext uri="{FF2B5EF4-FFF2-40B4-BE49-F238E27FC236}">
                <a16:creationId xmlns:a16="http://schemas.microsoft.com/office/drawing/2014/main" id="{1D9D8331-04CA-38D9-2B2B-D150C806EE18}"/>
              </a:ext>
            </a:extLst>
          </p:cNvPr>
          <p:cNvPicPr>
            <a:picLocks noChangeAspect="1"/>
          </p:cNvPicPr>
          <p:nvPr/>
        </p:nvPicPr>
        <p:blipFill>
          <a:blip r:embed="rId3"/>
          <a:stretch>
            <a:fillRect/>
          </a:stretch>
        </p:blipFill>
        <p:spPr>
          <a:xfrm>
            <a:off x="1852123" y="2150046"/>
            <a:ext cx="2514600" cy="2009775"/>
          </a:xfrm>
          <a:prstGeom prst="rect">
            <a:avLst/>
          </a:prstGeom>
        </p:spPr>
      </p:pic>
      <p:pic>
        <p:nvPicPr>
          <p:cNvPr id="8" name="صورة 7">
            <a:extLst>
              <a:ext uri="{FF2B5EF4-FFF2-40B4-BE49-F238E27FC236}">
                <a16:creationId xmlns:a16="http://schemas.microsoft.com/office/drawing/2014/main" id="{88439D6A-14BF-E488-F1D1-158D53641D53}"/>
              </a:ext>
            </a:extLst>
          </p:cNvPr>
          <p:cNvPicPr>
            <a:picLocks noChangeAspect="1"/>
          </p:cNvPicPr>
          <p:nvPr/>
        </p:nvPicPr>
        <p:blipFill>
          <a:blip r:embed="rId4"/>
          <a:stretch>
            <a:fillRect/>
          </a:stretch>
        </p:blipFill>
        <p:spPr>
          <a:xfrm>
            <a:off x="7582411" y="828433"/>
            <a:ext cx="2513878" cy="482308"/>
          </a:xfrm>
          <a:prstGeom prst="rect">
            <a:avLst/>
          </a:prstGeom>
        </p:spPr>
      </p:pic>
      <p:pic>
        <p:nvPicPr>
          <p:cNvPr id="9" name="صورة 8">
            <a:extLst>
              <a:ext uri="{FF2B5EF4-FFF2-40B4-BE49-F238E27FC236}">
                <a16:creationId xmlns:a16="http://schemas.microsoft.com/office/drawing/2014/main" id="{AB7F097C-48D8-7C9C-7957-A3EB2C729A9F}"/>
              </a:ext>
            </a:extLst>
          </p:cNvPr>
          <p:cNvPicPr>
            <a:picLocks noChangeAspect="1"/>
          </p:cNvPicPr>
          <p:nvPr/>
        </p:nvPicPr>
        <p:blipFill>
          <a:blip r:embed="rId5">
            <a:duotone>
              <a:prstClr val="black"/>
              <a:srgbClr val="92D050">
                <a:tint val="45000"/>
                <a:satMod val="400000"/>
              </a:srgbClr>
            </a:duotone>
          </a:blip>
          <a:stretch>
            <a:fillRect/>
          </a:stretch>
        </p:blipFill>
        <p:spPr>
          <a:xfrm>
            <a:off x="5011512" y="1390511"/>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2718"/>
                                        </p:tgtEl>
                                        <p:attrNameLst>
                                          <p:attrName>style.visibility</p:attrName>
                                        </p:attrNameLst>
                                      </p:cBhvr>
                                      <p:to>
                                        <p:strVal val="visible"/>
                                      </p:to>
                                    </p:set>
                                    <p:anim calcmode="lin" valueType="num">
                                      <p:cBhvr>
                                        <p:cTn id="7" dur="1000" fill="hold"/>
                                        <p:tgtEl>
                                          <p:spTgt spid="72718"/>
                                        </p:tgtEl>
                                        <p:attrNameLst>
                                          <p:attrName>ppt_x</p:attrName>
                                        </p:attrNameLst>
                                      </p:cBhvr>
                                      <p:tavLst>
                                        <p:tav tm="0">
                                          <p:val>
                                            <p:strVal val="#ppt_x-.2"/>
                                          </p:val>
                                        </p:tav>
                                        <p:tav tm="100000">
                                          <p:val>
                                            <p:strVal val="#ppt_x"/>
                                          </p:val>
                                        </p:tav>
                                      </p:tavLst>
                                    </p:anim>
                                    <p:anim calcmode="lin" valueType="num">
                                      <p:cBhvr>
                                        <p:cTn id="8" dur="1000" fill="hold"/>
                                        <p:tgtEl>
                                          <p:spTgt spid="727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2716"/>
                                        </p:tgtEl>
                                        <p:attrNameLst>
                                          <p:attrName>style.visibility</p:attrName>
                                        </p:attrNameLst>
                                      </p:cBhvr>
                                      <p:to>
                                        <p:strVal val="visible"/>
                                      </p:to>
                                    </p:set>
                                    <p:anim calcmode="lin" valueType="num">
                                      <p:cBhvr>
                                        <p:cTn id="14" dur="1000" fill="hold"/>
                                        <p:tgtEl>
                                          <p:spTgt spid="72716"/>
                                        </p:tgtEl>
                                        <p:attrNameLst>
                                          <p:attrName>ppt_x</p:attrName>
                                        </p:attrNameLst>
                                      </p:cBhvr>
                                      <p:tavLst>
                                        <p:tav tm="0">
                                          <p:val>
                                            <p:strVal val="#ppt_x-.2"/>
                                          </p:val>
                                        </p:tav>
                                        <p:tav tm="100000">
                                          <p:val>
                                            <p:strVal val="#ppt_x"/>
                                          </p:val>
                                        </p:tav>
                                      </p:tavLst>
                                    </p:anim>
                                    <p:anim calcmode="lin" valueType="num">
                                      <p:cBhvr>
                                        <p:cTn id="15" dur="1000" fill="hold"/>
                                        <p:tgtEl>
                                          <p:spTgt spid="727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27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2725"/>
                                        </p:tgtEl>
                                        <p:attrNameLst>
                                          <p:attrName>style.visibility</p:attrName>
                                        </p:attrNameLst>
                                      </p:cBhvr>
                                      <p:to>
                                        <p:strVal val="visible"/>
                                      </p:to>
                                    </p:set>
                                    <p:anim calcmode="lin" valueType="num">
                                      <p:cBhvr>
                                        <p:cTn id="21" dur="1000" fill="hold"/>
                                        <p:tgtEl>
                                          <p:spTgt spid="72725"/>
                                        </p:tgtEl>
                                        <p:attrNameLst>
                                          <p:attrName>ppt_x</p:attrName>
                                        </p:attrNameLst>
                                      </p:cBhvr>
                                      <p:tavLst>
                                        <p:tav tm="0">
                                          <p:val>
                                            <p:strVal val="#ppt_x-.2"/>
                                          </p:val>
                                        </p:tav>
                                        <p:tav tm="100000">
                                          <p:val>
                                            <p:strVal val="#ppt_x"/>
                                          </p:val>
                                        </p:tav>
                                      </p:tavLst>
                                    </p:anim>
                                    <p:anim calcmode="lin" valueType="num">
                                      <p:cBhvr>
                                        <p:cTn id="22" dur="1000" fill="hold"/>
                                        <p:tgtEl>
                                          <p:spTgt spid="7272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27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ppt_x</p:attrName>
                                        </p:attrNameLst>
                                      </p:cBhvr>
                                      <p:tavLst>
                                        <p:tav tm="0">
                                          <p:val>
                                            <p:strVal val="#ppt_x-.2"/>
                                          </p:val>
                                        </p:tav>
                                        <p:tav tm="100000">
                                          <p:val>
                                            <p:strVal val="#ppt_x"/>
                                          </p:val>
                                        </p:tav>
                                      </p:tavLst>
                                    </p:anim>
                                    <p:anim calcmode="lin" valueType="num">
                                      <p:cBhvr>
                                        <p:cTn id="2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29"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1000" fill="hold"/>
                                        <p:tgtEl>
                                          <p:spTgt spid="48"/>
                                        </p:tgtEl>
                                        <p:attrNameLst>
                                          <p:attrName>ppt_x</p:attrName>
                                        </p:attrNameLst>
                                      </p:cBhvr>
                                      <p:tavLst>
                                        <p:tav tm="0">
                                          <p:val>
                                            <p:strVal val="#ppt_x-.2"/>
                                          </p:val>
                                        </p:tav>
                                        <p:tav tm="100000">
                                          <p:val>
                                            <p:strVal val="#ppt_x"/>
                                          </p:val>
                                        </p:tav>
                                      </p:tavLst>
                                    </p:anim>
                                    <p:anim calcmode="lin" valueType="num">
                                      <p:cBhvr>
                                        <p:cTn id="36"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72731"/>
                                        </p:tgtEl>
                                        <p:attrNameLst>
                                          <p:attrName>style.visibility</p:attrName>
                                        </p:attrNameLst>
                                      </p:cBhvr>
                                      <p:to>
                                        <p:strVal val="visible"/>
                                      </p:to>
                                    </p:set>
                                    <p:anim calcmode="lin" valueType="num">
                                      <p:cBhvr>
                                        <p:cTn id="42" dur="1000" fill="hold"/>
                                        <p:tgtEl>
                                          <p:spTgt spid="72731"/>
                                        </p:tgtEl>
                                        <p:attrNameLst>
                                          <p:attrName>ppt_x</p:attrName>
                                        </p:attrNameLst>
                                      </p:cBhvr>
                                      <p:tavLst>
                                        <p:tav tm="0">
                                          <p:val>
                                            <p:strVal val="#ppt_x-.2"/>
                                          </p:val>
                                        </p:tav>
                                        <p:tav tm="100000">
                                          <p:val>
                                            <p:strVal val="#ppt_x"/>
                                          </p:val>
                                        </p:tav>
                                      </p:tavLst>
                                    </p:anim>
                                    <p:anim calcmode="lin" valueType="num">
                                      <p:cBhvr>
                                        <p:cTn id="43" dur="1000" fill="hold"/>
                                        <p:tgtEl>
                                          <p:spTgt spid="7273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2731"/>
                                        </p:tgtEl>
                                      </p:cBhvr>
                                    </p:animEffect>
                                  </p:childTnLst>
                                </p:cTn>
                              </p:par>
                              <p:par>
                                <p:cTn id="45" presetID="29" presetClass="entr" presetSubtype="0" fill="hold" nodeType="withEffect">
                                  <p:stCondLst>
                                    <p:cond delay="0"/>
                                  </p:stCondLst>
                                  <p:childTnLst>
                                    <p:set>
                                      <p:cBhvr>
                                        <p:cTn id="46" dur="1" fill="hold">
                                          <p:stCondLst>
                                            <p:cond delay="0"/>
                                          </p:stCondLst>
                                        </p:cTn>
                                        <p:tgtEl>
                                          <p:spTgt spid="72719"/>
                                        </p:tgtEl>
                                        <p:attrNameLst>
                                          <p:attrName>style.visibility</p:attrName>
                                        </p:attrNameLst>
                                      </p:cBhvr>
                                      <p:to>
                                        <p:strVal val="visible"/>
                                      </p:to>
                                    </p:set>
                                    <p:anim calcmode="lin" valueType="num">
                                      <p:cBhvr>
                                        <p:cTn id="47" dur="1000" fill="hold"/>
                                        <p:tgtEl>
                                          <p:spTgt spid="72719"/>
                                        </p:tgtEl>
                                        <p:attrNameLst>
                                          <p:attrName>ppt_x</p:attrName>
                                        </p:attrNameLst>
                                      </p:cBhvr>
                                      <p:tavLst>
                                        <p:tav tm="0">
                                          <p:val>
                                            <p:strVal val="#ppt_x-.2"/>
                                          </p:val>
                                        </p:tav>
                                        <p:tav tm="100000">
                                          <p:val>
                                            <p:strVal val="#ppt_x"/>
                                          </p:val>
                                        </p:tav>
                                      </p:tavLst>
                                    </p:anim>
                                    <p:anim calcmode="lin" valueType="num">
                                      <p:cBhvr>
                                        <p:cTn id="48" dur="1000" fill="hold"/>
                                        <p:tgtEl>
                                          <p:spTgt spid="7271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72719"/>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1000" fill="hold"/>
                                        <p:tgtEl>
                                          <p:spTgt spid="49"/>
                                        </p:tgtEl>
                                        <p:attrNameLst>
                                          <p:attrName>ppt_x</p:attrName>
                                        </p:attrNameLst>
                                      </p:cBhvr>
                                      <p:tavLst>
                                        <p:tav tm="0">
                                          <p:val>
                                            <p:strVal val="#ppt_x-.2"/>
                                          </p:val>
                                        </p:tav>
                                        <p:tav tm="100000">
                                          <p:val>
                                            <p:strVal val="#ppt_x"/>
                                          </p:val>
                                        </p:tav>
                                      </p:tavLst>
                                    </p:anim>
                                    <p:anim calcmode="lin" valueType="num">
                                      <p:cBhvr>
                                        <p:cTn id="53"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par>
                                <p:cTn id="80" presetID="10" presetClass="entr" presetSubtype="0" fill="hold"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6" grpId="0"/>
      <p:bldP spid="72717" grpId="0"/>
      <p:bldP spid="72718" grpId="0"/>
      <p:bldP spid="2" grpId="0"/>
      <p:bldP spid="48" grpId="0"/>
      <p:bldP spid="49" grpId="0"/>
      <p:bldP spid="54"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Text Box 12"/>
          <p:cNvSpPr txBox="1">
            <a:spLocks noChangeArrowheads="1"/>
          </p:cNvSpPr>
          <p:nvPr/>
        </p:nvSpPr>
        <p:spPr bwMode="auto">
          <a:xfrm>
            <a:off x="9009499" y="2896395"/>
            <a:ext cx="156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A249"/>
                </a:solidFill>
              </a:rPr>
              <a:t>حجم الهرم =</a:t>
            </a:r>
            <a:endParaRPr lang="en-US" sz="2400" b="1" dirty="0">
              <a:solidFill>
                <a:srgbClr val="00A249"/>
              </a:solidFill>
            </a:endParaRPr>
          </a:p>
        </p:txBody>
      </p:sp>
      <p:sp>
        <p:nvSpPr>
          <p:cNvPr id="72717" name="Text Box 13"/>
          <p:cNvSpPr txBox="1">
            <a:spLocks noChangeArrowheads="1"/>
          </p:cNvSpPr>
          <p:nvPr/>
        </p:nvSpPr>
        <p:spPr bwMode="auto">
          <a:xfrm>
            <a:off x="7160828" y="5621660"/>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dirty="0">
                <a:solidFill>
                  <a:srgbClr val="00A249"/>
                </a:solidFill>
              </a:rPr>
              <a:t>=60م3</a:t>
            </a:r>
            <a:endParaRPr lang="en-US" sz="2400" b="1" dirty="0">
              <a:solidFill>
                <a:srgbClr val="00A249"/>
              </a:solidFill>
            </a:endParaRPr>
          </a:p>
        </p:txBody>
      </p:sp>
      <p:sp>
        <p:nvSpPr>
          <p:cNvPr id="72718" name="Text Box 14"/>
          <p:cNvSpPr txBox="1">
            <a:spLocks noChangeArrowheads="1"/>
          </p:cNvSpPr>
          <p:nvPr/>
        </p:nvSpPr>
        <p:spPr bwMode="auto">
          <a:xfrm>
            <a:off x="7560619" y="2347457"/>
            <a:ext cx="2557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القاعدة على شكل </a:t>
            </a:r>
            <a:r>
              <a:rPr lang="ar-SA" sz="2400" b="1">
                <a:solidFill>
                  <a:srgbClr val="FF0000"/>
                </a:solidFill>
              </a:rPr>
              <a:t>مثلث</a:t>
            </a:r>
            <a:endParaRPr lang="en-US" sz="2400" b="1">
              <a:solidFill>
                <a:srgbClr val="FF0000"/>
              </a:solidFill>
            </a:endParaRPr>
          </a:p>
        </p:txBody>
      </p:sp>
      <p:grpSp>
        <p:nvGrpSpPr>
          <p:cNvPr id="72719" name="Group 15"/>
          <p:cNvGrpSpPr>
            <a:grpSpLocks/>
          </p:cNvGrpSpPr>
          <p:nvPr/>
        </p:nvGrpSpPr>
        <p:grpSpPr bwMode="auto">
          <a:xfrm>
            <a:off x="5258506" y="4851775"/>
            <a:ext cx="2713038" cy="719137"/>
            <a:chOff x="2714" y="1671"/>
            <a:chExt cx="1709" cy="453"/>
          </a:xfrm>
        </p:grpSpPr>
        <p:sp>
          <p:nvSpPr>
            <p:cNvPr id="72720" name="Text Box 16"/>
            <p:cNvSpPr txBox="1">
              <a:spLocks noChangeArrowheads="1"/>
            </p:cNvSpPr>
            <p:nvPr/>
          </p:nvSpPr>
          <p:spPr bwMode="auto">
            <a:xfrm>
              <a:off x="2714" y="1751"/>
              <a:ext cx="17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t>     × 10 × 3×</a:t>
              </a:r>
              <a:r>
                <a:rPr lang="ar-SA" sz="2400" b="1" dirty="0">
                  <a:solidFill>
                    <a:srgbClr val="00B0F0"/>
                  </a:solidFill>
                </a:rPr>
                <a:t>12</a:t>
              </a:r>
              <a:r>
                <a:rPr lang="ar-SA" sz="2400" b="1" dirty="0"/>
                <a:t> )</a:t>
              </a:r>
              <a:endParaRPr lang="ar-SA" sz="2400" b="1" dirty="0">
                <a:ea typeface="Arial Unicode MS" pitchFamily="34" charset="-128"/>
                <a:cs typeface="Arial Unicode MS" pitchFamily="34" charset="-128"/>
              </a:endParaRPr>
            </a:p>
          </p:txBody>
        </p:sp>
        <p:grpSp>
          <p:nvGrpSpPr>
            <p:cNvPr id="72721" name="Group 17"/>
            <p:cNvGrpSpPr>
              <a:grpSpLocks/>
            </p:cNvGrpSpPr>
            <p:nvPr/>
          </p:nvGrpSpPr>
          <p:grpSpPr bwMode="auto">
            <a:xfrm>
              <a:off x="4209" y="1671"/>
              <a:ext cx="182" cy="453"/>
              <a:chOff x="975" y="3090"/>
              <a:chExt cx="182" cy="453"/>
            </a:xfrm>
          </p:grpSpPr>
          <p:sp>
            <p:nvSpPr>
              <p:cNvPr id="72722" name="Text Box 18"/>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72723" name="Line 19"/>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4" name="Text Box 20"/>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grpSp>
        <p:nvGrpSpPr>
          <p:cNvPr id="72725" name="Group 21"/>
          <p:cNvGrpSpPr>
            <a:grpSpLocks/>
          </p:cNvGrpSpPr>
          <p:nvPr/>
        </p:nvGrpSpPr>
        <p:grpSpPr bwMode="auto">
          <a:xfrm>
            <a:off x="5715151" y="2808859"/>
            <a:ext cx="3268663" cy="719137"/>
            <a:chOff x="2386" y="2895"/>
            <a:chExt cx="2059" cy="453"/>
          </a:xfrm>
        </p:grpSpPr>
        <p:sp>
          <p:nvSpPr>
            <p:cNvPr id="72726" name="Text Box 22"/>
            <p:cNvSpPr txBox="1">
              <a:spLocks noChangeArrowheads="1"/>
            </p:cNvSpPr>
            <p:nvPr/>
          </p:nvSpPr>
          <p:spPr bwMode="auto">
            <a:xfrm>
              <a:off x="2386" y="2976"/>
              <a:ext cx="187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charset="0"/>
                  <a:ea typeface="+mn-ea"/>
                  <a:cs typeface="Arial" charset="0"/>
                </a:rPr>
                <a:t>مساحة القاعدة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 الارتفاع</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72727" name="Group 23"/>
            <p:cNvGrpSpPr>
              <a:grpSpLocks/>
            </p:cNvGrpSpPr>
            <p:nvPr/>
          </p:nvGrpSpPr>
          <p:grpSpPr bwMode="auto">
            <a:xfrm>
              <a:off x="4263" y="2895"/>
              <a:ext cx="182" cy="453"/>
              <a:chOff x="975" y="3090"/>
              <a:chExt cx="182" cy="453"/>
            </a:xfrm>
          </p:grpSpPr>
          <p:sp>
            <p:nvSpPr>
              <p:cNvPr id="72728"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2729"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2731" name="Group 27"/>
          <p:cNvGrpSpPr>
            <a:grpSpLocks/>
          </p:cNvGrpSpPr>
          <p:nvPr/>
        </p:nvGrpSpPr>
        <p:grpSpPr bwMode="auto">
          <a:xfrm>
            <a:off x="6620148" y="4800697"/>
            <a:ext cx="2339975" cy="719138"/>
            <a:chOff x="3266" y="3394"/>
            <a:chExt cx="1474" cy="453"/>
          </a:xfrm>
        </p:grpSpPr>
        <p:sp>
          <p:nvSpPr>
            <p:cNvPr id="72732" name="Text Box 28"/>
            <p:cNvSpPr txBox="1">
              <a:spLocks noChangeArrowheads="1"/>
            </p:cNvSpPr>
            <p:nvPr/>
          </p:nvSpPr>
          <p:spPr bwMode="auto">
            <a:xfrm>
              <a:off x="3266" y="3473"/>
              <a:ext cx="14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000" b="1" dirty="0"/>
                <a:t>(</a:t>
              </a:r>
              <a:endParaRPr lang="ar-SA" sz="2000" b="1" dirty="0">
                <a:ea typeface="Arial Unicode MS" pitchFamily="34" charset="-128"/>
                <a:cs typeface="Arial Unicode MS" pitchFamily="34" charset="-128"/>
              </a:endParaRPr>
            </a:p>
          </p:txBody>
        </p:sp>
        <p:grpSp>
          <p:nvGrpSpPr>
            <p:cNvPr id="72733" name="Group 29"/>
            <p:cNvGrpSpPr>
              <a:grpSpLocks/>
            </p:cNvGrpSpPr>
            <p:nvPr/>
          </p:nvGrpSpPr>
          <p:grpSpPr bwMode="auto">
            <a:xfrm>
              <a:off x="4332" y="3394"/>
              <a:ext cx="182" cy="453"/>
              <a:chOff x="975" y="3090"/>
              <a:chExt cx="182" cy="453"/>
            </a:xfrm>
          </p:grpSpPr>
          <p:sp>
            <p:nvSpPr>
              <p:cNvPr id="7273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7273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3</a:t>
                </a:r>
                <a:endParaRPr lang="en-US" sz="2000" b="1" dirty="0"/>
              </a:p>
            </p:txBody>
          </p:sp>
        </p:grpSp>
      </p:grpSp>
      <p:grpSp>
        <p:nvGrpSpPr>
          <p:cNvPr id="41" name="Group 27"/>
          <p:cNvGrpSpPr>
            <a:grpSpLocks/>
          </p:cNvGrpSpPr>
          <p:nvPr/>
        </p:nvGrpSpPr>
        <p:grpSpPr bwMode="auto">
          <a:xfrm>
            <a:off x="6172690" y="3366863"/>
            <a:ext cx="3109913" cy="719138"/>
            <a:chOff x="2781" y="3394"/>
            <a:chExt cx="1959" cy="453"/>
          </a:xfrm>
        </p:grpSpPr>
        <p:sp>
          <p:nvSpPr>
            <p:cNvPr id="42" name="Text Box 28"/>
            <p:cNvSpPr txBox="1">
              <a:spLocks noChangeArrowheads="1"/>
            </p:cNvSpPr>
            <p:nvPr/>
          </p:nvSpPr>
          <p:spPr bwMode="auto">
            <a:xfrm>
              <a:off x="2781" y="3473"/>
              <a:ext cx="195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 ( </a:t>
              </a:r>
              <a:r>
                <a:rPr lang="ar-SA" sz="2400" b="1" u="sng" dirty="0">
                  <a:solidFill>
                    <a:srgbClr val="FF0000"/>
                  </a:solidFill>
                </a:rPr>
                <a:t>1</a:t>
              </a:r>
              <a:r>
                <a:rPr lang="ar-SA" sz="2400" b="1" dirty="0"/>
                <a:t> </a:t>
              </a:r>
              <a:r>
                <a:rPr lang="ar-SA" sz="2400" b="1" dirty="0">
                  <a:solidFill>
                    <a:srgbClr val="FF0000"/>
                  </a:solidFill>
                </a:rPr>
                <a:t>ق </a:t>
              </a:r>
              <a:r>
                <a:rPr lang="ar-SA" sz="2400" b="1">
                  <a:solidFill>
                    <a:srgbClr val="FF0000"/>
                  </a:solidFill>
                </a:rPr>
                <a:t>ع </a:t>
              </a:r>
              <a:r>
                <a:rPr lang="ar-SA" sz="2400" b="1"/>
                <a:t>)</a:t>
              </a:r>
              <a:r>
                <a:rPr lang="ar-SA" sz="2400" b="1">
                  <a:solidFill>
                    <a:srgbClr val="FF0000"/>
                  </a:solidFill>
                </a:rPr>
                <a:t>×</a:t>
              </a:r>
              <a:r>
                <a:rPr lang="ar-SA" sz="2400" b="1">
                  <a:solidFill>
                    <a:srgbClr val="00B0F0"/>
                  </a:solidFill>
                </a:rPr>
                <a:t>ع1</a:t>
              </a:r>
              <a:endParaRPr lang="ar-SA" sz="2400" b="1" dirty="0">
                <a:ea typeface="Arial Unicode MS" pitchFamily="34" charset="-128"/>
                <a:cs typeface="Arial Unicode MS" pitchFamily="34" charset="-128"/>
              </a:endParaRPr>
            </a:p>
          </p:txBody>
        </p:sp>
        <p:grpSp>
          <p:nvGrpSpPr>
            <p:cNvPr id="43" name="Group 29"/>
            <p:cNvGrpSpPr>
              <a:grpSpLocks/>
            </p:cNvGrpSpPr>
            <p:nvPr/>
          </p:nvGrpSpPr>
          <p:grpSpPr bwMode="auto">
            <a:xfrm>
              <a:off x="4332" y="3394"/>
              <a:ext cx="182" cy="453"/>
              <a:chOff x="975" y="3090"/>
              <a:chExt cx="182" cy="453"/>
            </a:xfrm>
          </p:grpSpPr>
          <p:sp>
            <p:nvSpPr>
              <p:cNvPr id="4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4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
        <p:nvSpPr>
          <p:cNvPr id="2" name="مربع نص 1"/>
          <p:cNvSpPr txBox="1"/>
          <p:nvPr/>
        </p:nvSpPr>
        <p:spPr>
          <a:xfrm>
            <a:off x="7676794" y="3862441"/>
            <a:ext cx="379079" cy="369332"/>
          </a:xfrm>
          <a:prstGeom prst="rect">
            <a:avLst/>
          </a:prstGeom>
          <a:noFill/>
        </p:spPr>
        <p:txBody>
          <a:bodyPr wrap="square" rtlCol="0">
            <a:spAutoFit/>
          </a:bodyPr>
          <a:lstStyle/>
          <a:p>
            <a:r>
              <a:rPr lang="ar-SA" b="1" dirty="0">
                <a:solidFill>
                  <a:srgbClr val="FF0000"/>
                </a:solidFill>
              </a:rPr>
              <a:t>2</a:t>
            </a:r>
            <a:endParaRPr lang="en-US" b="1" dirty="0">
              <a:solidFill>
                <a:srgbClr val="FF0000"/>
              </a:solidFill>
            </a:endParaRPr>
          </a:p>
        </p:txBody>
      </p:sp>
      <p:sp>
        <p:nvSpPr>
          <p:cNvPr id="48" name="Text Box 12"/>
          <p:cNvSpPr txBox="1">
            <a:spLocks noChangeArrowheads="1"/>
          </p:cNvSpPr>
          <p:nvPr/>
        </p:nvSpPr>
        <p:spPr bwMode="auto">
          <a:xfrm>
            <a:off x="9043798" y="3425159"/>
            <a:ext cx="156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A249"/>
                </a:solidFill>
              </a:rPr>
              <a:t>حجم الهرم =</a:t>
            </a:r>
            <a:endParaRPr lang="en-US" sz="2400" b="1" dirty="0">
              <a:solidFill>
                <a:srgbClr val="00A249"/>
              </a:solidFill>
            </a:endParaRPr>
          </a:p>
        </p:txBody>
      </p:sp>
      <p:sp>
        <p:nvSpPr>
          <p:cNvPr id="49" name="Text Box 12"/>
          <p:cNvSpPr txBox="1">
            <a:spLocks noChangeArrowheads="1"/>
          </p:cNvSpPr>
          <p:nvPr/>
        </p:nvSpPr>
        <p:spPr bwMode="auto">
          <a:xfrm>
            <a:off x="8783867" y="4961830"/>
            <a:ext cx="15378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dirty="0">
                <a:solidFill>
                  <a:srgbClr val="00A249"/>
                </a:solidFill>
              </a:rPr>
              <a:t>حجم الهرم =</a:t>
            </a:r>
            <a:endParaRPr lang="en-US" sz="2400" b="1" dirty="0">
              <a:solidFill>
                <a:srgbClr val="00A249"/>
              </a:solidFill>
            </a:endParaRPr>
          </a:p>
        </p:txBody>
      </p:sp>
      <p:cxnSp>
        <p:nvCxnSpPr>
          <p:cNvPr id="50" name="رابط مستقيم 49"/>
          <p:cNvCxnSpPr/>
          <p:nvPr/>
        </p:nvCxnSpPr>
        <p:spPr bwMode="auto">
          <a:xfrm flipH="1">
            <a:off x="6973584" y="5099814"/>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رابط مستقيم 50"/>
          <p:cNvCxnSpPr/>
          <p:nvPr/>
        </p:nvCxnSpPr>
        <p:spPr bwMode="auto">
          <a:xfrm flipH="1">
            <a:off x="6363660" y="5122960"/>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رابط مستقيم 51"/>
          <p:cNvCxnSpPr/>
          <p:nvPr/>
        </p:nvCxnSpPr>
        <p:spPr bwMode="auto">
          <a:xfrm flipH="1">
            <a:off x="8380684" y="5199599"/>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رابط مستقيم 52"/>
          <p:cNvCxnSpPr/>
          <p:nvPr/>
        </p:nvCxnSpPr>
        <p:spPr bwMode="auto">
          <a:xfrm flipH="1">
            <a:off x="7713934" y="5284883"/>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مربع نص 53"/>
          <p:cNvSpPr txBox="1"/>
          <p:nvPr/>
        </p:nvSpPr>
        <p:spPr>
          <a:xfrm>
            <a:off x="6778062" y="4761248"/>
            <a:ext cx="364786" cy="369332"/>
          </a:xfrm>
          <a:prstGeom prst="rect">
            <a:avLst/>
          </a:prstGeom>
          <a:noFill/>
        </p:spPr>
        <p:txBody>
          <a:bodyPr wrap="square" rtlCol="0">
            <a:spAutoFit/>
          </a:bodyPr>
          <a:lstStyle/>
          <a:p>
            <a:r>
              <a:rPr lang="ar-SA" b="1">
                <a:solidFill>
                  <a:srgbClr val="002060"/>
                </a:solidFill>
              </a:rPr>
              <a:t>5</a:t>
            </a:r>
            <a:endParaRPr lang="en-US" b="1" dirty="0">
              <a:solidFill>
                <a:srgbClr val="002060"/>
              </a:solidFill>
            </a:endParaRPr>
          </a:p>
        </p:txBody>
      </p:sp>
      <p:sp>
        <p:nvSpPr>
          <p:cNvPr id="3" name="مربع نص 2"/>
          <p:cNvSpPr txBox="1"/>
          <p:nvPr/>
        </p:nvSpPr>
        <p:spPr>
          <a:xfrm>
            <a:off x="7881746" y="4991084"/>
            <a:ext cx="396081" cy="369332"/>
          </a:xfrm>
          <a:prstGeom prst="rect">
            <a:avLst/>
          </a:prstGeom>
          <a:noFill/>
        </p:spPr>
        <p:txBody>
          <a:bodyPr wrap="square" rtlCol="0">
            <a:spAutoFit/>
          </a:bodyPr>
          <a:lstStyle/>
          <a:p>
            <a:r>
              <a:rPr lang="ar-SA" dirty="0"/>
              <a:t>×(</a:t>
            </a:r>
            <a:endParaRPr lang="en-US" dirty="0"/>
          </a:p>
        </p:txBody>
      </p:sp>
      <p:pic>
        <p:nvPicPr>
          <p:cNvPr id="6" name="Picture 264">
            <a:extLst>
              <a:ext uri="{FF2B5EF4-FFF2-40B4-BE49-F238E27FC236}">
                <a16:creationId xmlns:a16="http://schemas.microsoft.com/office/drawing/2014/main" id="{B815E7DB-45A7-D8FA-54D9-E00055E001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a:extLst>
              <a:ext uri="{FF2B5EF4-FFF2-40B4-BE49-F238E27FC236}">
                <a16:creationId xmlns:a16="http://schemas.microsoft.com/office/drawing/2014/main" id="{1D9D8331-04CA-38D9-2B2B-D150C806EE18}"/>
              </a:ext>
            </a:extLst>
          </p:cNvPr>
          <p:cNvPicPr>
            <a:picLocks noChangeAspect="1"/>
          </p:cNvPicPr>
          <p:nvPr/>
        </p:nvPicPr>
        <p:blipFill>
          <a:blip r:embed="rId3"/>
          <a:stretch>
            <a:fillRect/>
          </a:stretch>
        </p:blipFill>
        <p:spPr>
          <a:xfrm>
            <a:off x="1852123" y="2150046"/>
            <a:ext cx="2514600" cy="2009775"/>
          </a:xfrm>
          <a:prstGeom prst="rect">
            <a:avLst/>
          </a:prstGeom>
        </p:spPr>
      </p:pic>
      <p:pic>
        <p:nvPicPr>
          <p:cNvPr id="8" name="صورة 7">
            <a:extLst>
              <a:ext uri="{FF2B5EF4-FFF2-40B4-BE49-F238E27FC236}">
                <a16:creationId xmlns:a16="http://schemas.microsoft.com/office/drawing/2014/main" id="{88439D6A-14BF-E488-F1D1-158D53641D53}"/>
              </a:ext>
            </a:extLst>
          </p:cNvPr>
          <p:cNvPicPr>
            <a:picLocks noChangeAspect="1"/>
          </p:cNvPicPr>
          <p:nvPr/>
        </p:nvPicPr>
        <p:blipFill>
          <a:blip r:embed="rId4"/>
          <a:stretch>
            <a:fillRect/>
          </a:stretch>
        </p:blipFill>
        <p:spPr>
          <a:xfrm>
            <a:off x="7582411" y="828433"/>
            <a:ext cx="2513878" cy="482308"/>
          </a:xfrm>
          <a:prstGeom prst="rect">
            <a:avLst/>
          </a:prstGeom>
        </p:spPr>
      </p:pic>
      <p:pic>
        <p:nvPicPr>
          <p:cNvPr id="9" name="صورة 8">
            <a:extLst>
              <a:ext uri="{FF2B5EF4-FFF2-40B4-BE49-F238E27FC236}">
                <a16:creationId xmlns:a16="http://schemas.microsoft.com/office/drawing/2014/main" id="{AB7F097C-48D8-7C9C-7957-A3EB2C729A9F}"/>
              </a:ext>
            </a:extLst>
          </p:cNvPr>
          <p:cNvPicPr>
            <a:picLocks noChangeAspect="1"/>
          </p:cNvPicPr>
          <p:nvPr/>
        </p:nvPicPr>
        <p:blipFill>
          <a:blip r:embed="rId5">
            <a:duotone>
              <a:prstClr val="black"/>
              <a:srgbClr val="92D050">
                <a:tint val="45000"/>
                <a:satMod val="400000"/>
              </a:srgbClr>
            </a:duotone>
          </a:blip>
          <a:stretch>
            <a:fillRect/>
          </a:stretch>
        </p:blipFill>
        <p:spPr>
          <a:xfrm>
            <a:off x="5011512" y="1390511"/>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4" name="Group 27">
            <a:extLst>
              <a:ext uri="{FF2B5EF4-FFF2-40B4-BE49-F238E27FC236}">
                <a16:creationId xmlns:a16="http://schemas.microsoft.com/office/drawing/2014/main" id="{1B021829-AB5F-527A-7EC5-2F9EC8D70063}"/>
              </a:ext>
            </a:extLst>
          </p:cNvPr>
          <p:cNvGrpSpPr>
            <a:grpSpLocks/>
          </p:cNvGrpSpPr>
          <p:nvPr/>
        </p:nvGrpSpPr>
        <p:grpSpPr bwMode="auto">
          <a:xfrm>
            <a:off x="3184674" y="5744390"/>
            <a:ext cx="862013" cy="698500"/>
            <a:chOff x="4197" y="3407"/>
            <a:chExt cx="543" cy="440"/>
          </a:xfrm>
        </p:grpSpPr>
        <p:sp>
          <p:nvSpPr>
            <p:cNvPr id="5" name="Text Box 28">
              <a:extLst>
                <a:ext uri="{FF2B5EF4-FFF2-40B4-BE49-F238E27FC236}">
                  <a16:creationId xmlns:a16="http://schemas.microsoft.com/office/drawing/2014/main" id="{5BB74299-425E-D000-4F86-E445688D9ED1}"/>
                </a:ext>
              </a:extLst>
            </p:cNvPr>
            <p:cNvSpPr txBox="1">
              <a:spLocks noChangeArrowheads="1"/>
            </p:cNvSpPr>
            <p:nvPr/>
          </p:nvSpPr>
          <p:spPr bwMode="auto">
            <a:xfrm>
              <a:off x="4197" y="3473"/>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000" b="1"/>
                <a:t>=</a:t>
              </a:r>
              <a:endParaRPr lang="ar-SA" sz="2000" b="1" dirty="0">
                <a:ea typeface="Arial Unicode MS" pitchFamily="34" charset="-128"/>
                <a:cs typeface="Arial Unicode MS" pitchFamily="34" charset="-128"/>
              </a:endParaRPr>
            </a:p>
          </p:txBody>
        </p:sp>
        <p:grpSp>
          <p:nvGrpSpPr>
            <p:cNvPr id="10" name="Group 29">
              <a:extLst>
                <a:ext uri="{FF2B5EF4-FFF2-40B4-BE49-F238E27FC236}">
                  <a16:creationId xmlns:a16="http://schemas.microsoft.com/office/drawing/2014/main" id="{86F67ECF-E6E3-E685-2C6E-22042B65E550}"/>
                </a:ext>
              </a:extLst>
            </p:cNvPr>
            <p:cNvGrpSpPr>
              <a:grpSpLocks/>
            </p:cNvGrpSpPr>
            <p:nvPr/>
          </p:nvGrpSpPr>
          <p:grpSpPr bwMode="auto">
            <a:xfrm>
              <a:off x="4197" y="3407"/>
              <a:ext cx="451" cy="440"/>
              <a:chOff x="840" y="3103"/>
              <a:chExt cx="451" cy="440"/>
            </a:xfrm>
          </p:grpSpPr>
          <p:sp>
            <p:nvSpPr>
              <p:cNvPr id="11" name="Text Box 30">
                <a:extLst>
                  <a:ext uri="{FF2B5EF4-FFF2-40B4-BE49-F238E27FC236}">
                    <a16:creationId xmlns:a16="http://schemas.microsoft.com/office/drawing/2014/main" id="{99BDA8BE-D7A7-C73E-0610-86F0186CC17C}"/>
                  </a:ext>
                </a:extLst>
              </p:cNvPr>
              <p:cNvSpPr txBox="1">
                <a:spLocks noChangeArrowheads="1"/>
              </p:cNvSpPr>
              <p:nvPr/>
            </p:nvSpPr>
            <p:spPr bwMode="auto">
              <a:xfrm>
                <a:off x="840" y="3103"/>
                <a:ext cx="4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ar-SA" sz="2000" b="1"/>
                  <a:t>360</a:t>
                </a:r>
                <a:endParaRPr lang="en-US" sz="2000" b="1" dirty="0"/>
              </a:p>
            </p:txBody>
          </p:sp>
          <p:sp>
            <p:nvSpPr>
              <p:cNvPr id="12" name="Line 31">
                <a:extLst>
                  <a:ext uri="{FF2B5EF4-FFF2-40B4-BE49-F238E27FC236}">
                    <a16:creationId xmlns:a16="http://schemas.microsoft.com/office/drawing/2014/main" id="{C9D14D8B-B832-2C2B-CDDD-F53A97DD4604}"/>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2">
                <a:extLst>
                  <a:ext uri="{FF2B5EF4-FFF2-40B4-BE49-F238E27FC236}">
                    <a16:creationId xmlns:a16="http://schemas.microsoft.com/office/drawing/2014/main" id="{BB98C132-5279-7464-0279-878BB435A3A4}"/>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6</a:t>
                </a:r>
                <a:endParaRPr lang="en-US" sz="2000" b="1" dirty="0"/>
              </a:p>
            </p:txBody>
          </p:sp>
        </p:grpSp>
      </p:grpSp>
    </p:spTree>
    <p:extLst>
      <p:ext uri="{BB962C8B-B14F-4D97-AF65-F5344CB8AC3E}">
        <p14:creationId xmlns:p14="http://schemas.microsoft.com/office/powerpoint/2010/main" val="2560225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2718"/>
                                        </p:tgtEl>
                                        <p:attrNameLst>
                                          <p:attrName>style.visibility</p:attrName>
                                        </p:attrNameLst>
                                      </p:cBhvr>
                                      <p:to>
                                        <p:strVal val="visible"/>
                                      </p:to>
                                    </p:set>
                                    <p:anim calcmode="lin" valueType="num">
                                      <p:cBhvr>
                                        <p:cTn id="7" dur="1000" fill="hold"/>
                                        <p:tgtEl>
                                          <p:spTgt spid="72718"/>
                                        </p:tgtEl>
                                        <p:attrNameLst>
                                          <p:attrName>ppt_x</p:attrName>
                                        </p:attrNameLst>
                                      </p:cBhvr>
                                      <p:tavLst>
                                        <p:tav tm="0">
                                          <p:val>
                                            <p:strVal val="#ppt_x-.2"/>
                                          </p:val>
                                        </p:tav>
                                        <p:tav tm="100000">
                                          <p:val>
                                            <p:strVal val="#ppt_x"/>
                                          </p:val>
                                        </p:tav>
                                      </p:tavLst>
                                    </p:anim>
                                    <p:anim calcmode="lin" valueType="num">
                                      <p:cBhvr>
                                        <p:cTn id="8" dur="1000" fill="hold"/>
                                        <p:tgtEl>
                                          <p:spTgt spid="727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2716"/>
                                        </p:tgtEl>
                                        <p:attrNameLst>
                                          <p:attrName>style.visibility</p:attrName>
                                        </p:attrNameLst>
                                      </p:cBhvr>
                                      <p:to>
                                        <p:strVal val="visible"/>
                                      </p:to>
                                    </p:set>
                                    <p:anim calcmode="lin" valueType="num">
                                      <p:cBhvr>
                                        <p:cTn id="14" dur="1000" fill="hold"/>
                                        <p:tgtEl>
                                          <p:spTgt spid="72716"/>
                                        </p:tgtEl>
                                        <p:attrNameLst>
                                          <p:attrName>ppt_x</p:attrName>
                                        </p:attrNameLst>
                                      </p:cBhvr>
                                      <p:tavLst>
                                        <p:tav tm="0">
                                          <p:val>
                                            <p:strVal val="#ppt_x-.2"/>
                                          </p:val>
                                        </p:tav>
                                        <p:tav tm="100000">
                                          <p:val>
                                            <p:strVal val="#ppt_x"/>
                                          </p:val>
                                        </p:tav>
                                      </p:tavLst>
                                    </p:anim>
                                    <p:anim calcmode="lin" valueType="num">
                                      <p:cBhvr>
                                        <p:cTn id="15" dur="1000" fill="hold"/>
                                        <p:tgtEl>
                                          <p:spTgt spid="727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27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2725"/>
                                        </p:tgtEl>
                                        <p:attrNameLst>
                                          <p:attrName>style.visibility</p:attrName>
                                        </p:attrNameLst>
                                      </p:cBhvr>
                                      <p:to>
                                        <p:strVal val="visible"/>
                                      </p:to>
                                    </p:set>
                                    <p:anim calcmode="lin" valueType="num">
                                      <p:cBhvr>
                                        <p:cTn id="21" dur="1000" fill="hold"/>
                                        <p:tgtEl>
                                          <p:spTgt spid="72725"/>
                                        </p:tgtEl>
                                        <p:attrNameLst>
                                          <p:attrName>ppt_x</p:attrName>
                                        </p:attrNameLst>
                                      </p:cBhvr>
                                      <p:tavLst>
                                        <p:tav tm="0">
                                          <p:val>
                                            <p:strVal val="#ppt_x-.2"/>
                                          </p:val>
                                        </p:tav>
                                        <p:tav tm="100000">
                                          <p:val>
                                            <p:strVal val="#ppt_x"/>
                                          </p:val>
                                        </p:tav>
                                      </p:tavLst>
                                    </p:anim>
                                    <p:anim calcmode="lin" valueType="num">
                                      <p:cBhvr>
                                        <p:cTn id="22" dur="1000" fill="hold"/>
                                        <p:tgtEl>
                                          <p:spTgt spid="7272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27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ppt_x</p:attrName>
                                        </p:attrNameLst>
                                      </p:cBhvr>
                                      <p:tavLst>
                                        <p:tav tm="0">
                                          <p:val>
                                            <p:strVal val="#ppt_x-.2"/>
                                          </p:val>
                                        </p:tav>
                                        <p:tav tm="100000">
                                          <p:val>
                                            <p:strVal val="#ppt_x"/>
                                          </p:val>
                                        </p:tav>
                                      </p:tavLst>
                                    </p:anim>
                                    <p:anim calcmode="lin" valueType="num">
                                      <p:cBhvr>
                                        <p:cTn id="2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29"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1000" fill="hold"/>
                                        <p:tgtEl>
                                          <p:spTgt spid="48"/>
                                        </p:tgtEl>
                                        <p:attrNameLst>
                                          <p:attrName>ppt_x</p:attrName>
                                        </p:attrNameLst>
                                      </p:cBhvr>
                                      <p:tavLst>
                                        <p:tav tm="0">
                                          <p:val>
                                            <p:strVal val="#ppt_x-.2"/>
                                          </p:val>
                                        </p:tav>
                                        <p:tav tm="100000">
                                          <p:val>
                                            <p:strVal val="#ppt_x"/>
                                          </p:val>
                                        </p:tav>
                                      </p:tavLst>
                                    </p:anim>
                                    <p:anim calcmode="lin" valueType="num">
                                      <p:cBhvr>
                                        <p:cTn id="36"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72731"/>
                                        </p:tgtEl>
                                        <p:attrNameLst>
                                          <p:attrName>style.visibility</p:attrName>
                                        </p:attrNameLst>
                                      </p:cBhvr>
                                      <p:to>
                                        <p:strVal val="visible"/>
                                      </p:to>
                                    </p:set>
                                    <p:anim calcmode="lin" valueType="num">
                                      <p:cBhvr>
                                        <p:cTn id="42" dur="1000" fill="hold"/>
                                        <p:tgtEl>
                                          <p:spTgt spid="72731"/>
                                        </p:tgtEl>
                                        <p:attrNameLst>
                                          <p:attrName>ppt_x</p:attrName>
                                        </p:attrNameLst>
                                      </p:cBhvr>
                                      <p:tavLst>
                                        <p:tav tm="0">
                                          <p:val>
                                            <p:strVal val="#ppt_x-.2"/>
                                          </p:val>
                                        </p:tav>
                                        <p:tav tm="100000">
                                          <p:val>
                                            <p:strVal val="#ppt_x"/>
                                          </p:val>
                                        </p:tav>
                                      </p:tavLst>
                                    </p:anim>
                                    <p:anim calcmode="lin" valueType="num">
                                      <p:cBhvr>
                                        <p:cTn id="43" dur="1000" fill="hold"/>
                                        <p:tgtEl>
                                          <p:spTgt spid="7273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2731"/>
                                        </p:tgtEl>
                                      </p:cBhvr>
                                    </p:animEffect>
                                  </p:childTnLst>
                                </p:cTn>
                              </p:par>
                              <p:par>
                                <p:cTn id="45" presetID="29" presetClass="entr" presetSubtype="0" fill="hold" nodeType="withEffect">
                                  <p:stCondLst>
                                    <p:cond delay="0"/>
                                  </p:stCondLst>
                                  <p:childTnLst>
                                    <p:set>
                                      <p:cBhvr>
                                        <p:cTn id="46" dur="1" fill="hold">
                                          <p:stCondLst>
                                            <p:cond delay="0"/>
                                          </p:stCondLst>
                                        </p:cTn>
                                        <p:tgtEl>
                                          <p:spTgt spid="72719"/>
                                        </p:tgtEl>
                                        <p:attrNameLst>
                                          <p:attrName>style.visibility</p:attrName>
                                        </p:attrNameLst>
                                      </p:cBhvr>
                                      <p:to>
                                        <p:strVal val="visible"/>
                                      </p:to>
                                    </p:set>
                                    <p:anim calcmode="lin" valueType="num">
                                      <p:cBhvr>
                                        <p:cTn id="47" dur="1000" fill="hold"/>
                                        <p:tgtEl>
                                          <p:spTgt spid="72719"/>
                                        </p:tgtEl>
                                        <p:attrNameLst>
                                          <p:attrName>ppt_x</p:attrName>
                                        </p:attrNameLst>
                                      </p:cBhvr>
                                      <p:tavLst>
                                        <p:tav tm="0">
                                          <p:val>
                                            <p:strVal val="#ppt_x-.2"/>
                                          </p:val>
                                        </p:tav>
                                        <p:tav tm="100000">
                                          <p:val>
                                            <p:strVal val="#ppt_x"/>
                                          </p:val>
                                        </p:tav>
                                      </p:tavLst>
                                    </p:anim>
                                    <p:anim calcmode="lin" valueType="num">
                                      <p:cBhvr>
                                        <p:cTn id="48" dur="1000" fill="hold"/>
                                        <p:tgtEl>
                                          <p:spTgt spid="7271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72719"/>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1000" fill="hold"/>
                                        <p:tgtEl>
                                          <p:spTgt spid="49"/>
                                        </p:tgtEl>
                                        <p:attrNameLst>
                                          <p:attrName>ppt_x</p:attrName>
                                        </p:attrNameLst>
                                      </p:cBhvr>
                                      <p:tavLst>
                                        <p:tav tm="0">
                                          <p:val>
                                            <p:strVal val="#ppt_x-.2"/>
                                          </p:val>
                                        </p:tav>
                                        <p:tav tm="100000">
                                          <p:val>
                                            <p:strVal val="#ppt_x"/>
                                          </p:val>
                                        </p:tav>
                                      </p:tavLst>
                                    </p:anim>
                                    <p:anim calcmode="lin" valueType="num">
                                      <p:cBhvr>
                                        <p:cTn id="53"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271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p:cTn id="88" dur="1000" fill="hold"/>
                                        <p:tgtEl>
                                          <p:spTgt spid="4"/>
                                        </p:tgtEl>
                                        <p:attrNameLst>
                                          <p:attrName>ppt_x</p:attrName>
                                        </p:attrNameLst>
                                      </p:cBhvr>
                                      <p:tavLst>
                                        <p:tav tm="0">
                                          <p:val>
                                            <p:strVal val="#ppt_x-.2"/>
                                          </p:val>
                                        </p:tav>
                                        <p:tav tm="100000">
                                          <p:val>
                                            <p:strVal val="#ppt_x"/>
                                          </p:val>
                                        </p:tav>
                                      </p:tavLst>
                                    </p:anim>
                                    <p:anim calcmode="lin" valueType="num">
                                      <p:cBhvr>
                                        <p:cTn id="8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6" grpId="0"/>
      <p:bldP spid="72717" grpId="0"/>
      <p:bldP spid="72718" grpId="0"/>
      <p:bldP spid="2" grpId="0"/>
      <p:bldP spid="48" grpId="0"/>
      <p:bldP spid="49" grpId="0"/>
      <p:bldP spid="54"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596" name="Text Box 12"/>
          <p:cNvSpPr txBox="1">
            <a:spLocks noChangeArrowheads="1"/>
          </p:cNvSpPr>
          <p:nvPr/>
        </p:nvSpPr>
        <p:spPr bwMode="auto">
          <a:xfrm>
            <a:off x="8882064" y="2443274"/>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B050"/>
                </a:solidFill>
                <a:effectLst/>
                <a:uLnTx/>
                <a:uFillTx/>
                <a:latin typeface="Arial" charset="0"/>
                <a:ea typeface="+mn-ea"/>
                <a:cs typeface="Arial" charset="0"/>
              </a:rPr>
              <a:t>حجم الهرم =</a:t>
            </a:r>
            <a:endParaRPr kumimoji="0" lang="en-US" sz="2000" b="1" i="0" u="none" strike="noStrike" kern="1200" cap="none" spc="0" normalizeH="0" baseline="0" noProof="0" dirty="0">
              <a:ln>
                <a:noFill/>
              </a:ln>
              <a:solidFill>
                <a:srgbClr val="00B050"/>
              </a:solidFill>
              <a:effectLst/>
              <a:uLnTx/>
              <a:uFillTx/>
              <a:latin typeface="Arial" charset="0"/>
              <a:ea typeface="+mn-ea"/>
              <a:cs typeface="Arial" charset="0"/>
            </a:endParaRPr>
          </a:p>
        </p:txBody>
      </p:sp>
      <p:grpSp>
        <p:nvGrpSpPr>
          <p:cNvPr id="67605" name="Group 21"/>
          <p:cNvGrpSpPr>
            <a:grpSpLocks/>
          </p:cNvGrpSpPr>
          <p:nvPr/>
        </p:nvGrpSpPr>
        <p:grpSpPr bwMode="auto">
          <a:xfrm>
            <a:off x="6041231" y="2334419"/>
            <a:ext cx="2736850" cy="719137"/>
            <a:chOff x="2721" y="2895"/>
            <a:chExt cx="1724" cy="453"/>
          </a:xfrm>
        </p:grpSpPr>
        <p:sp>
          <p:nvSpPr>
            <p:cNvPr id="67606" name="Text Box 22"/>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مساحة القاعدة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الارتفاع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67607" name="Group 23"/>
            <p:cNvGrpSpPr>
              <a:grpSpLocks/>
            </p:cNvGrpSpPr>
            <p:nvPr/>
          </p:nvGrpSpPr>
          <p:grpSpPr bwMode="auto">
            <a:xfrm>
              <a:off x="4263" y="2895"/>
              <a:ext cx="182" cy="453"/>
              <a:chOff x="975" y="3090"/>
              <a:chExt cx="182" cy="453"/>
            </a:xfrm>
          </p:grpSpPr>
          <p:sp>
            <p:nvSpPr>
              <p:cNvPr id="67608"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609"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610"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36" name="Group 21"/>
          <p:cNvGrpSpPr>
            <a:grpSpLocks/>
          </p:cNvGrpSpPr>
          <p:nvPr/>
        </p:nvGrpSpPr>
        <p:grpSpPr bwMode="auto">
          <a:xfrm>
            <a:off x="7246939" y="2963068"/>
            <a:ext cx="1585913" cy="719137"/>
            <a:chOff x="3446" y="2895"/>
            <a:chExt cx="999" cy="453"/>
          </a:xfrm>
        </p:grpSpPr>
        <p:sp>
          <p:nvSpPr>
            <p:cNvPr id="37" name="Text Box 22"/>
            <p:cNvSpPr txBox="1">
              <a:spLocks noChangeArrowheads="1"/>
            </p:cNvSpPr>
            <p:nvPr/>
          </p:nvSpPr>
          <p:spPr bwMode="auto">
            <a:xfrm>
              <a:off x="3446" y="2976"/>
              <a:ext cx="8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FF0000"/>
                  </a:solidFill>
                  <a:effectLst/>
                  <a:uLnTx/>
                  <a:uFillTx/>
                  <a:latin typeface="Arial" charset="0"/>
                  <a:ea typeface="+mn-ea"/>
                  <a:cs typeface="Arial" charset="0"/>
                </a:rPr>
                <a:t>ل × </a:t>
              </a: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ض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38" name="Group 23"/>
            <p:cNvGrpSpPr>
              <a:grpSpLocks/>
            </p:cNvGrpSpPr>
            <p:nvPr/>
          </p:nvGrpSpPr>
          <p:grpSpPr bwMode="auto">
            <a:xfrm>
              <a:off x="4263" y="2895"/>
              <a:ext cx="182" cy="453"/>
              <a:chOff x="975" y="3090"/>
              <a:chExt cx="182" cy="453"/>
            </a:xfrm>
          </p:grpSpPr>
          <p:sp>
            <p:nvSpPr>
              <p:cNvPr id="39"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0"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67611" name="Group 27"/>
          <p:cNvGrpSpPr>
            <a:grpSpLocks/>
          </p:cNvGrpSpPr>
          <p:nvPr/>
        </p:nvGrpSpPr>
        <p:grpSpPr bwMode="auto">
          <a:xfrm>
            <a:off x="5791993" y="3743550"/>
            <a:ext cx="3244851" cy="719138"/>
            <a:chOff x="2696" y="3394"/>
            <a:chExt cx="2044" cy="453"/>
          </a:xfrm>
        </p:grpSpPr>
        <p:sp>
          <p:nvSpPr>
            <p:cNvPr id="67612" name="Text Box 28"/>
            <p:cNvSpPr txBox="1">
              <a:spLocks noChangeArrowheads="1"/>
            </p:cNvSpPr>
            <p:nvPr/>
          </p:nvSpPr>
          <p:spPr bwMode="auto">
            <a:xfrm>
              <a:off x="2696" y="3473"/>
              <a:ext cx="20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FF3300"/>
                  </a:solidFill>
                  <a:effectLst/>
                  <a:uLnTx/>
                  <a:uFillTx/>
                  <a:latin typeface="Arial" charset="0"/>
                  <a:ea typeface="+mn-ea"/>
                  <a:cs typeface="Arial" charset="0"/>
                </a:rPr>
                <a:t>22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FF3300"/>
                  </a:solidFill>
                  <a:effectLst/>
                  <a:uLnTx/>
                  <a:uFillTx/>
                  <a:latin typeface="Arial" charset="0"/>
                  <a:ea typeface="+mn-ea"/>
                  <a:cs typeface="Arial" charset="0"/>
                </a:rPr>
                <a:t>22</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 × 17</a:t>
              </a:r>
              <a:endPar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pSp>
          <p:nvGrpSpPr>
            <p:cNvPr id="67613" name="Group 29"/>
            <p:cNvGrpSpPr>
              <a:grpSpLocks/>
            </p:cNvGrpSpPr>
            <p:nvPr/>
          </p:nvGrpSpPr>
          <p:grpSpPr bwMode="auto">
            <a:xfrm>
              <a:off x="4332" y="3394"/>
              <a:ext cx="182" cy="453"/>
              <a:chOff x="975" y="3090"/>
              <a:chExt cx="182" cy="453"/>
            </a:xfrm>
          </p:grpSpPr>
          <p:sp>
            <p:nvSpPr>
              <p:cNvPr id="6761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61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61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46" name="Text Box 28"/>
          <p:cNvSpPr txBox="1">
            <a:spLocks noChangeArrowheads="1"/>
          </p:cNvSpPr>
          <p:nvPr/>
        </p:nvSpPr>
        <p:spPr bwMode="auto">
          <a:xfrm>
            <a:off x="6438107" y="4853554"/>
            <a:ext cx="233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ar-SA" sz="20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7597" name="Text Box 13"/>
          <p:cNvSpPr txBox="1">
            <a:spLocks noChangeArrowheads="1"/>
          </p:cNvSpPr>
          <p:nvPr/>
        </p:nvSpPr>
        <p:spPr bwMode="auto">
          <a:xfrm>
            <a:off x="6934200" y="5320580"/>
            <a:ext cx="2096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A249"/>
                </a:solidFill>
                <a:effectLst/>
                <a:highlight>
                  <a:srgbClr val="FFFF00"/>
                </a:highlight>
                <a:uLnTx/>
                <a:uFillTx/>
                <a:latin typeface="Arial" charset="0"/>
                <a:ea typeface="+mn-ea"/>
                <a:cs typeface="Arial" charset="0"/>
              </a:rPr>
              <a:t>= 2742,7 </a:t>
            </a:r>
            <a:r>
              <a:rPr kumimoji="0" lang="ar-SA" sz="2400" b="1" i="0" u="none" strike="noStrike" kern="1200" cap="none" spc="0" normalizeH="0" baseline="0" noProof="0" dirty="0">
                <a:ln>
                  <a:noFill/>
                </a:ln>
                <a:solidFill>
                  <a:srgbClr val="00A249"/>
                </a:solidFill>
                <a:effectLst/>
                <a:highlight>
                  <a:srgbClr val="FFFF00"/>
                </a:highlight>
                <a:uLnTx/>
                <a:uFillTx/>
                <a:latin typeface="Arial" charset="0"/>
                <a:ea typeface="+mn-ea"/>
                <a:cs typeface="Arial" charset="0"/>
              </a:rPr>
              <a:t>م3</a:t>
            </a:r>
            <a:endParaRPr kumimoji="0" lang="en-US" sz="2400" b="1" i="0" u="none" strike="noStrike" kern="1200" cap="none" spc="0" normalizeH="0" baseline="0" noProof="0" dirty="0">
              <a:ln>
                <a:noFill/>
              </a:ln>
              <a:solidFill>
                <a:srgbClr val="00A249"/>
              </a:solidFill>
              <a:effectLst/>
              <a:highlight>
                <a:srgbClr val="FFFF00"/>
              </a:highlight>
              <a:uLnTx/>
              <a:uFillTx/>
              <a:latin typeface="Arial" charset="0"/>
              <a:ea typeface="+mn-ea"/>
              <a:cs typeface="Arial" charset="0"/>
            </a:endParaRPr>
          </a:p>
        </p:txBody>
      </p:sp>
      <p:sp>
        <p:nvSpPr>
          <p:cNvPr id="51" name="Text Box 12"/>
          <p:cNvSpPr txBox="1">
            <a:spLocks noChangeArrowheads="1"/>
          </p:cNvSpPr>
          <p:nvPr/>
        </p:nvSpPr>
        <p:spPr bwMode="auto">
          <a:xfrm>
            <a:off x="8940381" y="3792355"/>
            <a:ext cx="1296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Arial" charset="0"/>
                <a:ea typeface="+mn-ea"/>
                <a:cs typeface="Arial" charset="0"/>
              </a:rPr>
              <a:t>حجم الهرم</a:t>
            </a:r>
            <a:endParaRPr kumimoji="0" lang="en-US" sz="2400" b="1" i="0" u="none" strike="noStrike" kern="1200" cap="none" spc="0" normalizeH="0" baseline="0" noProof="0" dirty="0">
              <a:ln>
                <a:noFill/>
              </a:ln>
              <a:solidFill>
                <a:srgbClr val="00B050"/>
              </a:solidFill>
              <a:effectLst/>
              <a:uLnTx/>
              <a:uFillTx/>
              <a:latin typeface="Arial" charset="0"/>
              <a:ea typeface="+mn-ea"/>
              <a:cs typeface="Arial" charset="0"/>
            </a:endParaRPr>
          </a:p>
        </p:txBody>
      </p:sp>
      <p:pic>
        <p:nvPicPr>
          <p:cNvPr id="3" name="Picture 264">
            <a:extLst>
              <a:ext uri="{FF2B5EF4-FFF2-40B4-BE49-F238E27FC236}">
                <a16:creationId xmlns:a16="http://schemas.microsoft.com/office/drawing/2014/main" id="{685386C2-3695-AD2B-FE21-5571A0DFA9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76200"/>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a:extLst>
              <a:ext uri="{FF2B5EF4-FFF2-40B4-BE49-F238E27FC236}">
                <a16:creationId xmlns:a16="http://schemas.microsoft.com/office/drawing/2014/main" id="{3060847F-E55C-E94E-5636-6781E89ACCCD}"/>
              </a:ext>
            </a:extLst>
          </p:cNvPr>
          <p:cNvGrpSpPr>
            <a:grpSpLocks/>
          </p:cNvGrpSpPr>
          <p:nvPr/>
        </p:nvGrpSpPr>
        <p:grpSpPr bwMode="auto">
          <a:xfrm>
            <a:off x="6179343" y="4369616"/>
            <a:ext cx="2857501" cy="719138"/>
            <a:chOff x="2940" y="3394"/>
            <a:chExt cx="1800" cy="453"/>
          </a:xfrm>
        </p:grpSpPr>
        <p:sp>
          <p:nvSpPr>
            <p:cNvPr id="5" name="Text Box 28">
              <a:extLst>
                <a:ext uri="{FF2B5EF4-FFF2-40B4-BE49-F238E27FC236}">
                  <a16:creationId xmlns:a16="http://schemas.microsoft.com/office/drawing/2014/main" id="{B5CFF153-671B-51E7-214D-014C9BB496DA}"/>
                </a:ext>
              </a:extLst>
            </p:cNvPr>
            <p:cNvSpPr txBox="1">
              <a:spLocks noChangeArrowheads="1"/>
            </p:cNvSpPr>
            <p:nvPr/>
          </p:nvSpPr>
          <p:spPr bwMode="auto">
            <a:xfrm>
              <a:off x="2940" y="3473"/>
              <a:ext cx="18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lang="ar-SA" sz="2400" b="1">
                  <a:solidFill>
                    <a:srgbClr val="000000"/>
                  </a:solidFill>
                </a:rPr>
                <a:t>8228</a:t>
              </a:r>
              <a:endPar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pSp>
          <p:nvGrpSpPr>
            <p:cNvPr id="7" name="Group 29">
              <a:extLst>
                <a:ext uri="{FF2B5EF4-FFF2-40B4-BE49-F238E27FC236}">
                  <a16:creationId xmlns:a16="http://schemas.microsoft.com/office/drawing/2014/main" id="{360E6636-C7D7-EDCE-2331-67EC5DD2B846}"/>
                </a:ext>
              </a:extLst>
            </p:cNvPr>
            <p:cNvGrpSpPr>
              <a:grpSpLocks/>
            </p:cNvGrpSpPr>
            <p:nvPr/>
          </p:nvGrpSpPr>
          <p:grpSpPr bwMode="auto">
            <a:xfrm>
              <a:off x="4332" y="3394"/>
              <a:ext cx="182" cy="453"/>
              <a:chOff x="975" y="3090"/>
              <a:chExt cx="182" cy="453"/>
            </a:xfrm>
          </p:grpSpPr>
          <p:sp>
            <p:nvSpPr>
              <p:cNvPr id="10" name="Text Box 30">
                <a:extLst>
                  <a:ext uri="{FF2B5EF4-FFF2-40B4-BE49-F238E27FC236}">
                    <a16:creationId xmlns:a16="http://schemas.microsoft.com/office/drawing/2014/main" id="{1E9560DF-0B86-3548-3740-DD97878DDAC9}"/>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 name="Line 31">
                <a:extLst>
                  <a:ext uri="{FF2B5EF4-FFF2-40B4-BE49-F238E27FC236}">
                    <a16:creationId xmlns:a16="http://schemas.microsoft.com/office/drawing/2014/main" id="{BBA102F9-1EF2-9A3D-1EB0-52CFAE1B740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Text Box 32">
                <a:extLst>
                  <a:ext uri="{FF2B5EF4-FFF2-40B4-BE49-F238E27FC236}">
                    <a16:creationId xmlns:a16="http://schemas.microsoft.com/office/drawing/2014/main" id="{5CC8D241-153B-4EE4-8EBA-74C0263757EA}"/>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pic>
        <p:nvPicPr>
          <p:cNvPr id="4" name="صورة 3">
            <a:extLst>
              <a:ext uri="{FF2B5EF4-FFF2-40B4-BE49-F238E27FC236}">
                <a16:creationId xmlns:a16="http://schemas.microsoft.com/office/drawing/2014/main" id="{E6679EAE-1C78-9BAE-528A-AE83DB5C8754}"/>
              </a:ext>
            </a:extLst>
          </p:cNvPr>
          <p:cNvPicPr>
            <a:picLocks noChangeAspect="1"/>
          </p:cNvPicPr>
          <p:nvPr/>
        </p:nvPicPr>
        <p:blipFill>
          <a:blip r:embed="rId4"/>
          <a:stretch>
            <a:fillRect/>
          </a:stretch>
        </p:blipFill>
        <p:spPr>
          <a:xfrm>
            <a:off x="7582411" y="828433"/>
            <a:ext cx="2513878" cy="482308"/>
          </a:xfrm>
          <a:prstGeom prst="rect">
            <a:avLst/>
          </a:prstGeom>
        </p:spPr>
      </p:pic>
      <p:pic>
        <p:nvPicPr>
          <p:cNvPr id="16" name="صورة 15">
            <a:extLst>
              <a:ext uri="{FF2B5EF4-FFF2-40B4-BE49-F238E27FC236}">
                <a16:creationId xmlns:a16="http://schemas.microsoft.com/office/drawing/2014/main" id="{E29BF18F-61E7-DB76-DEEF-FF9B73693FD3}"/>
              </a:ext>
            </a:extLst>
          </p:cNvPr>
          <p:cNvPicPr>
            <a:picLocks noChangeAspect="1"/>
          </p:cNvPicPr>
          <p:nvPr/>
        </p:nvPicPr>
        <p:blipFill>
          <a:blip r:embed="rId5">
            <a:duotone>
              <a:prstClr val="black"/>
              <a:srgbClr val="92D050">
                <a:tint val="45000"/>
                <a:satMod val="400000"/>
              </a:srgbClr>
            </a:duotone>
          </a:blip>
          <a:stretch>
            <a:fillRect/>
          </a:stretch>
        </p:blipFill>
        <p:spPr>
          <a:xfrm>
            <a:off x="4148480" y="1385076"/>
            <a:ext cx="6273087" cy="628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321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p:cTn id="7" dur="1000" fill="hold"/>
                                        <p:tgtEl>
                                          <p:spTgt spid="67596"/>
                                        </p:tgtEl>
                                        <p:attrNameLst>
                                          <p:attrName>ppt_x</p:attrName>
                                        </p:attrNameLst>
                                      </p:cBhvr>
                                      <p:tavLst>
                                        <p:tav tm="0">
                                          <p:val>
                                            <p:strVal val="#ppt_x-.2"/>
                                          </p:val>
                                        </p:tav>
                                        <p:tav tm="100000">
                                          <p:val>
                                            <p:strVal val="#ppt_x"/>
                                          </p:val>
                                        </p:tav>
                                      </p:tavLst>
                                    </p:anim>
                                    <p:anim calcmode="lin" valueType="num">
                                      <p:cBhvr>
                                        <p:cTn id="8" dur="1000" fill="hold"/>
                                        <p:tgtEl>
                                          <p:spTgt spid="675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7605"/>
                                        </p:tgtEl>
                                        <p:attrNameLst>
                                          <p:attrName>style.visibility</p:attrName>
                                        </p:attrNameLst>
                                      </p:cBhvr>
                                      <p:to>
                                        <p:strVal val="visible"/>
                                      </p:to>
                                    </p:set>
                                    <p:anim calcmode="lin" valueType="num">
                                      <p:cBhvr>
                                        <p:cTn id="14" dur="1000" fill="hold"/>
                                        <p:tgtEl>
                                          <p:spTgt spid="67605"/>
                                        </p:tgtEl>
                                        <p:attrNameLst>
                                          <p:attrName>ppt_x</p:attrName>
                                        </p:attrNameLst>
                                      </p:cBhvr>
                                      <p:tavLst>
                                        <p:tav tm="0">
                                          <p:val>
                                            <p:strVal val="#ppt_x-.2"/>
                                          </p:val>
                                        </p:tav>
                                        <p:tav tm="100000">
                                          <p:val>
                                            <p:strVal val="#ppt_x"/>
                                          </p:val>
                                        </p:tav>
                                      </p:tavLst>
                                    </p:anim>
                                    <p:anim calcmode="lin" valueType="num">
                                      <p:cBhvr>
                                        <p:cTn id="15" dur="1000" fill="hold"/>
                                        <p:tgtEl>
                                          <p:spTgt spid="67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7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ppt_x</p:attrName>
                                        </p:attrNameLst>
                                      </p:cBhvr>
                                      <p:tavLst>
                                        <p:tav tm="0">
                                          <p:val>
                                            <p:strVal val="#ppt_x-.2"/>
                                          </p:val>
                                        </p:tav>
                                        <p:tav tm="100000">
                                          <p:val>
                                            <p:strVal val="#ppt_x"/>
                                          </p:val>
                                        </p:tav>
                                      </p:tavLst>
                                    </p:anim>
                                    <p:anim calcmode="lin" valueType="num">
                                      <p:cBhvr>
                                        <p:cTn id="29"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7611"/>
                                        </p:tgtEl>
                                        <p:attrNameLst>
                                          <p:attrName>style.visibility</p:attrName>
                                        </p:attrNameLst>
                                      </p:cBhvr>
                                      <p:to>
                                        <p:strVal val="visible"/>
                                      </p:to>
                                    </p:set>
                                    <p:anim calcmode="lin" valueType="num">
                                      <p:cBhvr>
                                        <p:cTn id="35" dur="1000" fill="hold"/>
                                        <p:tgtEl>
                                          <p:spTgt spid="67611"/>
                                        </p:tgtEl>
                                        <p:attrNameLst>
                                          <p:attrName>ppt_x</p:attrName>
                                        </p:attrNameLst>
                                      </p:cBhvr>
                                      <p:tavLst>
                                        <p:tav tm="0">
                                          <p:val>
                                            <p:strVal val="#ppt_x-.2"/>
                                          </p:val>
                                        </p:tav>
                                        <p:tav tm="100000">
                                          <p:val>
                                            <p:strVal val="#ppt_x"/>
                                          </p:val>
                                        </p:tav>
                                      </p:tavLst>
                                    </p:anim>
                                    <p:anim calcmode="lin" valueType="num">
                                      <p:cBhvr>
                                        <p:cTn id="36" dur="1000" fill="hold"/>
                                        <p:tgtEl>
                                          <p:spTgt spid="676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761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67597"/>
                                        </p:tgtEl>
                                        <p:attrNameLst>
                                          <p:attrName>style.visibility</p:attrName>
                                        </p:attrNameLst>
                                      </p:cBhvr>
                                      <p:to>
                                        <p:strVal val="visible"/>
                                      </p:to>
                                    </p:set>
                                    <p:anim calcmode="lin" valueType="num">
                                      <p:cBhvr>
                                        <p:cTn id="49" dur="1000" fill="hold"/>
                                        <p:tgtEl>
                                          <p:spTgt spid="67597"/>
                                        </p:tgtEl>
                                        <p:attrNameLst>
                                          <p:attrName>ppt_x</p:attrName>
                                        </p:attrNameLst>
                                      </p:cBhvr>
                                      <p:tavLst>
                                        <p:tav tm="0">
                                          <p:val>
                                            <p:strVal val="#ppt_x-.2"/>
                                          </p:val>
                                        </p:tav>
                                        <p:tav tm="100000">
                                          <p:val>
                                            <p:strVal val="#ppt_x"/>
                                          </p:val>
                                        </p:tav>
                                      </p:tavLst>
                                    </p:anim>
                                    <p:anim calcmode="lin" valueType="num">
                                      <p:cBhvr>
                                        <p:cTn id="50" dur="1000" fill="hold"/>
                                        <p:tgtEl>
                                          <p:spTgt spid="6759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7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597"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Text Box 10"/>
          <p:cNvSpPr txBox="1">
            <a:spLocks noChangeArrowheads="1"/>
          </p:cNvSpPr>
          <p:nvPr/>
        </p:nvSpPr>
        <p:spPr bwMode="auto">
          <a:xfrm>
            <a:off x="8238332" y="2025197"/>
            <a:ext cx="1515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Arial" charset="0"/>
                <a:ea typeface="+mn-ea"/>
                <a:cs typeface="Arial" charset="0"/>
              </a:rPr>
              <a:t>حجم الهرم </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8619" name="Text Box 11"/>
          <p:cNvSpPr txBox="1">
            <a:spLocks noChangeArrowheads="1"/>
          </p:cNvSpPr>
          <p:nvPr/>
        </p:nvSpPr>
        <p:spPr bwMode="auto">
          <a:xfrm>
            <a:off x="8616950" y="3175001"/>
            <a:ext cx="12554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00000"/>
                </a:solidFill>
                <a:effectLst/>
                <a:uLnTx/>
                <a:uFillTx/>
                <a:latin typeface="Arial" charset="0"/>
                <a:ea typeface="+mn-ea"/>
                <a:cs typeface="Arial" charset="0"/>
              </a:rPr>
              <a:t>254664</a:t>
            </a:r>
            <a:endParaRPr kumimoji="0" lang="en-US" sz="2000" b="1" i="0" u="none" strike="noStrike" kern="1200" cap="none" spc="0" normalizeH="0" baseline="0" noProof="0" dirty="0">
              <a:ln>
                <a:noFill/>
              </a:ln>
              <a:solidFill>
                <a:srgbClr val="C00000"/>
              </a:solidFill>
              <a:effectLst/>
              <a:uLnTx/>
              <a:uFillTx/>
              <a:latin typeface="Arial" charset="0"/>
              <a:ea typeface="+mn-ea"/>
              <a:cs typeface="Arial" charset="0"/>
            </a:endParaRPr>
          </a:p>
        </p:txBody>
      </p:sp>
      <p:grpSp>
        <p:nvGrpSpPr>
          <p:cNvPr id="68621" name="Group 13"/>
          <p:cNvGrpSpPr>
            <a:grpSpLocks/>
          </p:cNvGrpSpPr>
          <p:nvPr/>
        </p:nvGrpSpPr>
        <p:grpSpPr bwMode="auto">
          <a:xfrm>
            <a:off x="5105400" y="1868487"/>
            <a:ext cx="3078163" cy="719138"/>
            <a:chOff x="2506" y="2895"/>
            <a:chExt cx="1939" cy="453"/>
          </a:xfrm>
        </p:grpSpPr>
        <p:sp>
          <p:nvSpPr>
            <p:cNvPr id="68622" name="Text Box 14"/>
            <p:cNvSpPr txBox="1">
              <a:spLocks noChangeArrowheads="1"/>
            </p:cNvSpPr>
            <p:nvPr/>
          </p:nvSpPr>
          <p:spPr bwMode="auto">
            <a:xfrm>
              <a:off x="2506" y="2976"/>
              <a:ext cx="17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Arial" charset="0"/>
                  <a:ea typeface="+mn-ea"/>
                  <a:cs typeface="Arial" charset="0"/>
                </a:rPr>
                <a:t>مساحة القاعدة </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dirty="0">
                  <a:ln>
                    <a:noFill/>
                  </a:ln>
                  <a:solidFill>
                    <a:srgbClr val="00B0F0"/>
                  </a:solidFill>
                  <a:effectLst/>
                  <a:uLnTx/>
                  <a:uFillTx/>
                  <a:latin typeface="Arial" charset="0"/>
                  <a:ea typeface="+mn-ea"/>
                  <a:cs typeface="Arial" charset="0"/>
                </a:rPr>
                <a:t>الارتفاع</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68623" name="Group 15"/>
            <p:cNvGrpSpPr>
              <a:grpSpLocks/>
            </p:cNvGrpSpPr>
            <p:nvPr/>
          </p:nvGrpSpPr>
          <p:grpSpPr bwMode="auto">
            <a:xfrm>
              <a:off x="4263" y="2895"/>
              <a:ext cx="182" cy="453"/>
              <a:chOff x="975" y="3090"/>
              <a:chExt cx="182" cy="453"/>
            </a:xfrm>
          </p:grpSpPr>
          <p:sp>
            <p:nvSpPr>
              <p:cNvPr id="68624" name="Text Box 16"/>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625" name="Line 17"/>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626" name="Text Box 18"/>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68627" name="Group 19"/>
          <p:cNvGrpSpPr>
            <a:grpSpLocks/>
          </p:cNvGrpSpPr>
          <p:nvPr/>
        </p:nvGrpSpPr>
        <p:grpSpPr bwMode="auto">
          <a:xfrm>
            <a:off x="6238875" y="3033714"/>
            <a:ext cx="2447925" cy="719137"/>
            <a:chOff x="3198" y="3394"/>
            <a:chExt cx="1542" cy="453"/>
          </a:xfrm>
        </p:grpSpPr>
        <p:sp>
          <p:nvSpPr>
            <p:cNvPr id="68628" name="Text Box 20"/>
            <p:cNvSpPr txBox="1">
              <a:spLocks noChangeArrowheads="1"/>
            </p:cNvSpPr>
            <p:nvPr/>
          </p:nvSpPr>
          <p:spPr bwMode="auto">
            <a:xfrm>
              <a:off x="3198" y="3473"/>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C00000"/>
                  </a:solidFill>
                  <a:effectLst/>
                  <a:uLnTx/>
                  <a:uFillTx/>
                  <a:latin typeface="Arial" charset="0"/>
                  <a:ea typeface="+mn-ea"/>
                  <a:cs typeface="Arial" charset="0"/>
                </a:rPr>
                <a:t>م</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65,5</a:t>
              </a:r>
              <a:endParaRPr kumimoji="0" lang="ar-SA" sz="2400" b="1" i="0" u="none" strike="noStrike" kern="1200" cap="none" spc="0" normalizeH="0" baseline="0" noProof="0" dirty="0">
                <a:ln>
                  <a:noFill/>
                </a:ln>
                <a:solidFill>
                  <a:srgbClr val="00B0F0"/>
                </a:solidFill>
                <a:effectLst/>
                <a:uLnTx/>
                <a:uFillTx/>
                <a:latin typeface="Arial Unicode MS" pitchFamily="34" charset="-128"/>
                <a:ea typeface="Arial Unicode MS" pitchFamily="34" charset="-128"/>
                <a:cs typeface="Arial Unicode MS" pitchFamily="34" charset="-128"/>
              </a:endParaRPr>
            </a:p>
          </p:txBody>
        </p:sp>
        <p:grpSp>
          <p:nvGrpSpPr>
            <p:cNvPr id="68629" name="Group 21"/>
            <p:cNvGrpSpPr>
              <a:grpSpLocks/>
            </p:cNvGrpSpPr>
            <p:nvPr/>
          </p:nvGrpSpPr>
          <p:grpSpPr bwMode="auto">
            <a:xfrm>
              <a:off x="4332" y="3394"/>
              <a:ext cx="182" cy="453"/>
              <a:chOff x="975" y="3090"/>
              <a:chExt cx="182" cy="453"/>
            </a:xfrm>
          </p:grpSpPr>
          <p:sp>
            <p:nvSpPr>
              <p:cNvPr id="68630" name="Text Box 22"/>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8631" name="Line 23"/>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632" name="Text Box 24"/>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68638" name="Text Box 30"/>
          <p:cNvSpPr txBox="1">
            <a:spLocks noChangeArrowheads="1"/>
          </p:cNvSpPr>
          <p:nvPr/>
        </p:nvSpPr>
        <p:spPr bwMode="auto">
          <a:xfrm>
            <a:off x="7238167" y="5360868"/>
            <a:ext cx="1801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11664 = م</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sp>
        <p:nvSpPr>
          <p:cNvPr id="68639" name="Text Box 31"/>
          <p:cNvSpPr txBox="1">
            <a:spLocks noChangeArrowheads="1"/>
          </p:cNvSpPr>
          <p:nvPr/>
        </p:nvSpPr>
        <p:spPr bwMode="auto">
          <a:xfrm>
            <a:off x="7019925" y="4518890"/>
            <a:ext cx="2733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763992  =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65,5 </a:t>
            </a:r>
            <a:r>
              <a:rPr kumimoji="0" lang="ar-SA" sz="2400" b="1" i="0" u="none" strike="noStrike" kern="1200" cap="none" spc="0" normalizeH="0" baseline="0" noProof="0">
                <a:ln>
                  <a:noFill/>
                </a:ln>
                <a:solidFill>
                  <a:srgbClr val="C00000"/>
                </a:solidFill>
                <a:effectLst/>
                <a:uLnTx/>
                <a:uFillTx/>
                <a:latin typeface="Arial" charset="0"/>
                <a:ea typeface="+mn-ea"/>
                <a:cs typeface="Arial" charset="0"/>
              </a:rPr>
              <a:t>م</a:t>
            </a:r>
            <a:endParaRPr kumimoji="0" lang="en-US" sz="2400" b="1" i="0" u="none" strike="noStrike" kern="1200" cap="none" spc="0" normalizeH="0" baseline="0" noProof="0" dirty="0">
              <a:ln>
                <a:noFill/>
              </a:ln>
              <a:solidFill>
                <a:srgbClr val="C00000"/>
              </a:solidFill>
              <a:effectLst/>
              <a:uLnTx/>
              <a:uFillTx/>
              <a:latin typeface="Arial" charset="0"/>
              <a:ea typeface="+mn-ea"/>
              <a:cs typeface="Arial" charset="0"/>
            </a:endParaRPr>
          </a:p>
        </p:txBody>
      </p:sp>
      <p:sp>
        <p:nvSpPr>
          <p:cNvPr id="68640" name="Text Box 32"/>
          <p:cNvSpPr txBox="1">
            <a:spLocks noChangeArrowheads="1"/>
          </p:cNvSpPr>
          <p:nvPr/>
        </p:nvSpPr>
        <p:spPr bwMode="auto">
          <a:xfrm>
            <a:off x="8749449" y="4947509"/>
            <a:ext cx="8562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65,5</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nvGrpSpPr>
          <p:cNvPr id="27" name="Group 21"/>
          <p:cNvGrpSpPr>
            <a:grpSpLocks/>
          </p:cNvGrpSpPr>
          <p:nvPr/>
        </p:nvGrpSpPr>
        <p:grpSpPr bwMode="auto">
          <a:xfrm>
            <a:off x="5302250" y="2361403"/>
            <a:ext cx="2736850" cy="784224"/>
            <a:chOff x="2721" y="2895"/>
            <a:chExt cx="1724" cy="494"/>
          </a:xfrm>
        </p:grpSpPr>
        <p:sp>
          <p:nvSpPr>
            <p:cNvPr id="28" name="Text Box 22"/>
            <p:cNvSpPr txBox="1">
              <a:spLocks noChangeArrowheads="1"/>
            </p:cNvSpPr>
            <p:nvPr/>
          </p:nvSpPr>
          <p:spPr bwMode="auto">
            <a:xfrm>
              <a:off x="2721" y="2976"/>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Arial" charset="0"/>
                  <a:ea typeface="+mn-ea"/>
                  <a:cs typeface="Arial" charset="0"/>
                </a:rPr>
                <a:t>ل× ض </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dirty="0">
                  <a:ln>
                    <a:noFill/>
                  </a:ln>
                  <a:solidFill>
                    <a:srgbClr val="00B0F0"/>
                  </a:solidFill>
                  <a:effectLst/>
                  <a:uLnTx/>
                  <a:uFillTx/>
                  <a:latin typeface="Arial" charset="0"/>
                  <a:ea typeface="+mn-ea"/>
                  <a:cs typeface="Arial" charset="0"/>
                </a:rPr>
                <a:t>ع</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29" name="Group 23"/>
            <p:cNvGrpSpPr>
              <a:grpSpLocks/>
            </p:cNvGrpSpPr>
            <p:nvPr/>
          </p:nvGrpSpPr>
          <p:grpSpPr bwMode="auto">
            <a:xfrm>
              <a:off x="4263" y="2895"/>
              <a:ext cx="182" cy="494"/>
              <a:chOff x="975" y="3090"/>
              <a:chExt cx="182" cy="494"/>
            </a:xfrm>
          </p:grpSpPr>
          <p:sp>
            <p:nvSpPr>
              <p:cNvPr id="30" name="Text Box 24"/>
              <p:cNvSpPr txBox="1">
                <a:spLocks noChangeArrowheads="1"/>
              </p:cNvSpPr>
              <p:nvPr/>
            </p:nvSpPr>
            <p:spPr bwMode="auto">
              <a:xfrm>
                <a:off x="975" y="3090"/>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 name="Text Box 26"/>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sp>
        <p:nvSpPr>
          <p:cNvPr id="2" name="مربع نص 1"/>
          <p:cNvSpPr txBox="1"/>
          <p:nvPr/>
        </p:nvSpPr>
        <p:spPr>
          <a:xfrm>
            <a:off x="8084570" y="2526379"/>
            <a:ext cx="381000"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 name="مربع نص 2"/>
          <p:cNvSpPr txBox="1"/>
          <p:nvPr/>
        </p:nvSpPr>
        <p:spPr>
          <a:xfrm>
            <a:off x="7062787" y="3794726"/>
            <a:ext cx="1066800"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2D2D8A">
                    <a:lumMod val="60000"/>
                    <a:lumOff val="40000"/>
                  </a:srgbClr>
                </a:solidFill>
                <a:effectLst/>
                <a:uLnTx/>
                <a:uFillTx/>
                <a:latin typeface="Arial" charset="0"/>
                <a:ea typeface="+mn-ea"/>
                <a:cs typeface="Arial" charset="0"/>
              </a:rPr>
              <a:t>× </a:t>
            </a:r>
            <a:r>
              <a:rPr kumimoji="0" lang="ar-SA" sz="1800" b="1" i="0" u="sng" strike="noStrike" kern="1200" cap="none" spc="0" normalizeH="0" baseline="0" noProof="0" dirty="0">
                <a:ln>
                  <a:noFill/>
                </a:ln>
                <a:solidFill>
                  <a:srgbClr val="2D2D8A">
                    <a:lumMod val="60000"/>
                    <a:lumOff val="40000"/>
                  </a:srgbClr>
                </a:solidFill>
                <a:effectLst/>
                <a:uLnTx/>
                <a:uFillTx/>
                <a:latin typeface="Arial" charset="0"/>
                <a:ea typeface="+mn-ea"/>
                <a:cs typeface="Arial" charset="0"/>
              </a:rPr>
              <a:t>3</a:t>
            </a:r>
            <a:endParaRPr kumimoji="0" lang="en-US" sz="1800" b="1" i="0" u="sng" strike="noStrike" kern="1200" cap="none" spc="0" normalizeH="0" baseline="0" noProof="0" dirty="0">
              <a:ln>
                <a:noFill/>
              </a:ln>
              <a:solidFill>
                <a:srgbClr val="2D2D8A">
                  <a:lumMod val="60000"/>
                  <a:lumOff val="40000"/>
                </a:srgbClr>
              </a:solidFill>
              <a:effectLst/>
              <a:uLnTx/>
              <a:uFillTx/>
              <a:latin typeface="Arial" charset="0"/>
              <a:ea typeface="+mn-ea"/>
              <a:cs typeface="Arial" charset="0"/>
            </a:endParaRPr>
          </a:p>
        </p:txBody>
      </p:sp>
      <p:sp>
        <p:nvSpPr>
          <p:cNvPr id="4" name="مربع نص 3"/>
          <p:cNvSpPr txBox="1"/>
          <p:nvPr/>
        </p:nvSpPr>
        <p:spPr>
          <a:xfrm>
            <a:off x="7653045" y="4076915"/>
            <a:ext cx="288924"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2D2D8A">
                    <a:lumMod val="60000"/>
                    <a:lumOff val="40000"/>
                  </a:srgbClr>
                </a:solidFill>
                <a:effectLst/>
                <a:uLnTx/>
                <a:uFillTx/>
                <a:latin typeface="Arial" charset="0"/>
                <a:ea typeface="+mn-ea"/>
                <a:cs typeface="Arial" charset="0"/>
              </a:rPr>
              <a:t>1</a:t>
            </a:r>
            <a:endParaRPr kumimoji="0" lang="en-US" sz="1800" b="0" i="0" u="none" strike="noStrike" kern="1200" cap="none" spc="0" normalizeH="0" baseline="0" noProof="0" dirty="0">
              <a:ln>
                <a:noFill/>
              </a:ln>
              <a:solidFill>
                <a:srgbClr val="2D2D8A">
                  <a:lumMod val="60000"/>
                  <a:lumOff val="40000"/>
                </a:srgbClr>
              </a:solidFill>
              <a:effectLst/>
              <a:uLnTx/>
              <a:uFillTx/>
              <a:latin typeface="Arial" charset="0"/>
              <a:ea typeface="+mn-ea"/>
              <a:cs typeface="Arial" charset="0"/>
            </a:endParaRPr>
          </a:p>
        </p:txBody>
      </p:sp>
      <p:sp>
        <p:nvSpPr>
          <p:cNvPr id="36" name="مربع نص 35"/>
          <p:cNvSpPr txBox="1"/>
          <p:nvPr/>
        </p:nvSpPr>
        <p:spPr>
          <a:xfrm>
            <a:off x="9699048" y="3860457"/>
            <a:ext cx="516514"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2D2D8A">
                    <a:lumMod val="60000"/>
                    <a:lumOff val="40000"/>
                  </a:srgbClr>
                </a:solidFill>
                <a:effectLst/>
                <a:uLnTx/>
                <a:uFillTx/>
                <a:latin typeface="Arial" charset="0"/>
                <a:ea typeface="+mn-ea"/>
                <a:cs typeface="Arial" charset="0"/>
              </a:rPr>
              <a:t>3 </a:t>
            </a:r>
            <a:r>
              <a:rPr kumimoji="0" lang="ar-SA" sz="1800" b="0" i="0" u="none" strike="noStrike" kern="1200" cap="none" spc="0" normalizeH="0" baseline="0" noProof="0">
                <a:ln>
                  <a:noFill/>
                </a:ln>
                <a:effectLst/>
                <a:uLnTx/>
                <a:uFillTx/>
                <a:latin typeface="Arial" charset="0"/>
                <a:ea typeface="+mn-ea"/>
                <a:cs typeface="Arial" charset="0"/>
              </a:rPr>
              <a:t>×</a:t>
            </a:r>
            <a:endParaRPr kumimoji="0" lang="en-US" sz="1800" b="0" i="0" u="none" strike="noStrike" kern="1200" cap="none" spc="0" normalizeH="0" baseline="0" noProof="0" dirty="0">
              <a:ln>
                <a:noFill/>
              </a:ln>
              <a:effectLst/>
              <a:uLnTx/>
              <a:uFillTx/>
              <a:latin typeface="Arial" charset="0"/>
              <a:ea typeface="+mn-ea"/>
              <a:cs typeface="Arial" charset="0"/>
            </a:endParaRPr>
          </a:p>
        </p:txBody>
      </p:sp>
      <p:pic>
        <p:nvPicPr>
          <p:cNvPr id="7" name="Picture 264">
            <a:extLst>
              <a:ext uri="{FF2B5EF4-FFF2-40B4-BE49-F238E27FC236}">
                <a16:creationId xmlns:a16="http://schemas.microsoft.com/office/drawing/2014/main" id="{ED119E9A-AABD-1EC6-EAD2-FDEA03E939A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0E7EDCB2-A8EF-D984-0F93-E72D96FFF608}"/>
              </a:ext>
            </a:extLst>
          </p:cNvPr>
          <p:cNvPicPr>
            <a:picLocks noChangeAspect="1"/>
          </p:cNvPicPr>
          <p:nvPr/>
        </p:nvPicPr>
        <p:blipFill>
          <a:blip r:embed="rId3">
            <a:duotone>
              <a:prstClr val="black"/>
              <a:srgbClr val="92D050">
                <a:tint val="45000"/>
                <a:satMod val="400000"/>
              </a:srgbClr>
            </a:duotone>
          </a:blip>
          <a:stretch>
            <a:fillRect/>
          </a:stretch>
        </p:blipFill>
        <p:spPr>
          <a:xfrm>
            <a:off x="4343400" y="863434"/>
            <a:ext cx="6505575" cy="9429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صورة 4">
            <a:extLst>
              <a:ext uri="{FF2B5EF4-FFF2-40B4-BE49-F238E27FC236}">
                <a16:creationId xmlns:a16="http://schemas.microsoft.com/office/drawing/2014/main" id="{943F5924-9C53-A8C1-0617-6ED6CC87BD64}"/>
              </a:ext>
            </a:extLst>
          </p:cNvPr>
          <p:cNvPicPr>
            <a:picLocks noChangeAspect="1"/>
          </p:cNvPicPr>
          <p:nvPr/>
        </p:nvPicPr>
        <p:blipFill>
          <a:blip r:embed="rId4"/>
          <a:stretch>
            <a:fillRect/>
          </a:stretch>
        </p:blipFill>
        <p:spPr>
          <a:xfrm>
            <a:off x="7980718" y="366023"/>
            <a:ext cx="2513878" cy="482308"/>
          </a:xfrm>
          <a:prstGeom prst="rect">
            <a:avLst/>
          </a:prstGeom>
        </p:spPr>
      </p:pic>
      <p:sp>
        <p:nvSpPr>
          <p:cNvPr id="10" name="Text Box 11">
            <a:extLst>
              <a:ext uri="{FF2B5EF4-FFF2-40B4-BE49-F238E27FC236}">
                <a16:creationId xmlns:a16="http://schemas.microsoft.com/office/drawing/2014/main" id="{1315B1C7-9752-3BF2-844F-E937BF8C3473}"/>
              </a:ext>
            </a:extLst>
          </p:cNvPr>
          <p:cNvSpPr txBox="1">
            <a:spLocks noChangeArrowheads="1"/>
          </p:cNvSpPr>
          <p:nvPr/>
        </p:nvSpPr>
        <p:spPr bwMode="auto">
          <a:xfrm>
            <a:off x="8609915" y="3834130"/>
            <a:ext cx="12554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00000"/>
                </a:solidFill>
                <a:effectLst/>
                <a:uLnTx/>
                <a:uFillTx/>
                <a:latin typeface="Arial" charset="0"/>
                <a:ea typeface="+mn-ea"/>
                <a:cs typeface="Arial" charset="0"/>
              </a:rPr>
              <a:t>254664</a:t>
            </a:r>
            <a:endParaRPr kumimoji="0" lang="en-US" sz="2000" b="1" i="0" u="none" strike="noStrike" kern="1200" cap="none" spc="0" normalizeH="0" baseline="0" noProof="0" dirty="0">
              <a:ln>
                <a:noFill/>
              </a:ln>
              <a:solidFill>
                <a:srgbClr val="C00000"/>
              </a:solidFill>
              <a:effectLst/>
              <a:uLnTx/>
              <a:uFillTx/>
              <a:latin typeface="Arial" charset="0"/>
              <a:ea typeface="+mn-ea"/>
              <a:cs typeface="Arial" charset="0"/>
            </a:endParaRPr>
          </a:p>
        </p:txBody>
      </p:sp>
      <p:grpSp>
        <p:nvGrpSpPr>
          <p:cNvPr id="11" name="Group 19">
            <a:extLst>
              <a:ext uri="{FF2B5EF4-FFF2-40B4-BE49-F238E27FC236}">
                <a16:creationId xmlns:a16="http://schemas.microsoft.com/office/drawing/2014/main" id="{8636CD80-6EE6-84BA-2F9A-22AE0C7CEB8A}"/>
              </a:ext>
            </a:extLst>
          </p:cNvPr>
          <p:cNvGrpSpPr>
            <a:grpSpLocks/>
          </p:cNvGrpSpPr>
          <p:nvPr/>
        </p:nvGrpSpPr>
        <p:grpSpPr bwMode="auto">
          <a:xfrm>
            <a:off x="5962773" y="3648248"/>
            <a:ext cx="2733675" cy="719137"/>
            <a:chOff x="3018" y="3394"/>
            <a:chExt cx="1722" cy="453"/>
          </a:xfrm>
        </p:grpSpPr>
        <p:sp>
          <p:nvSpPr>
            <p:cNvPr id="12" name="Text Box 20">
              <a:extLst>
                <a:ext uri="{FF2B5EF4-FFF2-40B4-BE49-F238E27FC236}">
                  <a16:creationId xmlns:a16="http://schemas.microsoft.com/office/drawing/2014/main" id="{3B71C7EC-F679-2072-2713-6122CF7FE9BB}"/>
                </a:ext>
              </a:extLst>
            </p:cNvPr>
            <p:cNvSpPr txBox="1">
              <a:spLocks noChangeArrowheads="1"/>
            </p:cNvSpPr>
            <p:nvPr/>
          </p:nvSpPr>
          <p:spPr bwMode="auto">
            <a:xfrm>
              <a:off x="3018" y="3473"/>
              <a:ext cx="17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C00000"/>
                  </a:solidFill>
                  <a:effectLst/>
                  <a:uLnTx/>
                  <a:uFillTx/>
                  <a:latin typeface="Arial" charset="0"/>
                  <a:ea typeface="+mn-ea"/>
                  <a:cs typeface="Arial" charset="0"/>
                </a:rPr>
                <a:t>م</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65,5</a:t>
              </a:r>
              <a:endParaRPr kumimoji="0" lang="ar-SA" sz="2400" b="1" i="0" u="none" strike="noStrike" kern="1200" cap="none" spc="0" normalizeH="0" baseline="0" noProof="0" dirty="0">
                <a:ln>
                  <a:noFill/>
                </a:ln>
                <a:solidFill>
                  <a:srgbClr val="00B0F0"/>
                </a:solidFill>
                <a:effectLst/>
                <a:uLnTx/>
                <a:uFillTx/>
                <a:latin typeface="Arial Unicode MS" pitchFamily="34" charset="-128"/>
                <a:ea typeface="Arial Unicode MS" pitchFamily="34" charset="-128"/>
                <a:cs typeface="Arial Unicode MS" pitchFamily="34" charset="-128"/>
              </a:endParaRPr>
            </a:p>
          </p:txBody>
        </p:sp>
        <p:grpSp>
          <p:nvGrpSpPr>
            <p:cNvPr id="13" name="Group 21">
              <a:extLst>
                <a:ext uri="{FF2B5EF4-FFF2-40B4-BE49-F238E27FC236}">
                  <a16:creationId xmlns:a16="http://schemas.microsoft.com/office/drawing/2014/main" id="{4E347C37-35F6-7255-B2FC-3D32C3554B07}"/>
                </a:ext>
              </a:extLst>
            </p:cNvPr>
            <p:cNvGrpSpPr>
              <a:grpSpLocks/>
            </p:cNvGrpSpPr>
            <p:nvPr/>
          </p:nvGrpSpPr>
          <p:grpSpPr bwMode="auto">
            <a:xfrm>
              <a:off x="4332" y="3394"/>
              <a:ext cx="182" cy="453"/>
              <a:chOff x="975" y="3090"/>
              <a:chExt cx="182" cy="453"/>
            </a:xfrm>
          </p:grpSpPr>
          <p:sp>
            <p:nvSpPr>
              <p:cNvPr id="14" name="Text Box 22">
                <a:extLst>
                  <a:ext uri="{FF2B5EF4-FFF2-40B4-BE49-F238E27FC236}">
                    <a16:creationId xmlns:a16="http://schemas.microsoft.com/office/drawing/2014/main" id="{0CFD8634-0A34-BD2D-37CC-72CEE1CA82EC}"/>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5" name="Line 23">
                <a:extLst>
                  <a:ext uri="{FF2B5EF4-FFF2-40B4-BE49-F238E27FC236}">
                    <a16:creationId xmlns:a16="http://schemas.microsoft.com/office/drawing/2014/main" id="{2916CF75-1C57-3956-6C67-B882564B528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Text Box 24">
                <a:extLst>
                  <a:ext uri="{FF2B5EF4-FFF2-40B4-BE49-F238E27FC236}">
                    <a16:creationId xmlns:a16="http://schemas.microsoft.com/office/drawing/2014/main" id="{7F0621E9-7482-3746-9284-9449B07F05C4}"/>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17" name="Text Box 32">
            <a:extLst>
              <a:ext uri="{FF2B5EF4-FFF2-40B4-BE49-F238E27FC236}">
                <a16:creationId xmlns:a16="http://schemas.microsoft.com/office/drawing/2014/main" id="{43ADBC3C-9DAD-A367-FCB1-7A97C1294BCF}"/>
              </a:ext>
            </a:extLst>
          </p:cNvPr>
          <p:cNvSpPr txBox="1">
            <a:spLocks noChangeArrowheads="1"/>
          </p:cNvSpPr>
          <p:nvPr/>
        </p:nvSpPr>
        <p:spPr bwMode="auto">
          <a:xfrm>
            <a:off x="8431435" y="4573113"/>
            <a:ext cx="1545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_______</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 name="Text Box 32">
            <a:extLst>
              <a:ext uri="{FF2B5EF4-FFF2-40B4-BE49-F238E27FC236}">
                <a16:creationId xmlns:a16="http://schemas.microsoft.com/office/drawing/2014/main" id="{129C52D2-2046-2183-3E4A-B7AC4D8B1BFD}"/>
              </a:ext>
            </a:extLst>
          </p:cNvPr>
          <p:cNvSpPr txBox="1">
            <a:spLocks noChangeArrowheads="1"/>
          </p:cNvSpPr>
          <p:nvPr/>
        </p:nvSpPr>
        <p:spPr bwMode="auto">
          <a:xfrm>
            <a:off x="7052129" y="4646009"/>
            <a:ext cx="1545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_______</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9" name="Text Box 32">
            <a:extLst>
              <a:ext uri="{FF2B5EF4-FFF2-40B4-BE49-F238E27FC236}">
                <a16:creationId xmlns:a16="http://schemas.microsoft.com/office/drawing/2014/main" id="{5F7230ED-1D47-F5D6-FD40-BBFB5CAD7B06}"/>
              </a:ext>
            </a:extLst>
          </p:cNvPr>
          <p:cNvSpPr txBox="1">
            <a:spLocks noChangeArrowheads="1"/>
          </p:cNvSpPr>
          <p:nvPr/>
        </p:nvSpPr>
        <p:spPr bwMode="auto">
          <a:xfrm>
            <a:off x="7436403" y="5001526"/>
            <a:ext cx="8562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65,5</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Text Box 30">
            <a:extLst>
              <a:ext uri="{FF2B5EF4-FFF2-40B4-BE49-F238E27FC236}">
                <a16:creationId xmlns:a16="http://schemas.microsoft.com/office/drawing/2014/main" id="{C9108F93-8D94-AF1B-B768-49361A06820F}"/>
              </a:ext>
            </a:extLst>
          </p:cNvPr>
          <p:cNvSpPr txBox="1">
            <a:spLocks noChangeArrowheads="1"/>
          </p:cNvSpPr>
          <p:nvPr/>
        </p:nvSpPr>
        <p:spPr bwMode="auto">
          <a:xfrm>
            <a:off x="5931517" y="5756441"/>
            <a:ext cx="40421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إذن مساحة القاعدة م</a:t>
            </a:r>
            <a:r>
              <a:rPr kumimoji="0" lang="ar-SA" sz="2400" b="1" i="0" u="none" strike="noStrike" kern="1200" cap="none" spc="0" normalizeH="0" noProof="0">
                <a:ln>
                  <a:noFill/>
                </a:ln>
                <a:solidFill>
                  <a:srgbClr val="000000"/>
                </a:solidFill>
                <a:effectLst/>
                <a:uLnTx/>
                <a:uFillTx/>
                <a:latin typeface="Arial" charset="0"/>
                <a:ea typeface="+mn-ea"/>
                <a:cs typeface="Arial" charset="0"/>
              </a:rPr>
              <a:t> = 11664 م3</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sp>
        <p:nvSpPr>
          <p:cNvPr id="21" name="Text Box 30">
            <a:extLst>
              <a:ext uri="{FF2B5EF4-FFF2-40B4-BE49-F238E27FC236}">
                <a16:creationId xmlns:a16="http://schemas.microsoft.com/office/drawing/2014/main" id="{DCDD7499-779D-9435-6223-D39BBC32F9C7}"/>
              </a:ext>
            </a:extLst>
          </p:cNvPr>
          <p:cNvSpPr txBox="1">
            <a:spLocks noChangeArrowheads="1"/>
          </p:cNvSpPr>
          <p:nvPr/>
        </p:nvSpPr>
        <p:spPr bwMode="auto">
          <a:xfrm>
            <a:off x="4885742" y="6283837"/>
            <a:ext cx="5420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اذن طول كل جانب من قاعدته المربعه = 108 م</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spTree>
    <p:extLst>
      <p:ext uri="{BB962C8B-B14F-4D97-AF65-F5344CB8AC3E}">
        <p14:creationId xmlns:p14="http://schemas.microsoft.com/office/powerpoint/2010/main" val="1028680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8618"/>
                                        </p:tgtEl>
                                        <p:attrNameLst>
                                          <p:attrName>style.visibility</p:attrName>
                                        </p:attrNameLst>
                                      </p:cBhvr>
                                      <p:to>
                                        <p:strVal val="visible"/>
                                      </p:to>
                                    </p:set>
                                    <p:anim calcmode="lin" valueType="num">
                                      <p:cBhvr>
                                        <p:cTn id="7" dur="1000" fill="hold"/>
                                        <p:tgtEl>
                                          <p:spTgt spid="68618"/>
                                        </p:tgtEl>
                                        <p:attrNameLst>
                                          <p:attrName>ppt_x</p:attrName>
                                        </p:attrNameLst>
                                      </p:cBhvr>
                                      <p:tavLst>
                                        <p:tav tm="0">
                                          <p:val>
                                            <p:strVal val="#ppt_x-.2"/>
                                          </p:val>
                                        </p:tav>
                                        <p:tav tm="100000">
                                          <p:val>
                                            <p:strVal val="#ppt_x"/>
                                          </p:val>
                                        </p:tav>
                                      </p:tavLst>
                                    </p:anim>
                                    <p:anim calcmode="lin" valueType="num">
                                      <p:cBhvr>
                                        <p:cTn id="8" dur="1000" fill="hold"/>
                                        <p:tgtEl>
                                          <p:spTgt spid="686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86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8621"/>
                                        </p:tgtEl>
                                        <p:attrNameLst>
                                          <p:attrName>style.visibility</p:attrName>
                                        </p:attrNameLst>
                                      </p:cBhvr>
                                      <p:to>
                                        <p:strVal val="visible"/>
                                      </p:to>
                                    </p:set>
                                    <p:anim calcmode="lin" valueType="num">
                                      <p:cBhvr>
                                        <p:cTn id="14" dur="1000" fill="hold"/>
                                        <p:tgtEl>
                                          <p:spTgt spid="68621"/>
                                        </p:tgtEl>
                                        <p:attrNameLst>
                                          <p:attrName>ppt_x</p:attrName>
                                        </p:attrNameLst>
                                      </p:cBhvr>
                                      <p:tavLst>
                                        <p:tav tm="0">
                                          <p:val>
                                            <p:strVal val="#ppt_x-.2"/>
                                          </p:val>
                                        </p:tav>
                                        <p:tav tm="100000">
                                          <p:val>
                                            <p:strVal val="#ppt_x"/>
                                          </p:val>
                                        </p:tav>
                                      </p:tavLst>
                                    </p:anim>
                                    <p:anim calcmode="lin" valueType="num">
                                      <p:cBhvr>
                                        <p:cTn id="15" dur="1000" fill="hold"/>
                                        <p:tgtEl>
                                          <p:spTgt spid="686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86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29"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ppt_x</p:attrName>
                                        </p:attrNameLst>
                                      </p:cBhvr>
                                      <p:tavLst>
                                        <p:tav tm="0">
                                          <p:val>
                                            <p:strVal val="#ppt_x-.2"/>
                                          </p:val>
                                        </p:tav>
                                        <p:tav tm="100000">
                                          <p:val>
                                            <p:strVal val="#ppt_x"/>
                                          </p:val>
                                        </p:tav>
                                      </p:tavLst>
                                    </p:anim>
                                    <p:anim calcmode="lin" valueType="num">
                                      <p:cBhvr>
                                        <p:cTn id="25"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8619"/>
                                        </p:tgtEl>
                                        <p:attrNameLst>
                                          <p:attrName>style.visibility</p:attrName>
                                        </p:attrNameLst>
                                      </p:cBhvr>
                                      <p:to>
                                        <p:strVal val="visible"/>
                                      </p:to>
                                    </p:set>
                                    <p:anim calcmode="lin" valueType="num">
                                      <p:cBhvr>
                                        <p:cTn id="31" dur="1000" fill="hold"/>
                                        <p:tgtEl>
                                          <p:spTgt spid="68619"/>
                                        </p:tgtEl>
                                        <p:attrNameLst>
                                          <p:attrName>ppt_x</p:attrName>
                                        </p:attrNameLst>
                                      </p:cBhvr>
                                      <p:tavLst>
                                        <p:tav tm="0">
                                          <p:val>
                                            <p:strVal val="#ppt_x-.2"/>
                                          </p:val>
                                        </p:tav>
                                        <p:tav tm="100000">
                                          <p:val>
                                            <p:strVal val="#ppt_x"/>
                                          </p:val>
                                        </p:tav>
                                      </p:tavLst>
                                    </p:anim>
                                    <p:anim calcmode="lin" valueType="num">
                                      <p:cBhvr>
                                        <p:cTn id="32" dur="1000" fill="hold"/>
                                        <p:tgtEl>
                                          <p:spTgt spid="6861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8619"/>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68627"/>
                                        </p:tgtEl>
                                        <p:attrNameLst>
                                          <p:attrName>style.visibility</p:attrName>
                                        </p:attrNameLst>
                                      </p:cBhvr>
                                      <p:to>
                                        <p:strVal val="visible"/>
                                      </p:to>
                                    </p:set>
                                    <p:anim calcmode="lin" valueType="num">
                                      <p:cBhvr>
                                        <p:cTn id="38" dur="1000" fill="hold"/>
                                        <p:tgtEl>
                                          <p:spTgt spid="68627"/>
                                        </p:tgtEl>
                                        <p:attrNameLst>
                                          <p:attrName>ppt_x</p:attrName>
                                        </p:attrNameLst>
                                      </p:cBhvr>
                                      <p:tavLst>
                                        <p:tav tm="0">
                                          <p:val>
                                            <p:strVal val="#ppt_x-.2"/>
                                          </p:val>
                                        </p:tav>
                                        <p:tav tm="100000">
                                          <p:val>
                                            <p:strVal val="#ppt_x"/>
                                          </p:val>
                                        </p:tav>
                                      </p:tavLst>
                                    </p:anim>
                                    <p:anim calcmode="lin" valueType="num">
                                      <p:cBhvr>
                                        <p:cTn id="39" dur="1000" fill="hold"/>
                                        <p:tgtEl>
                                          <p:spTgt spid="6862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862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par>
                                <p:cTn id="48" presetID="29"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ppt_x</p:attrName>
                                        </p:attrNameLst>
                                      </p:cBhvr>
                                      <p:tavLst>
                                        <p:tav tm="0">
                                          <p:val>
                                            <p:strVal val="#ppt_x-.2"/>
                                          </p:val>
                                        </p:tav>
                                        <p:tav tm="100000">
                                          <p:val>
                                            <p:strVal val="#ppt_x"/>
                                          </p:val>
                                        </p:tav>
                                      </p:tavLst>
                                    </p:anim>
                                    <p:anim calcmode="lin" valueType="num">
                                      <p:cBhvr>
                                        <p:cTn id="5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68639"/>
                                        </p:tgtEl>
                                        <p:attrNameLst>
                                          <p:attrName>style.visibility</p:attrName>
                                        </p:attrNameLst>
                                      </p:cBhvr>
                                      <p:to>
                                        <p:strVal val="visible"/>
                                      </p:to>
                                    </p:set>
                                    <p:anim calcmode="lin" valueType="num">
                                      <p:cBhvr>
                                        <p:cTn id="68" dur="1000" fill="hold"/>
                                        <p:tgtEl>
                                          <p:spTgt spid="68639"/>
                                        </p:tgtEl>
                                        <p:attrNameLst>
                                          <p:attrName>ppt_x</p:attrName>
                                        </p:attrNameLst>
                                      </p:cBhvr>
                                      <p:tavLst>
                                        <p:tav tm="0">
                                          <p:val>
                                            <p:strVal val="#ppt_x-.2"/>
                                          </p:val>
                                        </p:tav>
                                        <p:tav tm="100000">
                                          <p:val>
                                            <p:strVal val="#ppt_x"/>
                                          </p:val>
                                        </p:tav>
                                      </p:tavLst>
                                    </p:anim>
                                    <p:anim calcmode="lin" valueType="num">
                                      <p:cBhvr>
                                        <p:cTn id="69" dur="1000" fill="hold"/>
                                        <p:tgtEl>
                                          <p:spTgt spid="68639"/>
                                        </p:tgtEl>
                                        <p:attrNameLst>
                                          <p:attrName>ppt_y</p:attrName>
                                        </p:attrNameLst>
                                      </p:cBhvr>
                                      <p:tavLst>
                                        <p:tav tm="0">
                                          <p:val>
                                            <p:strVal val="#ppt_y"/>
                                          </p:val>
                                        </p:tav>
                                        <p:tav tm="100000">
                                          <p:val>
                                            <p:strVal val="#ppt_y"/>
                                          </p:val>
                                        </p:tav>
                                      </p:tavLst>
                                    </p:anim>
                                    <p:animEffect transition="in" filter="wipe(right)" prLst="gradientSize: 0.1">
                                      <p:cBhvr>
                                        <p:cTn id="70" dur="1000"/>
                                        <p:tgtEl>
                                          <p:spTgt spid="68639"/>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ppt_x</p:attrName>
                                        </p:attrNameLst>
                                      </p:cBhvr>
                                      <p:tavLst>
                                        <p:tav tm="0">
                                          <p:val>
                                            <p:strVal val="#ppt_x-.2"/>
                                          </p:val>
                                        </p:tav>
                                        <p:tav tm="100000">
                                          <p:val>
                                            <p:strVal val="#ppt_x"/>
                                          </p:val>
                                        </p:tav>
                                      </p:tavLst>
                                    </p:anim>
                                    <p:anim calcmode="lin" valueType="num">
                                      <p:cBhvr>
                                        <p:cTn id="7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7"/>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ppt_x</p:attrName>
                                        </p:attrNameLst>
                                      </p:cBhvr>
                                      <p:tavLst>
                                        <p:tav tm="0">
                                          <p:val>
                                            <p:strVal val="#ppt_x-.2"/>
                                          </p:val>
                                        </p:tav>
                                        <p:tav tm="100000">
                                          <p:val>
                                            <p:strVal val="#ppt_x"/>
                                          </p:val>
                                        </p:tav>
                                      </p:tavLst>
                                    </p:anim>
                                    <p:anim calcmode="lin" valueType="num">
                                      <p:cBhvr>
                                        <p:cTn id="8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8"/>
                                        </p:tgtEl>
                                      </p:cBhvr>
                                    </p:animEffect>
                                  </p:childTnLst>
                                </p:cTn>
                              </p:par>
                              <p:par>
                                <p:cTn id="83" presetID="29" presetClass="entr" presetSubtype="0" fill="hold" grpId="0" nodeType="withEffect">
                                  <p:stCondLst>
                                    <p:cond delay="0"/>
                                  </p:stCondLst>
                                  <p:childTnLst>
                                    <p:set>
                                      <p:cBhvr>
                                        <p:cTn id="84" dur="1" fill="hold">
                                          <p:stCondLst>
                                            <p:cond delay="0"/>
                                          </p:stCondLst>
                                        </p:cTn>
                                        <p:tgtEl>
                                          <p:spTgt spid="68640"/>
                                        </p:tgtEl>
                                        <p:attrNameLst>
                                          <p:attrName>style.visibility</p:attrName>
                                        </p:attrNameLst>
                                      </p:cBhvr>
                                      <p:to>
                                        <p:strVal val="visible"/>
                                      </p:to>
                                    </p:set>
                                    <p:anim calcmode="lin" valueType="num">
                                      <p:cBhvr>
                                        <p:cTn id="85" dur="1000" fill="hold"/>
                                        <p:tgtEl>
                                          <p:spTgt spid="68640"/>
                                        </p:tgtEl>
                                        <p:attrNameLst>
                                          <p:attrName>ppt_x</p:attrName>
                                        </p:attrNameLst>
                                      </p:cBhvr>
                                      <p:tavLst>
                                        <p:tav tm="0">
                                          <p:val>
                                            <p:strVal val="#ppt_x-.2"/>
                                          </p:val>
                                        </p:tav>
                                        <p:tav tm="100000">
                                          <p:val>
                                            <p:strVal val="#ppt_x"/>
                                          </p:val>
                                        </p:tav>
                                      </p:tavLst>
                                    </p:anim>
                                    <p:anim calcmode="lin" valueType="num">
                                      <p:cBhvr>
                                        <p:cTn id="86" dur="1000" fill="hold"/>
                                        <p:tgtEl>
                                          <p:spTgt spid="68640"/>
                                        </p:tgtEl>
                                        <p:attrNameLst>
                                          <p:attrName>ppt_y</p:attrName>
                                        </p:attrNameLst>
                                      </p:cBhvr>
                                      <p:tavLst>
                                        <p:tav tm="0">
                                          <p:val>
                                            <p:strVal val="#ppt_y"/>
                                          </p:val>
                                        </p:tav>
                                        <p:tav tm="100000">
                                          <p:val>
                                            <p:strVal val="#ppt_y"/>
                                          </p:val>
                                        </p:tav>
                                      </p:tavLst>
                                    </p:anim>
                                    <p:animEffect transition="in" filter="wipe(right)" prLst="gradientSize: 0.1">
                                      <p:cBhvr>
                                        <p:cTn id="87" dur="1000"/>
                                        <p:tgtEl>
                                          <p:spTgt spid="68640"/>
                                        </p:tgtEl>
                                      </p:cBhvr>
                                    </p:animEffect>
                                  </p:childTnLst>
                                </p:cTn>
                              </p:par>
                              <p:par>
                                <p:cTn id="88" presetID="29"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000" fill="hold"/>
                                        <p:tgtEl>
                                          <p:spTgt spid="19"/>
                                        </p:tgtEl>
                                        <p:attrNameLst>
                                          <p:attrName>ppt_x</p:attrName>
                                        </p:attrNameLst>
                                      </p:cBhvr>
                                      <p:tavLst>
                                        <p:tav tm="0">
                                          <p:val>
                                            <p:strVal val="#ppt_x-.2"/>
                                          </p:val>
                                        </p:tav>
                                        <p:tav tm="100000">
                                          <p:val>
                                            <p:strVal val="#ppt_x"/>
                                          </p:val>
                                        </p:tav>
                                      </p:tavLst>
                                    </p:anim>
                                    <p:anim calcmode="lin" valueType="num">
                                      <p:cBhvr>
                                        <p:cTn id="9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68638"/>
                                        </p:tgtEl>
                                        <p:attrNameLst>
                                          <p:attrName>style.visibility</p:attrName>
                                        </p:attrNameLst>
                                      </p:cBhvr>
                                      <p:to>
                                        <p:strVal val="visible"/>
                                      </p:to>
                                    </p:set>
                                    <p:anim calcmode="lin" valueType="num">
                                      <p:cBhvr>
                                        <p:cTn id="97" dur="1000" fill="hold"/>
                                        <p:tgtEl>
                                          <p:spTgt spid="68638"/>
                                        </p:tgtEl>
                                        <p:attrNameLst>
                                          <p:attrName>ppt_x</p:attrName>
                                        </p:attrNameLst>
                                      </p:cBhvr>
                                      <p:tavLst>
                                        <p:tav tm="0">
                                          <p:val>
                                            <p:strVal val="#ppt_x-.2"/>
                                          </p:val>
                                        </p:tav>
                                        <p:tav tm="100000">
                                          <p:val>
                                            <p:strVal val="#ppt_x"/>
                                          </p:val>
                                        </p:tav>
                                      </p:tavLst>
                                    </p:anim>
                                    <p:anim calcmode="lin" valueType="num">
                                      <p:cBhvr>
                                        <p:cTn id="98" dur="1000" fill="hold"/>
                                        <p:tgtEl>
                                          <p:spTgt spid="68638"/>
                                        </p:tgtEl>
                                        <p:attrNameLst>
                                          <p:attrName>ppt_y</p:attrName>
                                        </p:attrNameLst>
                                      </p:cBhvr>
                                      <p:tavLst>
                                        <p:tav tm="0">
                                          <p:val>
                                            <p:strVal val="#ppt_y"/>
                                          </p:val>
                                        </p:tav>
                                        <p:tav tm="100000">
                                          <p:val>
                                            <p:strVal val="#ppt_y"/>
                                          </p:val>
                                        </p:tav>
                                      </p:tavLst>
                                    </p:anim>
                                    <p:animEffect transition="in" filter="wipe(right)" prLst="gradientSize: 0.1">
                                      <p:cBhvr>
                                        <p:cTn id="99" dur="1000"/>
                                        <p:tgtEl>
                                          <p:spTgt spid="68638"/>
                                        </p:tgtEl>
                                      </p:cBhvr>
                                    </p:animEffect>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1000" fill="hold"/>
                                        <p:tgtEl>
                                          <p:spTgt spid="20"/>
                                        </p:tgtEl>
                                        <p:attrNameLst>
                                          <p:attrName>ppt_x</p:attrName>
                                        </p:attrNameLst>
                                      </p:cBhvr>
                                      <p:tavLst>
                                        <p:tav tm="0">
                                          <p:val>
                                            <p:strVal val="#ppt_x-.2"/>
                                          </p:val>
                                        </p:tav>
                                        <p:tav tm="100000">
                                          <p:val>
                                            <p:strVal val="#ppt_x"/>
                                          </p:val>
                                        </p:tav>
                                      </p:tavLst>
                                    </p:anim>
                                    <p:anim calcmode="lin" valueType="num">
                                      <p:cBhvr>
                                        <p:cTn id="10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1000" fill="hold"/>
                                        <p:tgtEl>
                                          <p:spTgt spid="21"/>
                                        </p:tgtEl>
                                        <p:attrNameLst>
                                          <p:attrName>ppt_x</p:attrName>
                                        </p:attrNameLst>
                                      </p:cBhvr>
                                      <p:tavLst>
                                        <p:tav tm="0">
                                          <p:val>
                                            <p:strVal val="#ppt_x-.2"/>
                                          </p:val>
                                        </p:tav>
                                        <p:tav tm="100000">
                                          <p:val>
                                            <p:strVal val="#ppt_x"/>
                                          </p:val>
                                        </p:tav>
                                      </p:tavLst>
                                    </p:anim>
                                    <p:anim calcmode="lin" valueType="num">
                                      <p:cBhvr>
                                        <p:cTn id="11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8" grpId="0"/>
      <p:bldP spid="68619" grpId="0"/>
      <p:bldP spid="68638" grpId="0"/>
      <p:bldP spid="68639" grpId="0"/>
      <p:bldP spid="68640" grpId="0"/>
      <p:bldP spid="2" grpId="0"/>
      <p:bldP spid="3" grpId="0"/>
      <p:bldP spid="4" grpId="0"/>
      <p:bldP spid="36" grpId="0"/>
      <p:bldP spid="10" grpId="0"/>
      <p:bldP spid="17" grpId="0"/>
      <p:bldP spid="18" grpId="0"/>
      <p:bldP spid="19"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8472489" y="2201864"/>
            <a:ext cx="1979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CC6600"/>
                </a:solidFill>
              </a:rPr>
              <a:t>حجم المخروط =</a:t>
            </a:r>
            <a:endParaRPr lang="en-US" sz="2400" b="1">
              <a:solidFill>
                <a:srgbClr val="CC6600"/>
              </a:solidFill>
            </a:endParaRPr>
          </a:p>
        </p:txBody>
      </p:sp>
      <p:sp>
        <p:nvSpPr>
          <p:cNvPr id="73733" name="Text Box 5"/>
          <p:cNvSpPr txBox="1">
            <a:spLocks noChangeArrowheads="1"/>
          </p:cNvSpPr>
          <p:nvPr/>
        </p:nvSpPr>
        <p:spPr bwMode="auto">
          <a:xfrm>
            <a:off x="7010400" y="4651971"/>
            <a:ext cx="1855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a:solidFill>
                  <a:srgbClr val="CC6600"/>
                </a:solidFill>
                <a:latin typeface="Arial Unicode MS" pitchFamily="34" charset="-128"/>
                <a:ea typeface="Arial Unicode MS" pitchFamily="34" charset="-128"/>
                <a:cs typeface="Arial Unicode MS" pitchFamily="34" charset="-128"/>
              </a:rPr>
              <a:t>≈</a:t>
            </a:r>
            <a:r>
              <a:rPr lang="ar-SA" sz="2400" b="1">
                <a:solidFill>
                  <a:srgbClr val="CC6600"/>
                </a:solidFill>
              </a:rPr>
              <a:t>  183,3 </a:t>
            </a:r>
            <a:r>
              <a:rPr lang="ar-SA" sz="2400" b="1" dirty="0">
                <a:solidFill>
                  <a:srgbClr val="CC6600"/>
                </a:solidFill>
              </a:rPr>
              <a:t>م3</a:t>
            </a:r>
            <a:endParaRPr lang="en-US" sz="2400" b="1" dirty="0">
              <a:solidFill>
                <a:srgbClr val="CC6600"/>
              </a:solidFill>
            </a:endParaRPr>
          </a:p>
        </p:txBody>
      </p:sp>
      <p:grpSp>
        <p:nvGrpSpPr>
          <p:cNvPr id="73734" name="Group 6"/>
          <p:cNvGrpSpPr>
            <a:grpSpLocks/>
          </p:cNvGrpSpPr>
          <p:nvPr/>
        </p:nvGrpSpPr>
        <p:grpSpPr bwMode="auto">
          <a:xfrm>
            <a:off x="5843588" y="2074864"/>
            <a:ext cx="2736850" cy="719137"/>
            <a:chOff x="2721" y="2895"/>
            <a:chExt cx="1724" cy="453"/>
          </a:xfrm>
        </p:grpSpPr>
        <p:sp>
          <p:nvSpPr>
            <p:cNvPr id="73735" name="Text Box 7"/>
            <p:cNvSpPr txBox="1">
              <a:spLocks noChangeArrowheads="1"/>
            </p:cNvSpPr>
            <p:nvPr/>
          </p:nvSpPr>
          <p:spPr bwMode="auto">
            <a:xfrm>
              <a:off x="2721" y="2976"/>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grpSp>
          <p:nvGrpSpPr>
            <p:cNvPr id="73736" name="Group 8"/>
            <p:cNvGrpSpPr>
              <a:grpSpLocks/>
            </p:cNvGrpSpPr>
            <p:nvPr/>
          </p:nvGrpSpPr>
          <p:grpSpPr bwMode="auto">
            <a:xfrm>
              <a:off x="4263" y="2895"/>
              <a:ext cx="182" cy="453"/>
              <a:chOff x="975" y="3090"/>
              <a:chExt cx="182" cy="453"/>
            </a:xfrm>
          </p:grpSpPr>
          <p:sp>
            <p:nvSpPr>
              <p:cNvPr id="73737" name="Text Box 9"/>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3738" name="Line 10"/>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Text Box 11"/>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3740" name="Group 12"/>
          <p:cNvGrpSpPr>
            <a:grpSpLocks/>
          </p:cNvGrpSpPr>
          <p:nvPr/>
        </p:nvGrpSpPr>
        <p:grpSpPr bwMode="auto">
          <a:xfrm>
            <a:off x="5973763" y="2984502"/>
            <a:ext cx="2952750" cy="762001"/>
            <a:chOff x="2894" y="1820"/>
            <a:chExt cx="1860" cy="480"/>
          </a:xfrm>
        </p:grpSpPr>
        <p:sp>
          <p:nvSpPr>
            <p:cNvPr id="73741" name="Text Box 13"/>
            <p:cNvSpPr txBox="1">
              <a:spLocks noChangeArrowheads="1"/>
            </p:cNvSpPr>
            <p:nvPr/>
          </p:nvSpPr>
          <p:spPr bwMode="auto">
            <a:xfrm>
              <a:off x="2894" y="1879"/>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400" b="1" dirty="0"/>
                <a:t>=       × </a:t>
              </a:r>
              <a:r>
                <a:rPr lang="ar-SA" sz="2400" b="1" u="sng" dirty="0"/>
                <a:t>22</a:t>
              </a:r>
              <a:r>
                <a:rPr lang="ar-SA" sz="2400" b="1" dirty="0"/>
                <a:t> </a:t>
              </a:r>
              <a:r>
                <a:rPr lang="ar-SA" sz="2400" b="1"/>
                <a:t>× </a:t>
              </a:r>
              <a:r>
                <a:rPr lang="ar-SA" sz="3200" b="1" baseline="30000"/>
                <a:t>2</a:t>
              </a:r>
              <a:r>
                <a:rPr lang="ar-SA" sz="2400" b="1">
                  <a:solidFill>
                    <a:srgbClr val="FF0000"/>
                  </a:solidFill>
                </a:rPr>
                <a:t>5</a:t>
              </a:r>
              <a:r>
                <a:rPr lang="ar-SA" sz="2400" b="1"/>
                <a:t> </a:t>
              </a:r>
              <a:r>
                <a:rPr lang="ar-SA" sz="2400" b="1" dirty="0"/>
                <a:t>× </a:t>
              </a:r>
              <a:r>
                <a:rPr lang="ar-SA" sz="2400" b="1" dirty="0">
                  <a:solidFill>
                    <a:srgbClr val="00B0F0"/>
                  </a:solidFill>
                </a:rPr>
                <a:t>7</a:t>
              </a:r>
              <a:endParaRPr lang="en-US" sz="2400" b="1" dirty="0">
                <a:solidFill>
                  <a:srgbClr val="00B0F0"/>
                </a:solidFill>
              </a:endParaRPr>
            </a:p>
          </p:txBody>
        </p:sp>
        <p:grpSp>
          <p:nvGrpSpPr>
            <p:cNvPr id="73742" name="Group 14"/>
            <p:cNvGrpSpPr>
              <a:grpSpLocks/>
            </p:cNvGrpSpPr>
            <p:nvPr/>
          </p:nvGrpSpPr>
          <p:grpSpPr bwMode="auto">
            <a:xfrm>
              <a:off x="4332" y="1820"/>
              <a:ext cx="182" cy="480"/>
              <a:chOff x="975" y="3104"/>
              <a:chExt cx="182" cy="480"/>
            </a:xfrm>
          </p:grpSpPr>
          <p:sp>
            <p:nvSpPr>
              <p:cNvPr id="73743" name="Text Box 15"/>
              <p:cNvSpPr txBox="1">
                <a:spLocks noChangeArrowheads="1"/>
              </p:cNvSpPr>
              <p:nvPr/>
            </p:nvSpPr>
            <p:spPr bwMode="auto">
              <a:xfrm>
                <a:off x="975" y="3104"/>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73744" name="Line 16"/>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Text Box 17"/>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sp>
        <p:nvSpPr>
          <p:cNvPr id="3" name="مربع نص 2"/>
          <p:cNvSpPr txBox="1"/>
          <p:nvPr/>
        </p:nvSpPr>
        <p:spPr>
          <a:xfrm>
            <a:off x="7422073" y="3520269"/>
            <a:ext cx="320675" cy="400110"/>
          </a:xfrm>
          <a:prstGeom prst="rect">
            <a:avLst/>
          </a:prstGeom>
          <a:noFill/>
        </p:spPr>
        <p:txBody>
          <a:bodyPr wrap="square" rtlCol="0">
            <a:spAutoFit/>
          </a:bodyPr>
          <a:lstStyle/>
          <a:p>
            <a:r>
              <a:rPr lang="ar-SA" sz="2000" dirty="0"/>
              <a:t>7</a:t>
            </a:r>
            <a:endParaRPr lang="en-US" dirty="0"/>
          </a:p>
        </p:txBody>
      </p:sp>
      <p:cxnSp>
        <p:nvCxnSpPr>
          <p:cNvPr id="34" name="رابط مستقيم 33"/>
          <p:cNvCxnSpPr/>
          <p:nvPr/>
        </p:nvCxnSpPr>
        <p:spPr bwMode="auto">
          <a:xfrm flipH="1">
            <a:off x="6248400" y="3973945"/>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رابط مستقيم 34"/>
          <p:cNvCxnSpPr/>
          <p:nvPr/>
        </p:nvCxnSpPr>
        <p:spPr bwMode="auto">
          <a:xfrm flipH="1">
            <a:off x="7571295" y="4295565"/>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264">
            <a:extLst>
              <a:ext uri="{FF2B5EF4-FFF2-40B4-BE49-F238E27FC236}">
                <a16:creationId xmlns:a16="http://schemas.microsoft.com/office/drawing/2014/main" id="{68487726-48AB-80DA-232A-9FBD9FBB49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a:extLst>
              <a:ext uri="{FF2B5EF4-FFF2-40B4-BE49-F238E27FC236}">
                <a16:creationId xmlns:a16="http://schemas.microsoft.com/office/drawing/2014/main" id="{9F9A05CE-0EC4-AACE-6780-BF4403E981D7}"/>
              </a:ext>
            </a:extLst>
          </p:cNvPr>
          <p:cNvPicPr>
            <a:picLocks noChangeAspect="1"/>
          </p:cNvPicPr>
          <p:nvPr/>
        </p:nvPicPr>
        <p:blipFill>
          <a:blip r:embed="rId3"/>
          <a:stretch>
            <a:fillRect/>
          </a:stretch>
        </p:blipFill>
        <p:spPr>
          <a:xfrm>
            <a:off x="7582411" y="828433"/>
            <a:ext cx="2513878" cy="482308"/>
          </a:xfrm>
          <a:prstGeom prst="rect">
            <a:avLst/>
          </a:prstGeom>
        </p:spPr>
      </p:pic>
      <p:pic>
        <p:nvPicPr>
          <p:cNvPr id="7" name="صورة 6">
            <a:extLst>
              <a:ext uri="{FF2B5EF4-FFF2-40B4-BE49-F238E27FC236}">
                <a16:creationId xmlns:a16="http://schemas.microsoft.com/office/drawing/2014/main" id="{1D897C93-C1C5-EFAF-1EC5-8293CF647582}"/>
              </a:ext>
            </a:extLst>
          </p:cNvPr>
          <p:cNvPicPr>
            <a:picLocks noChangeAspect="1"/>
          </p:cNvPicPr>
          <p:nvPr/>
        </p:nvPicPr>
        <p:blipFill>
          <a:blip r:embed="rId4">
            <a:duotone>
              <a:prstClr val="black"/>
              <a:srgbClr val="92D050">
                <a:tint val="45000"/>
                <a:satMod val="400000"/>
              </a:srgbClr>
            </a:duotone>
          </a:blip>
          <a:stretch>
            <a:fillRect/>
          </a:stretch>
        </p:blipFill>
        <p:spPr>
          <a:xfrm>
            <a:off x="4967809" y="1435850"/>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صورة 10">
            <a:extLst>
              <a:ext uri="{FF2B5EF4-FFF2-40B4-BE49-F238E27FC236}">
                <a16:creationId xmlns:a16="http://schemas.microsoft.com/office/drawing/2014/main" id="{F1040684-8FC9-8645-2320-D1BDE7E27976}"/>
              </a:ext>
            </a:extLst>
          </p:cNvPr>
          <p:cNvPicPr>
            <a:picLocks noChangeAspect="1"/>
          </p:cNvPicPr>
          <p:nvPr/>
        </p:nvPicPr>
        <p:blipFill>
          <a:blip r:embed="rId5"/>
          <a:stretch>
            <a:fillRect/>
          </a:stretch>
        </p:blipFill>
        <p:spPr>
          <a:xfrm>
            <a:off x="2119598" y="2358249"/>
            <a:ext cx="2676525" cy="1362075"/>
          </a:xfrm>
          <a:prstGeom prst="rect">
            <a:avLst/>
          </a:prstGeom>
        </p:spPr>
      </p:pic>
      <p:grpSp>
        <p:nvGrpSpPr>
          <p:cNvPr id="12" name="Group 12">
            <a:extLst>
              <a:ext uri="{FF2B5EF4-FFF2-40B4-BE49-F238E27FC236}">
                <a16:creationId xmlns:a16="http://schemas.microsoft.com/office/drawing/2014/main" id="{EDB22A07-6867-AC29-4B1F-5443A2290013}"/>
              </a:ext>
            </a:extLst>
          </p:cNvPr>
          <p:cNvGrpSpPr>
            <a:grpSpLocks/>
          </p:cNvGrpSpPr>
          <p:nvPr/>
        </p:nvGrpSpPr>
        <p:grpSpPr bwMode="auto">
          <a:xfrm>
            <a:off x="6020309" y="3721739"/>
            <a:ext cx="2952750" cy="762001"/>
            <a:chOff x="2894" y="1820"/>
            <a:chExt cx="1860" cy="480"/>
          </a:xfrm>
        </p:grpSpPr>
        <p:sp>
          <p:nvSpPr>
            <p:cNvPr id="13" name="Text Box 13">
              <a:extLst>
                <a:ext uri="{FF2B5EF4-FFF2-40B4-BE49-F238E27FC236}">
                  <a16:creationId xmlns:a16="http://schemas.microsoft.com/office/drawing/2014/main" id="{83BCD34A-18D8-FDDF-CF3D-9EAD2A3E540D}"/>
                </a:ext>
              </a:extLst>
            </p:cNvPr>
            <p:cNvSpPr txBox="1">
              <a:spLocks noChangeArrowheads="1"/>
            </p:cNvSpPr>
            <p:nvPr/>
          </p:nvSpPr>
          <p:spPr bwMode="auto">
            <a:xfrm>
              <a:off x="2894" y="1879"/>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400" b="1" dirty="0"/>
                <a:t>=       × </a:t>
              </a:r>
              <a:r>
                <a:rPr lang="ar-SA" sz="2400" b="1" u="sng" dirty="0"/>
                <a:t>22</a:t>
              </a:r>
              <a:r>
                <a:rPr lang="ar-SA" sz="2400" b="1" dirty="0"/>
                <a:t> </a:t>
              </a:r>
              <a:r>
                <a:rPr lang="ar-SA" sz="2400" b="1"/>
                <a:t>× </a:t>
              </a:r>
              <a:r>
                <a:rPr lang="ar-SA" sz="2400" b="1">
                  <a:solidFill>
                    <a:srgbClr val="FF0000"/>
                  </a:solidFill>
                </a:rPr>
                <a:t>25</a:t>
              </a:r>
              <a:r>
                <a:rPr lang="ar-SA" sz="2400" b="1"/>
                <a:t> </a:t>
              </a:r>
              <a:r>
                <a:rPr lang="ar-SA" sz="2400" b="1" dirty="0"/>
                <a:t>× </a:t>
              </a:r>
              <a:r>
                <a:rPr lang="ar-SA" sz="2400" b="1" dirty="0">
                  <a:solidFill>
                    <a:srgbClr val="00B0F0"/>
                  </a:solidFill>
                </a:rPr>
                <a:t>7</a:t>
              </a:r>
              <a:endParaRPr lang="en-US" sz="2400" b="1" dirty="0">
                <a:solidFill>
                  <a:srgbClr val="00B0F0"/>
                </a:solidFill>
              </a:endParaRPr>
            </a:p>
          </p:txBody>
        </p:sp>
        <p:grpSp>
          <p:nvGrpSpPr>
            <p:cNvPr id="14" name="Group 14">
              <a:extLst>
                <a:ext uri="{FF2B5EF4-FFF2-40B4-BE49-F238E27FC236}">
                  <a16:creationId xmlns:a16="http://schemas.microsoft.com/office/drawing/2014/main" id="{694565F3-23D2-A5D9-D8AA-D9F3741B15F4}"/>
                </a:ext>
              </a:extLst>
            </p:cNvPr>
            <p:cNvGrpSpPr>
              <a:grpSpLocks/>
            </p:cNvGrpSpPr>
            <p:nvPr/>
          </p:nvGrpSpPr>
          <p:grpSpPr bwMode="auto">
            <a:xfrm>
              <a:off x="4332" y="1820"/>
              <a:ext cx="182" cy="480"/>
              <a:chOff x="975" y="3104"/>
              <a:chExt cx="182" cy="480"/>
            </a:xfrm>
          </p:grpSpPr>
          <p:sp>
            <p:nvSpPr>
              <p:cNvPr id="15" name="Text Box 15">
                <a:extLst>
                  <a:ext uri="{FF2B5EF4-FFF2-40B4-BE49-F238E27FC236}">
                    <a16:creationId xmlns:a16="http://schemas.microsoft.com/office/drawing/2014/main" id="{D15B68B1-A7E5-774A-EFAB-340885C46B4C}"/>
                  </a:ext>
                </a:extLst>
              </p:cNvPr>
              <p:cNvSpPr txBox="1">
                <a:spLocks noChangeArrowheads="1"/>
              </p:cNvSpPr>
              <p:nvPr/>
            </p:nvSpPr>
            <p:spPr bwMode="auto">
              <a:xfrm>
                <a:off x="975" y="3104"/>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16" name="Line 16">
                <a:extLst>
                  <a:ext uri="{FF2B5EF4-FFF2-40B4-BE49-F238E27FC236}">
                    <a16:creationId xmlns:a16="http://schemas.microsoft.com/office/drawing/2014/main" id="{517AA5E1-9557-F10C-7255-FA51F93A2681}"/>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7">
                <a:extLst>
                  <a:ext uri="{FF2B5EF4-FFF2-40B4-BE49-F238E27FC236}">
                    <a16:creationId xmlns:a16="http://schemas.microsoft.com/office/drawing/2014/main" id="{797880DE-B800-CB5E-5362-2E1800A869CE}"/>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sp>
        <p:nvSpPr>
          <p:cNvPr id="18" name="مربع نص 17">
            <a:extLst>
              <a:ext uri="{FF2B5EF4-FFF2-40B4-BE49-F238E27FC236}">
                <a16:creationId xmlns:a16="http://schemas.microsoft.com/office/drawing/2014/main" id="{9D431DC4-81C8-104E-BDB9-AC62E945BDFD}"/>
              </a:ext>
            </a:extLst>
          </p:cNvPr>
          <p:cNvSpPr txBox="1"/>
          <p:nvPr/>
        </p:nvSpPr>
        <p:spPr>
          <a:xfrm>
            <a:off x="7496684" y="4214466"/>
            <a:ext cx="320675" cy="400110"/>
          </a:xfrm>
          <a:prstGeom prst="rect">
            <a:avLst/>
          </a:prstGeom>
          <a:noFill/>
        </p:spPr>
        <p:txBody>
          <a:bodyPr wrap="square" rtlCol="0">
            <a:spAutoFit/>
          </a:bodyPr>
          <a:lstStyle/>
          <a:p>
            <a:r>
              <a:rPr lang="ar-SA" sz="2000" dirty="0"/>
              <a:t>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ppt_x</p:attrName>
                                        </p:attrNameLst>
                                      </p:cBhvr>
                                      <p:tavLst>
                                        <p:tav tm="0">
                                          <p:val>
                                            <p:strVal val="#ppt_x-.2"/>
                                          </p:val>
                                        </p:tav>
                                        <p:tav tm="100000">
                                          <p:val>
                                            <p:strVal val="#ppt_x"/>
                                          </p:val>
                                        </p:tav>
                                      </p:tavLst>
                                    </p:anim>
                                    <p:anim calcmode="lin" valueType="num">
                                      <p:cBhvr>
                                        <p:cTn id="8"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3734"/>
                                        </p:tgtEl>
                                        <p:attrNameLst>
                                          <p:attrName>style.visibility</p:attrName>
                                        </p:attrNameLst>
                                      </p:cBhvr>
                                      <p:to>
                                        <p:strVal val="visible"/>
                                      </p:to>
                                    </p:set>
                                    <p:anim calcmode="lin" valueType="num">
                                      <p:cBhvr>
                                        <p:cTn id="14" dur="1000" fill="hold"/>
                                        <p:tgtEl>
                                          <p:spTgt spid="73734"/>
                                        </p:tgtEl>
                                        <p:attrNameLst>
                                          <p:attrName>ppt_x</p:attrName>
                                        </p:attrNameLst>
                                      </p:cBhvr>
                                      <p:tavLst>
                                        <p:tav tm="0">
                                          <p:val>
                                            <p:strVal val="#ppt_x-.2"/>
                                          </p:val>
                                        </p:tav>
                                        <p:tav tm="100000">
                                          <p:val>
                                            <p:strVal val="#ppt_x"/>
                                          </p:val>
                                        </p:tav>
                                      </p:tavLst>
                                    </p:anim>
                                    <p:anim calcmode="lin" valueType="num">
                                      <p:cBhvr>
                                        <p:cTn id="15"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3740"/>
                                        </p:tgtEl>
                                        <p:attrNameLst>
                                          <p:attrName>style.visibility</p:attrName>
                                        </p:attrNameLst>
                                      </p:cBhvr>
                                      <p:to>
                                        <p:strVal val="visible"/>
                                      </p:to>
                                    </p:set>
                                    <p:anim calcmode="lin" valueType="num">
                                      <p:cBhvr>
                                        <p:cTn id="21" dur="1000" fill="hold"/>
                                        <p:tgtEl>
                                          <p:spTgt spid="73740"/>
                                        </p:tgtEl>
                                        <p:attrNameLst>
                                          <p:attrName>ppt_x</p:attrName>
                                        </p:attrNameLst>
                                      </p:cBhvr>
                                      <p:tavLst>
                                        <p:tav tm="0">
                                          <p:val>
                                            <p:strVal val="#ppt_x-.2"/>
                                          </p:val>
                                        </p:tav>
                                        <p:tav tm="100000">
                                          <p:val>
                                            <p:strVal val="#ppt_x"/>
                                          </p:val>
                                        </p:tav>
                                      </p:tavLst>
                                    </p:anim>
                                    <p:anim calcmode="lin" valueType="num">
                                      <p:cBhvr>
                                        <p:cTn id="22"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73733"/>
                                        </p:tgtEl>
                                        <p:attrNameLst>
                                          <p:attrName>style.visibility</p:attrName>
                                        </p:attrNameLst>
                                      </p:cBhvr>
                                      <p:to>
                                        <p:strVal val="visible"/>
                                      </p:to>
                                    </p:set>
                                    <p:anim calcmode="lin" valueType="num">
                                      <p:cBhvr>
                                        <p:cTn id="39" dur="1000" fill="hold"/>
                                        <p:tgtEl>
                                          <p:spTgt spid="73733"/>
                                        </p:tgtEl>
                                        <p:attrNameLst>
                                          <p:attrName>ppt_x</p:attrName>
                                        </p:attrNameLst>
                                      </p:cBhvr>
                                      <p:tavLst>
                                        <p:tav tm="0">
                                          <p:val>
                                            <p:strVal val="#ppt_x-.2"/>
                                          </p:val>
                                        </p:tav>
                                        <p:tav tm="100000">
                                          <p:val>
                                            <p:strVal val="#ppt_x"/>
                                          </p:val>
                                        </p:tav>
                                      </p:tavLst>
                                    </p:anim>
                                    <p:anim calcmode="lin" valueType="num">
                                      <p:cBhvr>
                                        <p:cTn id="40"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73733"/>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ppt_x</p:attrName>
                                        </p:attrNameLst>
                                      </p:cBhvr>
                                      <p:tavLst>
                                        <p:tav tm="0">
                                          <p:val>
                                            <p:strVal val="#ppt_x-.2"/>
                                          </p:val>
                                        </p:tav>
                                        <p:tav tm="100000">
                                          <p:val>
                                            <p:strVal val="#ppt_x"/>
                                          </p:val>
                                        </p:tav>
                                      </p:tavLst>
                                    </p:anim>
                                    <p:anim calcmode="lin" valueType="num">
                                      <p:cBhvr>
                                        <p:cTn id="4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صورة 1">
            <a:extLst>
              <a:ext uri="{FF2B5EF4-FFF2-40B4-BE49-F238E27FC236}">
                <a16:creationId xmlns:a16="http://schemas.microsoft.com/office/drawing/2014/main" id="{135CC86E-094A-E88D-CDDB-6E465A193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68263"/>
            <a:ext cx="9120187"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مربع نص 3">
            <a:extLst>
              <a:ext uri="{FF2B5EF4-FFF2-40B4-BE49-F238E27FC236}">
                <a16:creationId xmlns:a16="http://schemas.microsoft.com/office/drawing/2014/main" id="{E2EFBEC6-1766-6B33-10C9-DDAFB2D1AE3D}"/>
              </a:ext>
            </a:extLst>
          </p:cNvPr>
          <p:cNvSpPr txBox="1">
            <a:spLocks noChangeArrowheads="1"/>
          </p:cNvSpPr>
          <p:nvPr/>
        </p:nvSpPr>
        <p:spPr bwMode="auto">
          <a:xfrm>
            <a:off x="10417175" y="692150"/>
            <a:ext cx="6540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8</a:t>
            </a:r>
          </a:p>
        </p:txBody>
      </p:sp>
      <p:sp>
        <p:nvSpPr>
          <p:cNvPr id="5" name="مربع نص 4">
            <a:extLst>
              <a:ext uri="{FF2B5EF4-FFF2-40B4-BE49-F238E27FC236}">
                <a16:creationId xmlns:a16="http://schemas.microsoft.com/office/drawing/2014/main" id="{268BA91B-42B2-EAAD-20C8-0C11F687BA82}"/>
              </a:ext>
            </a:extLst>
          </p:cNvPr>
          <p:cNvSpPr txBox="1"/>
          <p:nvPr/>
        </p:nvSpPr>
        <p:spPr>
          <a:xfrm>
            <a:off x="5951538" y="4365625"/>
            <a:ext cx="685800" cy="300038"/>
          </a:xfrm>
          <a:prstGeom prst="rect">
            <a:avLst/>
          </a:prstGeom>
          <a:solidFill>
            <a:schemeClr val="accent5"/>
          </a:solidFill>
        </p:spPr>
        <p:txBody>
          <a:bodyPr rtlCol="1">
            <a:spAutoFit/>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ar-SA" sz="1350" b="0" i="0" u="none" strike="noStrike" kern="1200" cap="none" spc="0" normalizeH="0" baseline="0" noProof="0">
              <a:ln>
                <a:noFill/>
              </a:ln>
              <a:solidFill>
                <a:srgbClr val="000000"/>
              </a:solidFill>
              <a:effectLst/>
              <a:uLnTx/>
              <a:uFillTx/>
              <a:latin typeface="Arial"/>
              <a:ea typeface="+mn-ea"/>
              <a:cs typeface="Arial"/>
            </a:endParaRPr>
          </a:p>
        </p:txBody>
      </p:sp>
      <p:sp>
        <p:nvSpPr>
          <p:cNvPr id="6" name="مربع نص 5">
            <a:extLst>
              <a:ext uri="{FF2B5EF4-FFF2-40B4-BE49-F238E27FC236}">
                <a16:creationId xmlns:a16="http://schemas.microsoft.com/office/drawing/2014/main" id="{11BA9936-F4C4-A96B-3CDD-41D05713D537}"/>
              </a:ext>
            </a:extLst>
          </p:cNvPr>
          <p:cNvSpPr txBox="1"/>
          <p:nvPr/>
        </p:nvSpPr>
        <p:spPr>
          <a:xfrm>
            <a:off x="3756025" y="4065588"/>
            <a:ext cx="1487488" cy="300037"/>
          </a:xfrm>
          <a:prstGeom prst="rect">
            <a:avLst/>
          </a:prstGeom>
          <a:solidFill>
            <a:schemeClr val="accent5"/>
          </a:solidFill>
        </p:spPr>
        <p:txBody>
          <a:bodyPr rtlCol="1">
            <a:spAutoFit/>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ar-SA" sz="1350" b="0" i="0" u="none" strike="noStrike" kern="120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9B0A-096B-2611-4880-4763148A12B6}"/>
            </a:ext>
          </a:extLst>
        </p:cNvPr>
        <p:cNvGrpSpPr/>
        <p:nvPr/>
      </p:nvGrpSpPr>
      <p:grpSpPr>
        <a:xfrm>
          <a:off x="0" y="0"/>
          <a:ext cx="0" cy="0"/>
          <a:chOff x="0" y="0"/>
          <a:chExt cx="0" cy="0"/>
        </a:xfrm>
      </p:grpSpPr>
      <p:sp>
        <p:nvSpPr>
          <p:cNvPr id="73732" name="Text Box 4">
            <a:extLst>
              <a:ext uri="{FF2B5EF4-FFF2-40B4-BE49-F238E27FC236}">
                <a16:creationId xmlns:a16="http://schemas.microsoft.com/office/drawing/2014/main" id="{B1D8523C-BD64-3ABC-892D-1D82AD0A2A13}"/>
              </a:ext>
            </a:extLst>
          </p:cNvPr>
          <p:cNvSpPr txBox="1">
            <a:spLocks noChangeArrowheads="1"/>
          </p:cNvSpPr>
          <p:nvPr/>
        </p:nvSpPr>
        <p:spPr bwMode="auto">
          <a:xfrm>
            <a:off x="8472489" y="2201864"/>
            <a:ext cx="1979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CC6600"/>
                </a:solidFill>
              </a:rPr>
              <a:t>حجم المخروط =</a:t>
            </a:r>
            <a:endParaRPr lang="en-US" sz="2400" b="1">
              <a:solidFill>
                <a:srgbClr val="CC6600"/>
              </a:solidFill>
            </a:endParaRPr>
          </a:p>
        </p:txBody>
      </p:sp>
      <p:sp>
        <p:nvSpPr>
          <p:cNvPr id="73733" name="Text Box 5">
            <a:extLst>
              <a:ext uri="{FF2B5EF4-FFF2-40B4-BE49-F238E27FC236}">
                <a16:creationId xmlns:a16="http://schemas.microsoft.com/office/drawing/2014/main" id="{00A18167-642E-AE73-E5AC-1AD5FC6925EC}"/>
              </a:ext>
            </a:extLst>
          </p:cNvPr>
          <p:cNvSpPr txBox="1">
            <a:spLocks noChangeArrowheads="1"/>
          </p:cNvSpPr>
          <p:nvPr/>
        </p:nvSpPr>
        <p:spPr bwMode="auto">
          <a:xfrm>
            <a:off x="6858001" y="4910734"/>
            <a:ext cx="2136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a:solidFill>
                  <a:srgbClr val="CC6600"/>
                </a:solidFill>
                <a:latin typeface="Arial Unicode MS" pitchFamily="34" charset="-128"/>
                <a:ea typeface="Arial Unicode MS" pitchFamily="34" charset="-128"/>
                <a:cs typeface="Arial Unicode MS" pitchFamily="34" charset="-128"/>
              </a:rPr>
              <a:t>≈</a:t>
            </a:r>
            <a:r>
              <a:rPr lang="ar-SA" sz="2400" b="1">
                <a:solidFill>
                  <a:srgbClr val="CC6600"/>
                </a:solidFill>
              </a:rPr>
              <a:t>  2948,9 قدم3</a:t>
            </a:r>
            <a:endParaRPr lang="en-US" sz="2400" b="1" dirty="0">
              <a:solidFill>
                <a:srgbClr val="CC6600"/>
              </a:solidFill>
            </a:endParaRPr>
          </a:p>
        </p:txBody>
      </p:sp>
      <p:grpSp>
        <p:nvGrpSpPr>
          <p:cNvPr id="73734" name="Group 6">
            <a:extLst>
              <a:ext uri="{FF2B5EF4-FFF2-40B4-BE49-F238E27FC236}">
                <a16:creationId xmlns:a16="http://schemas.microsoft.com/office/drawing/2014/main" id="{61A8DBBD-394A-A6E0-9FA9-F23495888726}"/>
              </a:ext>
            </a:extLst>
          </p:cNvPr>
          <p:cNvGrpSpPr>
            <a:grpSpLocks/>
          </p:cNvGrpSpPr>
          <p:nvPr/>
        </p:nvGrpSpPr>
        <p:grpSpPr bwMode="auto">
          <a:xfrm>
            <a:off x="5843588" y="2074864"/>
            <a:ext cx="2736850" cy="719137"/>
            <a:chOff x="2721" y="2895"/>
            <a:chExt cx="1724" cy="453"/>
          </a:xfrm>
        </p:grpSpPr>
        <p:sp>
          <p:nvSpPr>
            <p:cNvPr id="73735" name="Text Box 7">
              <a:extLst>
                <a:ext uri="{FF2B5EF4-FFF2-40B4-BE49-F238E27FC236}">
                  <a16:creationId xmlns:a16="http://schemas.microsoft.com/office/drawing/2014/main" id="{746D90B8-6AB0-AA35-FF2B-F499B847943A}"/>
                </a:ext>
              </a:extLst>
            </p:cNvPr>
            <p:cNvSpPr txBox="1">
              <a:spLocks noChangeArrowheads="1"/>
            </p:cNvSpPr>
            <p:nvPr/>
          </p:nvSpPr>
          <p:spPr bwMode="auto">
            <a:xfrm>
              <a:off x="2721" y="2976"/>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grpSp>
          <p:nvGrpSpPr>
            <p:cNvPr id="73736" name="Group 8">
              <a:extLst>
                <a:ext uri="{FF2B5EF4-FFF2-40B4-BE49-F238E27FC236}">
                  <a16:creationId xmlns:a16="http://schemas.microsoft.com/office/drawing/2014/main" id="{5B6F7858-742D-6D31-225F-F0AFED2B34BD}"/>
                </a:ext>
              </a:extLst>
            </p:cNvPr>
            <p:cNvGrpSpPr>
              <a:grpSpLocks/>
            </p:cNvGrpSpPr>
            <p:nvPr/>
          </p:nvGrpSpPr>
          <p:grpSpPr bwMode="auto">
            <a:xfrm>
              <a:off x="4263" y="2895"/>
              <a:ext cx="182" cy="453"/>
              <a:chOff x="975" y="3090"/>
              <a:chExt cx="182" cy="453"/>
            </a:xfrm>
          </p:grpSpPr>
          <p:sp>
            <p:nvSpPr>
              <p:cNvPr id="73737" name="Text Box 9">
                <a:extLst>
                  <a:ext uri="{FF2B5EF4-FFF2-40B4-BE49-F238E27FC236}">
                    <a16:creationId xmlns:a16="http://schemas.microsoft.com/office/drawing/2014/main" id="{6DE4599E-DC4A-AB8A-023F-954DE941D6E2}"/>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3738" name="Line 10">
                <a:extLst>
                  <a:ext uri="{FF2B5EF4-FFF2-40B4-BE49-F238E27FC236}">
                    <a16:creationId xmlns:a16="http://schemas.microsoft.com/office/drawing/2014/main" id="{1B54127D-9CC8-B1A9-9C14-B1AC9FBFCF93}"/>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Text Box 11">
                <a:extLst>
                  <a:ext uri="{FF2B5EF4-FFF2-40B4-BE49-F238E27FC236}">
                    <a16:creationId xmlns:a16="http://schemas.microsoft.com/office/drawing/2014/main" id="{CF25ED62-2827-5CC6-1E2A-2600B8AAA142}"/>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3740" name="Group 12">
            <a:extLst>
              <a:ext uri="{FF2B5EF4-FFF2-40B4-BE49-F238E27FC236}">
                <a16:creationId xmlns:a16="http://schemas.microsoft.com/office/drawing/2014/main" id="{70F3486B-4D82-A4F9-5717-3566A8B51AD5}"/>
              </a:ext>
            </a:extLst>
          </p:cNvPr>
          <p:cNvGrpSpPr>
            <a:grpSpLocks/>
          </p:cNvGrpSpPr>
          <p:nvPr/>
        </p:nvGrpSpPr>
        <p:grpSpPr bwMode="auto">
          <a:xfrm>
            <a:off x="5973763" y="2984502"/>
            <a:ext cx="2952750" cy="762001"/>
            <a:chOff x="2894" y="1820"/>
            <a:chExt cx="1860" cy="480"/>
          </a:xfrm>
        </p:grpSpPr>
        <p:sp>
          <p:nvSpPr>
            <p:cNvPr id="73741" name="Text Box 13">
              <a:extLst>
                <a:ext uri="{FF2B5EF4-FFF2-40B4-BE49-F238E27FC236}">
                  <a16:creationId xmlns:a16="http://schemas.microsoft.com/office/drawing/2014/main" id="{0C79D673-D2EE-4478-ECD8-52583F38DFE4}"/>
                </a:ext>
              </a:extLst>
            </p:cNvPr>
            <p:cNvSpPr txBox="1">
              <a:spLocks noChangeArrowheads="1"/>
            </p:cNvSpPr>
            <p:nvPr/>
          </p:nvSpPr>
          <p:spPr bwMode="auto">
            <a:xfrm>
              <a:off x="2894" y="1879"/>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400" b="1" dirty="0"/>
                <a:t>=       </a:t>
              </a:r>
              <a:r>
                <a:rPr lang="ar-SA" sz="2400" b="1"/>
                <a:t>× ط × </a:t>
              </a:r>
              <a:r>
                <a:rPr lang="ar-SA" sz="3200" b="1" baseline="30000"/>
                <a:t>2</a:t>
              </a:r>
              <a:r>
                <a:rPr lang="ar-SA" sz="2400" b="1">
                  <a:solidFill>
                    <a:srgbClr val="FF0000"/>
                  </a:solidFill>
                </a:rPr>
                <a:t>16</a:t>
              </a:r>
              <a:r>
                <a:rPr lang="ar-SA" sz="2400" b="1"/>
                <a:t> × </a:t>
              </a:r>
              <a:r>
                <a:rPr lang="ar-SA" sz="2400" b="1">
                  <a:solidFill>
                    <a:srgbClr val="00B0F0"/>
                  </a:solidFill>
                </a:rPr>
                <a:t>11</a:t>
              </a:r>
              <a:endParaRPr lang="en-US" sz="2400" b="1" dirty="0">
                <a:solidFill>
                  <a:srgbClr val="00B0F0"/>
                </a:solidFill>
              </a:endParaRPr>
            </a:p>
          </p:txBody>
        </p:sp>
        <p:grpSp>
          <p:nvGrpSpPr>
            <p:cNvPr id="73742" name="Group 14">
              <a:extLst>
                <a:ext uri="{FF2B5EF4-FFF2-40B4-BE49-F238E27FC236}">
                  <a16:creationId xmlns:a16="http://schemas.microsoft.com/office/drawing/2014/main" id="{E11B8366-2CC1-074E-F0E9-30F44D04DD55}"/>
                </a:ext>
              </a:extLst>
            </p:cNvPr>
            <p:cNvGrpSpPr>
              <a:grpSpLocks/>
            </p:cNvGrpSpPr>
            <p:nvPr/>
          </p:nvGrpSpPr>
          <p:grpSpPr bwMode="auto">
            <a:xfrm>
              <a:off x="4332" y="1820"/>
              <a:ext cx="182" cy="480"/>
              <a:chOff x="975" y="3104"/>
              <a:chExt cx="182" cy="480"/>
            </a:xfrm>
          </p:grpSpPr>
          <p:sp>
            <p:nvSpPr>
              <p:cNvPr id="73743" name="Text Box 15">
                <a:extLst>
                  <a:ext uri="{FF2B5EF4-FFF2-40B4-BE49-F238E27FC236}">
                    <a16:creationId xmlns:a16="http://schemas.microsoft.com/office/drawing/2014/main" id="{EB6117C7-2586-BC1E-D460-E82371A7843E}"/>
                  </a:ext>
                </a:extLst>
              </p:cNvPr>
              <p:cNvSpPr txBox="1">
                <a:spLocks noChangeArrowheads="1"/>
              </p:cNvSpPr>
              <p:nvPr/>
            </p:nvSpPr>
            <p:spPr bwMode="auto">
              <a:xfrm>
                <a:off x="975" y="3104"/>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73744" name="Line 16">
                <a:extLst>
                  <a:ext uri="{FF2B5EF4-FFF2-40B4-BE49-F238E27FC236}">
                    <a16:creationId xmlns:a16="http://schemas.microsoft.com/office/drawing/2014/main" id="{797626BE-513F-FF25-4FBD-8B1DAE1CA58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Text Box 17">
                <a:extLst>
                  <a:ext uri="{FF2B5EF4-FFF2-40B4-BE49-F238E27FC236}">
                    <a16:creationId xmlns:a16="http://schemas.microsoft.com/office/drawing/2014/main" id="{F8D288E6-9A3C-1F83-5AE2-1DBAA6EAC7E0}"/>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pic>
        <p:nvPicPr>
          <p:cNvPr id="6" name="Picture 264">
            <a:extLst>
              <a:ext uri="{FF2B5EF4-FFF2-40B4-BE49-F238E27FC236}">
                <a16:creationId xmlns:a16="http://schemas.microsoft.com/office/drawing/2014/main" id="{5EDE0F57-7AD7-D17B-D81E-C943B79F1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a:extLst>
              <a:ext uri="{FF2B5EF4-FFF2-40B4-BE49-F238E27FC236}">
                <a16:creationId xmlns:a16="http://schemas.microsoft.com/office/drawing/2014/main" id="{D0C4AD6B-6ADC-8F02-C9C7-0D8B25B5BF81}"/>
              </a:ext>
            </a:extLst>
          </p:cNvPr>
          <p:cNvPicPr>
            <a:picLocks noChangeAspect="1"/>
          </p:cNvPicPr>
          <p:nvPr/>
        </p:nvPicPr>
        <p:blipFill>
          <a:blip r:embed="rId3"/>
          <a:stretch>
            <a:fillRect/>
          </a:stretch>
        </p:blipFill>
        <p:spPr>
          <a:xfrm>
            <a:off x="7582411" y="828433"/>
            <a:ext cx="2513878" cy="482308"/>
          </a:xfrm>
          <a:prstGeom prst="rect">
            <a:avLst/>
          </a:prstGeom>
        </p:spPr>
      </p:pic>
      <p:pic>
        <p:nvPicPr>
          <p:cNvPr id="7" name="صورة 6">
            <a:extLst>
              <a:ext uri="{FF2B5EF4-FFF2-40B4-BE49-F238E27FC236}">
                <a16:creationId xmlns:a16="http://schemas.microsoft.com/office/drawing/2014/main" id="{E5401C51-63CC-7628-DB43-5C194DB3104C}"/>
              </a:ext>
            </a:extLst>
          </p:cNvPr>
          <p:cNvPicPr>
            <a:picLocks noChangeAspect="1"/>
          </p:cNvPicPr>
          <p:nvPr/>
        </p:nvPicPr>
        <p:blipFill>
          <a:blip r:embed="rId4">
            <a:duotone>
              <a:prstClr val="black"/>
              <a:srgbClr val="92D050">
                <a:tint val="45000"/>
                <a:satMod val="400000"/>
              </a:srgbClr>
            </a:duotone>
          </a:blip>
          <a:stretch>
            <a:fillRect/>
          </a:stretch>
        </p:blipFill>
        <p:spPr>
          <a:xfrm>
            <a:off x="4967809" y="1435850"/>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8" name="Group 12">
            <a:extLst>
              <a:ext uri="{FF2B5EF4-FFF2-40B4-BE49-F238E27FC236}">
                <a16:creationId xmlns:a16="http://schemas.microsoft.com/office/drawing/2014/main" id="{EBCD1D78-6AC9-00BE-7541-1B41602E7E7E}"/>
              </a:ext>
            </a:extLst>
          </p:cNvPr>
          <p:cNvGrpSpPr>
            <a:grpSpLocks/>
          </p:cNvGrpSpPr>
          <p:nvPr/>
        </p:nvGrpSpPr>
        <p:grpSpPr bwMode="auto">
          <a:xfrm>
            <a:off x="5482317" y="3713464"/>
            <a:ext cx="3481388" cy="762001"/>
            <a:chOff x="2561" y="1820"/>
            <a:chExt cx="2193" cy="480"/>
          </a:xfrm>
        </p:grpSpPr>
        <p:sp>
          <p:nvSpPr>
            <p:cNvPr id="9" name="Text Box 13">
              <a:extLst>
                <a:ext uri="{FF2B5EF4-FFF2-40B4-BE49-F238E27FC236}">
                  <a16:creationId xmlns:a16="http://schemas.microsoft.com/office/drawing/2014/main" id="{D3C6F865-71EA-0289-D245-32E155941B0B}"/>
                </a:ext>
              </a:extLst>
            </p:cNvPr>
            <p:cNvSpPr txBox="1">
              <a:spLocks noChangeArrowheads="1"/>
            </p:cNvSpPr>
            <p:nvPr/>
          </p:nvSpPr>
          <p:spPr bwMode="auto">
            <a:xfrm>
              <a:off x="2561" y="1879"/>
              <a:ext cx="219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t>=       </a:t>
              </a:r>
              <a:r>
                <a:rPr lang="ar-SA" sz="2400" b="1"/>
                <a:t>× 3,14 × </a:t>
              </a:r>
              <a:r>
                <a:rPr lang="ar-SA" sz="2400" b="1">
                  <a:solidFill>
                    <a:srgbClr val="FF0000"/>
                  </a:solidFill>
                </a:rPr>
                <a:t>256</a:t>
              </a:r>
              <a:r>
                <a:rPr lang="ar-SA" sz="2400" b="1"/>
                <a:t> × </a:t>
              </a:r>
              <a:r>
                <a:rPr lang="ar-SA" sz="2400" b="1">
                  <a:solidFill>
                    <a:srgbClr val="00B0F0"/>
                  </a:solidFill>
                </a:rPr>
                <a:t>11</a:t>
              </a:r>
              <a:endParaRPr lang="en-US" sz="2400" b="1" dirty="0">
                <a:solidFill>
                  <a:srgbClr val="00B0F0"/>
                </a:solidFill>
              </a:endParaRPr>
            </a:p>
          </p:txBody>
        </p:sp>
        <p:grpSp>
          <p:nvGrpSpPr>
            <p:cNvPr id="10" name="Group 14">
              <a:extLst>
                <a:ext uri="{FF2B5EF4-FFF2-40B4-BE49-F238E27FC236}">
                  <a16:creationId xmlns:a16="http://schemas.microsoft.com/office/drawing/2014/main" id="{21B295C6-0BF3-ED09-60FB-7C3A73D0DCBE}"/>
                </a:ext>
              </a:extLst>
            </p:cNvPr>
            <p:cNvGrpSpPr>
              <a:grpSpLocks/>
            </p:cNvGrpSpPr>
            <p:nvPr/>
          </p:nvGrpSpPr>
          <p:grpSpPr bwMode="auto">
            <a:xfrm>
              <a:off x="4332" y="1820"/>
              <a:ext cx="182" cy="480"/>
              <a:chOff x="975" y="3104"/>
              <a:chExt cx="182" cy="480"/>
            </a:xfrm>
          </p:grpSpPr>
          <p:sp>
            <p:nvSpPr>
              <p:cNvPr id="11" name="Text Box 15">
                <a:extLst>
                  <a:ext uri="{FF2B5EF4-FFF2-40B4-BE49-F238E27FC236}">
                    <a16:creationId xmlns:a16="http://schemas.microsoft.com/office/drawing/2014/main" id="{6D1DB108-E916-B11F-7807-D574B2DF8D57}"/>
                  </a:ext>
                </a:extLst>
              </p:cNvPr>
              <p:cNvSpPr txBox="1">
                <a:spLocks noChangeArrowheads="1"/>
              </p:cNvSpPr>
              <p:nvPr/>
            </p:nvSpPr>
            <p:spPr bwMode="auto">
              <a:xfrm>
                <a:off x="975" y="3104"/>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12" name="Line 16">
                <a:extLst>
                  <a:ext uri="{FF2B5EF4-FFF2-40B4-BE49-F238E27FC236}">
                    <a16:creationId xmlns:a16="http://schemas.microsoft.com/office/drawing/2014/main" id="{FFDE7685-26BB-DA54-9E30-B4F09257C5E2}"/>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7">
                <a:extLst>
                  <a:ext uri="{FF2B5EF4-FFF2-40B4-BE49-F238E27FC236}">
                    <a16:creationId xmlns:a16="http://schemas.microsoft.com/office/drawing/2014/main" id="{0C099FB3-67AF-F571-00D7-337564997B48}"/>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pic>
        <p:nvPicPr>
          <p:cNvPr id="20" name="صورة 19">
            <a:extLst>
              <a:ext uri="{FF2B5EF4-FFF2-40B4-BE49-F238E27FC236}">
                <a16:creationId xmlns:a16="http://schemas.microsoft.com/office/drawing/2014/main" id="{C2E626AD-27D9-ADB9-F179-2BBE5403AA98}"/>
              </a:ext>
            </a:extLst>
          </p:cNvPr>
          <p:cNvPicPr>
            <a:picLocks noChangeAspect="1"/>
          </p:cNvPicPr>
          <p:nvPr/>
        </p:nvPicPr>
        <p:blipFill>
          <a:blip r:embed="rId5"/>
          <a:stretch>
            <a:fillRect/>
          </a:stretch>
        </p:blipFill>
        <p:spPr>
          <a:xfrm>
            <a:off x="1900323" y="2845674"/>
            <a:ext cx="3581400" cy="1123950"/>
          </a:xfrm>
          <a:prstGeom prst="rect">
            <a:avLst/>
          </a:prstGeom>
        </p:spPr>
      </p:pic>
    </p:spTree>
    <p:extLst>
      <p:ext uri="{BB962C8B-B14F-4D97-AF65-F5344CB8AC3E}">
        <p14:creationId xmlns:p14="http://schemas.microsoft.com/office/powerpoint/2010/main" val="1197673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ppt_x</p:attrName>
                                        </p:attrNameLst>
                                      </p:cBhvr>
                                      <p:tavLst>
                                        <p:tav tm="0">
                                          <p:val>
                                            <p:strVal val="#ppt_x-.2"/>
                                          </p:val>
                                        </p:tav>
                                        <p:tav tm="100000">
                                          <p:val>
                                            <p:strVal val="#ppt_x"/>
                                          </p:val>
                                        </p:tav>
                                      </p:tavLst>
                                    </p:anim>
                                    <p:anim calcmode="lin" valueType="num">
                                      <p:cBhvr>
                                        <p:cTn id="8"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3734"/>
                                        </p:tgtEl>
                                        <p:attrNameLst>
                                          <p:attrName>style.visibility</p:attrName>
                                        </p:attrNameLst>
                                      </p:cBhvr>
                                      <p:to>
                                        <p:strVal val="visible"/>
                                      </p:to>
                                    </p:set>
                                    <p:anim calcmode="lin" valueType="num">
                                      <p:cBhvr>
                                        <p:cTn id="14" dur="1000" fill="hold"/>
                                        <p:tgtEl>
                                          <p:spTgt spid="73734"/>
                                        </p:tgtEl>
                                        <p:attrNameLst>
                                          <p:attrName>ppt_x</p:attrName>
                                        </p:attrNameLst>
                                      </p:cBhvr>
                                      <p:tavLst>
                                        <p:tav tm="0">
                                          <p:val>
                                            <p:strVal val="#ppt_x-.2"/>
                                          </p:val>
                                        </p:tav>
                                        <p:tav tm="100000">
                                          <p:val>
                                            <p:strVal val="#ppt_x"/>
                                          </p:val>
                                        </p:tav>
                                      </p:tavLst>
                                    </p:anim>
                                    <p:anim calcmode="lin" valueType="num">
                                      <p:cBhvr>
                                        <p:cTn id="15"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3740"/>
                                        </p:tgtEl>
                                        <p:attrNameLst>
                                          <p:attrName>style.visibility</p:attrName>
                                        </p:attrNameLst>
                                      </p:cBhvr>
                                      <p:to>
                                        <p:strVal val="visible"/>
                                      </p:to>
                                    </p:set>
                                    <p:anim calcmode="lin" valueType="num">
                                      <p:cBhvr>
                                        <p:cTn id="21" dur="1000" fill="hold"/>
                                        <p:tgtEl>
                                          <p:spTgt spid="73740"/>
                                        </p:tgtEl>
                                        <p:attrNameLst>
                                          <p:attrName>ppt_x</p:attrName>
                                        </p:attrNameLst>
                                      </p:cBhvr>
                                      <p:tavLst>
                                        <p:tav tm="0">
                                          <p:val>
                                            <p:strVal val="#ppt_x-.2"/>
                                          </p:val>
                                        </p:tav>
                                        <p:tav tm="100000">
                                          <p:val>
                                            <p:strVal val="#ppt_x"/>
                                          </p:val>
                                        </p:tav>
                                      </p:tavLst>
                                    </p:anim>
                                    <p:anim calcmode="lin" valueType="num">
                                      <p:cBhvr>
                                        <p:cTn id="22"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4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3733"/>
                                        </p:tgtEl>
                                        <p:attrNameLst>
                                          <p:attrName>style.visibility</p:attrName>
                                        </p:attrNameLst>
                                      </p:cBhvr>
                                      <p:to>
                                        <p:strVal val="visible"/>
                                      </p:to>
                                    </p:set>
                                    <p:anim calcmode="lin" valueType="num">
                                      <p:cBhvr>
                                        <p:cTn id="35" dur="1000" fill="hold"/>
                                        <p:tgtEl>
                                          <p:spTgt spid="73733"/>
                                        </p:tgtEl>
                                        <p:attrNameLst>
                                          <p:attrName>ppt_x</p:attrName>
                                        </p:attrNameLst>
                                      </p:cBhvr>
                                      <p:tavLst>
                                        <p:tav tm="0">
                                          <p:val>
                                            <p:strVal val="#ppt_x-.2"/>
                                          </p:val>
                                        </p:tav>
                                        <p:tav tm="100000">
                                          <p:val>
                                            <p:strVal val="#ppt_x"/>
                                          </p:val>
                                        </p:tav>
                                      </p:tavLst>
                                    </p:anim>
                                    <p:anim calcmode="lin" valueType="num">
                                      <p:cBhvr>
                                        <p:cTn id="36"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B0598-616F-0EEE-A337-CCAAC021EC36}"/>
            </a:ext>
          </a:extLst>
        </p:cNvPr>
        <p:cNvGrpSpPr/>
        <p:nvPr/>
      </p:nvGrpSpPr>
      <p:grpSpPr>
        <a:xfrm>
          <a:off x="0" y="0"/>
          <a:ext cx="0" cy="0"/>
          <a:chOff x="0" y="0"/>
          <a:chExt cx="0" cy="0"/>
        </a:xfrm>
      </p:grpSpPr>
      <p:sp>
        <p:nvSpPr>
          <p:cNvPr id="73732" name="Text Box 4">
            <a:extLst>
              <a:ext uri="{FF2B5EF4-FFF2-40B4-BE49-F238E27FC236}">
                <a16:creationId xmlns:a16="http://schemas.microsoft.com/office/drawing/2014/main" id="{05EA5663-09C7-7C42-8B33-66AD4A2EFD12}"/>
              </a:ext>
            </a:extLst>
          </p:cNvPr>
          <p:cNvSpPr txBox="1">
            <a:spLocks noChangeArrowheads="1"/>
          </p:cNvSpPr>
          <p:nvPr/>
        </p:nvSpPr>
        <p:spPr bwMode="auto">
          <a:xfrm>
            <a:off x="8472920" y="2367840"/>
            <a:ext cx="1890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CC6600"/>
                </a:solidFill>
              </a:rPr>
              <a:t>حجم المخروط =</a:t>
            </a:r>
            <a:endParaRPr lang="en-US" sz="2400" b="1">
              <a:solidFill>
                <a:srgbClr val="CC6600"/>
              </a:solidFill>
            </a:endParaRPr>
          </a:p>
        </p:txBody>
      </p:sp>
      <p:grpSp>
        <p:nvGrpSpPr>
          <p:cNvPr id="73734" name="Group 6">
            <a:extLst>
              <a:ext uri="{FF2B5EF4-FFF2-40B4-BE49-F238E27FC236}">
                <a16:creationId xmlns:a16="http://schemas.microsoft.com/office/drawing/2014/main" id="{A2B0D834-BC10-4AB2-12FC-E81380B06E70}"/>
              </a:ext>
            </a:extLst>
          </p:cNvPr>
          <p:cNvGrpSpPr>
            <a:grpSpLocks/>
          </p:cNvGrpSpPr>
          <p:nvPr/>
        </p:nvGrpSpPr>
        <p:grpSpPr bwMode="auto">
          <a:xfrm>
            <a:off x="5769768" y="2260791"/>
            <a:ext cx="2736850" cy="719137"/>
            <a:chOff x="2721" y="2895"/>
            <a:chExt cx="1724" cy="453"/>
          </a:xfrm>
        </p:grpSpPr>
        <p:sp>
          <p:nvSpPr>
            <p:cNvPr id="73735" name="Text Box 7">
              <a:extLst>
                <a:ext uri="{FF2B5EF4-FFF2-40B4-BE49-F238E27FC236}">
                  <a16:creationId xmlns:a16="http://schemas.microsoft.com/office/drawing/2014/main" id="{922335E1-D09A-57A9-01C9-DB0C93FFE0B1}"/>
                </a:ext>
              </a:extLst>
            </p:cNvPr>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ط </a:t>
              </a:r>
              <a:r>
                <a:rPr lang="ar-SA" sz="2000" b="1">
                  <a:solidFill>
                    <a:srgbClr val="FF0000"/>
                  </a:solidFill>
                </a:rPr>
                <a:t>نـق</a:t>
              </a:r>
              <a:r>
                <a:rPr lang="ar-SA" sz="2000" b="1"/>
                <a:t>2 </a:t>
              </a:r>
              <a:r>
                <a:rPr lang="ar-SA" sz="2000" b="1">
                  <a:solidFill>
                    <a:srgbClr val="00B0F0"/>
                  </a:solidFill>
                </a:rPr>
                <a:t>ع</a:t>
              </a:r>
              <a:endParaRPr lang="en-US" sz="2000" b="1">
                <a:solidFill>
                  <a:srgbClr val="00B0F0"/>
                </a:solidFill>
              </a:endParaRPr>
            </a:p>
          </p:txBody>
        </p:sp>
        <p:grpSp>
          <p:nvGrpSpPr>
            <p:cNvPr id="73736" name="Group 8">
              <a:extLst>
                <a:ext uri="{FF2B5EF4-FFF2-40B4-BE49-F238E27FC236}">
                  <a16:creationId xmlns:a16="http://schemas.microsoft.com/office/drawing/2014/main" id="{2BD9B023-ABF5-18E1-DCC7-345D295AFDC3}"/>
                </a:ext>
              </a:extLst>
            </p:cNvPr>
            <p:cNvGrpSpPr>
              <a:grpSpLocks/>
            </p:cNvGrpSpPr>
            <p:nvPr/>
          </p:nvGrpSpPr>
          <p:grpSpPr bwMode="auto">
            <a:xfrm>
              <a:off x="4263" y="2895"/>
              <a:ext cx="182" cy="453"/>
              <a:chOff x="975" y="3090"/>
              <a:chExt cx="182" cy="453"/>
            </a:xfrm>
          </p:grpSpPr>
          <p:sp>
            <p:nvSpPr>
              <p:cNvPr id="73737" name="Text Box 9">
                <a:extLst>
                  <a:ext uri="{FF2B5EF4-FFF2-40B4-BE49-F238E27FC236}">
                    <a16:creationId xmlns:a16="http://schemas.microsoft.com/office/drawing/2014/main" id="{EF09B63D-9F6D-B71B-0161-153FD662E3F1}"/>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73738" name="Line 10">
                <a:extLst>
                  <a:ext uri="{FF2B5EF4-FFF2-40B4-BE49-F238E27FC236}">
                    <a16:creationId xmlns:a16="http://schemas.microsoft.com/office/drawing/2014/main" id="{5106E0B6-7DC7-BBCF-DF1E-82DEA9ECC99A}"/>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Text Box 11">
                <a:extLst>
                  <a:ext uri="{FF2B5EF4-FFF2-40B4-BE49-F238E27FC236}">
                    <a16:creationId xmlns:a16="http://schemas.microsoft.com/office/drawing/2014/main" id="{EC6E1044-D139-0CF8-39F8-D158AD6AF183}"/>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3740" name="Group 12">
            <a:extLst>
              <a:ext uri="{FF2B5EF4-FFF2-40B4-BE49-F238E27FC236}">
                <a16:creationId xmlns:a16="http://schemas.microsoft.com/office/drawing/2014/main" id="{03281B7B-783A-8724-FA34-99208A366B73}"/>
              </a:ext>
            </a:extLst>
          </p:cNvPr>
          <p:cNvGrpSpPr>
            <a:grpSpLocks/>
          </p:cNvGrpSpPr>
          <p:nvPr/>
        </p:nvGrpSpPr>
        <p:grpSpPr bwMode="auto">
          <a:xfrm>
            <a:off x="5951538" y="2962275"/>
            <a:ext cx="2952750" cy="719138"/>
            <a:chOff x="2880" y="1806"/>
            <a:chExt cx="1860" cy="453"/>
          </a:xfrm>
        </p:grpSpPr>
        <p:sp>
          <p:nvSpPr>
            <p:cNvPr id="73741" name="Text Box 13">
              <a:extLst>
                <a:ext uri="{FF2B5EF4-FFF2-40B4-BE49-F238E27FC236}">
                  <a16:creationId xmlns:a16="http://schemas.microsoft.com/office/drawing/2014/main" id="{5E7F872A-19FA-3321-AC94-69B5BE2B2A4B}"/>
                </a:ext>
              </a:extLst>
            </p:cNvPr>
            <p:cNvSpPr txBox="1">
              <a:spLocks noChangeArrowheads="1"/>
            </p:cNvSpPr>
            <p:nvPr/>
          </p:nvSpPr>
          <p:spPr bwMode="auto">
            <a:xfrm>
              <a:off x="2880" y="1885"/>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000" b="1" dirty="0"/>
                <a:t>=       × </a:t>
              </a:r>
              <a:r>
                <a:rPr lang="ar-SA" sz="2000" b="1" u="sng" dirty="0"/>
                <a:t>22</a:t>
              </a:r>
              <a:r>
                <a:rPr lang="ar-SA" sz="2000" b="1" dirty="0"/>
                <a:t> </a:t>
              </a:r>
              <a:r>
                <a:rPr lang="ar-SA" sz="2000" b="1"/>
                <a:t>× </a:t>
              </a:r>
              <a:r>
                <a:rPr lang="ar-SA" sz="2800" b="1" baseline="30000"/>
                <a:t>2</a:t>
              </a:r>
              <a:r>
                <a:rPr lang="ar-SA" sz="2000" b="1">
                  <a:solidFill>
                    <a:srgbClr val="FF0000"/>
                  </a:solidFill>
                </a:rPr>
                <a:t>4</a:t>
              </a:r>
              <a:r>
                <a:rPr lang="ar-SA" sz="2000" b="1"/>
                <a:t> </a:t>
              </a:r>
              <a:r>
                <a:rPr lang="ar-SA" sz="2000" b="1" dirty="0"/>
                <a:t>× </a:t>
              </a:r>
              <a:r>
                <a:rPr lang="ar-SA" sz="2000" b="1" dirty="0">
                  <a:solidFill>
                    <a:srgbClr val="00B0F0"/>
                  </a:solidFill>
                </a:rPr>
                <a:t>7</a:t>
              </a:r>
              <a:endParaRPr lang="en-US" sz="2000" b="1" dirty="0">
                <a:solidFill>
                  <a:srgbClr val="00B0F0"/>
                </a:solidFill>
              </a:endParaRPr>
            </a:p>
          </p:txBody>
        </p:sp>
        <p:grpSp>
          <p:nvGrpSpPr>
            <p:cNvPr id="73742" name="Group 14">
              <a:extLst>
                <a:ext uri="{FF2B5EF4-FFF2-40B4-BE49-F238E27FC236}">
                  <a16:creationId xmlns:a16="http://schemas.microsoft.com/office/drawing/2014/main" id="{F0D664E8-F6B4-6EF7-D822-5B503D6DCCBC}"/>
                </a:ext>
              </a:extLst>
            </p:cNvPr>
            <p:cNvGrpSpPr>
              <a:grpSpLocks/>
            </p:cNvGrpSpPr>
            <p:nvPr/>
          </p:nvGrpSpPr>
          <p:grpSpPr bwMode="auto">
            <a:xfrm>
              <a:off x="4332" y="1806"/>
              <a:ext cx="182" cy="453"/>
              <a:chOff x="975" y="3090"/>
              <a:chExt cx="182" cy="453"/>
            </a:xfrm>
          </p:grpSpPr>
          <p:sp>
            <p:nvSpPr>
              <p:cNvPr id="73743" name="Text Box 15">
                <a:extLst>
                  <a:ext uri="{FF2B5EF4-FFF2-40B4-BE49-F238E27FC236}">
                    <a16:creationId xmlns:a16="http://schemas.microsoft.com/office/drawing/2014/main" id="{2463F95D-E31C-2B53-30EF-508283F7EB7C}"/>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3744" name="Line 16">
                <a:extLst>
                  <a:ext uri="{FF2B5EF4-FFF2-40B4-BE49-F238E27FC236}">
                    <a16:creationId xmlns:a16="http://schemas.microsoft.com/office/drawing/2014/main" id="{8DCB852E-A546-EE7C-9D78-6622D2E13E36}"/>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Text Box 17">
                <a:extLst>
                  <a:ext uri="{FF2B5EF4-FFF2-40B4-BE49-F238E27FC236}">
                    <a16:creationId xmlns:a16="http://schemas.microsoft.com/office/drawing/2014/main" id="{9E3F0FB4-DAE9-C095-18A5-4132A700D357}"/>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
        <p:nvSpPr>
          <p:cNvPr id="30" name="مربع نص 29">
            <a:extLst>
              <a:ext uri="{FF2B5EF4-FFF2-40B4-BE49-F238E27FC236}">
                <a16:creationId xmlns:a16="http://schemas.microsoft.com/office/drawing/2014/main" id="{A2DD851E-BDA3-9821-2E17-1D7E89709CDC}"/>
              </a:ext>
            </a:extLst>
          </p:cNvPr>
          <p:cNvSpPr txBox="1"/>
          <p:nvPr/>
        </p:nvSpPr>
        <p:spPr>
          <a:xfrm>
            <a:off x="7916862" y="4210166"/>
            <a:ext cx="288926" cy="369332"/>
          </a:xfrm>
          <a:prstGeom prst="rect">
            <a:avLst/>
          </a:prstGeom>
          <a:noFill/>
        </p:spPr>
        <p:txBody>
          <a:bodyPr wrap="square" rtlCol="0">
            <a:spAutoFit/>
          </a:bodyPr>
          <a:lstStyle/>
          <a:p>
            <a:r>
              <a:rPr lang="ar-SA" b="1">
                <a:solidFill>
                  <a:srgbClr val="002060"/>
                </a:solidFill>
              </a:rPr>
              <a:t>1</a:t>
            </a:r>
            <a:endParaRPr lang="en-US" b="1" dirty="0">
              <a:solidFill>
                <a:srgbClr val="002060"/>
              </a:solidFill>
            </a:endParaRPr>
          </a:p>
        </p:txBody>
      </p:sp>
      <p:cxnSp>
        <p:nvCxnSpPr>
          <p:cNvPr id="34" name="رابط مستقيم 33">
            <a:extLst>
              <a:ext uri="{FF2B5EF4-FFF2-40B4-BE49-F238E27FC236}">
                <a16:creationId xmlns:a16="http://schemas.microsoft.com/office/drawing/2014/main" id="{703CE574-60D3-F50F-4753-D43CD366B588}"/>
              </a:ext>
            </a:extLst>
          </p:cNvPr>
          <p:cNvCxnSpPr/>
          <p:nvPr/>
        </p:nvCxnSpPr>
        <p:spPr bwMode="auto">
          <a:xfrm flipH="1">
            <a:off x="6689797" y="3871357"/>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رابط مستقيم 34">
            <a:extLst>
              <a:ext uri="{FF2B5EF4-FFF2-40B4-BE49-F238E27FC236}">
                <a16:creationId xmlns:a16="http://schemas.microsoft.com/office/drawing/2014/main" id="{40D41C97-AB42-B4E6-4B3F-6135875F0C66}"/>
              </a:ext>
            </a:extLst>
          </p:cNvPr>
          <p:cNvCxnSpPr/>
          <p:nvPr/>
        </p:nvCxnSpPr>
        <p:spPr bwMode="auto">
          <a:xfrm flipH="1">
            <a:off x="7785100" y="4193929"/>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مربع نص 5">
            <a:extLst>
              <a:ext uri="{FF2B5EF4-FFF2-40B4-BE49-F238E27FC236}">
                <a16:creationId xmlns:a16="http://schemas.microsoft.com/office/drawing/2014/main" id="{E574BC3F-DA12-A89D-1736-4BC9256D523F}"/>
              </a:ext>
            </a:extLst>
          </p:cNvPr>
          <p:cNvSpPr txBox="1"/>
          <p:nvPr/>
        </p:nvSpPr>
        <p:spPr>
          <a:xfrm>
            <a:off x="6361472" y="3570158"/>
            <a:ext cx="494471" cy="369332"/>
          </a:xfrm>
          <a:prstGeom prst="rect">
            <a:avLst/>
          </a:prstGeom>
          <a:noFill/>
        </p:spPr>
        <p:txBody>
          <a:bodyPr wrap="square" rtlCol="0">
            <a:spAutoFit/>
          </a:bodyPr>
          <a:lstStyle/>
          <a:p>
            <a:r>
              <a:rPr lang="ar-SA">
                <a:solidFill>
                  <a:schemeClr val="accent2"/>
                </a:solidFill>
              </a:rPr>
              <a:t>1</a:t>
            </a:r>
            <a:endParaRPr lang="en-US" dirty="0">
              <a:solidFill>
                <a:schemeClr val="accent2"/>
              </a:solidFill>
            </a:endParaRPr>
          </a:p>
        </p:txBody>
      </p:sp>
      <p:sp>
        <p:nvSpPr>
          <p:cNvPr id="7" name="مربع نص 6">
            <a:extLst>
              <a:ext uri="{FF2B5EF4-FFF2-40B4-BE49-F238E27FC236}">
                <a16:creationId xmlns:a16="http://schemas.microsoft.com/office/drawing/2014/main" id="{EACCAB02-3BE5-64B2-61DE-341F03C354DA}"/>
              </a:ext>
            </a:extLst>
          </p:cNvPr>
          <p:cNvSpPr txBox="1"/>
          <p:nvPr/>
        </p:nvSpPr>
        <p:spPr>
          <a:xfrm>
            <a:off x="7609610" y="3363382"/>
            <a:ext cx="381000" cy="461665"/>
          </a:xfrm>
          <a:prstGeom prst="rect">
            <a:avLst/>
          </a:prstGeom>
          <a:noFill/>
        </p:spPr>
        <p:txBody>
          <a:bodyPr wrap="square" rtlCol="0">
            <a:spAutoFit/>
          </a:bodyPr>
          <a:lstStyle/>
          <a:p>
            <a:r>
              <a:rPr lang="ar-SA" sz="2400" b="1" dirty="0"/>
              <a:t>7</a:t>
            </a:r>
            <a:endParaRPr lang="en-US" sz="2400" b="1" dirty="0"/>
          </a:p>
        </p:txBody>
      </p:sp>
      <p:sp>
        <p:nvSpPr>
          <p:cNvPr id="42" name="Text Box 5">
            <a:extLst>
              <a:ext uri="{FF2B5EF4-FFF2-40B4-BE49-F238E27FC236}">
                <a16:creationId xmlns:a16="http://schemas.microsoft.com/office/drawing/2014/main" id="{976F4A1A-D11D-0BB8-BE87-D6C51FB86084}"/>
              </a:ext>
            </a:extLst>
          </p:cNvPr>
          <p:cNvSpPr txBox="1">
            <a:spLocks noChangeArrowheads="1"/>
          </p:cNvSpPr>
          <p:nvPr/>
        </p:nvSpPr>
        <p:spPr bwMode="auto">
          <a:xfrm>
            <a:off x="6989763" y="4506099"/>
            <a:ext cx="1914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a:solidFill>
                  <a:srgbClr val="CC6600"/>
                </a:solidFill>
                <a:latin typeface="Arial Unicode MS" pitchFamily="34" charset="-128"/>
                <a:ea typeface="Arial Unicode MS" pitchFamily="34" charset="-128"/>
                <a:cs typeface="Arial Unicode MS" pitchFamily="34" charset="-128"/>
              </a:rPr>
              <a:t>=117,3ملم </a:t>
            </a:r>
            <a:r>
              <a:rPr lang="ar-SA" sz="2400" b="1" dirty="0">
                <a:solidFill>
                  <a:srgbClr val="CC6600"/>
                </a:solidFill>
                <a:latin typeface="Arial Unicode MS" pitchFamily="34" charset="-128"/>
                <a:ea typeface="Arial Unicode MS" pitchFamily="34" charset="-128"/>
                <a:cs typeface="Arial Unicode MS" pitchFamily="34" charset="-128"/>
              </a:rPr>
              <a:t>3</a:t>
            </a:r>
            <a:endParaRPr lang="en-US" sz="2400" b="1" dirty="0">
              <a:solidFill>
                <a:srgbClr val="CC6600"/>
              </a:solidFill>
            </a:endParaRPr>
          </a:p>
        </p:txBody>
      </p:sp>
      <p:pic>
        <p:nvPicPr>
          <p:cNvPr id="5" name="Picture 264">
            <a:extLst>
              <a:ext uri="{FF2B5EF4-FFF2-40B4-BE49-F238E27FC236}">
                <a16:creationId xmlns:a16="http://schemas.microsoft.com/office/drawing/2014/main" id="{EDA27033-B433-0C12-F5D1-8552737A70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B93DA878-DA50-3624-BFC1-67BBF0F97550}"/>
              </a:ext>
            </a:extLst>
          </p:cNvPr>
          <p:cNvPicPr>
            <a:picLocks noChangeAspect="1"/>
          </p:cNvPicPr>
          <p:nvPr/>
        </p:nvPicPr>
        <p:blipFill>
          <a:blip r:embed="rId3">
            <a:duotone>
              <a:prstClr val="black"/>
              <a:srgbClr val="92D050">
                <a:tint val="45000"/>
                <a:satMod val="400000"/>
              </a:srgbClr>
            </a:duotone>
          </a:blip>
          <a:stretch>
            <a:fillRect/>
          </a:stretch>
        </p:blipFill>
        <p:spPr>
          <a:xfrm>
            <a:off x="5038711" y="982672"/>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صورة 8">
            <a:extLst>
              <a:ext uri="{FF2B5EF4-FFF2-40B4-BE49-F238E27FC236}">
                <a16:creationId xmlns:a16="http://schemas.microsoft.com/office/drawing/2014/main" id="{EA93E1CC-3118-9ED9-08D9-7E8494979F10}"/>
              </a:ext>
            </a:extLst>
          </p:cNvPr>
          <p:cNvPicPr>
            <a:picLocks noChangeAspect="1"/>
          </p:cNvPicPr>
          <p:nvPr/>
        </p:nvPicPr>
        <p:blipFill>
          <a:blip r:embed="rId4"/>
          <a:stretch>
            <a:fillRect/>
          </a:stretch>
        </p:blipFill>
        <p:spPr>
          <a:xfrm>
            <a:off x="7601977" y="420841"/>
            <a:ext cx="2513878" cy="482308"/>
          </a:xfrm>
          <a:prstGeom prst="rect">
            <a:avLst/>
          </a:prstGeom>
        </p:spPr>
      </p:pic>
      <p:grpSp>
        <p:nvGrpSpPr>
          <p:cNvPr id="2" name="Group 12">
            <a:extLst>
              <a:ext uri="{FF2B5EF4-FFF2-40B4-BE49-F238E27FC236}">
                <a16:creationId xmlns:a16="http://schemas.microsoft.com/office/drawing/2014/main" id="{3823CC70-151E-FC2B-67CC-979EE2F512A5}"/>
              </a:ext>
            </a:extLst>
          </p:cNvPr>
          <p:cNvGrpSpPr>
            <a:grpSpLocks/>
          </p:cNvGrpSpPr>
          <p:nvPr/>
        </p:nvGrpSpPr>
        <p:grpSpPr bwMode="auto">
          <a:xfrm>
            <a:off x="5990887" y="3669952"/>
            <a:ext cx="2952750" cy="784226"/>
            <a:chOff x="2872" y="1806"/>
            <a:chExt cx="1860" cy="494"/>
          </a:xfrm>
        </p:grpSpPr>
        <p:sp>
          <p:nvSpPr>
            <p:cNvPr id="10" name="Text Box 13">
              <a:extLst>
                <a:ext uri="{FF2B5EF4-FFF2-40B4-BE49-F238E27FC236}">
                  <a16:creationId xmlns:a16="http://schemas.microsoft.com/office/drawing/2014/main" id="{E8150A47-0D7F-15F6-02A1-7DE36F778292}"/>
                </a:ext>
              </a:extLst>
            </p:cNvPr>
            <p:cNvSpPr txBox="1">
              <a:spLocks noChangeArrowheads="1"/>
            </p:cNvSpPr>
            <p:nvPr/>
          </p:nvSpPr>
          <p:spPr bwMode="auto">
            <a:xfrm>
              <a:off x="2872" y="1851"/>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000" b="1" dirty="0"/>
                <a:t>=       × </a:t>
              </a:r>
              <a:r>
                <a:rPr lang="ar-SA" sz="2400" b="1" u="sng" dirty="0"/>
                <a:t>22</a:t>
              </a:r>
              <a:r>
                <a:rPr lang="ar-SA" sz="2000" b="1" dirty="0"/>
                <a:t> </a:t>
              </a:r>
              <a:r>
                <a:rPr lang="ar-SA" sz="2000" b="1"/>
                <a:t>× </a:t>
              </a:r>
              <a:r>
                <a:rPr lang="ar-SA" sz="2000" b="1">
                  <a:solidFill>
                    <a:srgbClr val="FF0000"/>
                  </a:solidFill>
                </a:rPr>
                <a:t>16</a:t>
              </a:r>
              <a:r>
                <a:rPr lang="ar-SA" sz="2000" b="1"/>
                <a:t> </a:t>
              </a:r>
              <a:r>
                <a:rPr lang="ar-SA" sz="2000" b="1" dirty="0"/>
                <a:t>× </a:t>
              </a:r>
              <a:r>
                <a:rPr lang="ar-SA" sz="2000" b="1" dirty="0">
                  <a:solidFill>
                    <a:srgbClr val="00B0F0"/>
                  </a:solidFill>
                </a:rPr>
                <a:t>7</a:t>
              </a:r>
              <a:endParaRPr lang="en-US" sz="2000" b="1" dirty="0">
                <a:solidFill>
                  <a:srgbClr val="00B0F0"/>
                </a:solidFill>
              </a:endParaRPr>
            </a:p>
          </p:txBody>
        </p:sp>
        <p:grpSp>
          <p:nvGrpSpPr>
            <p:cNvPr id="11" name="Group 14">
              <a:extLst>
                <a:ext uri="{FF2B5EF4-FFF2-40B4-BE49-F238E27FC236}">
                  <a16:creationId xmlns:a16="http://schemas.microsoft.com/office/drawing/2014/main" id="{5684B674-091C-A293-2042-93A657F28C1C}"/>
                </a:ext>
              </a:extLst>
            </p:cNvPr>
            <p:cNvGrpSpPr>
              <a:grpSpLocks/>
            </p:cNvGrpSpPr>
            <p:nvPr/>
          </p:nvGrpSpPr>
          <p:grpSpPr bwMode="auto">
            <a:xfrm>
              <a:off x="4332" y="1806"/>
              <a:ext cx="182" cy="494"/>
              <a:chOff x="975" y="3090"/>
              <a:chExt cx="182" cy="494"/>
            </a:xfrm>
          </p:grpSpPr>
          <p:sp>
            <p:nvSpPr>
              <p:cNvPr id="12" name="Text Box 15">
                <a:extLst>
                  <a:ext uri="{FF2B5EF4-FFF2-40B4-BE49-F238E27FC236}">
                    <a16:creationId xmlns:a16="http://schemas.microsoft.com/office/drawing/2014/main" id="{DA084C58-F3B2-3A30-58F9-E6DC864D8311}"/>
                  </a:ext>
                </a:extLst>
              </p:cNvPr>
              <p:cNvSpPr txBox="1">
                <a:spLocks noChangeArrowheads="1"/>
              </p:cNvSpPr>
              <p:nvPr/>
            </p:nvSpPr>
            <p:spPr bwMode="auto">
              <a:xfrm>
                <a:off x="975" y="3090"/>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13" name="Line 16">
                <a:extLst>
                  <a:ext uri="{FF2B5EF4-FFF2-40B4-BE49-F238E27FC236}">
                    <a16:creationId xmlns:a16="http://schemas.microsoft.com/office/drawing/2014/main" id="{D9D54387-A759-BA2B-527B-21D5EC68A75D}"/>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7">
                <a:extLst>
                  <a:ext uri="{FF2B5EF4-FFF2-40B4-BE49-F238E27FC236}">
                    <a16:creationId xmlns:a16="http://schemas.microsoft.com/office/drawing/2014/main" id="{722AE360-F066-934E-BC61-C8721A695D63}"/>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sp>
        <p:nvSpPr>
          <p:cNvPr id="15" name="مربع نص 14">
            <a:extLst>
              <a:ext uri="{FF2B5EF4-FFF2-40B4-BE49-F238E27FC236}">
                <a16:creationId xmlns:a16="http://schemas.microsoft.com/office/drawing/2014/main" id="{01DB8BCD-8EE9-950C-2EEA-122C8F731DC4}"/>
              </a:ext>
            </a:extLst>
          </p:cNvPr>
          <p:cNvSpPr txBox="1"/>
          <p:nvPr/>
        </p:nvSpPr>
        <p:spPr>
          <a:xfrm>
            <a:off x="7680325" y="4054348"/>
            <a:ext cx="381000" cy="461665"/>
          </a:xfrm>
          <a:prstGeom prst="rect">
            <a:avLst/>
          </a:prstGeom>
          <a:noFill/>
        </p:spPr>
        <p:txBody>
          <a:bodyPr wrap="square" rtlCol="0">
            <a:spAutoFit/>
          </a:bodyPr>
          <a:lstStyle/>
          <a:p>
            <a:r>
              <a:rPr lang="ar-SA" sz="2400" b="1" dirty="0"/>
              <a:t>7</a:t>
            </a:r>
            <a:endParaRPr lang="en-US" sz="2400" b="1" dirty="0"/>
          </a:p>
        </p:txBody>
      </p:sp>
      <p:sp>
        <p:nvSpPr>
          <p:cNvPr id="16" name="مربع نص 15">
            <a:extLst>
              <a:ext uri="{FF2B5EF4-FFF2-40B4-BE49-F238E27FC236}">
                <a16:creationId xmlns:a16="http://schemas.microsoft.com/office/drawing/2014/main" id="{7F75738F-F0EA-763B-64AD-9674F6701DCD}"/>
              </a:ext>
            </a:extLst>
          </p:cNvPr>
          <p:cNvSpPr txBox="1"/>
          <p:nvPr/>
        </p:nvSpPr>
        <p:spPr>
          <a:xfrm>
            <a:off x="5843588" y="1694694"/>
            <a:ext cx="4343967" cy="487506"/>
          </a:xfrm>
          <a:prstGeom prst="rect">
            <a:avLst/>
          </a:prstGeom>
          <a:noFill/>
        </p:spPr>
        <p:txBody>
          <a:bodyPr wrap="square">
            <a:spAutoFit/>
          </a:bodyPr>
          <a:lstStyle/>
          <a:p>
            <a:pPr algn="r" rtl="1">
              <a:lnSpc>
                <a:spcPct val="107000"/>
              </a:lnSpc>
              <a:spcAft>
                <a:spcPts val="800"/>
              </a:spcAft>
            </a:pPr>
            <a:r>
              <a:rPr lang="ar-SA" sz="2400" b="1" kern="0">
                <a:effectLst/>
                <a:latin typeface="Calibri" panose="020F0502020204030204" pitchFamily="34" charset="0"/>
                <a:ea typeface="Times New Roman" panose="02020603050405020304" pitchFamily="18" charset="0"/>
                <a:cs typeface="Traditional Arabic" panose="02020603050405020304" pitchFamily="18" charset="-78"/>
              </a:rPr>
              <a:t>حجم المخروط= </a:t>
            </a:r>
            <a:r>
              <a:rPr lang="ar-SA" sz="2400" b="1" kern="0">
                <a:effectLst/>
                <a:latin typeface="Traditional Arabic" panose="02020603050405020304" pitchFamily="18" charset="-78"/>
                <a:ea typeface="Times New Roman" panose="02020603050405020304" pitchFamily="18" charset="0"/>
                <a:cs typeface="Al-KsorZulfiMath" panose="02010000000000000000" pitchFamily="2" charset="-78"/>
              </a:rPr>
              <a:t>!؛3 </a:t>
            </a:r>
            <a:r>
              <a:rPr lang="ar-SA" sz="24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4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4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4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a:t>
            </a:r>
            <a:endParaRPr lang="en-US" sz="2400" kern="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صورة 17">
            <a:extLst>
              <a:ext uri="{FF2B5EF4-FFF2-40B4-BE49-F238E27FC236}">
                <a16:creationId xmlns:a16="http://schemas.microsoft.com/office/drawing/2014/main" id="{7769E9C6-30D5-9C66-3E30-D7555B836D96}"/>
              </a:ext>
            </a:extLst>
          </p:cNvPr>
          <p:cNvPicPr>
            <a:picLocks noChangeAspect="1"/>
          </p:cNvPicPr>
          <p:nvPr/>
        </p:nvPicPr>
        <p:blipFill>
          <a:blip r:embed="rId5"/>
          <a:stretch>
            <a:fillRect/>
          </a:stretch>
        </p:blipFill>
        <p:spPr>
          <a:xfrm>
            <a:off x="2727214" y="2541587"/>
            <a:ext cx="2390775" cy="1533525"/>
          </a:xfrm>
          <a:prstGeom prst="rect">
            <a:avLst/>
          </a:prstGeom>
        </p:spPr>
      </p:pic>
    </p:spTree>
    <p:extLst>
      <p:ext uri="{BB962C8B-B14F-4D97-AF65-F5344CB8AC3E}">
        <p14:creationId xmlns:p14="http://schemas.microsoft.com/office/powerpoint/2010/main" val="13241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3732"/>
                                        </p:tgtEl>
                                        <p:attrNameLst>
                                          <p:attrName>style.visibility</p:attrName>
                                        </p:attrNameLst>
                                      </p:cBhvr>
                                      <p:to>
                                        <p:strVal val="visible"/>
                                      </p:to>
                                    </p:set>
                                    <p:anim calcmode="lin" valueType="num">
                                      <p:cBhvr>
                                        <p:cTn id="14" dur="1000" fill="hold"/>
                                        <p:tgtEl>
                                          <p:spTgt spid="73732"/>
                                        </p:tgtEl>
                                        <p:attrNameLst>
                                          <p:attrName>ppt_x</p:attrName>
                                        </p:attrNameLst>
                                      </p:cBhvr>
                                      <p:tavLst>
                                        <p:tav tm="0">
                                          <p:val>
                                            <p:strVal val="#ppt_x-.2"/>
                                          </p:val>
                                        </p:tav>
                                        <p:tav tm="100000">
                                          <p:val>
                                            <p:strVal val="#ppt_x"/>
                                          </p:val>
                                        </p:tav>
                                      </p:tavLst>
                                    </p:anim>
                                    <p:anim calcmode="lin" valueType="num">
                                      <p:cBhvr>
                                        <p:cTn id="15"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3734"/>
                                        </p:tgtEl>
                                        <p:attrNameLst>
                                          <p:attrName>style.visibility</p:attrName>
                                        </p:attrNameLst>
                                      </p:cBhvr>
                                      <p:to>
                                        <p:strVal val="visible"/>
                                      </p:to>
                                    </p:set>
                                    <p:anim calcmode="lin" valueType="num">
                                      <p:cBhvr>
                                        <p:cTn id="21" dur="1000" fill="hold"/>
                                        <p:tgtEl>
                                          <p:spTgt spid="73734"/>
                                        </p:tgtEl>
                                        <p:attrNameLst>
                                          <p:attrName>ppt_x</p:attrName>
                                        </p:attrNameLst>
                                      </p:cBhvr>
                                      <p:tavLst>
                                        <p:tav tm="0">
                                          <p:val>
                                            <p:strVal val="#ppt_x-.2"/>
                                          </p:val>
                                        </p:tav>
                                        <p:tav tm="100000">
                                          <p:val>
                                            <p:strVal val="#ppt_x"/>
                                          </p:val>
                                        </p:tav>
                                      </p:tavLst>
                                    </p:anim>
                                    <p:anim calcmode="lin" valueType="num">
                                      <p:cBhvr>
                                        <p:cTn id="22"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3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3740"/>
                                        </p:tgtEl>
                                        <p:attrNameLst>
                                          <p:attrName>style.visibility</p:attrName>
                                        </p:attrNameLst>
                                      </p:cBhvr>
                                      <p:to>
                                        <p:strVal val="visible"/>
                                      </p:to>
                                    </p:set>
                                    <p:anim calcmode="lin" valueType="num">
                                      <p:cBhvr>
                                        <p:cTn id="28" dur="1000" fill="hold"/>
                                        <p:tgtEl>
                                          <p:spTgt spid="73740"/>
                                        </p:tgtEl>
                                        <p:attrNameLst>
                                          <p:attrName>ppt_x</p:attrName>
                                        </p:attrNameLst>
                                      </p:cBhvr>
                                      <p:tavLst>
                                        <p:tav tm="0">
                                          <p:val>
                                            <p:strVal val="#ppt_x-.2"/>
                                          </p:val>
                                        </p:tav>
                                        <p:tav tm="100000">
                                          <p:val>
                                            <p:strVal val="#ppt_x"/>
                                          </p:val>
                                        </p:tav>
                                      </p:tavLst>
                                    </p:anim>
                                    <p:anim calcmode="lin" valueType="num">
                                      <p:cBhvr>
                                        <p:cTn id="29"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37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30" grpId="0"/>
      <p:bldP spid="7" grpId="0"/>
      <p:bldP spid="42"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B0598-616F-0EEE-A337-CCAAC021EC36}"/>
            </a:ext>
          </a:extLst>
        </p:cNvPr>
        <p:cNvGrpSpPr/>
        <p:nvPr/>
      </p:nvGrpSpPr>
      <p:grpSpPr>
        <a:xfrm>
          <a:off x="0" y="0"/>
          <a:ext cx="0" cy="0"/>
          <a:chOff x="0" y="0"/>
          <a:chExt cx="0" cy="0"/>
        </a:xfrm>
      </p:grpSpPr>
      <p:sp>
        <p:nvSpPr>
          <p:cNvPr id="73732" name="Text Box 4">
            <a:extLst>
              <a:ext uri="{FF2B5EF4-FFF2-40B4-BE49-F238E27FC236}">
                <a16:creationId xmlns:a16="http://schemas.microsoft.com/office/drawing/2014/main" id="{05EA5663-09C7-7C42-8B33-66AD4A2EFD12}"/>
              </a:ext>
            </a:extLst>
          </p:cNvPr>
          <p:cNvSpPr txBox="1">
            <a:spLocks noChangeArrowheads="1"/>
          </p:cNvSpPr>
          <p:nvPr/>
        </p:nvSpPr>
        <p:spPr bwMode="auto">
          <a:xfrm>
            <a:off x="8472920" y="2367840"/>
            <a:ext cx="1890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CC6600"/>
                </a:solidFill>
              </a:rPr>
              <a:t>حجم المخروط =</a:t>
            </a:r>
            <a:endParaRPr lang="en-US" sz="2400" b="1">
              <a:solidFill>
                <a:srgbClr val="CC6600"/>
              </a:solidFill>
            </a:endParaRPr>
          </a:p>
        </p:txBody>
      </p:sp>
      <p:sp>
        <p:nvSpPr>
          <p:cNvPr id="73733" name="Text Box 5">
            <a:extLst>
              <a:ext uri="{FF2B5EF4-FFF2-40B4-BE49-F238E27FC236}">
                <a16:creationId xmlns:a16="http://schemas.microsoft.com/office/drawing/2014/main" id="{FA0EDA7D-B828-3148-F6C8-B46E252C114B}"/>
              </a:ext>
            </a:extLst>
          </p:cNvPr>
          <p:cNvSpPr txBox="1">
            <a:spLocks noChangeArrowheads="1"/>
          </p:cNvSpPr>
          <p:nvPr/>
        </p:nvSpPr>
        <p:spPr bwMode="auto">
          <a:xfrm>
            <a:off x="7601977" y="4545162"/>
            <a:ext cx="1321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latin typeface="Al-QuranAlKareem" panose="02000000000000000000" pitchFamily="2" charset="-78"/>
                <a:ea typeface="Arial Unicode MS" pitchFamily="34" charset="-128"/>
                <a:cs typeface="Al-QuranAlKareem" panose="02000000000000000000" pitchFamily="2" charset="-78"/>
              </a:rPr>
              <a:t>=22× 12</a:t>
            </a:r>
            <a:endParaRPr lang="en-US" sz="2400" b="1" dirty="0">
              <a:latin typeface="Al-QuranAlKareem" panose="02000000000000000000" pitchFamily="2" charset="-78"/>
              <a:cs typeface="Al-QuranAlKareem" panose="02000000000000000000" pitchFamily="2" charset="-78"/>
            </a:endParaRPr>
          </a:p>
        </p:txBody>
      </p:sp>
      <p:grpSp>
        <p:nvGrpSpPr>
          <p:cNvPr id="73734" name="Group 6">
            <a:extLst>
              <a:ext uri="{FF2B5EF4-FFF2-40B4-BE49-F238E27FC236}">
                <a16:creationId xmlns:a16="http://schemas.microsoft.com/office/drawing/2014/main" id="{A2B0D834-BC10-4AB2-12FC-E81380B06E70}"/>
              </a:ext>
            </a:extLst>
          </p:cNvPr>
          <p:cNvGrpSpPr>
            <a:grpSpLocks/>
          </p:cNvGrpSpPr>
          <p:nvPr/>
        </p:nvGrpSpPr>
        <p:grpSpPr bwMode="auto">
          <a:xfrm>
            <a:off x="5769768" y="2260791"/>
            <a:ext cx="2736850" cy="719137"/>
            <a:chOff x="2721" y="2895"/>
            <a:chExt cx="1724" cy="453"/>
          </a:xfrm>
        </p:grpSpPr>
        <p:sp>
          <p:nvSpPr>
            <p:cNvPr id="73735" name="Text Box 7">
              <a:extLst>
                <a:ext uri="{FF2B5EF4-FFF2-40B4-BE49-F238E27FC236}">
                  <a16:creationId xmlns:a16="http://schemas.microsoft.com/office/drawing/2014/main" id="{922335E1-D09A-57A9-01C9-DB0C93FFE0B1}"/>
                </a:ext>
              </a:extLst>
            </p:cNvPr>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ط </a:t>
              </a:r>
              <a:r>
                <a:rPr lang="ar-SA" sz="2000" b="1">
                  <a:solidFill>
                    <a:srgbClr val="FF0000"/>
                  </a:solidFill>
                </a:rPr>
                <a:t>نـق</a:t>
              </a:r>
              <a:r>
                <a:rPr lang="ar-SA" sz="2000" b="1"/>
                <a:t>2 </a:t>
              </a:r>
              <a:r>
                <a:rPr lang="ar-SA" sz="2000" b="1">
                  <a:solidFill>
                    <a:srgbClr val="00B0F0"/>
                  </a:solidFill>
                </a:rPr>
                <a:t>ع</a:t>
              </a:r>
              <a:endParaRPr lang="en-US" sz="2000" b="1">
                <a:solidFill>
                  <a:srgbClr val="00B0F0"/>
                </a:solidFill>
              </a:endParaRPr>
            </a:p>
          </p:txBody>
        </p:sp>
        <p:grpSp>
          <p:nvGrpSpPr>
            <p:cNvPr id="73736" name="Group 8">
              <a:extLst>
                <a:ext uri="{FF2B5EF4-FFF2-40B4-BE49-F238E27FC236}">
                  <a16:creationId xmlns:a16="http://schemas.microsoft.com/office/drawing/2014/main" id="{2BD9B023-ABF5-18E1-DCC7-345D295AFDC3}"/>
                </a:ext>
              </a:extLst>
            </p:cNvPr>
            <p:cNvGrpSpPr>
              <a:grpSpLocks/>
            </p:cNvGrpSpPr>
            <p:nvPr/>
          </p:nvGrpSpPr>
          <p:grpSpPr bwMode="auto">
            <a:xfrm>
              <a:off x="4263" y="2895"/>
              <a:ext cx="182" cy="453"/>
              <a:chOff x="975" y="3090"/>
              <a:chExt cx="182" cy="453"/>
            </a:xfrm>
          </p:grpSpPr>
          <p:sp>
            <p:nvSpPr>
              <p:cNvPr id="73737" name="Text Box 9">
                <a:extLst>
                  <a:ext uri="{FF2B5EF4-FFF2-40B4-BE49-F238E27FC236}">
                    <a16:creationId xmlns:a16="http://schemas.microsoft.com/office/drawing/2014/main" id="{EF09B63D-9F6D-B71B-0161-153FD662E3F1}"/>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1</a:t>
                </a:r>
                <a:endParaRPr lang="en-US" sz="2000" b="1" dirty="0"/>
              </a:p>
            </p:txBody>
          </p:sp>
          <p:sp>
            <p:nvSpPr>
              <p:cNvPr id="73738" name="Line 10">
                <a:extLst>
                  <a:ext uri="{FF2B5EF4-FFF2-40B4-BE49-F238E27FC236}">
                    <a16:creationId xmlns:a16="http://schemas.microsoft.com/office/drawing/2014/main" id="{5106E0B6-7DC7-BBCF-DF1E-82DEA9ECC99A}"/>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Text Box 11">
                <a:extLst>
                  <a:ext uri="{FF2B5EF4-FFF2-40B4-BE49-F238E27FC236}">
                    <a16:creationId xmlns:a16="http://schemas.microsoft.com/office/drawing/2014/main" id="{EC6E1044-D139-0CF8-39F8-D158AD6AF183}"/>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3740" name="Group 12">
            <a:extLst>
              <a:ext uri="{FF2B5EF4-FFF2-40B4-BE49-F238E27FC236}">
                <a16:creationId xmlns:a16="http://schemas.microsoft.com/office/drawing/2014/main" id="{03281B7B-783A-8724-FA34-99208A366B73}"/>
              </a:ext>
            </a:extLst>
          </p:cNvPr>
          <p:cNvGrpSpPr>
            <a:grpSpLocks/>
          </p:cNvGrpSpPr>
          <p:nvPr/>
        </p:nvGrpSpPr>
        <p:grpSpPr bwMode="auto">
          <a:xfrm>
            <a:off x="5951538" y="2936048"/>
            <a:ext cx="2952750" cy="719138"/>
            <a:chOff x="2880" y="1806"/>
            <a:chExt cx="1860" cy="453"/>
          </a:xfrm>
        </p:grpSpPr>
        <p:sp>
          <p:nvSpPr>
            <p:cNvPr id="73741" name="Text Box 13">
              <a:extLst>
                <a:ext uri="{FF2B5EF4-FFF2-40B4-BE49-F238E27FC236}">
                  <a16:creationId xmlns:a16="http://schemas.microsoft.com/office/drawing/2014/main" id="{5E7F872A-19FA-3321-AC94-69B5BE2B2A4B}"/>
                </a:ext>
              </a:extLst>
            </p:cNvPr>
            <p:cNvSpPr txBox="1">
              <a:spLocks noChangeArrowheads="1"/>
            </p:cNvSpPr>
            <p:nvPr/>
          </p:nvSpPr>
          <p:spPr bwMode="auto">
            <a:xfrm>
              <a:off x="2880" y="1885"/>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000" b="1" dirty="0"/>
                <a:t>=       </a:t>
              </a:r>
              <a:r>
                <a:rPr lang="ar-SA" sz="2000" b="1"/>
                <a:t>× ط × </a:t>
              </a:r>
              <a:r>
                <a:rPr lang="ar-SA" sz="2800" b="1" baseline="30000"/>
                <a:t>2</a:t>
              </a:r>
              <a:r>
                <a:rPr lang="ar-SA" sz="2000" b="1">
                  <a:solidFill>
                    <a:srgbClr val="FF0000"/>
                  </a:solidFill>
                </a:rPr>
                <a:t>12</a:t>
              </a:r>
              <a:r>
                <a:rPr lang="ar-SA" sz="2000" b="1"/>
                <a:t> × </a:t>
              </a:r>
              <a:r>
                <a:rPr lang="ar-SA" sz="2000" b="1">
                  <a:solidFill>
                    <a:srgbClr val="00B0F0"/>
                  </a:solidFill>
                </a:rPr>
                <a:t>15</a:t>
              </a:r>
              <a:endParaRPr lang="en-US" sz="2000" b="1" dirty="0">
                <a:solidFill>
                  <a:srgbClr val="00B0F0"/>
                </a:solidFill>
              </a:endParaRPr>
            </a:p>
          </p:txBody>
        </p:sp>
        <p:grpSp>
          <p:nvGrpSpPr>
            <p:cNvPr id="73742" name="Group 14">
              <a:extLst>
                <a:ext uri="{FF2B5EF4-FFF2-40B4-BE49-F238E27FC236}">
                  <a16:creationId xmlns:a16="http://schemas.microsoft.com/office/drawing/2014/main" id="{F0D664E8-F6B4-6EF7-D822-5B503D6DCCBC}"/>
                </a:ext>
              </a:extLst>
            </p:cNvPr>
            <p:cNvGrpSpPr>
              <a:grpSpLocks/>
            </p:cNvGrpSpPr>
            <p:nvPr/>
          </p:nvGrpSpPr>
          <p:grpSpPr bwMode="auto">
            <a:xfrm>
              <a:off x="4332" y="1806"/>
              <a:ext cx="182" cy="453"/>
              <a:chOff x="975" y="3090"/>
              <a:chExt cx="182" cy="453"/>
            </a:xfrm>
          </p:grpSpPr>
          <p:sp>
            <p:nvSpPr>
              <p:cNvPr id="73743" name="Text Box 15">
                <a:extLst>
                  <a:ext uri="{FF2B5EF4-FFF2-40B4-BE49-F238E27FC236}">
                    <a16:creationId xmlns:a16="http://schemas.microsoft.com/office/drawing/2014/main" id="{2463F95D-E31C-2B53-30EF-508283F7EB7C}"/>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3744" name="Line 16">
                <a:extLst>
                  <a:ext uri="{FF2B5EF4-FFF2-40B4-BE49-F238E27FC236}">
                    <a16:creationId xmlns:a16="http://schemas.microsoft.com/office/drawing/2014/main" id="{8DCB852E-A546-EE7C-9D78-6622D2E13E36}"/>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Text Box 17">
                <a:extLst>
                  <a:ext uri="{FF2B5EF4-FFF2-40B4-BE49-F238E27FC236}">
                    <a16:creationId xmlns:a16="http://schemas.microsoft.com/office/drawing/2014/main" id="{9E3F0FB4-DAE9-C095-18A5-4132A700D357}"/>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sp>
        <p:nvSpPr>
          <p:cNvPr id="30" name="مربع نص 29">
            <a:extLst>
              <a:ext uri="{FF2B5EF4-FFF2-40B4-BE49-F238E27FC236}">
                <a16:creationId xmlns:a16="http://schemas.microsoft.com/office/drawing/2014/main" id="{A2DD851E-BDA3-9821-2E17-1D7E89709CDC}"/>
              </a:ext>
            </a:extLst>
          </p:cNvPr>
          <p:cNvSpPr txBox="1"/>
          <p:nvPr/>
        </p:nvSpPr>
        <p:spPr>
          <a:xfrm>
            <a:off x="8544038" y="4121129"/>
            <a:ext cx="288926" cy="369332"/>
          </a:xfrm>
          <a:prstGeom prst="rect">
            <a:avLst/>
          </a:prstGeom>
          <a:noFill/>
        </p:spPr>
        <p:txBody>
          <a:bodyPr wrap="square" rtlCol="0">
            <a:spAutoFit/>
          </a:bodyPr>
          <a:lstStyle/>
          <a:p>
            <a:r>
              <a:rPr lang="ar-SA" b="1">
                <a:solidFill>
                  <a:srgbClr val="002060"/>
                </a:solidFill>
              </a:rPr>
              <a:t>1</a:t>
            </a:r>
            <a:endParaRPr lang="en-US" b="1" dirty="0">
              <a:solidFill>
                <a:srgbClr val="002060"/>
              </a:solidFill>
            </a:endParaRPr>
          </a:p>
        </p:txBody>
      </p:sp>
      <p:cxnSp>
        <p:nvCxnSpPr>
          <p:cNvPr id="38" name="رابط مستقيم 37">
            <a:extLst>
              <a:ext uri="{FF2B5EF4-FFF2-40B4-BE49-F238E27FC236}">
                <a16:creationId xmlns:a16="http://schemas.microsoft.com/office/drawing/2014/main" id="{F39D2050-9A3A-1288-2BAD-D9F27A7CF9B9}"/>
              </a:ext>
            </a:extLst>
          </p:cNvPr>
          <p:cNvCxnSpPr/>
          <p:nvPr/>
        </p:nvCxnSpPr>
        <p:spPr bwMode="auto">
          <a:xfrm flipH="1">
            <a:off x="8420893" y="4117438"/>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رابط مستقيم 38">
            <a:extLst>
              <a:ext uri="{FF2B5EF4-FFF2-40B4-BE49-F238E27FC236}">
                <a16:creationId xmlns:a16="http://schemas.microsoft.com/office/drawing/2014/main" id="{496ECBE6-12D0-91CB-DBF4-936483643D5F}"/>
              </a:ext>
            </a:extLst>
          </p:cNvPr>
          <p:cNvCxnSpPr/>
          <p:nvPr/>
        </p:nvCxnSpPr>
        <p:spPr bwMode="auto">
          <a:xfrm flipH="1">
            <a:off x="6174507" y="3890810"/>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مربع نص 5">
            <a:extLst>
              <a:ext uri="{FF2B5EF4-FFF2-40B4-BE49-F238E27FC236}">
                <a16:creationId xmlns:a16="http://schemas.microsoft.com/office/drawing/2014/main" id="{E574BC3F-DA12-A89D-1736-4BC9256D523F}"/>
              </a:ext>
            </a:extLst>
          </p:cNvPr>
          <p:cNvSpPr txBox="1"/>
          <p:nvPr/>
        </p:nvSpPr>
        <p:spPr>
          <a:xfrm>
            <a:off x="5851487" y="3597749"/>
            <a:ext cx="494471" cy="369332"/>
          </a:xfrm>
          <a:prstGeom prst="rect">
            <a:avLst/>
          </a:prstGeom>
          <a:noFill/>
        </p:spPr>
        <p:txBody>
          <a:bodyPr wrap="square" rtlCol="0">
            <a:spAutoFit/>
          </a:bodyPr>
          <a:lstStyle/>
          <a:p>
            <a:r>
              <a:rPr lang="ar-SA">
                <a:solidFill>
                  <a:schemeClr val="accent2"/>
                </a:solidFill>
              </a:rPr>
              <a:t>5</a:t>
            </a:r>
            <a:endParaRPr lang="en-US" dirty="0">
              <a:solidFill>
                <a:schemeClr val="accent2"/>
              </a:solidFill>
            </a:endParaRPr>
          </a:p>
        </p:txBody>
      </p:sp>
      <p:sp>
        <p:nvSpPr>
          <p:cNvPr id="42" name="Text Box 5">
            <a:extLst>
              <a:ext uri="{FF2B5EF4-FFF2-40B4-BE49-F238E27FC236}">
                <a16:creationId xmlns:a16="http://schemas.microsoft.com/office/drawing/2014/main" id="{976F4A1A-D11D-0BB8-BE87-D6C51FB86084}"/>
              </a:ext>
            </a:extLst>
          </p:cNvPr>
          <p:cNvSpPr txBox="1">
            <a:spLocks noChangeArrowheads="1"/>
          </p:cNvSpPr>
          <p:nvPr/>
        </p:nvSpPr>
        <p:spPr bwMode="auto">
          <a:xfrm>
            <a:off x="6550310" y="4872499"/>
            <a:ext cx="2336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a:solidFill>
                  <a:srgbClr val="CC6600"/>
                </a:solidFill>
                <a:latin typeface="Arial Unicode MS" pitchFamily="34" charset="-128"/>
                <a:ea typeface="Arial Unicode MS" pitchFamily="34" charset="-128"/>
                <a:cs typeface="Arial Unicode MS" pitchFamily="34" charset="-128"/>
              </a:rPr>
              <a:t>=2261,9سم </a:t>
            </a:r>
            <a:r>
              <a:rPr lang="ar-SA" sz="2400" b="1" dirty="0">
                <a:solidFill>
                  <a:srgbClr val="CC6600"/>
                </a:solidFill>
                <a:latin typeface="Arial Unicode MS" pitchFamily="34" charset="-128"/>
                <a:ea typeface="Arial Unicode MS" pitchFamily="34" charset="-128"/>
                <a:cs typeface="Arial Unicode MS" pitchFamily="34" charset="-128"/>
              </a:rPr>
              <a:t>3</a:t>
            </a:r>
            <a:endParaRPr lang="en-US" sz="2400" b="1" dirty="0">
              <a:solidFill>
                <a:srgbClr val="CC6600"/>
              </a:solidFill>
            </a:endParaRPr>
          </a:p>
        </p:txBody>
      </p:sp>
      <p:pic>
        <p:nvPicPr>
          <p:cNvPr id="5" name="Picture 264">
            <a:extLst>
              <a:ext uri="{FF2B5EF4-FFF2-40B4-BE49-F238E27FC236}">
                <a16:creationId xmlns:a16="http://schemas.microsoft.com/office/drawing/2014/main" id="{EDA27033-B433-0C12-F5D1-8552737A70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B93DA878-DA50-3624-BFC1-67BBF0F97550}"/>
              </a:ext>
            </a:extLst>
          </p:cNvPr>
          <p:cNvPicPr>
            <a:picLocks noChangeAspect="1"/>
          </p:cNvPicPr>
          <p:nvPr/>
        </p:nvPicPr>
        <p:blipFill>
          <a:blip r:embed="rId3">
            <a:duotone>
              <a:prstClr val="black"/>
              <a:srgbClr val="92D050">
                <a:tint val="45000"/>
                <a:satMod val="400000"/>
              </a:srgbClr>
            </a:duotone>
          </a:blip>
          <a:stretch>
            <a:fillRect/>
          </a:stretch>
        </p:blipFill>
        <p:spPr>
          <a:xfrm>
            <a:off x="5038711" y="982672"/>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صورة 8">
            <a:extLst>
              <a:ext uri="{FF2B5EF4-FFF2-40B4-BE49-F238E27FC236}">
                <a16:creationId xmlns:a16="http://schemas.microsoft.com/office/drawing/2014/main" id="{EA93E1CC-3118-9ED9-08D9-7E8494979F10}"/>
              </a:ext>
            </a:extLst>
          </p:cNvPr>
          <p:cNvPicPr>
            <a:picLocks noChangeAspect="1"/>
          </p:cNvPicPr>
          <p:nvPr/>
        </p:nvPicPr>
        <p:blipFill>
          <a:blip r:embed="rId4"/>
          <a:stretch>
            <a:fillRect/>
          </a:stretch>
        </p:blipFill>
        <p:spPr>
          <a:xfrm>
            <a:off x="7601977" y="420841"/>
            <a:ext cx="2513878" cy="482308"/>
          </a:xfrm>
          <a:prstGeom prst="rect">
            <a:avLst/>
          </a:prstGeom>
        </p:spPr>
      </p:pic>
      <p:grpSp>
        <p:nvGrpSpPr>
          <p:cNvPr id="2" name="Group 12">
            <a:extLst>
              <a:ext uri="{FF2B5EF4-FFF2-40B4-BE49-F238E27FC236}">
                <a16:creationId xmlns:a16="http://schemas.microsoft.com/office/drawing/2014/main" id="{3823CC70-151E-FC2B-67CC-979EE2F512A5}"/>
              </a:ext>
            </a:extLst>
          </p:cNvPr>
          <p:cNvGrpSpPr>
            <a:grpSpLocks/>
          </p:cNvGrpSpPr>
          <p:nvPr/>
        </p:nvGrpSpPr>
        <p:grpSpPr bwMode="auto">
          <a:xfrm>
            <a:off x="6013228" y="3663999"/>
            <a:ext cx="2952750" cy="784226"/>
            <a:chOff x="2872" y="1806"/>
            <a:chExt cx="1860" cy="494"/>
          </a:xfrm>
        </p:grpSpPr>
        <p:sp>
          <p:nvSpPr>
            <p:cNvPr id="10" name="Text Box 13">
              <a:extLst>
                <a:ext uri="{FF2B5EF4-FFF2-40B4-BE49-F238E27FC236}">
                  <a16:creationId xmlns:a16="http://schemas.microsoft.com/office/drawing/2014/main" id="{E8150A47-0D7F-15F6-02A1-7DE36F778292}"/>
                </a:ext>
              </a:extLst>
            </p:cNvPr>
            <p:cNvSpPr txBox="1">
              <a:spLocks noChangeArrowheads="1"/>
            </p:cNvSpPr>
            <p:nvPr/>
          </p:nvSpPr>
          <p:spPr bwMode="auto">
            <a:xfrm>
              <a:off x="2872" y="1851"/>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000" b="1" dirty="0"/>
                <a:t>=       </a:t>
              </a:r>
              <a:r>
                <a:rPr lang="ar-SA" sz="2000" b="1"/>
                <a:t>× </a:t>
              </a:r>
              <a:r>
                <a:rPr lang="ar-SA" sz="2400" b="1"/>
                <a:t>3,14</a:t>
              </a:r>
              <a:r>
                <a:rPr lang="ar-SA" sz="2000" b="1"/>
                <a:t> × </a:t>
              </a:r>
              <a:r>
                <a:rPr lang="ar-SA" sz="2000" b="1">
                  <a:solidFill>
                    <a:srgbClr val="FF0000"/>
                  </a:solidFill>
                </a:rPr>
                <a:t>144</a:t>
              </a:r>
              <a:r>
                <a:rPr lang="ar-SA" sz="2000" b="1"/>
                <a:t> × </a:t>
              </a:r>
              <a:r>
                <a:rPr lang="ar-SA" sz="2000" b="1">
                  <a:solidFill>
                    <a:srgbClr val="00B0F0"/>
                  </a:solidFill>
                </a:rPr>
                <a:t>15</a:t>
              </a:r>
              <a:endParaRPr lang="en-US" sz="2000" b="1" dirty="0">
                <a:solidFill>
                  <a:srgbClr val="00B0F0"/>
                </a:solidFill>
              </a:endParaRPr>
            </a:p>
          </p:txBody>
        </p:sp>
        <p:grpSp>
          <p:nvGrpSpPr>
            <p:cNvPr id="11" name="Group 14">
              <a:extLst>
                <a:ext uri="{FF2B5EF4-FFF2-40B4-BE49-F238E27FC236}">
                  <a16:creationId xmlns:a16="http://schemas.microsoft.com/office/drawing/2014/main" id="{5684B674-091C-A293-2042-93A657F28C1C}"/>
                </a:ext>
              </a:extLst>
            </p:cNvPr>
            <p:cNvGrpSpPr>
              <a:grpSpLocks/>
            </p:cNvGrpSpPr>
            <p:nvPr/>
          </p:nvGrpSpPr>
          <p:grpSpPr bwMode="auto">
            <a:xfrm>
              <a:off x="4332" y="1806"/>
              <a:ext cx="182" cy="494"/>
              <a:chOff x="975" y="3090"/>
              <a:chExt cx="182" cy="494"/>
            </a:xfrm>
          </p:grpSpPr>
          <p:sp>
            <p:nvSpPr>
              <p:cNvPr id="12" name="Text Box 15">
                <a:extLst>
                  <a:ext uri="{FF2B5EF4-FFF2-40B4-BE49-F238E27FC236}">
                    <a16:creationId xmlns:a16="http://schemas.microsoft.com/office/drawing/2014/main" id="{DA084C58-F3B2-3A30-58F9-E6DC864D8311}"/>
                  </a:ext>
                </a:extLst>
              </p:cNvPr>
              <p:cNvSpPr txBox="1">
                <a:spLocks noChangeArrowheads="1"/>
              </p:cNvSpPr>
              <p:nvPr/>
            </p:nvSpPr>
            <p:spPr bwMode="auto">
              <a:xfrm>
                <a:off x="975" y="3090"/>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13" name="Line 16">
                <a:extLst>
                  <a:ext uri="{FF2B5EF4-FFF2-40B4-BE49-F238E27FC236}">
                    <a16:creationId xmlns:a16="http://schemas.microsoft.com/office/drawing/2014/main" id="{D9D54387-A759-BA2B-527B-21D5EC68A75D}"/>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7">
                <a:extLst>
                  <a:ext uri="{FF2B5EF4-FFF2-40B4-BE49-F238E27FC236}">
                    <a16:creationId xmlns:a16="http://schemas.microsoft.com/office/drawing/2014/main" id="{722AE360-F066-934E-BC61-C8721A695D63}"/>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sp>
        <p:nvSpPr>
          <p:cNvPr id="16" name="مربع نص 15">
            <a:extLst>
              <a:ext uri="{FF2B5EF4-FFF2-40B4-BE49-F238E27FC236}">
                <a16:creationId xmlns:a16="http://schemas.microsoft.com/office/drawing/2014/main" id="{7F75738F-F0EA-763B-64AD-9674F6701DCD}"/>
              </a:ext>
            </a:extLst>
          </p:cNvPr>
          <p:cNvSpPr txBox="1"/>
          <p:nvPr/>
        </p:nvSpPr>
        <p:spPr>
          <a:xfrm>
            <a:off x="5843588" y="1694694"/>
            <a:ext cx="4343967" cy="487506"/>
          </a:xfrm>
          <a:prstGeom prst="rect">
            <a:avLst/>
          </a:prstGeom>
          <a:noFill/>
        </p:spPr>
        <p:txBody>
          <a:bodyPr wrap="square">
            <a:spAutoFit/>
          </a:bodyPr>
          <a:lstStyle/>
          <a:p>
            <a:pPr algn="r" rtl="1">
              <a:lnSpc>
                <a:spcPct val="107000"/>
              </a:lnSpc>
              <a:spcAft>
                <a:spcPts val="800"/>
              </a:spcAft>
            </a:pPr>
            <a:r>
              <a:rPr lang="ar-SA" sz="2400" b="1" kern="0">
                <a:effectLst/>
                <a:latin typeface="Calibri" panose="020F0502020204030204" pitchFamily="34" charset="0"/>
                <a:ea typeface="Times New Roman" panose="02020603050405020304" pitchFamily="18" charset="0"/>
                <a:cs typeface="Traditional Arabic" panose="02020603050405020304" pitchFamily="18" charset="-78"/>
              </a:rPr>
              <a:t>حجم المخروط= </a:t>
            </a:r>
            <a:r>
              <a:rPr lang="ar-SA" sz="2400" b="1" kern="0">
                <a:effectLst/>
                <a:latin typeface="Traditional Arabic" panose="02020603050405020304" pitchFamily="18" charset="-78"/>
                <a:ea typeface="Times New Roman" panose="02020603050405020304" pitchFamily="18" charset="0"/>
                <a:cs typeface="Al-KsorZulfiMath" panose="02010000000000000000" pitchFamily="2" charset="-78"/>
              </a:rPr>
              <a:t>!؛3 </a:t>
            </a:r>
            <a:r>
              <a:rPr lang="ar-SA" sz="24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4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4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400" b="1" kern="0">
                <a:solidFill>
                  <a:srgbClr val="00B0F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a:t>
            </a:r>
            <a:endParaRPr lang="en-US" sz="2400" kern="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صورة 17">
            <a:extLst>
              <a:ext uri="{FF2B5EF4-FFF2-40B4-BE49-F238E27FC236}">
                <a16:creationId xmlns:a16="http://schemas.microsoft.com/office/drawing/2014/main" id="{64325FC8-0C65-92F6-E272-26F3D12EDA3D}"/>
              </a:ext>
            </a:extLst>
          </p:cNvPr>
          <p:cNvPicPr>
            <a:picLocks noChangeAspect="1"/>
          </p:cNvPicPr>
          <p:nvPr/>
        </p:nvPicPr>
        <p:blipFill>
          <a:blip r:embed="rId5"/>
          <a:stretch>
            <a:fillRect/>
          </a:stretch>
        </p:blipFill>
        <p:spPr>
          <a:xfrm>
            <a:off x="2260378" y="2591890"/>
            <a:ext cx="2600325" cy="1857375"/>
          </a:xfrm>
          <a:prstGeom prst="rect">
            <a:avLst/>
          </a:prstGeom>
        </p:spPr>
      </p:pic>
    </p:spTree>
    <p:extLst>
      <p:ext uri="{BB962C8B-B14F-4D97-AF65-F5344CB8AC3E}">
        <p14:creationId xmlns:p14="http://schemas.microsoft.com/office/powerpoint/2010/main" val="4016458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3732"/>
                                        </p:tgtEl>
                                        <p:attrNameLst>
                                          <p:attrName>style.visibility</p:attrName>
                                        </p:attrNameLst>
                                      </p:cBhvr>
                                      <p:to>
                                        <p:strVal val="visible"/>
                                      </p:to>
                                    </p:set>
                                    <p:anim calcmode="lin" valueType="num">
                                      <p:cBhvr>
                                        <p:cTn id="14" dur="1000" fill="hold"/>
                                        <p:tgtEl>
                                          <p:spTgt spid="73732"/>
                                        </p:tgtEl>
                                        <p:attrNameLst>
                                          <p:attrName>ppt_x</p:attrName>
                                        </p:attrNameLst>
                                      </p:cBhvr>
                                      <p:tavLst>
                                        <p:tav tm="0">
                                          <p:val>
                                            <p:strVal val="#ppt_x-.2"/>
                                          </p:val>
                                        </p:tav>
                                        <p:tav tm="100000">
                                          <p:val>
                                            <p:strVal val="#ppt_x"/>
                                          </p:val>
                                        </p:tav>
                                      </p:tavLst>
                                    </p:anim>
                                    <p:anim calcmode="lin" valueType="num">
                                      <p:cBhvr>
                                        <p:cTn id="15"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3734"/>
                                        </p:tgtEl>
                                        <p:attrNameLst>
                                          <p:attrName>style.visibility</p:attrName>
                                        </p:attrNameLst>
                                      </p:cBhvr>
                                      <p:to>
                                        <p:strVal val="visible"/>
                                      </p:to>
                                    </p:set>
                                    <p:anim calcmode="lin" valueType="num">
                                      <p:cBhvr>
                                        <p:cTn id="21" dur="1000" fill="hold"/>
                                        <p:tgtEl>
                                          <p:spTgt spid="73734"/>
                                        </p:tgtEl>
                                        <p:attrNameLst>
                                          <p:attrName>ppt_x</p:attrName>
                                        </p:attrNameLst>
                                      </p:cBhvr>
                                      <p:tavLst>
                                        <p:tav tm="0">
                                          <p:val>
                                            <p:strVal val="#ppt_x-.2"/>
                                          </p:val>
                                        </p:tav>
                                        <p:tav tm="100000">
                                          <p:val>
                                            <p:strVal val="#ppt_x"/>
                                          </p:val>
                                        </p:tav>
                                      </p:tavLst>
                                    </p:anim>
                                    <p:anim calcmode="lin" valueType="num">
                                      <p:cBhvr>
                                        <p:cTn id="22"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3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3740"/>
                                        </p:tgtEl>
                                        <p:attrNameLst>
                                          <p:attrName>style.visibility</p:attrName>
                                        </p:attrNameLst>
                                      </p:cBhvr>
                                      <p:to>
                                        <p:strVal val="visible"/>
                                      </p:to>
                                    </p:set>
                                    <p:anim calcmode="lin" valueType="num">
                                      <p:cBhvr>
                                        <p:cTn id="28" dur="1000" fill="hold"/>
                                        <p:tgtEl>
                                          <p:spTgt spid="73740"/>
                                        </p:tgtEl>
                                        <p:attrNameLst>
                                          <p:attrName>ppt_x</p:attrName>
                                        </p:attrNameLst>
                                      </p:cBhvr>
                                      <p:tavLst>
                                        <p:tav tm="0">
                                          <p:val>
                                            <p:strVal val="#ppt_x-.2"/>
                                          </p:val>
                                        </p:tav>
                                        <p:tav tm="100000">
                                          <p:val>
                                            <p:strVal val="#ppt_x"/>
                                          </p:val>
                                        </p:tav>
                                      </p:tavLst>
                                    </p:anim>
                                    <p:anim calcmode="lin" valueType="num">
                                      <p:cBhvr>
                                        <p:cTn id="29"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374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ppt_x</p:attrName>
                                        </p:attrNameLst>
                                      </p:cBhvr>
                                      <p:tavLst>
                                        <p:tav tm="0">
                                          <p:val>
                                            <p:strVal val="#ppt_x-.2"/>
                                          </p:val>
                                        </p:tav>
                                        <p:tav tm="100000">
                                          <p:val>
                                            <p:strVal val="#ppt_x"/>
                                          </p:val>
                                        </p:tav>
                                      </p:tavLst>
                                    </p:anim>
                                    <p:anim calcmode="lin" valueType="num">
                                      <p:cBhvr>
                                        <p:cTn id="3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3733"/>
                                        </p:tgtEl>
                                        <p:attrNameLst>
                                          <p:attrName>style.visibility</p:attrName>
                                        </p:attrNameLst>
                                      </p:cBhvr>
                                      <p:to>
                                        <p:strVal val="visible"/>
                                      </p:to>
                                    </p:set>
                                    <p:animEffect transition="in" filter="fade">
                                      <p:cBhvr>
                                        <p:cTn id="56" dur="500"/>
                                        <p:tgtEl>
                                          <p:spTgt spid="737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30" grpId="0"/>
      <p:bldP spid="42"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9F1DE0F6-E2AF-AD5E-4952-6280E4AE7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0"/>
            <a:ext cx="11663363"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مربع نص 1">
            <a:extLst>
              <a:ext uri="{FF2B5EF4-FFF2-40B4-BE49-F238E27FC236}">
                <a16:creationId xmlns:a16="http://schemas.microsoft.com/office/drawing/2014/main" id="{84A13086-563C-E307-57FB-8AAD62692691}"/>
              </a:ext>
            </a:extLst>
          </p:cNvPr>
          <p:cNvSpPr txBox="1">
            <a:spLocks noChangeArrowheads="1"/>
          </p:cNvSpPr>
          <p:nvPr/>
        </p:nvSpPr>
        <p:spPr bwMode="auto">
          <a:xfrm>
            <a:off x="7464425" y="2997200"/>
            <a:ext cx="2735263" cy="685800"/>
          </a:xfrm>
          <a:prstGeom prst="rect">
            <a:avLst/>
          </a:prstGeom>
          <a:solidFill>
            <a:srgbClr val="FF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ar-SA" altLang="ar-SA" sz="2800" b="0" i="0" u="none" strike="noStrike" kern="1200" cap="none" spc="0" normalizeH="0" baseline="0" noProof="0">
                <a:ln>
                  <a:noFill/>
                </a:ln>
                <a:solidFill>
                  <a:srgbClr val="FFC000"/>
                </a:solidFill>
                <a:effectLst/>
                <a:uLnTx/>
                <a:uFillTx/>
                <a:latin typeface="Arial" panose="020B0604020202020204" pitchFamily="34" charset="0"/>
                <a:ea typeface="+mn-ea"/>
                <a:cs typeface="AdvertisingExtraBold" pitchFamily="2" charset="-78"/>
              </a:rPr>
              <a:t>تقويم ختامي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53000">
              <a:srgbClr val="73CA9F">
                <a:alpha val="47000"/>
              </a:srgbClr>
            </a:gs>
            <a:gs pos="0">
              <a:srgbClr val="69BCAE"/>
            </a:gs>
            <a:gs pos="100000">
              <a:srgbClr val="79D296">
                <a:alpha val="0"/>
              </a:srgbClr>
            </a:gs>
          </a:gsLst>
          <a:lin ang="2700000" scaled="0"/>
        </a:gradFill>
        <a:effectLst/>
      </p:bgPr>
    </p:bg>
    <p:spTree>
      <p:nvGrpSpPr>
        <p:cNvPr id="1" name="">
          <a:extLst>
            <a:ext uri="{FF2B5EF4-FFF2-40B4-BE49-F238E27FC236}">
              <a16:creationId xmlns:a16="http://schemas.microsoft.com/office/drawing/2014/main" id="{77E0959F-D517-857E-F345-FDE2CFDEA200}"/>
            </a:ext>
          </a:extLst>
        </p:cNvPr>
        <p:cNvGrpSpPr/>
        <p:nvPr/>
      </p:nvGrpSpPr>
      <p:grpSpPr>
        <a:xfrm>
          <a:off x="0" y="0"/>
          <a:ext cx="0" cy="0"/>
          <a:chOff x="0" y="0"/>
          <a:chExt cx="0" cy="0"/>
        </a:xfrm>
      </p:grpSpPr>
      <p:sp>
        <p:nvSpPr>
          <p:cNvPr id="20" name="Oval 15">
            <a:extLst>
              <a:ext uri="{FF2B5EF4-FFF2-40B4-BE49-F238E27FC236}">
                <a16:creationId xmlns:a16="http://schemas.microsoft.com/office/drawing/2014/main" id="{2543C098-77CB-7601-2B00-31F1E07D97A9}"/>
              </a:ext>
            </a:extLst>
          </p:cNvPr>
          <p:cNvSpPr/>
          <p:nvPr/>
        </p:nvSpPr>
        <p:spPr>
          <a:xfrm rot="10800000">
            <a:off x="5615583" y="5609229"/>
            <a:ext cx="1956110" cy="2192500"/>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C5EC952-48D9-7BDA-969A-81F67B5E3095}"/>
              </a:ext>
            </a:extLst>
          </p:cNvPr>
          <p:cNvGrpSpPr/>
          <p:nvPr/>
        </p:nvGrpSpPr>
        <p:grpSpPr>
          <a:xfrm>
            <a:off x="6625708" y="637079"/>
            <a:ext cx="5315581" cy="5880487"/>
            <a:chOff x="6130408" y="637079"/>
            <a:chExt cx="5315581" cy="5880487"/>
          </a:xfrm>
        </p:grpSpPr>
        <p:sp>
          <p:nvSpPr>
            <p:cNvPr id="17" name="Oval 15">
              <a:extLst>
                <a:ext uri="{FF2B5EF4-FFF2-40B4-BE49-F238E27FC236}">
                  <a16:creationId xmlns:a16="http://schemas.microsoft.com/office/drawing/2014/main" id="{EB0F8559-7124-F509-DF1A-65234EF3C17E}"/>
                </a:ext>
              </a:extLst>
            </p:cNvPr>
            <p:cNvSpPr/>
            <p:nvPr/>
          </p:nvSpPr>
          <p:spPr>
            <a:xfrm>
              <a:off x="6130408" y="956607"/>
              <a:ext cx="4986633" cy="5560959"/>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 name="connsiteX0" fmla="*/ 98106 w 5079916"/>
                <a:gd name="connsiteY0" fmla="*/ 2774206 h 5661842"/>
                <a:gd name="connsiteX1" fmla="*/ 2804911 w 5079916"/>
                <a:gd name="connsiteY1" fmla="*/ 163 h 5661842"/>
                <a:gd name="connsiteX2" fmla="*/ 5079916 w 5079916"/>
                <a:gd name="connsiteY2" fmla="*/ 2024906 h 5661842"/>
                <a:gd name="connsiteX3" fmla="*/ 2804911 w 5079916"/>
                <a:gd name="connsiteY3" fmla="*/ 5548249 h 5661842"/>
                <a:gd name="connsiteX4" fmla="*/ 803435 w 5079916"/>
                <a:gd name="connsiteY4" fmla="*/ 4613470 h 5661842"/>
                <a:gd name="connsiteX5" fmla="*/ 98106 w 5079916"/>
                <a:gd name="connsiteY5" fmla="*/ 2774206 h 5661842"/>
                <a:gd name="connsiteX0" fmla="*/ 133541 w 5115351"/>
                <a:gd name="connsiteY0" fmla="*/ 2774146 h 5668522"/>
                <a:gd name="connsiteX1" fmla="*/ 2840346 w 5115351"/>
                <a:gd name="connsiteY1" fmla="*/ 103 h 5668522"/>
                <a:gd name="connsiteX2" fmla="*/ 5115351 w 5115351"/>
                <a:gd name="connsiteY2" fmla="*/ 2024846 h 5668522"/>
                <a:gd name="connsiteX3" fmla="*/ 2840346 w 5115351"/>
                <a:gd name="connsiteY3" fmla="*/ 5548189 h 5668522"/>
                <a:gd name="connsiteX4" fmla="*/ 664699 w 5115351"/>
                <a:gd name="connsiteY4" fmla="*/ 4656953 h 5668522"/>
                <a:gd name="connsiteX5" fmla="*/ 133541 w 5115351"/>
                <a:gd name="connsiteY5" fmla="*/ 2774146 h 5668522"/>
                <a:gd name="connsiteX0" fmla="*/ 116168 w 5097978"/>
                <a:gd name="connsiteY0" fmla="*/ 2774146 h 5668522"/>
                <a:gd name="connsiteX1" fmla="*/ 2822973 w 5097978"/>
                <a:gd name="connsiteY1" fmla="*/ 103 h 5668522"/>
                <a:gd name="connsiteX2" fmla="*/ 5097978 w 5097978"/>
                <a:gd name="connsiteY2" fmla="*/ 2024846 h 5668522"/>
                <a:gd name="connsiteX3" fmla="*/ 2822973 w 5097978"/>
                <a:gd name="connsiteY3" fmla="*/ 5548189 h 5668522"/>
                <a:gd name="connsiteX4" fmla="*/ 647326 w 5097978"/>
                <a:gd name="connsiteY4" fmla="*/ 4656953 h 5668522"/>
                <a:gd name="connsiteX5" fmla="*/ 116168 w 5097978"/>
                <a:gd name="connsiteY5" fmla="*/ 2774146 h 5668522"/>
                <a:gd name="connsiteX0" fmla="*/ 116168 w 5097978"/>
                <a:gd name="connsiteY0" fmla="*/ 2774146 h 5665974"/>
                <a:gd name="connsiteX1" fmla="*/ 2822973 w 5097978"/>
                <a:gd name="connsiteY1" fmla="*/ 103 h 5665974"/>
                <a:gd name="connsiteX2" fmla="*/ 5097978 w 5097978"/>
                <a:gd name="connsiteY2" fmla="*/ 2024846 h 5665974"/>
                <a:gd name="connsiteX3" fmla="*/ 2822973 w 5097978"/>
                <a:gd name="connsiteY3" fmla="*/ 5548189 h 5665974"/>
                <a:gd name="connsiteX4" fmla="*/ 647326 w 5097978"/>
                <a:gd name="connsiteY4" fmla="*/ 4656953 h 5665974"/>
                <a:gd name="connsiteX5" fmla="*/ 116168 w 5097978"/>
                <a:gd name="connsiteY5" fmla="*/ 2774146 h 5665974"/>
                <a:gd name="connsiteX0" fmla="*/ 4823 w 4986633"/>
                <a:gd name="connsiteY0" fmla="*/ 2774149 h 5665977"/>
                <a:gd name="connsiteX1" fmla="*/ 2711628 w 4986633"/>
                <a:gd name="connsiteY1" fmla="*/ 106 h 5665977"/>
                <a:gd name="connsiteX2" fmla="*/ 4986633 w 4986633"/>
                <a:gd name="connsiteY2" fmla="*/ 2024849 h 5665977"/>
                <a:gd name="connsiteX3" fmla="*/ 2711628 w 4986633"/>
                <a:gd name="connsiteY3" fmla="*/ 5548192 h 5665977"/>
                <a:gd name="connsiteX4" fmla="*/ 535981 w 4986633"/>
                <a:gd name="connsiteY4" fmla="*/ 4656956 h 5665977"/>
                <a:gd name="connsiteX5" fmla="*/ 4823 w 4986633"/>
                <a:gd name="connsiteY5" fmla="*/ 2774149 h 5665977"/>
                <a:gd name="connsiteX0" fmla="*/ 4823 w 4986633"/>
                <a:gd name="connsiteY0" fmla="*/ 2774149 h 5560959"/>
                <a:gd name="connsiteX1" fmla="*/ 2711628 w 4986633"/>
                <a:gd name="connsiteY1" fmla="*/ 106 h 5560959"/>
                <a:gd name="connsiteX2" fmla="*/ 4986633 w 4986633"/>
                <a:gd name="connsiteY2" fmla="*/ 2024849 h 5560959"/>
                <a:gd name="connsiteX3" fmla="*/ 2711628 w 4986633"/>
                <a:gd name="connsiteY3" fmla="*/ 5548192 h 5560959"/>
                <a:gd name="connsiteX4" fmla="*/ 535981 w 4986633"/>
                <a:gd name="connsiteY4" fmla="*/ 4656956 h 5560959"/>
                <a:gd name="connsiteX5" fmla="*/ 4823 w 4986633"/>
                <a:gd name="connsiteY5" fmla="*/ 2774149 h 55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633" h="5560959">
                  <a:moveTo>
                    <a:pt x="4823" y="2774149"/>
                  </a:moveTo>
                  <a:cubicBezTo>
                    <a:pt x="48117" y="1925435"/>
                    <a:pt x="1445897" y="-16526"/>
                    <a:pt x="2711628" y="106"/>
                  </a:cubicBezTo>
                  <a:cubicBezTo>
                    <a:pt x="3977359" y="16738"/>
                    <a:pt x="4986633" y="492787"/>
                    <a:pt x="4986633" y="2024849"/>
                  </a:cubicBezTo>
                  <a:cubicBezTo>
                    <a:pt x="4986633" y="3556911"/>
                    <a:pt x="3511460" y="5443336"/>
                    <a:pt x="2711628" y="5548192"/>
                  </a:cubicBezTo>
                  <a:cubicBezTo>
                    <a:pt x="1911796" y="5653048"/>
                    <a:pt x="871000" y="5090268"/>
                    <a:pt x="535981" y="4656956"/>
                  </a:cubicBezTo>
                  <a:cubicBezTo>
                    <a:pt x="215476" y="4107530"/>
                    <a:pt x="-38471" y="3622863"/>
                    <a:pt x="4823" y="2774149"/>
                  </a:cubicBezTo>
                  <a:close/>
                </a:path>
              </a:pathLst>
            </a:custGeom>
            <a:solidFill>
              <a:srgbClr val="CB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9DE6733-AD9F-C04B-C8F4-559CACDA7C81}"/>
                </a:ext>
              </a:extLst>
            </p:cNvPr>
            <p:cNvSpPr/>
            <p:nvPr/>
          </p:nvSpPr>
          <p:spPr>
            <a:xfrm rot="10800000">
              <a:off x="6464179" y="637079"/>
              <a:ext cx="4981810" cy="5583842"/>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4813B71-6E5A-7F33-B669-466A9D31D93B}"/>
                </a:ext>
              </a:extLst>
            </p:cNvPr>
            <p:cNvSpPr txBox="1"/>
            <p:nvPr/>
          </p:nvSpPr>
          <p:spPr>
            <a:xfrm>
              <a:off x="7220880" y="2050349"/>
              <a:ext cx="3709603"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rPr>
                <a:t>تعلم سابق</a:t>
              </a:r>
              <a:endParaRPr kumimoji="0" lang="ar-DZ" sz="48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endParaRPr>
            </a:p>
          </p:txBody>
        </p:sp>
      </p:grpSp>
      <p:sp>
        <p:nvSpPr>
          <p:cNvPr id="22" name="Oval 15">
            <a:extLst>
              <a:ext uri="{FF2B5EF4-FFF2-40B4-BE49-F238E27FC236}">
                <a16:creationId xmlns:a16="http://schemas.microsoft.com/office/drawing/2014/main" id="{7557298A-7129-BCA7-393D-BB54228811A4}"/>
              </a:ext>
            </a:extLst>
          </p:cNvPr>
          <p:cNvSpPr/>
          <p:nvPr/>
        </p:nvSpPr>
        <p:spPr>
          <a:xfrm rot="10800000">
            <a:off x="2538584" y="-1366898"/>
            <a:ext cx="1655403" cy="1855454"/>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a:extLst>
              <a:ext uri="{FF2B5EF4-FFF2-40B4-BE49-F238E27FC236}">
                <a16:creationId xmlns:a16="http://schemas.microsoft.com/office/drawing/2014/main" id="{82631112-2057-7E03-A8EC-CAF798E59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62" y="1084736"/>
            <a:ext cx="4162538" cy="4582880"/>
          </a:xfrm>
          <a:prstGeom prst="rect">
            <a:avLst/>
          </a:prstGeom>
          <a:ln>
            <a:noFill/>
          </a:ln>
          <a:effectLst>
            <a:softEdge rad="112500"/>
          </a:effectLst>
        </p:spPr>
      </p:pic>
      <p:sp>
        <p:nvSpPr>
          <p:cNvPr id="4" name="مربع نص 3">
            <a:extLst>
              <a:ext uri="{FF2B5EF4-FFF2-40B4-BE49-F238E27FC236}">
                <a16:creationId xmlns:a16="http://schemas.microsoft.com/office/drawing/2014/main" id="{AD554B2D-E0AA-89D8-F141-67631DDCA2D5}"/>
              </a:ext>
            </a:extLst>
          </p:cNvPr>
          <p:cNvSpPr txBox="1"/>
          <p:nvPr/>
        </p:nvSpPr>
        <p:spPr>
          <a:xfrm>
            <a:off x="7239000" y="3066012"/>
            <a:ext cx="4328630" cy="2262158"/>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400" b="0" i="0" u="none" strike="noStrike" kern="1200" cap="none" spc="0" normalizeH="0" baseline="0" noProof="0">
                <a:ln>
                  <a:noFill/>
                </a:ln>
                <a:solidFill>
                  <a:srgbClr val="FFFFFF"/>
                </a:solidFill>
                <a:effectLst/>
                <a:uLnTx/>
                <a:uFillTx/>
                <a:latin typeface="AXtManalBLack"/>
                <a:ea typeface="+mn-ea"/>
                <a:cs typeface="Arial" panose="020B0604020202020204" pitchFamily="34" charset="0"/>
              </a:rPr>
              <a:t></a:t>
            </a:r>
            <a:r>
              <a:rPr kumimoji="0" lang="ar-SA" sz="24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فسري .. كيف</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4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ساعدك الدرس السابق إيجاد حجم</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4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المنشور والأسطوانة في الدرس الحالي.</a:t>
            </a:r>
          </a:p>
        </p:txBody>
      </p:sp>
    </p:spTree>
    <p:extLst>
      <p:ext uri="{BB962C8B-B14F-4D97-AF65-F5344CB8AC3E}">
        <p14:creationId xmlns:p14="http://schemas.microsoft.com/office/powerpoint/2010/main" val="4182534580"/>
      </p:ext>
    </p:extLst>
  </p:cSld>
  <p:clrMapOvr>
    <a:masterClrMapping/>
  </p:clrMapOvr>
  <mc:AlternateContent xmlns:mc="http://schemas.openxmlformats.org/markup-compatibility/2006" xmlns:p14="http://schemas.microsoft.com/office/powerpoint/2010/main">
    <mc:Choice Requires="p14">
      <p:transition p14:dur="10" advTm="2350"/>
    </mc:Choice>
    <mc:Fallback xmlns="">
      <p:transition advTm="235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75000">
                                          <p:cBhvr additive="base">
                                            <p:cTn id="7" dur="225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250" fill="hold"/>
                                            <p:tgtEl>
                                              <p:spTgt spid="18"/>
                                            </p:tgtEl>
                                            <p:attrNameLst>
                                              <p:attrName>ppt_x</p:attrName>
                                            </p:attrNameLst>
                                          </p:cBhvr>
                                          <p:tavLst>
                                            <p:tav tm="0">
                                              <p:val>
                                                <p:strVal val="#ppt_x"/>
                                              </p:val>
                                            </p:tav>
                                            <p:tav tm="100000">
                                              <p:val>
                                                <p:strVal val="#ppt_x"/>
                                              </p:val>
                                            </p:tav>
                                          </p:tavLst>
                                        </p:anim>
                                        <p:anim calcmode="lin" valueType="num">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C1F72701-9474-849A-610B-32D8A62EC265}"/>
              </a:ext>
            </a:extLst>
          </p:cNvPr>
          <p:cNvSpPr/>
          <p:nvPr/>
        </p:nvSpPr>
        <p:spPr>
          <a:xfrm rot="16200000" flipH="1">
            <a:off x="6193974" y="859974"/>
            <a:ext cx="6858000" cy="5138054"/>
          </a:xfrm>
          <a:prstGeom prst="flowChartManualInput">
            <a:avLst/>
          </a:prstGeom>
          <a:gradFill>
            <a:gsLst>
              <a:gs pos="0">
                <a:srgbClr val="51B79F"/>
              </a:gs>
              <a:gs pos="100000">
                <a:srgbClr val="6BD3AB"/>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3811FAD6-FA09-3D39-1F3E-F83BE90B0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2" name="صورة 1">
            <a:extLst>
              <a:ext uri="{FF2B5EF4-FFF2-40B4-BE49-F238E27FC236}">
                <a16:creationId xmlns:a16="http://schemas.microsoft.com/office/drawing/2014/main" id="{646F8650-6EBE-A077-A50E-DAABDE763CF3}"/>
              </a:ext>
            </a:extLst>
          </p:cNvPr>
          <p:cNvPicPr>
            <a:picLocks noChangeAspect="1"/>
          </p:cNvPicPr>
          <p:nvPr/>
        </p:nvPicPr>
        <p:blipFill>
          <a:blip r:embed="rId3"/>
          <a:stretch>
            <a:fillRect/>
          </a:stretch>
        </p:blipFill>
        <p:spPr>
          <a:xfrm>
            <a:off x="2275015" y="304800"/>
            <a:ext cx="4133850" cy="2028825"/>
          </a:xfrm>
          <a:prstGeom prst="rect">
            <a:avLst/>
          </a:prstGeom>
        </p:spPr>
      </p:pic>
      <p:pic>
        <p:nvPicPr>
          <p:cNvPr id="13" name="صورة 12">
            <a:extLst>
              <a:ext uri="{FF2B5EF4-FFF2-40B4-BE49-F238E27FC236}">
                <a16:creationId xmlns:a16="http://schemas.microsoft.com/office/drawing/2014/main" id="{D28AEC82-A3E9-C525-EBDB-8CE740DCCF35}"/>
              </a:ext>
            </a:extLst>
          </p:cNvPr>
          <p:cNvPicPr>
            <a:picLocks noChangeAspect="1"/>
          </p:cNvPicPr>
          <p:nvPr/>
        </p:nvPicPr>
        <p:blipFill>
          <a:blip r:embed="rId4"/>
          <a:stretch>
            <a:fillRect/>
          </a:stretch>
        </p:blipFill>
        <p:spPr>
          <a:xfrm>
            <a:off x="2057400" y="3442331"/>
            <a:ext cx="4133850" cy="2300384"/>
          </a:xfrm>
          <a:prstGeom prst="rect">
            <a:avLst/>
          </a:prstGeom>
        </p:spPr>
      </p:pic>
      <p:sp>
        <p:nvSpPr>
          <p:cNvPr id="6" name="مربع نص 5">
            <a:extLst>
              <a:ext uri="{FF2B5EF4-FFF2-40B4-BE49-F238E27FC236}">
                <a16:creationId xmlns:a16="http://schemas.microsoft.com/office/drawing/2014/main" id="{AD3DD6A8-B840-6AFE-ABEE-E541A13A96A4}"/>
              </a:ext>
            </a:extLst>
          </p:cNvPr>
          <p:cNvSpPr txBox="1"/>
          <p:nvPr/>
        </p:nvSpPr>
        <p:spPr>
          <a:xfrm>
            <a:off x="1007542" y="2342587"/>
            <a:ext cx="6097554"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a:ln>
                  <a:noFill/>
                </a:ln>
                <a:solidFill>
                  <a:srgbClr val="00A249"/>
                </a:solidFill>
                <a:effectLst/>
                <a:uLnTx/>
                <a:uFillTx/>
              </a:rPr>
              <a:t>معظمُ القبائلِ الأفريقيّةِ تبني منازلهَا على شكلٍ أسطوانيٍّ، ويأخذُ سطحُ المنازلِ شكلَ مخروطٍ.وتُعتبَرُ منازلُ قريةِ الحرفيّين الواقعةُ بالقربِ من شلّالاتِ فيكتوريا في دولةِ زيمبابوي مثالًا على ذلك.</a:t>
            </a:r>
          </a:p>
        </p:txBody>
      </p:sp>
      <p:pic>
        <p:nvPicPr>
          <p:cNvPr id="9" name="صورة 8">
            <a:extLst>
              <a:ext uri="{FF2B5EF4-FFF2-40B4-BE49-F238E27FC236}">
                <a16:creationId xmlns:a16="http://schemas.microsoft.com/office/drawing/2014/main" id="{1EA86F4C-53B1-56C9-511A-311B0D9CEB79}"/>
              </a:ext>
            </a:extLst>
          </p:cNvPr>
          <p:cNvPicPr>
            <a:picLocks noChangeAspect="1"/>
          </p:cNvPicPr>
          <p:nvPr/>
        </p:nvPicPr>
        <p:blipFill>
          <a:blip r:embed="rId5"/>
          <a:stretch>
            <a:fillRect/>
          </a:stretch>
        </p:blipFill>
        <p:spPr>
          <a:xfrm>
            <a:off x="3048000" y="0"/>
            <a:ext cx="2905125" cy="571500"/>
          </a:xfrm>
          <a:prstGeom prst="rect">
            <a:avLst/>
          </a:prstGeom>
        </p:spPr>
      </p:pic>
      <p:pic>
        <p:nvPicPr>
          <p:cNvPr id="11" name="صورة 10">
            <a:extLst>
              <a:ext uri="{FF2B5EF4-FFF2-40B4-BE49-F238E27FC236}">
                <a16:creationId xmlns:a16="http://schemas.microsoft.com/office/drawing/2014/main" id="{BA0FF286-74C6-60A8-7E8C-A059A49663BD}"/>
              </a:ext>
            </a:extLst>
          </p:cNvPr>
          <p:cNvPicPr>
            <a:picLocks noChangeAspect="1"/>
          </p:cNvPicPr>
          <p:nvPr/>
        </p:nvPicPr>
        <p:blipFill>
          <a:blip r:embed="rId6"/>
          <a:stretch>
            <a:fillRect/>
          </a:stretch>
        </p:blipFill>
        <p:spPr>
          <a:xfrm>
            <a:off x="2849135" y="3265917"/>
            <a:ext cx="2914650" cy="561975"/>
          </a:xfrm>
          <a:prstGeom prst="rect">
            <a:avLst/>
          </a:prstGeom>
        </p:spPr>
      </p:pic>
      <p:sp>
        <p:nvSpPr>
          <p:cNvPr id="15" name="مربع نص 14">
            <a:extLst>
              <a:ext uri="{FF2B5EF4-FFF2-40B4-BE49-F238E27FC236}">
                <a16:creationId xmlns:a16="http://schemas.microsoft.com/office/drawing/2014/main" id="{8CCCB118-B941-7108-BD0D-7AC4B7FDEFC0}"/>
              </a:ext>
            </a:extLst>
          </p:cNvPr>
          <p:cNvSpPr txBox="1"/>
          <p:nvPr/>
        </p:nvSpPr>
        <p:spPr>
          <a:xfrm>
            <a:off x="1905000" y="5861343"/>
            <a:ext cx="4360416"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a:ln>
                  <a:noFill/>
                </a:ln>
                <a:solidFill>
                  <a:srgbClr val="00A249"/>
                </a:solidFill>
                <a:effectLst/>
                <a:uLnTx/>
                <a:uFillTx/>
              </a:rPr>
              <a:t>يتألّفُ الهرمُ الأكبرُ، في الجيزةِ، من أكثرَ من</a:t>
            </a:r>
          </a:p>
          <a:p>
            <a:pPr marL="0" marR="0" lvl="0" indent="0" defTabSz="914400"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a:ln>
                  <a:noFill/>
                </a:ln>
                <a:solidFill>
                  <a:srgbClr val="00A249"/>
                </a:solidFill>
                <a:effectLst/>
                <a:uLnTx/>
                <a:uFillTx/>
              </a:rPr>
              <a:t>٢٠٠٠ حجرٍ. ويبلغُ وزنُ الحجرِ الواحدِ 2500000 رطلٍ ( ٩٣٣ كجم).</a:t>
            </a:r>
          </a:p>
        </p:txBody>
      </p:sp>
    </p:spTree>
    <p:extLst>
      <p:ext uri="{BB962C8B-B14F-4D97-AF65-F5344CB8AC3E}">
        <p14:creationId xmlns:p14="http://schemas.microsoft.com/office/powerpoint/2010/main" val="414923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9E7A-ABBB-1C55-B529-2FDCF8B9A3D5}"/>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0F553EEA-6E65-D6B0-ADCD-D98361C86E2E}"/>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45FD25C9-6D1B-D504-F80B-DE850844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sp>
        <p:nvSpPr>
          <p:cNvPr id="2" name="Rectangle 3">
            <a:extLst>
              <a:ext uri="{FF2B5EF4-FFF2-40B4-BE49-F238E27FC236}">
                <a16:creationId xmlns:a16="http://schemas.microsoft.com/office/drawing/2014/main" id="{7418A1F8-34EC-CC33-3401-6F20943D4F0A}"/>
              </a:ext>
            </a:extLst>
          </p:cNvPr>
          <p:cNvSpPr/>
          <p:nvPr/>
        </p:nvSpPr>
        <p:spPr>
          <a:xfrm>
            <a:off x="1019436" y="1845235"/>
            <a:ext cx="5205046" cy="4824125"/>
          </a:xfrm>
          <a:prstGeom prst="rect">
            <a:avLst/>
          </a:prstGeom>
          <a:solidFill>
            <a:schemeClr val="bg1">
              <a:lumMod val="95000"/>
            </a:schemeClr>
          </a:solidFill>
          <a:ln w="12700" cap="flat" cmpd="sng" algn="ctr">
            <a:noFill/>
            <a:prstDash val="solid"/>
            <a:miter lim="800000"/>
          </a:ln>
          <a:effectLst>
            <a:outerShdw blurRad="139700" dist="762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 name="Straight Connector 16">
            <a:extLst>
              <a:ext uri="{FF2B5EF4-FFF2-40B4-BE49-F238E27FC236}">
                <a16:creationId xmlns:a16="http://schemas.microsoft.com/office/drawing/2014/main" id="{F8F515AE-6010-D90F-BC22-ED817D4BE298}"/>
              </a:ext>
            </a:extLst>
          </p:cNvPr>
          <p:cNvCxnSpPr/>
          <p:nvPr/>
        </p:nvCxnSpPr>
        <p:spPr>
          <a:xfrm flipV="1">
            <a:off x="5339916" y="123065"/>
            <a:ext cx="0" cy="1817702"/>
          </a:xfrm>
          <a:prstGeom prst="line">
            <a:avLst/>
          </a:prstGeom>
          <a:noFill/>
          <a:ln w="12700" cap="flat" cmpd="sng" algn="ctr">
            <a:solidFill>
              <a:srgbClr val="020202"/>
            </a:solidFill>
            <a:prstDash val="solid"/>
            <a:miter lim="800000"/>
          </a:ln>
          <a:effectLst/>
        </p:spPr>
      </p:cxnSp>
      <p:cxnSp>
        <p:nvCxnSpPr>
          <p:cNvPr id="6" name="Straight Connector 16">
            <a:extLst>
              <a:ext uri="{FF2B5EF4-FFF2-40B4-BE49-F238E27FC236}">
                <a16:creationId xmlns:a16="http://schemas.microsoft.com/office/drawing/2014/main" id="{DBB56DF0-F533-B84C-97F7-509F641D7605}"/>
              </a:ext>
            </a:extLst>
          </p:cNvPr>
          <p:cNvCxnSpPr/>
          <p:nvPr/>
        </p:nvCxnSpPr>
        <p:spPr>
          <a:xfrm flipV="1">
            <a:off x="1523492" y="188640"/>
            <a:ext cx="0" cy="1817702"/>
          </a:xfrm>
          <a:prstGeom prst="line">
            <a:avLst/>
          </a:prstGeom>
          <a:noFill/>
          <a:ln w="12700" cap="flat" cmpd="sng" algn="ctr">
            <a:solidFill>
              <a:srgbClr val="020202"/>
            </a:solidFill>
            <a:prstDash val="solid"/>
            <a:miter lim="800000"/>
          </a:ln>
          <a:effectLst/>
        </p:spPr>
      </p:cxnSp>
      <p:sp>
        <p:nvSpPr>
          <p:cNvPr id="18" name="矩形 34">
            <a:extLst>
              <a:ext uri="{FF2B5EF4-FFF2-40B4-BE49-F238E27FC236}">
                <a16:creationId xmlns:a16="http://schemas.microsoft.com/office/drawing/2014/main" id="{A125EF84-1B8F-92F3-A3E1-3EAA71E720AD}"/>
              </a:ext>
            </a:extLst>
          </p:cNvPr>
          <p:cNvSpPr/>
          <p:nvPr/>
        </p:nvSpPr>
        <p:spPr>
          <a:xfrm>
            <a:off x="1127449" y="1891683"/>
            <a:ext cx="4824536" cy="379895"/>
          </a:xfrm>
          <a:prstGeom prst="rect">
            <a:avLst/>
          </a:prstGeom>
          <a:gradFill flip="none" rotWithShape="1">
            <a:gsLst>
              <a:gs pos="52762">
                <a:srgbClr val="73CA9F">
                  <a:alpha val="47000"/>
                </a:srgbClr>
              </a:gs>
              <a:gs pos="0">
                <a:srgbClr val="69BCAE"/>
              </a:gs>
              <a:gs pos="100000">
                <a:schemeClr val="accent5">
                  <a:lumMod val="45000"/>
                  <a:lumOff val="55000"/>
                </a:schemeClr>
              </a:gs>
              <a:gs pos="100000">
                <a:srgbClr val="73CA9F">
                  <a:alpha val="0"/>
                </a:srgbClr>
              </a:gs>
              <a:gs pos="100000">
                <a:srgbClr val="79D29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7" name="Group 10">
            <a:extLst>
              <a:ext uri="{FF2B5EF4-FFF2-40B4-BE49-F238E27FC236}">
                <a16:creationId xmlns:a16="http://schemas.microsoft.com/office/drawing/2014/main" id="{70CE7683-A37A-8568-9E66-232A9AB23E78}"/>
              </a:ext>
            </a:extLst>
          </p:cNvPr>
          <p:cNvGrpSpPr/>
          <p:nvPr/>
        </p:nvGrpSpPr>
        <p:grpSpPr>
          <a:xfrm>
            <a:off x="5027859" y="1685629"/>
            <a:ext cx="624114" cy="510276"/>
            <a:chOff x="3715658" y="1817702"/>
            <a:chExt cx="624114" cy="510276"/>
          </a:xfrm>
        </p:grpSpPr>
        <p:sp>
          <p:nvSpPr>
            <p:cNvPr id="8" name="Trapezoid 7">
              <a:extLst>
                <a:ext uri="{FF2B5EF4-FFF2-40B4-BE49-F238E27FC236}">
                  <a16:creationId xmlns:a16="http://schemas.microsoft.com/office/drawing/2014/main" id="{61AB9857-D12A-F109-F4A0-BB30A08306AD}"/>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rapezoid 6">
              <a:extLst>
                <a:ext uri="{FF2B5EF4-FFF2-40B4-BE49-F238E27FC236}">
                  <a16:creationId xmlns:a16="http://schemas.microsoft.com/office/drawing/2014/main" id="{68DB565E-299A-BB1C-2371-39BCEB6E9DC4}"/>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rapezoid 7">
              <a:extLst>
                <a:ext uri="{FF2B5EF4-FFF2-40B4-BE49-F238E27FC236}">
                  <a16:creationId xmlns:a16="http://schemas.microsoft.com/office/drawing/2014/main" id="{F38A387B-1A81-48E9-E8B2-B332D583521E}"/>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0">
            <a:extLst>
              <a:ext uri="{FF2B5EF4-FFF2-40B4-BE49-F238E27FC236}">
                <a16:creationId xmlns:a16="http://schemas.microsoft.com/office/drawing/2014/main" id="{8C56D0FF-06DE-45B9-E70A-566AC50C087F}"/>
              </a:ext>
            </a:extLst>
          </p:cNvPr>
          <p:cNvGrpSpPr/>
          <p:nvPr/>
        </p:nvGrpSpPr>
        <p:grpSpPr>
          <a:xfrm>
            <a:off x="1211435" y="1751204"/>
            <a:ext cx="624114" cy="510276"/>
            <a:chOff x="3715658" y="1817702"/>
            <a:chExt cx="624114" cy="510276"/>
          </a:xfrm>
        </p:grpSpPr>
        <p:sp>
          <p:nvSpPr>
            <p:cNvPr id="15" name="Trapezoid 7">
              <a:extLst>
                <a:ext uri="{FF2B5EF4-FFF2-40B4-BE49-F238E27FC236}">
                  <a16:creationId xmlns:a16="http://schemas.microsoft.com/office/drawing/2014/main" id="{0CA3EB99-789A-28D8-FF18-C0619D5E06C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cap="flat" cmpd="sng" algn="ctr">
              <a:solidFill>
                <a:srgbClr val="4F4F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Trapezoid 6">
              <a:extLst>
                <a:ext uri="{FF2B5EF4-FFF2-40B4-BE49-F238E27FC236}">
                  <a16:creationId xmlns:a16="http://schemas.microsoft.com/office/drawing/2014/main" id="{D24F847D-7E10-4F53-52C0-09BA6981919A}"/>
                </a:ext>
              </a:extLst>
            </p:cNvPr>
            <p:cNvSpPr/>
            <p:nvPr/>
          </p:nvSpPr>
          <p:spPr>
            <a:xfrm flipV="1">
              <a:off x="3715658" y="2004870"/>
              <a:ext cx="624114" cy="323108"/>
            </a:xfrm>
            <a:prstGeom prst="trapezoid">
              <a:avLst>
                <a:gd name="adj" fmla="val 17308"/>
              </a:avLst>
            </a:prstGeom>
            <a:solidFill>
              <a:srgbClr val="0202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Trapezoid 7">
              <a:extLst>
                <a:ext uri="{FF2B5EF4-FFF2-40B4-BE49-F238E27FC236}">
                  <a16:creationId xmlns:a16="http://schemas.microsoft.com/office/drawing/2014/main" id="{8CD3A32A-F8DA-FCE3-C321-D9C7D01C2DC0}"/>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cap="flat" cmpd="sng" algn="ctr">
              <a:solidFill>
                <a:srgbClr val="3F3F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2" name="مربع نص 11">
            <a:extLst>
              <a:ext uri="{FF2B5EF4-FFF2-40B4-BE49-F238E27FC236}">
                <a16:creationId xmlns:a16="http://schemas.microsoft.com/office/drawing/2014/main" id="{11D5D32F-7B0C-73D1-B3CD-991A5FD6E176}"/>
              </a:ext>
            </a:extLst>
          </p:cNvPr>
          <p:cNvSpPr txBox="1"/>
          <p:nvPr/>
        </p:nvSpPr>
        <p:spPr>
          <a:xfrm>
            <a:off x="1064516" y="2454180"/>
            <a:ext cx="5029684" cy="1438855"/>
          </a:xfrm>
          <a:prstGeom prst="rect">
            <a:avLst/>
          </a:prstGeom>
          <a:noFill/>
        </p:spPr>
        <p:txBody>
          <a:bodyPr wrap="square" rtlCol="1">
            <a:spAutoFit/>
          </a:body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sz="2000" b="0" i="0" u="none" strike="noStrike" kern="1200" cap="none" spc="0" normalizeH="0" baseline="0" noProof="0">
                <a:ln w="0"/>
                <a:solidFill>
                  <a:srgbClr val="2E75B6"/>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صممي الجدول الآتي للرجوع إليه في أثناء حل الأسئلة، واعمل ُ نسخا من الجدول للطلاب الذين لديهم صعوبة في تصوُّر الشكل، أو في قراءة الكتابة اليدوية.</a:t>
            </a:r>
            <a:endParaRPr kumimoji="0" lang="ar-SA" sz="2000" b="0" i="0" u="none" strike="noStrike" kern="1200" cap="none" spc="0" normalizeH="0" baseline="0" noProof="0">
              <a:ln w="0"/>
              <a:solidFill>
                <a:srgbClr val="F79646">
                  <a:lumMod val="75000"/>
                </a:srgbClr>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endParaRPr>
          </a:p>
        </p:txBody>
      </p:sp>
      <p:pic>
        <p:nvPicPr>
          <p:cNvPr id="20" name="صورة 19">
            <a:extLst>
              <a:ext uri="{FF2B5EF4-FFF2-40B4-BE49-F238E27FC236}">
                <a16:creationId xmlns:a16="http://schemas.microsoft.com/office/drawing/2014/main" id="{ADC9D563-C4A4-80F9-A401-C29588FC5D01}"/>
              </a:ext>
            </a:extLst>
          </p:cNvPr>
          <p:cNvPicPr>
            <a:picLocks noChangeAspect="1"/>
          </p:cNvPicPr>
          <p:nvPr/>
        </p:nvPicPr>
        <p:blipFill>
          <a:blip r:embed="rId3"/>
          <a:stretch>
            <a:fillRect/>
          </a:stretch>
        </p:blipFill>
        <p:spPr>
          <a:xfrm>
            <a:off x="2825874" y="1521584"/>
            <a:ext cx="1549925" cy="257427"/>
          </a:xfrm>
          <a:prstGeom prst="rect">
            <a:avLst/>
          </a:prstGeom>
        </p:spPr>
      </p:pic>
      <p:pic>
        <p:nvPicPr>
          <p:cNvPr id="22" name="صورة 21">
            <a:extLst>
              <a:ext uri="{FF2B5EF4-FFF2-40B4-BE49-F238E27FC236}">
                <a16:creationId xmlns:a16="http://schemas.microsoft.com/office/drawing/2014/main" id="{2018DA8F-968B-7AF9-3181-5128AD1661A2}"/>
              </a:ext>
            </a:extLst>
          </p:cNvPr>
          <p:cNvPicPr>
            <a:picLocks noChangeAspect="1"/>
          </p:cNvPicPr>
          <p:nvPr/>
        </p:nvPicPr>
        <p:blipFill>
          <a:blip r:embed="rId4"/>
          <a:stretch>
            <a:fillRect/>
          </a:stretch>
        </p:blipFill>
        <p:spPr>
          <a:xfrm>
            <a:off x="2487610" y="1138704"/>
            <a:ext cx="2330267" cy="316656"/>
          </a:xfrm>
          <a:prstGeom prst="rect">
            <a:avLst/>
          </a:prstGeom>
        </p:spPr>
      </p:pic>
      <p:pic>
        <p:nvPicPr>
          <p:cNvPr id="32" name="صورة 31">
            <a:extLst>
              <a:ext uri="{FF2B5EF4-FFF2-40B4-BE49-F238E27FC236}">
                <a16:creationId xmlns:a16="http://schemas.microsoft.com/office/drawing/2014/main" id="{E733A5FD-F8FB-BF4B-3744-8D53845339A4}"/>
              </a:ext>
            </a:extLst>
          </p:cNvPr>
          <p:cNvPicPr>
            <a:picLocks noChangeAspect="1"/>
          </p:cNvPicPr>
          <p:nvPr/>
        </p:nvPicPr>
        <p:blipFill>
          <a:blip r:embed="rId5"/>
          <a:stretch>
            <a:fillRect/>
          </a:stretch>
        </p:blipFill>
        <p:spPr>
          <a:xfrm>
            <a:off x="1479718" y="3543297"/>
            <a:ext cx="3981180" cy="2907515"/>
          </a:xfrm>
          <a:prstGeom prst="rect">
            <a:avLst/>
          </a:prstGeom>
        </p:spPr>
      </p:pic>
      <p:pic>
        <p:nvPicPr>
          <p:cNvPr id="24" name="صورة 23">
            <a:extLst>
              <a:ext uri="{FF2B5EF4-FFF2-40B4-BE49-F238E27FC236}">
                <a16:creationId xmlns:a16="http://schemas.microsoft.com/office/drawing/2014/main" id="{3A82F6F1-CE2A-3FEC-3575-DC5EEDD58E4F}"/>
              </a:ext>
            </a:extLst>
          </p:cNvPr>
          <p:cNvPicPr>
            <a:picLocks noChangeAspect="1"/>
          </p:cNvPicPr>
          <p:nvPr/>
        </p:nvPicPr>
        <p:blipFill>
          <a:blip r:embed="rId6"/>
          <a:stretch>
            <a:fillRect/>
          </a:stretch>
        </p:blipFill>
        <p:spPr>
          <a:xfrm>
            <a:off x="3790326" y="4395688"/>
            <a:ext cx="1193386" cy="1172928"/>
          </a:xfrm>
          <a:prstGeom prst="rect">
            <a:avLst/>
          </a:prstGeom>
        </p:spPr>
      </p:pic>
      <p:pic>
        <p:nvPicPr>
          <p:cNvPr id="26" name="صورة 25">
            <a:extLst>
              <a:ext uri="{FF2B5EF4-FFF2-40B4-BE49-F238E27FC236}">
                <a16:creationId xmlns:a16="http://schemas.microsoft.com/office/drawing/2014/main" id="{F36B71E6-1EC8-B39A-99CF-3E1B286DC278}"/>
              </a:ext>
            </a:extLst>
          </p:cNvPr>
          <p:cNvPicPr>
            <a:picLocks noChangeAspect="1"/>
          </p:cNvPicPr>
          <p:nvPr/>
        </p:nvPicPr>
        <p:blipFill>
          <a:blip r:embed="rId7"/>
          <a:stretch>
            <a:fillRect/>
          </a:stretch>
        </p:blipFill>
        <p:spPr>
          <a:xfrm>
            <a:off x="1914180" y="4395688"/>
            <a:ext cx="1232695" cy="1172928"/>
          </a:xfrm>
          <a:prstGeom prst="rect">
            <a:avLst/>
          </a:prstGeom>
        </p:spPr>
      </p:pic>
      <p:pic>
        <p:nvPicPr>
          <p:cNvPr id="28" name="صورة 27">
            <a:extLst>
              <a:ext uri="{FF2B5EF4-FFF2-40B4-BE49-F238E27FC236}">
                <a16:creationId xmlns:a16="http://schemas.microsoft.com/office/drawing/2014/main" id="{CE4A3297-A250-D9F4-4B1C-BFBFB6379223}"/>
              </a:ext>
            </a:extLst>
          </p:cNvPr>
          <p:cNvPicPr>
            <a:picLocks noChangeAspect="1"/>
          </p:cNvPicPr>
          <p:nvPr/>
        </p:nvPicPr>
        <p:blipFill>
          <a:blip r:embed="rId8"/>
          <a:stretch>
            <a:fillRect/>
          </a:stretch>
        </p:blipFill>
        <p:spPr>
          <a:xfrm>
            <a:off x="3906006" y="5842669"/>
            <a:ext cx="962025" cy="457200"/>
          </a:xfrm>
          <a:prstGeom prst="rect">
            <a:avLst/>
          </a:prstGeom>
        </p:spPr>
      </p:pic>
      <p:pic>
        <p:nvPicPr>
          <p:cNvPr id="30" name="صورة 29">
            <a:extLst>
              <a:ext uri="{FF2B5EF4-FFF2-40B4-BE49-F238E27FC236}">
                <a16:creationId xmlns:a16="http://schemas.microsoft.com/office/drawing/2014/main" id="{B4EFE1EA-D814-9057-9E85-3AFB4D263E4F}"/>
              </a:ext>
            </a:extLst>
          </p:cNvPr>
          <p:cNvPicPr>
            <a:picLocks noChangeAspect="1"/>
          </p:cNvPicPr>
          <p:nvPr/>
        </p:nvPicPr>
        <p:blipFill>
          <a:blip r:embed="rId9"/>
          <a:stretch>
            <a:fillRect/>
          </a:stretch>
        </p:blipFill>
        <p:spPr>
          <a:xfrm>
            <a:off x="1740624" y="5823056"/>
            <a:ext cx="1499654" cy="476813"/>
          </a:xfrm>
          <a:prstGeom prst="rect">
            <a:avLst/>
          </a:prstGeom>
        </p:spPr>
      </p:pic>
    </p:spTree>
    <p:extLst>
      <p:ext uri="{BB962C8B-B14F-4D97-AF65-F5344CB8AC3E}">
        <p14:creationId xmlns:p14="http://schemas.microsoft.com/office/powerpoint/2010/main" val="28399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9E7A-ABBB-1C55-B529-2FDCF8B9A3D5}"/>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0F553EEA-6E65-D6B0-ADCD-D98361C86E2E}"/>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45FD25C9-6D1B-D504-F80B-DE850844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sp>
        <p:nvSpPr>
          <p:cNvPr id="2" name="Rectangle 3">
            <a:extLst>
              <a:ext uri="{FF2B5EF4-FFF2-40B4-BE49-F238E27FC236}">
                <a16:creationId xmlns:a16="http://schemas.microsoft.com/office/drawing/2014/main" id="{7418A1F8-34EC-CC33-3401-6F20943D4F0A}"/>
              </a:ext>
            </a:extLst>
          </p:cNvPr>
          <p:cNvSpPr/>
          <p:nvPr/>
        </p:nvSpPr>
        <p:spPr>
          <a:xfrm>
            <a:off x="1019436" y="1845235"/>
            <a:ext cx="5205046" cy="3564965"/>
          </a:xfrm>
          <a:prstGeom prst="rect">
            <a:avLst/>
          </a:prstGeom>
          <a:solidFill>
            <a:schemeClr val="bg1">
              <a:lumMod val="95000"/>
            </a:schemeClr>
          </a:solidFill>
          <a:ln w="12700" cap="flat" cmpd="sng" algn="ctr">
            <a:noFill/>
            <a:prstDash val="solid"/>
            <a:miter lim="800000"/>
          </a:ln>
          <a:effectLst>
            <a:outerShdw blurRad="139700" dist="762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 name="Straight Connector 16">
            <a:extLst>
              <a:ext uri="{FF2B5EF4-FFF2-40B4-BE49-F238E27FC236}">
                <a16:creationId xmlns:a16="http://schemas.microsoft.com/office/drawing/2014/main" id="{F8F515AE-6010-D90F-BC22-ED817D4BE298}"/>
              </a:ext>
            </a:extLst>
          </p:cNvPr>
          <p:cNvCxnSpPr/>
          <p:nvPr/>
        </p:nvCxnSpPr>
        <p:spPr>
          <a:xfrm flipV="1">
            <a:off x="5339916" y="123065"/>
            <a:ext cx="0" cy="1817702"/>
          </a:xfrm>
          <a:prstGeom prst="line">
            <a:avLst/>
          </a:prstGeom>
          <a:noFill/>
          <a:ln w="12700" cap="flat" cmpd="sng" algn="ctr">
            <a:solidFill>
              <a:srgbClr val="020202"/>
            </a:solidFill>
            <a:prstDash val="solid"/>
            <a:miter lim="800000"/>
          </a:ln>
          <a:effectLst/>
        </p:spPr>
      </p:cxnSp>
      <p:cxnSp>
        <p:nvCxnSpPr>
          <p:cNvPr id="6" name="Straight Connector 16">
            <a:extLst>
              <a:ext uri="{FF2B5EF4-FFF2-40B4-BE49-F238E27FC236}">
                <a16:creationId xmlns:a16="http://schemas.microsoft.com/office/drawing/2014/main" id="{DBB56DF0-F533-B84C-97F7-509F641D7605}"/>
              </a:ext>
            </a:extLst>
          </p:cNvPr>
          <p:cNvCxnSpPr/>
          <p:nvPr/>
        </p:nvCxnSpPr>
        <p:spPr>
          <a:xfrm flipV="1">
            <a:off x="1523492" y="188640"/>
            <a:ext cx="0" cy="1817702"/>
          </a:xfrm>
          <a:prstGeom prst="line">
            <a:avLst/>
          </a:prstGeom>
          <a:noFill/>
          <a:ln w="12700" cap="flat" cmpd="sng" algn="ctr">
            <a:solidFill>
              <a:srgbClr val="020202"/>
            </a:solidFill>
            <a:prstDash val="solid"/>
            <a:miter lim="800000"/>
          </a:ln>
          <a:effectLst/>
        </p:spPr>
      </p:cxnSp>
      <p:sp>
        <p:nvSpPr>
          <p:cNvPr id="18" name="矩形 34">
            <a:extLst>
              <a:ext uri="{FF2B5EF4-FFF2-40B4-BE49-F238E27FC236}">
                <a16:creationId xmlns:a16="http://schemas.microsoft.com/office/drawing/2014/main" id="{A125EF84-1B8F-92F3-A3E1-3EAA71E720AD}"/>
              </a:ext>
            </a:extLst>
          </p:cNvPr>
          <p:cNvSpPr/>
          <p:nvPr/>
        </p:nvSpPr>
        <p:spPr>
          <a:xfrm>
            <a:off x="1127449" y="1891683"/>
            <a:ext cx="4824536" cy="379895"/>
          </a:xfrm>
          <a:prstGeom prst="rect">
            <a:avLst/>
          </a:prstGeom>
          <a:gradFill flip="none" rotWithShape="1">
            <a:gsLst>
              <a:gs pos="52762">
                <a:srgbClr val="73CA9F">
                  <a:alpha val="47000"/>
                </a:srgbClr>
              </a:gs>
              <a:gs pos="0">
                <a:srgbClr val="69BCAE"/>
              </a:gs>
              <a:gs pos="100000">
                <a:schemeClr val="accent5">
                  <a:lumMod val="45000"/>
                  <a:lumOff val="55000"/>
                </a:schemeClr>
              </a:gs>
              <a:gs pos="100000">
                <a:srgbClr val="73CA9F">
                  <a:alpha val="0"/>
                </a:srgbClr>
              </a:gs>
              <a:gs pos="100000">
                <a:srgbClr val="79D29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7" name="Group 10">
            <a:extLst>
              <a:ext uri="{FF2B5EF4-FFF2-40B4-BE49-F238E27FC236}">
                <a16:creationId xmlns:a16="http://schemas.microsoft.com/office/drawing/2014/main" id="{70CE7683-A37A-8568-9E66-232A9AB23E78}"/>
              </a:ext>
            </a:extLst>
          </p:cNvPr>
          <p:cNvGrpSpPr/>
          <p:nvPr/>
        </p:nvGrpSpPr>
        <p:grpSpPr>
          <a:xfrm>
            <a:off x="5027859" y="1685629"/>
            <a:ext cx="624114" cy="510276"/>
            <a:chOff x="3715658" y="1817702"/>
            <a:chExt cx="624114" cy="510276"/>
          </a:xfrm>
        </p:grpSpPr>
        <p:sp>
          <p:nvSpPr>
            <p:cNvPr id="8" name="Trapezoid 7">
              <a:extLst>
                <a:ext uri="{FF2B5EF4-FFF2-40B4-BE49-F238E27FC236}">
                  <a16:creationId xmlns:a16="http://schemas.microsoft.com/office/drawing/2014/main" id="{61AB9857-D12A-F109-F4A0-BB30A08306AD}"/>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rapezoid 6">
              <a:extLst>
                <a:ext uri="{FF2B5EF4-FFF2-40B4-BE49-F238E27FC236}">
                  <a16:creationId xmlns:a16="http://schemas.microsoft.com/office/drawing/2014/main" id="{68DB565E-299A-BB1C-2371-39BCEB6E9DC4}"/>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rapezoid 7">
              <a:extLst>
                <a:ext uri="{FF2B5EF4-FFF2-40B4-BE49-F238E27FC236}">
                  <a16:creationId xmlns:a16="http://schemas.microsoft.com/office/drawing/2014/main" id="{F38A387B-1A81-48E9-E8B2-B332D583521E}"/>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0">
            <a:extLst>
              <a:ext uri="{FF2B5EF4-FFF2-40B4-BE49-F238E27FC236}">
                <a16:creationId xmlns:a16="http://schemas.microsoft.com/office/drawing/2014/main" id="{8C56D0FF-06DE-45B9-E70A-566AC50C087F}"/>
              </a:ext>
            </a:extLst>
          </p:cNvPr>
          <p:cNvGrpSpPr/>
          <p:nvPr/>
        </p:nvGrpSpPr>
        <p:grpSpPr>
          <a:xfrm>
            <a:off x="1211435" y="1751204"/>
            <a:ext cx="624114" cy="510276"/>
            <a:chOff x="3715658" y="1817702"/>
            <a:chExt cx="624114" cy="510276"/>
          </a:xfrm>
        </p:grpSpPr>
        <p:sp>
          <p:nvSpPr>
            <p:cNvPr id="15" name="Trapezoid 7">
              <a:extLst>
                <a:ext uri="{FF2B5EF4-FFF2-40B4-BE49-F238E27FC236}">
                  <a16:creationId xmlns:a16="http://schemas.microsoft.com/office/drawing/2014/main" id="{0CA3EB99-789A-28D8-FF18-C0619D5E06C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cap="flat" cmpd="sng" algn="ctr">
              <a:solidFill>
                <a:srgbClr val="4F4F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Trapezoid 6">
              <a:extLst>
                <a:ext uri="{FF2B5EF4-FFF2-40B4-BE49-F238E27FC236}">
                  <a16:creationId xmlns:a16="http://schemas.microsoft.com/office/drawing/2014/main" id="{D24F847D-7E10-4F53-52C0-09BA6981919A}"/>
                </a:ext>
              </a:extLst>
            </p:cNvPr>
            <p:cNvSpPr/>
            <p:nvPr/>
          </p:nvSpPr>
          <p:spPr>
            <a:xfrm flipV="1">
              <a:off x="3715658" y="2004870"/>
              <a:ext cx="624114" cy="323108"/>
            </a:xfrm>
            <a:prstGeom prst="trapezoid">
              <a:avLst>
                <a:gd name="adj" fmla="val 17308"/>
              </a:avLst>
            </a:prstGeom>
            <a:solidFill>
              <a:srgbClr val="0202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Trapezoid 7">
              <a:extLst>
                <a:ext uri="{FF2B5EF4-FFF2-40B4-BE49-F238E27FC236}">
                  <a16:creationId xmlns:a16="http://schemas.microsoft.com/office/drawing/2014/main" id="{8CD3A32A-F8DA-FCE3-C321-D9C7D01C2DC0}"/>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cap="flat" cmpd="sng" algn="ctr">
              <a:solidFill>
                <a:srgbClr val="3F3F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2" name="مربع نص 11">
            <a:extLst>
              <a:ext uri="{FF2B5EF4-FFF2-40B4-BE49-F238E27FC236}">
                <a16:creationId xmlns:a16="http://schemas.microsoft.com/office/drawing/2014/main" id="{11D5D32F-7B0C-73D1-B3CD-991A5FD6E176}"/>
              </a:ext>
            </a:extLst>
          </p:cNvPr>
          <p:cNvSpPr txBox="1"/>
          <p:nvPr/>
        </p:nvSpPr>
        <p:spPr>
          <a:xfrm>
            <a:off x="1064516" y="2454180"/>
            <a:ext cx="5029684" cy="2362185"/>
          </a:xfrm>
          <a:prstGeom prst="rect">
            <a:avLst/>
          </a:prstGeom>
          <a:noFill/>
        </p:spPr>
        <p:txBody>
          <a:bodyPr wrap="square" rtlCol="1">
            <a:spAutoFit/>
          </a:bodyPr>
          <a:lstStyle/>
          <a:p>
            <a:pPr eaLnBrk="0" hangingPunct="0">
              <a:lnSpc>
                <a:spcPct val="150000"/>
              </a:lnSpc>
              <a:defRPr/>
            </a:pPr>
            <a:r>
              <a:rPr lang="ar-SA" sz="2000">
                <a:ln w="0"/>
                <a:solidFill>
                  <a:srgbClr val="2E75B6"/>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بعد تقديم الأمثلة١- ٣، اطلب إلى الطلاب</a:t>
            </a:r>
          </a:p>
          <a:p>
            <a:pPr lvl="0" eaLnBrk="0" hangingPunct="0">
              <a:lnSpc>
                <a:spcPct val="150000"/>
              </a:lnSpc>
              <a:defRPr/>
            </a:pPr>
            <a:r>
              <a:rPr lang="ar-SA" sz="2000">
                <a:ln w="0"/>
                <a:solidFill>
                  <a:srgbClr val="2E75B6"/>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تصميم ملفٍّ يربطون فيه بين نماذج الهرم والمخروط وأحجام هذه المجسمات، ثم اطلب إليهم تضمين رسوم لهذه المجسمات (لكلِّ مجسم رسمان على الأقل</a:t>
            </a:r>
          </a:p>
          <a:p>
            <a:pPr lvl="0" eaLnBrk="0" hangingPunct="0">
              <a:lnSpc>
                <a:spcPct val="150000"/>
              </a:lnSpc>
              <a:defRPr/>
            </a:pPr>
            <a:r>
              <a:rPr lang="ar-SA" sz="2000">
                <a:ln w="0"/>
                <a:solidFill>
                  <a:srgbClr val="2E75B6"/>
                </a:solidFill>
                <a:effectLst>
                  <a:outerShdw blurRad="38100" dist="19050" dir="2700000" algn="tl" rotWithShape="0">
                    <a:prstClr val="black">
                      <a:alpha val="40000"/>
                    </a:prstClr>
                  </a:outerShdw>
                </a:effectLst>
                <a:latin typeface="Traditional Arabic" panose="02020603050405020304" pitchFamily="18" charset="-78"/>
                <a:cs typeface="Traditional Arabic" panose="02020603050405020304" pitchFamily="18" charset="-78"/>
              </a:rPr>
              <a:t>بأبعاد مختلفة)، مع تفسير لفظيٍّ لرسوماتهم يبيِّن كيفية تحديد حجم كل شكل.</a:t>
            </a:r>
            <a:endParaRPr kumimoji="0" lang="ar-SA" sz="2000" b="0" i="0" u="none" strike="noStrike" kern="1200" cap="none" spc="0" normalizeH="0" baseline="0" noProof="0">
              <a:ln w="0"/>
              <a:solidFill>
                <a:srgbClr val="F79646">
                  <a:lumMod val="75000"/>
                </a:srgbClr>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endParaRPr>
          </a:p>
        </p:txBody>
      </p:sp>
      <p:pic>
        <p:nvPicPr>
          <p:cNvPr id="11" name="صورة 10">
            <a:extLst>
              <a:ext uri="{FF2B5EF4-FFF2-40B4-BE49-F238E27FC236}">
                <a16:creationId xmlns:a16="http://schemas.microsoft.com/office/drawing/2014/main" id="{22518334-260C-E1CB-9B70-D342EB5CBFD4}"/>
              </a:ext>
            </a:extLst>
          </p:cNvPr>
          <p:cNvPicPr>
            <a:picLocks noChangeAspect="1"/>
          </p:cNvPicPr>
          <p:nvPr/>
        </p:nvPicPr>
        <p:blipFill>
          <a:blip r:embed="rId3"/>
          <a:stretch>
            <a:fillRect/>
          </a:stretch>
        </p:blipFill>
        <p:spPr>
          <a:xfrm>
            <a:off x="2452535" y="1527395"/>
            <a:ext cx="2198042" cy="226539"/>
          </a:xfrm>
          <a:prstGeom prst="rect">
            <a:avLst/>
          </a:prstGeom>
        </p:spPr>
      </p:pic>
    </p:spTree>
    <p:extLst>
      <p:ext uri="{BB962C8B-B14F-4D97-AF65-F5344CB8AC3E}">
        <p14:creationId xmlns:p14="http://schemas.microsoft.com/office/powerpoint/2010/main" val="2002359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C1F72701-9474-849A-610B-32D8A62EC265}"/>
              </a:ext>
            </a:extLst>
          </p:cNvPr>
          <p:cNvSpPr/>
          <p:nvPr/>
        </p:nvSpPr>
        <p:spPr>
          <a:xfrm rot="16200000" flipH="1">
            <a:off x="6193974" y="859974"/>
            <a:ext cx="6858000" cy="5138054"/>
          </a:xfrm>
          <a:prstGeom prst="flowChartManualInput">
            <a:avLst/>
          </a:prstGeom>
          <a:gradFill>
            <a:gsLst>
              <a:gs pos="0">
                <a:srgbClr val="51B79F"/>
              </a:gs>
              <a:gs pos="100000">
                <a:srgbClr val="6BD3AB"/>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3811FAD6-FA09-3D39-1F3E-F83BE90B0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21" name="صورة 20">
            <a:extLst>
              <a:ext uri="{FF2B5EF4-FFF2-40B4-BE49-F238E27FC236}">
                <a16:creationId xmlns:a16="http://schemas.microsoft.com/office/drawing/2014/main" id="{5F02BED4-EDE4-270F-6593-57541C147B5A}"/>
              </a:ext>
            </a:extLst>
          </p:cNvPr>
          <p:cNvPicPr>
            <a:picLocks noChangeAspect="1"/>
          </p:cNvPicPr>
          <p:nvPr/>
        </p:nvPicPr>
        <p:blipFill>
          <a:blip r:embed="rId3"/>
          <a:stretch>
            <a:fillRect/>
          </a:stretch>
        </p:blipFill>
        <p:spPr>
          <a:xfrm>
            <a:off x="1676400" y="752475"/>
            <a:ext cx="3362325" cy="5353050"/>
          </a:xfrm>
          <a:prstGeom prst="rect">
            <a:avLst/>
          </a:prstGeom>
        </p:spPr>
      </p:pic>
    </p:spTree>
    <p:extLst>
      <p:ext uri="{BB962C8B-B14F-4D97-AF65-F5344CB8AC3E}">
        <p14:creationId xmlns:p14="http://schemas.microsoft.com/office/powerpoint/2010/main" val="181618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8B8DF15-0862-D309-A9F9-90A6C727DDDA}"/>
              </a:ext>
            </a:extLst>
          </p:cNvPr>
          <p:cNvPicPr>
            <a:picLocks noChangeAspect="1"/>
          </p:cNvPicPr>
          <p:nvPr/>
        </p:nvPicPr>
        <p:blipFill>
          <a:blip r:embed="rId2"/>
          <a:stretch>
            <a:fillRect/>
          </a:stretch>
        </p:blipFill>
        <p:spPr>
          <a:xfrm>
            <a:off x="1981200" y="1447800"/>
            <a:ext cx="8763000" cy="3381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مربع نص 4">
            <a:extLst>
              <a:ext uri="{FF2B5EF4-FFF2-40B4-BE49-F238E27FC236}">
                <a16:creationId xmlns:a16="http://schemas.microsoft.com/office/drawing/2014/main" id="{B8E1AA0C-74B4-3C0F-7D14-C78E8DB633AE}"/>
              </a:ext>
            </a:extLst>
          </p:cNvPr>
          <p:cNvSpPr txBox="1"/>
          <p:nvPr/>
        </p:nvSpPr>
        <p:spPr>
          <a:xfrm>
            <a:off x="10238913" y="1421907"/>
            <a:ext cx="429087" cy="457200"/>
          </a:xfrm>
          <a:prstGeom prst="rect">
            <a:avLst/>
          </a:prstGeom>
          <a:solidFill>
            <a:schemeClr val="bg1"/>
          </a:solidFill>
        </p:spPr>
        <p:txBody>
          <a:bodyPr wrap="square" rtlCol="1">
            <a:spAutoFit/>
          </a:bodyPr>
          <a:lstStyle/>
          <a:p>
            <a:endParaRPr lang="ar-SA"/>
          </a:p>
        </p:txBody>
      </p:sp>
      <p:sp>
        <p:nvSpPr>
          <p:cNvPr id="6" name="مربع نص 5">
            <a:extLst>
              <a:ext uri="{FF2B5EF4-FFF2-40B4-BE49-F238E27FC236}">
                <a16:creationId xmlns:a16="http://schemas.microsoft.com/office/drawing/2014/main" id="{FD84FA43-631E-1EDF-7A09-2412AEF11D25}"/>
              </a:ext>
            </a:extLst>
          </p:cNvPr>
          <p:cNvSpPr txBox="1"/>
          <p:nvPr/>
        </p:nvSpPr>
        <p:spPr>
          <a:xfrm>
            <a:off x="10238913" y="2743200"/>
            <a:ext cx="429087" cy="457200"/>
          </a:xfrm>
          <a:prstGeom prst="rect">
            <a:avLst/>
          </a:prstGeom>
          <a:solidFill>
            <a:schemeClr val="bg1"/>
          </a:solidFill>
        </p:spPr>
        <p:txBody>
          <a:bodyPr wrap="square" rtlCol="1">
            <a:spAutoFit/>
          </a:bodyPr>
          <a:lstStyle/>
          <a:p>
            <a:endParaRPr lang="ar-SA"/>
          </a:p>
        </p:txBody>
      </p:sp>
      <p:sp>
        <p:nvSpPr>
          <p:cNvPr id="7" name="مربع نص 6">
            <a:extLst>
              <a:ext uri="{FF2B5EF4-FFF2-40B4-BE49-F238E27FC236}">
                <a16:creationId xmlns:a16="http://schemas.microsoft.com/office/drawing/2014/main" id="{34392C0B-DE4E-D381-63BB-5938B8ADAA3D}"/>
              </a:ext>
            </a:extLst>
          </p:cNvPr>
          <p:cNvSpPr txBox="1"/>
          <p:nvPr/>
        </p:nvSpPr>
        <p:spPr>
          <a:xfrm>
            <a:off x="6248400" y="4397868"/>
            <a:ext cx="429087" cy="457200"/>
          </a:xfrm>
          <a:prstGeom prst="rect">
            <a:avLst/>
          </a:prstGeom>
          <a:solidFill>
            <a:schemeClr val="bg1"/>
          </a:solidFill>
        </p:spPr>
        <p:txBody>
          <a:bodyPr wrap="square" rtlCol="1">
            <a:spAutoFit/>
          </a:bodyPr>
          <a:lstStyle/>
          <a:p>
            <a:endParaRPr lang="ar-SA"/>
          </a:p>
        </p:txBody>
      </p:sp>
      <p:sp>
        <p:nvSpPr>
          <p:cNvPr id="8" name="مربع نص 7">
            <a:extLst>
              <a:ext uri="{FF2B5EF4-FFF2-40B4-BE49-F238E27FC236}">
                <a16:creationId xmlns:a16="http://schemas.microsoft.com/office/drawing/2014/main" id="{DB62A250-C6C6-2477-6A5D-7DDFD09F6DD2}"/>
              </a:ext>
            </a:extLst>
          </p:cNvPr>
          <p:cNvSpPr txBox="1"/>
          <p:nvPr/>
        </p:nvSpPr>
        <p:spPr>
          <a:xfrm>
            <a:off x="8915400" y="4384922"/>
            <a:ext cx="1724487" cy="457200"/>
          </a:xfrm>
          <a:prstGeom prst="rect">
            <a:avLst/>
          </a:prstGeom>
          <a:solidFill>
            <a:schemeClr val="bg1"/>
          </a:solidFill>
        </p:spPr>
        <p:txBody>
          <a:bodyPr wrap="square" rtlCol="1">
            <a:spAutoFit/>
          </a:bodyPr>
          <a:lstStyle/>
          <a:p>
            <a:endParaRPr lang="ar-SA"/>
          </a:p>
        </p:txBody>
      </p:sp>
      <p:sp>
        <p:nvSpPr>
          <p:cNvPr id="9" name="مربع نص 8">
            <a:extLst>
              <a:ext uri="{FF2B5EF4-FFF2-40B4-BE49-F238E27FC236}">
                <a16:creationId xmlns:a16="http://schemas.microsoft.com/office/drawing/2014/main" id="{B5159F04-BE49-A8E6-0DA8-E1562F552790}"/>
              </a:ext>
            </a:extLst>
          </p:cNvPr>
          <p:cNvSpPr txBox="1"/>
          <p:nvPr/>
        </p:nvSpPr>
        <p:spPr>
          <a:xfrm>
            <a:off x="2362200" y="4357179"/>
            <a:ext cx="2257887" cy="457200"/>
          </a:xfrm>
          <a:prstGeom prst="rect">
            <a:avLst/>
          </a:prstGeom>
          <a:solidFill>
            <a:schemeClr val="bg1"/>
          </a:solidFill>
        </p:spPr>
        <p:txBody>
          <a:bodyPr wrap="square" rtlCol="1">
            <a:spAutoFit/>
          </a:bodyPr>
          <a:lstStyle/>
          <a:p>
            <a:endParaRPr lang="ar-SA"/>
          </a:p>
        </p:txBody>
      </p:sp>
    </p:spTree>
    <p:extLst>
      <p:ext uri="{BB962C8B-B14F-4D97-AF65-F5344CB8AC3E}">
        <p14:creationId xmlns:p14="http://schemas.microsoft.com/office/powerpoint/2010/main" val="322034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Shape 95"/>
        <p:cNvGrpSpPr/>
        <p:nvPr/>
      </p:nvGrpSpPr>
      <p:grpSpPr>
        <a:xfrm>
          <a:off x="0" y="0"/>
          <a:ext cx="0" cy="0"/>
          <a:chOff x="0" y="0"/>
          <a:chExt cx="0" cy="0"/>
        </a:xfrm>
      </p:grpSpPr>
      <p:sp>
        <p:nvSpPr>
          <p:cNvPr id="96" name="Google Shape;96;p15"/>
          <p:cNvSpPr/>
          <p:nvPr/>
        </p:nvSpPr>
        <p:spPr>
          <a:xfrm>
            <a:off x="2680492" y="1859999"/>
            <a:ext cx="6831016" cy="5384863"/>
          </a:xfrm>
          <a:prstGeom prst="rect">
            <a:avLst/>
          </a:prstGeom>
          <a:solidFill>
            <a:schemeClr val="bg1">
              <a:lumMod val="95000"/>
            </a:schemeClr>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7" name="Google Shape;97;p15" descr="C:\Users\Administrator\Desktop\56d684a0446de.png"/>
          <p:cNvPicPr preferRelativeResize="0"/>
          <p:nvPr/>
        </p:nvPicPr>
        <p:blipFill rotWithShape="1">
          <a:blip r:embed="rId3">
            <a:alphaModFix/>
            <a:duotone>
              <a:prstClr val="black"/>
              <a:schemeClr val="accent6">
                <a:tint val="45000"/>
                <a:satMod val="400000"/>
              </a:schemeClr>
            </a:duotone>
          </a:blip>
          <a:srcRect/>
          <a:stretch/>
        </p:blipFill>
        <p:spPr>
          <a:xfrm>
            <a:off x="6208214" y="769324"/>
            <a:ext cx="3493720" cy="3029415"/>
          </a:xfrm>
          <a:prstGeom prst="rect">
            <a:avLst/>
          </a:prstGeom>
          <a:noFill/>
          <a:ln>
            <a:noFill/>
          </a:ln>
        </p:spPr>
      </p:pic>
      <p:grpSp>
        <p:nvGrpSpPr>
          <p:cNvPr id="98" name="Google Shape;98;p15"/>
          <p:cNvGrpSpPr/>
          <p:nvPr/>
        </p:nvGrpSpPr>
        <p:grpSpPr>
          <a:xfrm>
            <a:off x="3331296" y="-669976"/>
            <a:ext cx="6150795" cy="5835070"/>
            <a:chOff x="1159453" y="-665747"/>
            <a:chExt cx="6150795" cy="5835070"/>
          </a:xfrm>
        </p:grpSpPr>
        <p:grpSp>
          <p:nvGrpSpPr>
            <p:cNvPr id="99" name="Google Shape;99;p15"/>
            <p:cNvGrpSpPr/>
            <p:nvPr/>
          </p:nvGrpSpPr>
          <p:grpSpPr>
            <a:xfrm rot="1500213">
              <a:off x="1816885" y="160250"/>
              <a:ext cx="4835931" cy="4183077"/>
              <a:chOff x="2983829" y="1091787"/>
              <a:chExt cx="4835931" cy="4183077"/>
            </a:xfrm>
          </p:grpSpPr>
          <p:sp>
            <p:nvSpPr>
              <p:cNvPr id="100" name="Google Shape;100;p15"/>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1" name="Google Shape;101;p15"/>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2" name="Google Shape;102;p15"/>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3" name="Google Shape;103;p15"/>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4" name="Google Shape;104;p15"/>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5" name="Google Shape;105;p15"/>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6" name="Google Shape;106;p15"/>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7" name="Google Shape;107;p15"/>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8" name="Google Shape;108;p15"/>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109;p15"/>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0" name="Google Shape;110;p15"/>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1" name="Google Shape;111;p15"/>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2" name="Google Shape;112;p15"/>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3" name="Google Shape;113;p15"/>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4" name="Google Shape;114;p15"/>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5" name="Google Shape;115;p15"/>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6" name="Google Shape;116;p15"/>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7" name="Google Shape;117;p15"/>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8" name="Google Shape;118;p15"/>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15"/>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0" name="Google Shape;120;p15"/>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1" name="Google Shape;121;p15"/>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2" name="Google Shape;122;p15"/>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3" name="Google Shape;123;p15"/>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4" name="Google Shape;124;p15"/>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5" name="Google Shape;125;p15"/>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6" name="Google Shape;126;p15"/>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7" name="Google Shape;127;p15"/>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8" name="Google Shape;128;p15"/>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9" name="Google Shape;129;p15"/>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0" name="Google Shape;130;p15"/>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1" name="Google Shape;131;p15"/>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2" name="Google Shape;132;p15"/>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3" name="Google Shape;133;p15"/>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4" name="Google Shape;134;p15"/>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5" name="Google Shape;135;p15"/>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6" name="Google Shape;136;p15"/>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7" name="Google Shape;137;p15"/>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8" name="Google Shape;138;p15"/>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9" name="Google Shape;139;p15"/>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0" name="Google Shape;140;p15"/>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1" name="Google Shape;141;p15"/>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2" name="Google Shape;142;p15"/>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3" name="Google Shape;143;p15"/>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4" name="Google Shape;144;p15"/>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5" name="Google Shape;145;p15"/>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6" name="Google Shape;146;p15"/>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7" name="Google Shape;147;p15"/>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8" name="Google Shape;148;p15"/>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9" name="Google Shape;149;p15"/>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0" name="Google Shape;150;p15"/>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1" name="Google Shape;151;p15"/>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2" name="Google Shape;152;p15"/>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3" name="Google Shape;153;p15"/>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 name="Google Shape;154;p15"/>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 name="Google Shape;155;p15"/>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 name="Google Shape;156;p15"/>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 name="Google Shape;157;p15"/>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 name="Google Shape;158;p15"/>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 name="Google Shape;159;p15"/>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 name="Google Shape;160;p15"/>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1" name="Google Shape;161;p15"/>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2" name="Google Shape;162;p15"/>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3" name="Google Shape;163;p15"/>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4" name="Google Shape;164;p15"/>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00B050"/>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5" name="Google Shape;165;p15"/>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6" name="Google Shape;166;p15"/>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7" name="Google Shape;167;p15"/>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71" name="Google Shape;171;p15"/>
          <p:cNvSpPr/>
          <p:nvPr/>
        </p:nvSpPr>
        <p:spPr>
          <a:xfrm rot="-231537">
            <a:off x="7617581" y="3716135"/>
            <a:ext cx="4048125" cy="4048126"/>
          </a:xfrm>
          <a:custGeom>
            <a:avLst/>
            <a:gdLst/>
            <a:ahLst/>
            <a:cxnLst/>
            <a:rect l="l" t="t" r="r" b="b"/>
            <a:pathLst>
              <a:path w="3967" h="3968" extrusionOk="0">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2" name="Google Shape;172;p15"/>
          <p:cNvSpPr/>
          <p:nvPr/>
        </p:nvSpPr>
        <p:spPr>
          <a:xfrm rot="-231537">
            <a:off x="8224006" y="4322560"/>
            <a:ext cx="2835275" cy="2835275"/>
          </a:xfrm>
          <a:custGeom>
            <a:avLst/>
            <a:gdLst/>
            <a:ahLst/>
            <a:cxnLst/>
            <a:rect l="l" t="t" r="r" b="b"/>
            <a:pathLst>
              <a:path w="2779" h="2778" extrusionOk="0">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3" name="Google Shape;173;p15"/>
          <p:cNvSpPr/>
          <p:nvPr/>
        </p:nvSpPr>
        <p:spPr>
          <a:xfrm rot="-231537">
            <a:off x="10720099" y="1821871"/>
            <a:ext cx="1606550" cy="1609725"/>
          </a:xfrm>
          <a:custGeom>
            <a:avLst/>
            <a:gdLst/>
            <a:ahLst/>
            <a:cxnLst/>
            <a:rect l="l" t="t" r="r" b="b"/>
            <a:pathLst>
              <a:path w="1576" h="1577" extrusionOk="0">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4" name="Google Shape;174;p15"/>
          <p:cNvSpPr/>
          <p:nvPr/>
        </p:nvSpPr>
        <p:spPr>
          <a:xfrm rot="-231537">
            <a:off x="11267733" y="2356861"/>
            <a:ext cx="511175" cy="512763"/>
          </a:xfrm>
          <a:custGeom>
            <a:avLst/>
            <a:gdLst/>
            <a:ahLst/>
            <a:cxnLst/>
            <a:rect l="l" t="t" r="r" b="b"/>
            <a:pathLst>
              <a:path w="502" h="502" extrusionOk="0">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5" name="Google Shape;175;p15"/>
          <p:cNvSpPr/>
          <p:nvPr/>
        </p:nvSpPr>
        <p:spPr>
          <a:xfrm rot="-231537">
            <a:off x="8876128" y="5697735"/>
            <a:ext cx="819150" cy="1431925"/>
          </a:xfrm>
          <a:custGeom>
            <a:avLst/>
            <a:gdLst/>
            <a:ahLst/>
            <a:cxnLst/>
            <a:rect l="l" t="t" r="r" b="b"/>
            <a:pathLst>
              <a:path w="806" h="1409" extrusionOk="0">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6" name="Google Shape;176;p15"/>
          <p:cNvSpPr/>
          <p:nvPr/>
        </p:nvSpPr>
        <p:spPr>
          <a:xfrm rot="-231537">
            <a:off x="9686161" y="5590867"/>
            <a:ext cx="2376488" cy="1692275"/>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7" name="Google Shape;177;p15"/>
          <p:cNvSpPr/>
          <p:nvPr/>
        </p:nvSpPr>
        <p:spPr>
          <a:xfrm rot="-231537">
            <a:off x="9604471" y="4845578"/>
            <a:ext cx="1962150" cy="774700"/>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8" name="Google Shape;178;p15"/>
          <p:cNvSpPr/>
          <p:nvPr/>
        </p:nvSpPr>
        <p:spPr>
          <a:xfrm rot="-231537">
            <a:off x="10997644" y="4598619"/>
            <a:ext cx="534988" cy="212725"/>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9" name="Google Shape;179;p15"/>
          <p:cNvSpPr/>
          <p:nvPr/>
        </p:nvSpPr>
        <p:spPr>
          <a:xfrm rot="-231537">
            <a:off x="11567702" y="4765695"/>
            <a:ext cx="420688" cy="126365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0" name="Google Shape;180;p15"/>
          <p:cNvSpPr/>
          <p:nvPr/>
        </p:nvSpPr>
        <p:spPr>
          <a:xfrm rot="-231537">
            <a:off x="9646103" y="5592431"/>
            <a:ext cx="2370138" cy="501650"/>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1" name="Google Shape;181;p15"/>
          <p:cNvSpPr/>
          <p:nvPr/>
        </p:nvSpPr>
        <p:spPr>
          <a:xfrm rot="-231537">
            <a:off x="9692278" y="5651789"/>
            <a:ext cx="561975" cy="1812925"/>
          </a:xfrm>
          <a:custGeom>
            <a:avLst/>
            <a:gdLst/>
            <a:ahLst/>
            <a:cxnLst/>
            <a:rect l="l" t="t" r="r" b="b"/>
            <a:pathLst>
              <a:path w="553" h="1783" extrusionOk="0">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2" name="Google Shape;182;p15"/>
          <p:cNvSpPr/>
          <p:nvPr/>
        </p:nvSpPr>
        <p:spPr>
          <a:xfrm rot="-231537">
            <a:off x="10307474" y="5166008"/>
            <a:ext cx="1439863" cy="974725"/>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3" name="Google Shape;183;p15"/>
          <p:cNvSpPr/>
          <p:nvPr/>
        </p:nvSpPr>
        <p:spPr>
          <a:xfrm rot="-231537">
            <a:off x="10924284" y="2621052"/>
            <a:ext cx="688975" cy="1987550"/>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4" name="Google Shape;184;p15"/>
          <p:cNvSpPr/>
          <p:nvPr/>
        </p:nvSpPr>
        <p:spPr>
          <a:xfrm rot="-231537">
            <a:off x="11595933" y="2564198"/>
            <a:ext cx="1030288" cy="1954213"/>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5" name="Google Shape;185;p15"/>
          <p:cNvSpPr/>
          <p:nvPr/>
        </p:nvSpPr>
        <p:spPr>
          <a:xfrm rot="-231537">
            <a:off x="11558069" y="2562639"/>
            <a:ext cx="1114425" cy="83185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6" name="Google Shape;186;p15"/>
          <p:cNvSpPr/>
          <p:nvPr/>
        </p:nvSpPr>
        <p:spPr>
          <a:xfrm rot="-231537">
            <a:off x="8089479" y="5254336"/>
            <a:ext cx="1543050" cy="482600"/>
          </a:xfrm>
          <a:custGeom>
            <a:avLst/>
            <a:gdLst/>
            <a:ahLst/>
            <a:cxnLst/>
            <a:rect l="l" t="t" r="r" b="b"/>
            <a:pathLst>
              <a:path w="1519" h="476" extrusionOk="0">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7" name="Google Shape;187;p15"/>
          <p:cNvSpPr/>
          <p:nvPr/>
        </p:nvSpPr>
        <p:spPr>
          <a:xfrm rot="-231537">
            <a:off x="5523190" y="5392345"/>
            <a:ext cx="2660650" cy="2768600"/>
          </a:xfrm>
          <a:custGeom>
            <a:avLst/>
            <a:gdLst/>
            <a:ahLst/>
            <a:cxnLst/>
            <a:rect l="l" t="t" r="r" b="b"/>
            <a:pathLst>
              <a:path w="2619" h="2724" extrusionOk="0">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980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8" name="Google Shape;188;p15"/>
          <p:cNvSpPr/>
          <p:nvPr/>
        </p:nvSpPr>
        <p:spPr>
          <a:xfrm rot="-231537">
            <a:off x="6956787" y="5344049"/>
            <a:ext cx="1227138" cy="2819400"/>
          </a:xfrm>
          <a:custGeom>
            <a:avLst/>
            <a:gdLst/>
            <a:ahLst/>
            <a:cxnLst/>
            <a:rect l="l" t="t" r="r" b="b"/>
            <a:pathLst>
              <a:path w="1208" h="2774" extrusionOk="0">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9" name="Google Shape;189;p15"/>
          <p:cNvSpPr/>
          <p:nvPr/>
        </p:nvSpPr>
        <p:spPr>
          <a:xfrm rot="-231537">
            <a:off x="9513162" y="5571037"/>
            <a:ext cx="241300" cy="212725"/>
          </a:xfrm>
          <a:custGeom>
            <a:avLst/>
            <a:gdLst/>
            <a:ahLst/>
            <a:cxnLst/>
            <a:rect l="l" t="t" r="r" b="b"/>
            <a:pathLst>
              <a:path w="238" h="210" extrusionOk="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0" name="Google Shape;190;p15"/>
          <p:cNvSpPr/>
          <p:nvPr/>
        </p:nvSpPr>
        <p:spPr>
          <a:xfrm rot="-231537">
            <a:off x="11409490" y="4709016"/>
            <a:ext cx="211138" cy="184150"/>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1" name="Google Shape;191;p15"/>
          <p:cNvSpPr/>
          <p:nvPr/>
        </p:nvSpPr>
        <p:spPr>
          <a:xfrm rot="-231537">
            <a:off x="10935848" y="4572401"/>
            <a:ext cx="111125" cy="9842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2" name="Google Shape;192;p15"/>
          <p:cNvSpPr/>
          <p:nvPr/>
        </p:nvSpPr>
        <p:spPr>
          <a:xfrm rot="-231537">
            <a:off x="11478376" y="2567605"/>
            <a:ext cx="111125" cy="96838"/>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3" name="Google Shape;193;p15"/>
          <p:cNvSpPr/>
          <p:nvPr/>
        </p:nvSpPr>
        <p:spPr>
          <a:xfrm rot="-231537">
            <a:off x="10773532" y="3377270"/>
            <a:ext cx="1039813" cy="1041400"/>
          </a:xfrm>
          <a:custGeom>
            <a:avLst/>
            <a:gdLst/>
            <a:ahLst/>
            <a:cxnLst/>
            <a:rect l="l" t="t" r="r" b="b"/>
            <a:pathLst>
              <a:path w="1024" h="1024" extrusionOk="0">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4" name="Google Shape;194;p15"/>
          <p:cNvSpPr/>
          <p:nvPr/>
        </p:nvSpPr>
        <p:spPr>
          <a:xfrm rot="-231537">
            <a:off x="11017953" y="3621748"/>
            <a:ext cx="550863" cy="550863"/>
          </a:xfrm>
          <a:custGeom>
            <a:avLst/>
            <a:gdLst/>
            <a:ahLst/>
            <a:cxnLst/>
            <a:rect l="l" t="t" r="r" b="b"/>
            <a:pathLst>
              <a:path w="541" h="542" extrusionOk="0">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5" name="Google Shape;195;p15"/>
          <p:cNvSpPr/>
          <p:nvPr/>
        </p:nvSpPr>
        <p:spPr>
          <a:xfrm rot="-231537">
            <a:off x="11148182" y="3753508"/>
            <a:ext cx="290513" cy="288925"/>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6" name="Google Shape;196;p15"/>
          <p:cNvSpPr/>
          <p:nvPr/>
        </p:nvSpPr>
        <p:spPr>
          <a:xfrm rot="-231537">
            <a:off x="10166683" y="4221537"/>
            <a:ext cx="277813" cy="277813"/>
          </a:xfrm>
          <a:custGeom>
            <a:avLst/>
            <a:gdLst/>
            <a:ahLst/>
            <a:cxnLst/>
            <a:rect l="l" t="t" r="r" b="b"/>
            <a:pathLst>
              <a:path w="274" h="274" extrusionOk="0">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7" name="Google Shape;197;p15"/>
          <p:cNvSpPr/>
          <p:nvPr/>
        </p:nvSpPr>
        <p:spPr>
          <a:xfrm rot="-231537">
            <a:off x="10531451" y="4441806"/>
            <a:ext cx="2124075" cy="2124075"/>
          </a:xfrm>
          <a:custGeom>
            <a:avLst/>
            <a:gdLst/>
            <a:ahLst/>
            <a:cxnLst/>
            <a:rect l="l" t="t" r="r" b="b"/>
            <a:pathLst>
              <a:path w="2091" h="2091" extrusionOk="0">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8" name="Google Shape;198;p15"/>
          <p:cNvSpPr/>
          <p:nvPr/>
        </p:nvSpPr>
        <p:spPr>
          <a:xfrm rot="-231537">
            <a:off x="10855246" y="4764017"/>
            <a:ext cx="1477963" cy="1477963"/>
          </a:xfrm>
          <a:custGeom>
            <a:avLst/>
            <a:gdLst/>
            <a:ahLst/>
            <a:cxnLst/>
            <a:rect l="l" t="t" r="r" b="b"/>
            <a:pathLst>
              <a:path w="1454" h="1454" extrusionOk="0">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9" name="Google Shape;199;p15"/>
          <p:cNvSpPr/>
          <p:nvPr/>
        </p:nvSpPr>
        <p:spPr>
          <a:xfrm rot="-231537">
            <a:off x="11439498" y="5348162"/>
            <a:ext cx="311150" cy="311150"/>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0" name="Google Shape;200;p15"/>
          <p:cNvSpPr/>
          <p:nvPr/>
        </p:nvSpPr>
        <p:spPr>
          <a:xfrm rot="-231537">
            <a:off x="9904851" y="5924692"/>
            <a:ext cx="541338" cy="541338"/>
          </a:xfrm>
          <a:custGeom>
            <a:avLst/>
            <a:gdLst/>
            <a:ahLst/>
            <a:cxnLst/>
            <a:rect l="l" t="t" r="r" b="b"/>
            <a:pathLst>
              <a:path w="533" h="533" extrusionOk="0">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1" name="Google Shape;201;p15"/>
          <p:cNvSpPr/>
          <p:nvPr/>
        </p:nvSpPr>
        <p:spPr>
          <a:xfrm rot="-231537">
            <a:off x="10035027" y="6054920"/>
            <a:ext cx="279400" cy="280988"/>
          </a:xfrm>
          <a:custGeom>
            <a:avLst/>
            <a:gdLst/>
            <a:ahLst/>
            <a:cxnLst/>
            <a:rect l="l" t="t" r="r" b="b"/>
            <a:pathLst>
              <a:path w="276" h="276" extrusionOk="0">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2" name="Google Shape;202;p15"/>
          <p:cNvSpPr/>
          <p:nvPr/>
        </p:nvSpPr>
        <p:spPr>
          <a:xfrm rot="-231537">
            <a:off x="8310180" y="5061646"/>
            <a:ext cx="1470025" cy="1470025"/>
          </a:xfrm>
          <a:custGeom>
            <a:avLst/>
            <a:gdLst/>
            <a:ahLst/>
            <a:cxnLst/>
            <a:rect l="l" t="t" r="r" b="b"/>
            <a:pathLst>
              <a:path w="1447" h="1447" extrusionOk="0">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3" name="Google Shape;203;p15"/>
          <p:cNvSpPr/>
          <p:nvPr/>
        </p:nvSpPr>
        <p:spPr>
          <a:xfrm rot="-231537">
            <a:off x="8673715" y="5423543"/>
            <a:ext cx="744538" cy="746125"/>
          </a:xfrm>
          <a:custGeom>
            <a:avLst/>
            <a:gdLst/>
            <a:ahLst/>
            <a:cxnLst/>
            <a:rect l="l" t="t" r="r" b="b"/>
            <a:pathLst>
              <a:path w="733" h="733" extrusionOk="0">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4" name="Google Shape;204;p15"/>
          <p:cNvSpPr/>
          <p:nvPr/>
        </p:nvSpPr>
        <p:spPr>
          <a:xfrm rot="-231537">
            <a:off x="8849928" y="5601343"/>
            <a:ext cx="392113" cy="390525"/>
          </a:xfrm>
          <a:custGeom>
            <a:avLst/>
            <a:gdLst/>
            <a:ahLst/>
            <a:cxnLst/>
            <a:rect l="l" t="t" r="r" b="b"/>
            <a:pathLst>
              <a:path w="385" h="385" extrusionOk="0">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5" name="Google Shape;205;p15"/>
          <p:cNvSpPr/>
          <p:nvPr/>
        </p:nvSpPr>
        <p:spPr>
          <a:xfrm rot="-231537">
            <a:off x="7889116" y="5884658"/>
            <a:ext cx="277813" cy="277813"/>
          </a:xfrm>
          <a:custGeom>
            <a:avLst/>
            <a:gdLst/>
            <a:ahLst/>
            <a:cxnLst/>
            <a:rect l="l" t="t" r="r" b="b"/>
            <a:pathLst>
              <a:path w="274" h="274" extrusionOk="0">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6" name="Google Shape;206;p15"/>
          <p:cNvSpPr/>
          <p:nvPr/>
        </p:nvSpPr>
        <p:spPr>
          <a:xfrm rot="-231537">
            <a:off x="10198390" y="6157321"/>
            <a:ext cx="569913" cy="900113"/>
          </a:xfrm>
          <a:custGeom>
            <a:avLst/>
            <a:gdLst/>
            <a:ahLst/>
            <a:cxnLst/>
            <a:rect l="l" t="t" r="r" b="b"/>
            <a:pathLst>
              <a:path w="561" h="886" extrusionOk="0">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7" name="Google Shape;207;p15"/>
          <p:cNvSpPr/>
          <p:nvPr/>
        </p:nvSpPr>
        <p:spPr>
          <a:xfrm rot="-231537">
            <a:off x="10182355" y="6176740"/>
            <a:ext cx="14288" cy="546100"/>
          </a:xfrm>
          <a:custGeom>
            <a:avLst/>
            <a:gdLst/>
            <a:ahLst/>
            <a:cxnLst/>
            <a:rect l="l" t="t" r="r" b="b"/>
            <a:pathLst>
              <a:path w="15" h="537" extrusionOk="0">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8" name="Google Shape;208;p15"/>
          <p:cNvSpPr/>
          <p:nvPr/>
        </p:nvSpPr>
        <p:spPr>
          <a:xfrm rot="-231537">
            <a:off x="8698523" y="5789021"/>
            <a:ext cx="382588" cy="857250"/>
          </a:xfrm>
          <a:custGeom>
            <a:avLst/>
            <a:gdLst/>
            <a:ahLst/>
            <a:cxnLst/>
            <a:rect l="l" t="t" r="r" b="b"/>
            <a:pathLst>
              <a:path w="378" h="845" extrusionOk="0">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9" name="Google Shape;209;p15"/>
          <p:cNvSpPr/>
          <p:nvPr/>
        </p:nvSpPr>
        <p:spPr>
          <a:xfrm rot="-231537">
            <a:off x="8012783" y="5812123"/>
            <a:ext cx="1046163" cy="176213"/>
          </a:xfrm>
          <a:custGeom>
            <a:avLst/>
            <a:gdLst/>
            <a:ahLst/>
            <a:cxnLst/>
            <a:rect l="l" t="t" r="r" b="b"/>
            <a:pathLst>
              <a:path w="1030" h="174" extrusionOk="0">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0" name="Google Shape;210;p15"/>
          <p:cNvSpPr/>
          <p:nvPr/>
        </p:nvSpPr>
        <p:spPr>
          <a:xfrm rot="-231537">
            <a:off x="8041734" y="5990456"/>
            <a:ext cx="671513" cy="690563"/>
          </a:xfrm>
          <a:custGeom>
            <a:avLst/>
            <a:gdLst/>
            <a:ahLst/>
            <a:cxnLst/>
            <a:rect l="l" t="t" r="r" b="b"/>
            <a:pathLst>
              <a:path w="662" h="680" extrusionOk="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1" name="Google Shape;211;p15"/>
          <p:cNvSpPr/>
          <p:nvPr/>
        </p:nvSpPr>
        <p:spPr>
          <a:xfrm rot="-231537">
            <a:off x="8036603" y="6013288"/>
            <a:ext cx="44450" cy="466725"/>
          </a:xfrm>
          <a:custGeom>
            <a:avLst/>
            <a:gdLst/>
            <a:ahLst/>
            <a:cxnLst/>
            <a:rect l="l" t="t" r="r" b="b"/>
            <a:pathLst>
              <a:path w="44" h="459" extrusionOk="0">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2" name="Google Shape;212;p15"/>
          <p:cNvSpPr/>
          <p:nvPr/>
        </p:nvSpPr>
        <p:spPr>
          <a:xfrm rot="-231537">
            <a:off x="8093643" y="6447495"/>
            <a:ext cx="635000" cy="231775"/>
          </a:xfrm>
          <a:custGeom>
            <a:avLst/>
            <a:gdLst/>
            <a:ahLst/>
            <a:cxnLst/>
            <a:rect l="l" t="t" r="r" b="b"/>
            <a:pathLst>
              <a:path w="626" h="229" extrusionOk="0">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3" name="Google Shape;213;p15"/>
          <p:cNvSpPr/>
          <p:nvPr/>
        </p:nvSpPr>
        <p:spPr>
          <a:xfrm rot="-231537">
            <a:off x="6537372" y="6520995"/>
            <a:ext cx="1570038" cy="284163"/>
          </a:xfrm>
          <a:custGeom>
            <a:avLst/>
            <a:gdLst/>
            <a:ahLst/>
            <a:cxnLst/>
            <a:rect l="l" t="t" r="r" b="b"/>
            <a:pathLst>
              <a:path w="1548" h="280" extrusionOk="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4" name="Google Shape;214;p15"/>
          <p:cNvSpPr/>
          <p:nvPr/>
        </p:nvSpPr>
        <p:spPr>
          <a:xfrm rot="-231537">
            <a:off x="9056889" y="5757588"/>
            <a:ext cx="584200" cy="452438"/>
          </a:xfrm>
          <a:custGeom>
            <a:avLst/>
            <a:gdLst/>
            <a:ahLst/>
            <a:cxnLst/>
            <a:rect l="l" t="t" r="r" b="b"/>
            <a:pathLst>
              <a:path w="576" h="446" extrusionOk="0">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5" name="Google Shape;215;p15"/>
          <p:cNvSpPr/>
          <p:nvPr/>
        </p:nvSpPr>
        <p:spPr>
          <a:xfrm rot="-231537">
            <a:off x="9050046" y="6200731"/>
            <a:ext cx="623888" cy="541338"/>
          </a:xfrm>
          <a:custGeom>
            <a:avLst/>
            <a:gdLst/>
            <a:ahLst/>
            <a:cxnLst/>
            <a:rect l="l" t="t" r="r" b="b"/>
            <a:pathLst>
              <a:path w="615" h="532" extrusionOk="0">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6" name="Google Shape;216;p15"/>
          <p:cNvSpPr/>
          <p:nvPr/>
        </p:nvSpPr>
        <p:spPr>
          <a:xfrm rot="-231537">
            <a:off x="9647879" y="6164584"/>
            <a:ext cx="530225" cy="38100"/>
          </a:xfrm>
          <a:custGeom>
            <a:avLst/>
            <a:gdLst/>
            <a:ahLst/>
            <a:cxnLst/>
            <a:rect l="l" t="t" r="r" b="b"/>
            <a:pathLst>
              <a:path w="523" h="38" extrusionOk="0">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7" name="Google Shape;217;p15"/>
          <p:cNvSpPr/>
          <p:nvPr/>
        </p:nvSpPr>
        <p:spPr>
          <a:xfrm rot="-231537">
            <a:off x="9620731" y="5436039"/>
            <a:ext cx="838200" cy="727075"/>
          </a:xfrm>
          <a:custGeom>
            <a:avLst/>
            <a:gdLst/>
            <a:ahLst/>
            <a:cxnLst/>
            <a:rect l="l" t="t" r="r" b="b"/>
            <a:pathLst>
              <a:path w="825" h="716" extrusionOk="0">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8" name="Google Shape;218;p15"/>
          <p:cNvSpPr/>
          <p:nvPr/>
        </p:nvSpPr>
        <p:spPr>
          <a:xfrm rot="-231537">
            <a:off x="10143442" y="5418429"/>
            <a:ext cx="315913" cy="757238"/>
          </a:xfrm>
          <a:custGeom>
            <a:avLst/>
            <a:gdLst/>
            <a:ahLst/>
            <a:cxnLst/>
            <a:rect l="l" t="t" r="r" b="b"/>
            <a:pathLst>
              <a:path w="310" h="746" extrusionOk="0">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9" name="Google Shape;219;p15"/>
          <p:cNvSpPr/>
          <p:nvPr/>
        </p:nvSpPr>
        <p:spPr>
          <a:xfrm rot="-231537">
            <a:off x="10443798" y="5399754"/>
            <a:ext cx="263525" cy="596900"/>
          </a:xfrm>
          <a:custGeom>
            <a:avLst/>
            <a:gdLst/>
            <a:ahLst/>
            <a:cxnLst/>
            <a:rect l="l" t="t" r="r" b="b"/>
            <a:pathLst>
              <a:path w="260" h="587" extrusionOk="0">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0" name="Google Shape;220;p15"/>
          <p:cNvSpPr/>
          <p:nvPr/>
        </p:nvSpPr>
        <p:spPr>
          <a:xfrm rot="-231537">
            <a:off x="10428666" y="5369673"/>
            <a:ext cx="1171575" cy="17780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1" name="Google Shape;221;p15"/>
          <p:cNvSpPr/>
          <p:nvPr/>
        </p:nvSpPr>
        <p:spPr>
          <a:xfrm rot="-231537">
            <a:off x="10384224" y="4804433"/>
            <a:ext cx="1196975" cy="744538"/>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2" name="Google Shape;222;p15"/>
          <p:cNvSpPr/>
          <p:nvPr/>
        </p:nvSpPr>
        <p:spPr>
          <a:xfrm rot="-231537">
            <a:off x="10356717" y="4724516"/>
            <a:ext cx="863600" cy="10001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3" name="Google Shape;223;p15"/>
          <p:cNvSpPr/>
          <p:nvPr/>
        </p:nvSpPr>
        <p:spPr>
          <a:xfrm rot="-231537">
            <a:off x="11179757" y="3895371"/>
            <a:ext cx="142875" cy="804863"/>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4" name="Google Shape;224;p15"/>
          <p:cNvSpPr/>
          <p:nvPr/>
        </p:nvSpPr>
        <p:spPr>
          <a:xfrm rot="-231537">
            <a:off x="11340615" y="3883214"/>
            <a:ext cx="209550" cy="1633538"/>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5" name="Google Shape;225;p15"/>
          <p:cNvSpPr/>
          <p:nvPr/>
        </p:nvSpPr>
        <p:spPr>
          <a:xfrm rot="-231537">
            <a:off x="11234233" y="4683723"/>
            <a:ext cx="342900" cy="836613"/>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6" name="Google Shape;226;p15"/>
          <p:cNvSpPr/>
          <p:nvPr/>
        </p:nvSpPr>
        <p:spPr>
          <a:xfrm rot="-231537">
            <a:off x="11570858" y="4780214"/>
            <a:ext cx="342900" cy="717550"/>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7" name="Google Shape;227;p15"/>
          <p:cNvSpPr/>
          <p:nvPr/>
        </p:nvSpPr>
        <p:spPr>
          <a:xfrm rot="-231537">
            <a:off x="11600152" y="5475149"/>
            <a:ext cx="749300" cy="182563"/>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8" name="Google Shape;228;p15"/>
          <p:cNvSpPr/>
          <p:nvPr/>
        </p:nvSpPr>
        <p:spPr>
          <a:xfrm rot="-231537">
            <a:off x="11316412" y="3872798"/>
            <a:ext cx="542925" cy="925513"/>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9" name="Google Shape;229;p15"/>
          <p:cNvSpPr/>
          <p:nvPr/>
        </p:nvSpPr>
        <p:spPr>
          <a:xfrm rot="-231537">
            <a:off x="11298146" y="3844962"/>
            <a:ext cx="1387475" cy="411163"/>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0" name="Google Shape;230;p15"/>
          <p:cNvSpPr/>
          <p:nvPr/>
        </p:nvSpPr>
        <p:spPr>
          <a:xfrm rot="-231537">
            <a:off x="10719931" y="5969430"/>
            <a:ext cx="258763" cy="96838"/>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1" name="Google Shape;231;p15"/>
          <p:cNvSpPr/>
          <p:nvPr/>
        </p:nvSpPr>
        <p:spPr>
          <a:xfrm rot="-231537">
            <a:off x="10755349" y="6055550"/>
            <a:ext cx="258763" cy="974725"/>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2" name="Google Shape;232;p15"/>
          <p:cNvSpPr/>
          <p:nvPr/>
        </p:nvSpPr>
        <p:spPr>
          <a:xfrm rot="-231537">
            <a:off x="10955676" y="5521782"/>
            <a:ext cx="666750" cy="514350"/>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3" name="Google Shape;233;p15"/>
          <p:cNvSpPr/>
          <p:nvPr/>
        </p:nvSpPr>
        <p:spPr>
          <a:xfrm rot="-231537">
            <a:off x="10702197" y="5530321"/>
            <a:ext cx="917575" cy="427038"/>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4" name="Google Shape;234;p15"/>
          <p:cNvSpPr/>
          <p:nvPr/>
        </p:nvSpPr>
        <p:spPr>
          <a:xfrm rot="-231537">
            <a:off x="9050523" y="6214870"/>
            <a:ext cx="1146175" cy="509588"/>
          </a:xfrm>
          <a:custGeom>
            <a:avLst/>
            <a:gdLst/>
            <a:ahLst/>
            <a:cxnLst/>
            <a:rect l="l" t="t" r="r" b="b"/>
            <a:pathLst>
              <a:path w="1130" h="501" extrusionOk="0">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5" name="Google Shape;235;p15"/>
          <p:cNvSpPr/>
          <p:nvPr/>
        </p:nvSpPr>
        <p:spPr>
          <a:xfrm rot="-231537">
            <a:off x="7988083" y="5984867"/>
            <a:ext cx="74613" cy="74612"/>
          </a:xfrm>
          <a:custGeom>
            <a:avLst/>
            <a:gdLst/>
            <a:ahLst/>
            <a:cxnLst/>
            <a:rect l="l" t="t" r="r" b="b"/>
            <a:pathLst>
              <a:path w="73" h="74" extrusionOk="0">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6" name="Google Shape;236;p15"/>
          <p:cNvSpPr/>
          <p:nvPr/>
        </p:nvSpPr>
        <p:spPr>
          <a:xfrm rot="-231537">
            <a:off x="8055388" y="6440157"/>
            <a:ext cx="74613" cy="74612"/>
          </a:xfrm>
          <a:custGeom>
            <a:avLst/>
            <a:gdLst/>
            <a:ahLst/>
            <a:cxnLst/>
            <a:rect l="l" t="t" r="r" b="b"/>
            <a:pathLst>
              <a:path w="74" h="74" extrusionOk="0">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7" name="Google Shape;237;p15"/>
          <p:cNvSpPr/>
          <p:nvPr/>
        </p:nvSpPr>
        <p:spPr>
          <a:xfrm rot="-231537">
            <a:off x="9613483" y="6149591"/>
            <a:ext cx="73025" cy="73025"/>
          </a:xfrm>
          <a:custGeom>
            <a:avLst/>
            <a:gdLst/>
            <a:ahLst/>
            <a:cxnLst/>
            <a:rect l="l" t="t" r="r" b="b"/>
            <a:pathLst>
              <a:path w="72" h="72" extrusionOk="0">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8" name="Google Shape;238;p15"/>
          <p:cNvSpPr/>
          <p:nvPr/>
        </p:nvSpPr>
        <p:spPr>
          <a:xfrm rot="-231537">
            <a:off x="8962479" y="5710834"/>
            <a:ext cx="168275" cy="166687"/>
          </a:xfrm>
          <a:custGeom>
            <a:avLst/>
            <a:gdLst/>
            <a:ahLst/>
            <a:cxnLst/>
            <a:rect l="l" t="t" r="r" b="b"/>
            <a:pathLst>
              <a:path w="165" h="164" extrusionOk="0">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9" name="Google Shape;239;p15"/>
          <p:cNvSpPr/>
          <p:nvPr/>
        </p:nvSpPr>
        <p:spPr>
          <a:xfrm rot="-231537">
            <a:off x="10115723" y="6132717"/>
            <a:ext cx="117475" cy="117475"/>
          </a:xfrm>
          <a:custGeom>
            <a:avLst/>
            <a:gdLst/>
            <a:ahLst/>
            <a:cxnLst/>
            <a:rect l="l" t="t" r="r" b="b"/>
            <a:pathLst>
              <a:path w="116" h="116" extrusionOk="0">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0" name="Google Shape;240;p15"/>
          <p:cNvSpPr/>
          <p:nvPr/>
        </p:nvSpPr>
        <p:spPr>
          <a:xfrm rot="-231537">
            <a:off x="11532740" y="5438878"/>
            <a:ext cx="117475" cy="117475"/>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1" name="Google Shape;241;p15"/>
          <p:cNvSpPr/>
          <p:nvPr/>
        </p:nvSpPr>
        <p:spPr>
          <a:xfrm rot="-231537">
            <a:off x="10936798" y="6013496"/>
            <a:ext cx="74613" cy="76200"/>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2" name="Google Shape;242;p15"/>
          <p:cNvSpPr/>
          <p:nvPr/>
        </p:nvSpPr>
        <p:spPr>
          <a:xfrm rot="-231537">
            <a:off x="10393157" y="5385082"/>
            <a:ext cx="74613" cy="74612"/>
          </a:xfrm>
          <a:custGeom>
            <a:avLst/>
            <a:gdLst/>
            <a:ahLst/>
            <a:cxnLst/>
            <a:rect l="l" t="t" r="r" b="b"/>
            <a:pathLst>
              <a:path w="74" h="74" extrusionOk="0">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3" name="Google Shape;243;p15"/>
          <p:cNvSpPr/>
          <p:nvPr/>
        </p:nvSpPr>
        <p:spPr>
          <a:xfrm rot="-231537">
            <a:off x="10325969" y="4813580"/>
            <a:ext cx="76200" cy="74612"/>
          </a:xfrm>
          <a:custGeom>
            <a:avLst/>
            <a:gdLst/>
            <a:ahLst/>
            <a:cxnLst/>
            <a:rect l="l" t="t" r="r" b="b"/>
            <a:pathLst>
              <a:path w="74" h="74" extrusionOk="0">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4" name="Google Shape;244;p15"/>
          <p:cNvSpPr/>
          <p:nvPr/>
        </p:nvSpPr>
        <p:spPr>
          <a:xfrm rot="-231537">
            <a:off x="11170381" y="4664339"/>
            <a:ext cx="76200" cy="76200"/>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5" name="Google Shape;245;p15"/>
          <p:cNvSpPr/>
          <p:nvPr/>
        </p:nvSpPr>
        <p:spPr>
          <a:xfrm rot="-231537">
            <a:off x="11228993" y="3836332"/>
            <a:ext cx="120650" cy="119062"/>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6" name="Google Shape;246;p15"/>
          <p:cNvSpPr/>
          <p:nvPr/>
        </p:nvSpPr>
        <p:spPr>
          <a:xfrm rot="-231537">
            <a:off x="10693729" y="5957217"/>
            <a:ext cx="58738" cy="58737"/>
          </a:xfrm>
          <a:custGeom>
            <a:avLst/>
            <a:gdLst/>
            <a:ahLst/>
            <a:cxnLst/>
            <a:rect l="l" t="t" r="r" b="b"/>
            <a:pathLst>
              <a:path w="58" h="58" extrusionOk="0">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7" name="Google Shape;247;p15"/>
          <p:cNvSpPr/>
          <p:nvPr/>
        </p:nvSpPr>
        <p:spPr>
          <a:xfrm rot="-231537">
            <a:off x="8461322" y="6389722"/>
            <a:ext cx="528638" cy="530225"/>
          </a:xfrm>
          <a:custGeom>
            <a:avLst/>
            <a:gdLst/>
            <a:ahLst/>
            <a:cxnLst/>
            <a:rect l="l" t="t" r="r" b="b"/>
            <a:pathLst>
              <a:path w="521" h="521" extrusionOk="0">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8" name="Google Shape;248;p15"/>
          <p:cNvSpPr/>
          <p:nvPr/>
        </p:nvSpPr>
        <p:spPr>
          <a:xfrm rot="-231537">
            <a:off x="8588324" y="6518363"/>
            <a:ext cx="273050" cy="273050"/>
          </a:xfrm>
          <a:custGeom>
            <a:avLst/>
            <a:gdLst/>
            <a:ahLst/>
            <a:cxnLst/>
            <a:rect l="l" t="t" r="r" b="b"/>
            <a:pathLst>
              <a:path w="270" h="269" extrusionOk="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9" name="Google Shape;249;p15"/>
          <p:cNvSpPr/>
          <p:nvPr/>
        </p:nvSpPr>
        <p:spPr>
          <a:xfrm rot="10568463" flipH="1">
            <a:off x="8659223" y="6591642"/>
            <a:ext cx="126492" cy="126492"/>
          </a:xfrm>
          <a:custGeom>
            <a:avLst/>
            <a:gdLst/>
            <a:ahLst/>
            <a:cxnLst/>
            <a:rect l="l" t="t" r="r" b="b"/>
            <a:pathLst>
              <a:path w="270" h="269" extrusionOk="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250" name="Google Shape;250;p15" descr="C:\Users\Administrator\Desktop\56d684a0446de.png"/>
          <p:cNvPicPr preferRelativeResize="0"/>
          <p:nvPr/>
        </p:nvPicPr>
        <p:blipFill rotWithShape="1">
          <a:blip r:embed="rId4">
            <a:alphaModFix/>
          </a:blip>
          <a:srcRect/>
          <a:stretch/>
        </p:blipFill>
        <p:spPr>
          <a:xfrm rot="1643890">
            <a:off x="2271413" y="5781748"/>
            <a:ext cx="474514" cy="539694"/>
          </a:xfrm>
          <a:prstGeom prst="rect">
            <a:avLst/>
          </a:prstGeom>
          <a:noFill/>
          <a:ln>
            <a:noFill/>
          </a:ln>
        </p:spPr>
      </p:pic>
      <p:pic>
        <p:nvPicPr>
          <p:cNvPr id="251" name="Google Shape;251;p15" descr="C:\Users\Administrator\Desktop\56d684a0446de.png"/>
          <p:cNvPicPr preferRelativeResize="0"/>
          <p:nvPr/>
        </p:nvPicPr>
        <p:blipFill rotWithShape="1">
          <a:blip r:embed="rId5">
            <a:alphaModFix/>
          </a:blip>
          <a:srcRect/>
          <a:stretch/>
        </p:blipFill>
        <p:spPr>
          <a:xfrm rot="4041525">
            <a:off x="393622" y="894928"/>
            <a:ext cx="883735" cy="1005127"/>
          </a:xfrm>
          <a:prstGeom prst="rect">
            <a:avLst/>
          </a:prstGeom>
          <a:noFill/>
          <a:ln>
            <a:noFill/>
          </a:ln>
        </p:spPr>
      </p:pic>
      <p:pic>
        <p:nvPicPr>
          <p:cNvPr id="252" name="Google Shape;252;p15" descr="C:\Users\Administrator\Desktop\56d684a0446de.png"/>
          <p:cNvPicPr preferRelativeResize="0"/>
          <p:nvPr/>
        </p:nvPicPr>
        <p:blipFill rotWithShape="1">
          <a:blip r:embed="rId6">
            <a:alphaModFix/>
          </a:blip>
          <a:srcRect/>
          <a:stretch/>
        </p:blipFill>
        <p:spPr>
          <a:xfrm>
            <a:off x="1153652" y="2778784"/>
            <a:ext cx="1444625" cy="1643062"/>
          </a:xfrm>
          <a:prstGeom prst="rect">
            <a:avLst/>
          </a:prstGeom>
          <a:noFill/>
          <a:ln>
            <a:noFill/>
          </a:ln>
        </p:spPr>
      </p:pic>
      <p:pic>
        <p:nvPicPr>
          <p:cNvPr id="253" name="Google Shape;253;p15" descr="C:\Users\Administrator\Desktop\56d684a0446de.png"/>
          <p:cNvPicPr preferRelativeResize="0"/>
          <p:nvPr/>
        </p:nvPicPr>
        <p:blipFill rotWithShape="1">
          <a:blip r:embed="rId7">
            <a:alphaModFix/>
          </a:blip>
          <a:srcRect/>
          <a:stretch/>
        </p:blipFill>
        <p:spPr>
          <a:xfrm>
            <a:off x="2316003" y="327142"/>
            <a:ext cx="504056" cy="573294"/>
          </a:xfrm>
          <a:prstGeom prst="rect">
            <a:avLst/>
          </a:prstGeom>
          <a:noFill/>
          <a:ln>
            <a:noFill/>
          </a:ln>
        </p:spPr>
      </p:pic>
      <p:sp>
        <p:nvSpPr>
          <p:cNvPr id="7" name="Google Shape;168;p15">
            <a:extLst>
              <a:ext uri="{FF2B5EF4-FFF2-40B4-BE49-F238E27FC236}">
                <a16:creationId xmlns:a16="http://schemas.microsoft.com/office/drawing/2014/main" id="{86758268-54EB-8B5C-2823-33DA9BB60B81}"/>
              </a:ext>
            </a:extLst>
          </p:cNvPr>
          <p:cNvSpPr/>
          <p:nvPr/>
        </p:nvSpPr>
        <p:spPr>
          <a:xfrm>
            <a:off x="2718859" y="4007873"/>
            <a:ext cx="6850967" cy="2583560"/>
          </a:xfrm>
          <a:prstGeom prst="rect">
            <a:avLst/>
          </a:prstGeom>
          <a:gradFill>
            <a:gsLst>
              <a:gs pos="0">
                <a:schemeClr val="accent6">
                  <a:lumMod val="40000"/>
                  <a:lumOff val="60000"/>
                </a:scheme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 name="صورة 3">
            <a:extLst>
              <a:ext uri="{FF2B5EF4-FFF2-40B4-BE49-F238E27FC236}">
                <a16:creationId xmlns:a16="http://schemas.microsoft.com/office/drawing/2014/main" id="{3BECC647-8852-35DA-5C65-8949A569107E}"/>
              </a:ext>
            </a:extLst>
          </p:cNvPr>
          <p:cNvPicPr>
            <a:picLocks noChangeAspect="1"/>
          </p:cNvPicPr>
          <p:nvPr/>
        </p:nvPicPr>
        <p:blipFill>
          <a:blip r:embed="rId8"/>
          <a:stretch>
            <a:fillRect/>
          </a:stretch>
        </p:blipFill>
        <p:spPr>
          <a:xfrm>
            <a:off x="3378379" y="5052561"/>
            <a:ext cx="3128031" cy="509855"/>
          </a:xfrm>
          <a:prstGeom prst="rect">
            <a:avLst/>
          </a:prstGeom>
          <a:ln>
            <a:noFill/>
          </a:ln>
          <a:effectLst>
            <a:softEdge rad="112500"/>
          </a:effectLst>
        </p:spPr>
      </p:pic>
      <p:pic>
        <p:nvPicPr>
          <p:cNvPr id="8" name="صورة 7">
            <a:extLst>
              <a:ext uri="{FF2B5EF4-FFF2-40B4-BE49-F238E27FC236}">
                <a16:creationId xmlns:a16="http://schemas.microsoft.com/office/drawing/2014/main" id="{3CF16ACA-27FA-BCEF-085F-88521208758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069495" y="4135924"/>
            <a:ext cx="3231086" cy="2080926"/>
          </a:xfrm>
          <a:prstGeom prst="rect">
            <a:avLst/>
          </a:prstGeom>
        </p:spPr>
      </p:pic>
    </p:spTree>
    <p:extLst>
      <p:ext uri="{BB962C8B-B14F-4D97-AF65-F5344CB8AC3E}">
        <p14:creationId xmlns:p14="http://schemas.microsoft.com/office/powerpoint/2010/main" val="5349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2A167E-7980-9CE7-B574-8D020347A40E}"/>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F4DF6355-6D30-D918-C0A0-0D239DF686CA}"/>
              </a:ext>
            </a:extLst>
          </p:cNvPr>
          <p:cNvSpPr>
            <a:spLocks noGrp="1"/>
          </p:cNvSpPr>
          <p:nvPr>
            <p:ph idx="1"/>
          </p:nvPr>
        </p:nvSpPr>
        <p:spPr/>
        <p:txBody>
          <a:bodyPr/>
          <a:lstStyle/>
          <a:p>
            <a:pPr marL="0" indent="0">
              <a:buNone/>
            </a:pPr>
            <a:r>
              <a:rPr lang="ar-SA"/>
              <a:t>تمارين ( تم تغيير ارقام الكتاب لتصبح اسهل)</a:t>
            </a:r>
          </a:p>
        </p:txBody>
      </p:sp>
    </p:spTree>
    <p:extLst>
      <p:ext uri="{BB962C8B-B14F-4D97-AF65-F5344CB8AC3E}">
        <p14:creationId xmlns:p14="http://schemas.microsoft.com/office/powerpoint/2010/main" val="2398397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32F2488-B026-D8DD-C1B3-FBD963CBF557}"/>
              </a:ext>
            </a:extLst>
          </p:cNvPr>
          <p:cNvPicPr>
            <a:picLocks noChangeAspect="1"/>
          </p:cNvPicPr>
          <p:nvPr/>
        </p:nvPicPr>
        <p:blipFill>
          <a:blip r:embed="rId3"/>
          <a:stretch>
            <a:fillRect/>
          </a:stretch>
        </p:blipFill>
        <p:spPr>
          <a:xfrm>
            <a:off x="8294428" y="607729"/>
            <a:ext cx="2190750" cy="485775"/>
          </a:xfrm>
          <a:prstGeom prst="rect">
            <a:avLst/>
          </a:prstGeom>
        </p:spPr>
      </p:pic>
      <p:pic>
        <p:nvPicPr>
          <p:cNvPr id="7" name="صورة 6">
            <a:extLst>
              <a:ext uri="{FF2B5EF4-FFF2-40B4-BE49-F238E27FC236}">
                <a16:creationId xmlns:a16="http://schemas.microsoft.com/office/drawing/2014/main" id="{25040080-B5C5-885E-A8D0-5EF2E9868118}"/>
              </a:ext>
            </a:extLst>
          </p:cNvPr>
          <p:cNvPicPr>
            <a:picLocks noChangeAspect="1"/>
          </p:cNvPicPr>
          <p:nvPr/>
        </p:nvPicPr>
        <p:blipFill>
          <a:blip r:embed="rId4"/>
          <a:stretch>
            <a:fillRect/>
          </a:stretch>
        </p:blipFill>
        <p:spPr>
          <a:xfrm>
            <a:off x="6457950" y="849900"/>
            <a:ext cx="1743075" cy="323850"/>
          </a:xfrm>
          <a:prstGeom prst="rect">
            <a:avLst/>
          </a:prstGeom>
        </p:spPr>
      </p:pic>
      <p:pic>
        <p:nvPicPr>
          <p:cNvPr id="9" name="صورة 8">
            <a:extLst>
              <a:ext uri="{FF2B5EF4-FFF2-40B4-BE49-F238E27FC236}">
                <a16:creationId xmlns:a16="http://schemas.microsoft.com/office/drawing/2014/main" id="{A79C16B7-ED6F-FAAF-B804-B8D0750FCB35}"/>
              </a:ext>
            </a:extLst>
          </p:cNvPr>
          <p:cNvPicPr>
            <a:picLocks noChangeAspect="1"/>
          </p:cNvPicPr>
          <p:nvPr/>
        </p:nvPicPr>
        <p:blipFill>
          <a:blip r:embed="rId5"/>
          <a:stretch>
            <a:fillRect/>
          </a:stretch>
        </p:blipFill>
        <p:spPr>
          <a:xfrm>
            <a:off x="10658475" y="1624011"/>
            <a:ext cx="390525" cy="352425"/>
          </a:xfrm>
          <a:prstGeom prst="rect">
            <a:avLst/>
          </a:prstGeom>
        </p:spPr>
      </p:pic>
      <p:pic>
        <p:nvPicPr>
          <p:cNvPr id="11" name="صورة 10">
            <a:extLst>
              <a:ext uri="{FF2B5EF4-FFF2-40B4-BE49-F238E27FC236}">
                <a16:creationId xmlns:a16="http://schemas.microsoft.com/office/drawing/2014/main" id="{E4A465E1-A74D-E0FD-BE82-DBF54B1721DF}"/>
              </a:ext>
            </a:extLst>
          </p:cNvPr>
          <p:cNvPicPr>
            <a:picLocks noChangeAspect="1"/>
          </p:cNvPicPr>
          <p:nvPr/>
        </p:nvPicPr>
        <p:blipFill>
          <a:blip r:embed="rId6">
            <a:duotone>
              <a:prstClr val="black"/>
              <a:schemeClr val="accent5">
                <a:lumMod val="75000"/>
                <a:tint val="45000"/>
                <a:satMod val="400000"/>
              </a:schemeClr>
            </a:duotone>
          </a:blip>
          <a:stretch>
            <a:fillRect/>
          </a:stretch>
        </p:blipFill>
        <p:spPr>
          <a:xfrm>
            <a:off x="5989572" y="1326259"/>
            <a:ext cx="4486275" cy="981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صورة 12">
            <a:extLst>
              <a:ext uri="{FF2B5EF4-FFF2-40B4-BE49-F238E27FC236}">
                <a16:creationId xmlns:a16="http://schemas.microsoft.com/office/drawing/2014/main" id="{528E8018-67CF-F40F-00F3-6D2668362D80}"/>
              </a:ext>
            </a:extLst>
          </p:cNvPr>
          <p:cNvPicPr>
            <a:picLocks noChangeAspect="1"/>
          </p:cNvPicPr>
          <p:nvPr/>
        </p:nvPicPr>
        <p:blipFill>
          <a:blip r:embed="rId7"/>
          <a:stretch>
            <a:fillRect/>
          </a:stretch>
        </p:blipFill>
        <p:spPr>
          <a:xfrm>
            <a:off x="9172039" y="2970098"/>
            <a:ext cx="1228725" cy="523875"/>
          </a:xfrm>
          <a:prstGeom prst="rect">
            <a:avLst/>
          </a:prstGeom>
        </p:spPr>
      </p:pic>
      <p:pic>
        <p:nvPicPr>
          <p:cNvPr id="21" name="صورة 20">
            <a:extLst>
              <a:ext uri="{FF2B5EF4-FFF2-40B4-BE49-F238E27FC236}">
                <a16:creationId xmlns:a16="http://schemas.microsoft.com/office/drawing/2014/main" id="{5E42C170-DA45-06FC-8C28-5AA18FF3555B}"/>
              </a:ext>
            </a:extLst>
          </p:cNvPr>
          <p:cNvPicPr>
            <a:picLocks noChangeAspect="1"/>
          </p:cNvPicPr>
          <p:nvPr/>
        </p:nvPicPr>
        <p:blipFill>
          <a:blip r:embed="rId8"/>
          <a:stretch>
            <a:fillRect/>
          </a:stretch>
        </p:blipFill>
        <p:spPr>
          <a:xfrm>
            <a:off x="5219700" y="2575499"/>
            <a:ext cx="1019175" cy="371475"/>
          </a:xfrm>
          <a:prstGeom prst="rect">
            <a:avLst/>
          </a:prstGeom>
        </p:spPr>
      </p:pic>
      <p:pic>
        <p:nvPicPr>
          <p:cNvPr id="27" name="صورة 26">
            <a:extLst>
              <a:ext uri="{FF2B5EF4-FFF2-40B4-BE49-F238E27FC236}">
                <a16:creationId xmlns:a16="http://schemas.microsoft.com/office/drawing/2014/main" id="{B9608077-C126-30C0-D121-F622CAAC1013}"/>
              </a:ext>
            </a:extLst>
          </p:cNvPr>
          <p:cNvPicPr>
            <a:picLocks noChangeAspect="1"/>
          </p:cNvPicPr>
          <p:nvPr/>
        </p:nvPicPr>
        <p:blipFill>
          <a:blip r:embed="rId9"/>
          <a:stretch>
            <a:fillRect/>
          </a:stretch>
        </p:blipFill>
        <p:spPr>
          <a:xfrm>
            <a:off x="3314700" y="1100914"/>
            <a:ext cx="1905000" cy="1590675"/>
          </a:xfrm>
          <a:prstGeom prst="rect">
            <a:avLst/>
          </a:prstGeom>
        </p:spPr>
      </p:pic>
      <p:pic>
        <p:nvPicPr>
          <p:cNvPr id="28" name="Picture 264">
            <a:extLst>
              <a:ext uri="{FF2B5EF4-FFF2-40B4-BE49-F238E27FC236}">
                <a16:creationId xmlns:a16="http://schemas.microsoft.com/office/drawing/2014/main" id="{3DF35339-D94D-4B8B-C04B-8B07C5E66FD6}"/>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76200"/>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2">
            <a:extLst>
              <a:ext uri="{FF2B5EF4-FFF2-40B4-BE49-F238E27FC236}">
                <a16:creationId xmlns:a16="http://schemas.microsoft.com/office/drawing/2014/main" id="{55B38741-7FB5-D9D9-2FB1-5C9BBC468AA3}"/>
              </a:ext>
            </a:extLst>
          </p:cNvPr>
          <p:cNvSpPr txBox="1">
            <a:spLocks noChangeArrowheads="1"/>
          </p:cNvSpPr>
          <p:nvPr/>
        </p:nvSpPr>
        <p:spPr bwMode="auto">
          <a:xfrm>
            <a:off x="9361488" y="2466446"/>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B050"/>
                </a:solidFill>
                <a:effectLst/>
                <a:uLnTx/>
                <a:uFillTx/>
                <a:latin typeface="Arial" charset="0"/>
                <a:ea typeface="+mn-ea"/>
                <a:cs typeface="Arial" charset="0"/>
              </a:rPr>
              <a:t>حجم الهرم =</a:t>
            </a:r>
            <a:endParaRPr kumimoji="0" lang="en-US" sz="2000" b="1" i="0" u="none" strike="noStrike" kern="1200" cap="none" spc="0" normalizeH="0" baseline="0" noProof="0" dirty="0">
              <a:ln>
                <a:noFill/>
              </a:ln>
              <a:solidFill>
                <a:srgbClr val="00B050"/>
              </a:solidFill>
              <a:effectLst/>
              <a:uLnTx/>
              <a:uFillTx/>
              <a:latin typeface="Arial" charset="0"/>
              <a:ea typeface="+mn-ea"/>
              <a:cs typeface="Arial" charset="0"/>
            </a:endParaRPr>
          </a:p>
        </p:txBody>
      </p:sp>
      <p:grpSp>
        <p:nvGrpSpPr>
          <p:cNvPr id="3" name="Group 21">
            <a:extLst>
              <a:ext uri="{FF2B5EF4-FFF2-40B4-BE49-F238E27FC236}">
                <a16:creationId xmlns:a16="http://schemas.microsoft.com/office/drawing/2014/main" id="{BB3854B0-3305-5811-A3AA-FD3179437CCA}"/>
              </a:ext>
            </a:extLst>
          </p:cNvPr>
          <p:cNvGrpSpPr>
            <a:grpSpLocks/>
          </p:cNvGrpSpPr>
          <p:nvPr/>
        </p:nvGrpSpPr>
        <p:grpSpPr bwMode="auto">
          <a:xfrm>
            <a:off x="6597265" y="2364362"/>
            <a:ext cx="2736850" cy="719137"/>
            <a:chOff x="2721" y="2895"/>
            <a:chExt cx="1724" cy="453"/>
          </a:xfrm>
        </p:grpSpPr>
        <p:sp>
          <p:nvSpPr>
            <p:cNvPr id="4" name="Text Box 22">
              <a:extLst>
                <a:ext uri="{FF2B5EF4-FFF2-40B4-BE49-F238E27FC236}">
                  <a16:creationId xmlns:a16="http://schemas.microsoft.com/office/drawing/2014/main" id="{28F05CA6-9295-7917-EF6E-7B79E125DA05}"/>
                </a:ext>
              </a:extLst>
            </p:cNvPr>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مساحة القاعدة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الارتفاع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6" name="Group 23">
              <a:extLst>
                <a:ext uri="{FF2B5EF4-FFF2-40B4-BE49-F238E27FC236}">
                  <a16:creationId xmlns:a16="http://schemas.microsoft.com/office/drawing/2014/main" id="{33DAAD30-F117-5953-4D6F-A87F76933441}"/>
                </a:ext>
              </a:extLst>
            </p:cNvPr>
            <p:cNvGrpSpPr>
              <a:grpSpLocks/>
            </p:cNvGrpSpPr>
            <p:nvPr/>
          </p:nvGrpSpPr>
          <p:grpSpPr bwMode="auto">
            <a:xfrm>
              <a:off x="4263" y="2895"/>
              <a:ext cx="182" cy="453"/>
              <a:chOff x="975" y="3090"/>
              <a:chExt cx="182" cy="453"/>
            </a:xfrm>
          </p:grpSpPr>
          <p:sp>
            <p:nvSpPr>
              <p:cNvPr id="8" name="Text Box 24">
                <a:extLst>
                  <a:ext uri="{FF2B5EF4-FFF2-40B4-BE49-F238E27FC236}">
                    <a16:creationId xmlns:a16="http://schemas.microsoft.com/office/drawing/2014/main" id="{17B10BE9-E16E-73AB-E6A2-13ED719398AD}"/>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 name="Line 25">
                <a:extLst>
                  <a:ext uri="{FF2B5EF4-FFF2-40B4-BE49-F238E27FC236}">
                    <a16:creationId xmlns:a16="http://schemas.microsoft.com/office/drawing/2014/main" id="{51C6F57B-BDAD-FA66-0792-46E944B934AD}"/>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Text Box 26">
                <a:extLst>
                  <a:ext uri="{FF2B5EF4-FFF2-40B4-BE49-F238E27FC236}">
                    <a16:creationId xmlns:a16="http://schemas.microsoft.com/office/drawing/2014/main" id="{7DD30BC7-4507-81BE-CDD9-7145D4C22B3D}"/>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sp>
        <p:nvSpPr>
          <p:cNvPr id="14" name="مربع نص 13">
            <a:extLst>
              <a:ext uri="{FF2B5EF4-FFF2-40B4-BE49-F238E27FC236}">
                <a16:creationId xmlns:a16="http://schemas.microsoft.com/office/drawing/2014/main" id="{9299F7D6-4899-D79D-52F3-4A0AB07238A3}"/>
              </a:ext>
            </a:extLst>
          </p:cNvPr>
          <p:cNvSpPr txBox="1"/>
          <p:nvPr/>
        </p:nvSpPr>
        <p:spPr>
          <a:xfrm>
            <a:off x="4991100" y="1855649"/>
            <a:ext cx="457200" cy="38100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 name="مربع نص 15">
            <a:extLst>
              <a:ext uri="{FF2B5EF4-FFF2-40B4-BE49-F238E27FC236}">
                <a16:creationId xmlns:a16="http://schemas.microsoft.com/office/drawing/2014/main" id="{92885235-36D4-EF29-2EB3-4BF3F1DD694B}"/>
              </a:ext>
            </a:extLst>
          </p:cNvPr>
          <p:cNvSpPr txBox="1"/>
          <p:nvPr/>
        </p:nvSpPr>
        <p:spPr>
          <a:xfrm>
            <a:off x="4191000" y="2372299"/>
            <a:ext cx="457200" cy="38100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 name="مربع نص 32">
            <a:extLst>
              <a:ext uri="{FF2B5EF4-FFF2-40B4-BE49-F238E27FC236}">
                <a16:creationId xmlns:a16="http://schemas.microsoft.com/office/drawing/2014/main" id="{7D2235D4-78CF-351E-67A1-A40CA76D5E49}"/>
              </a:ext>
            </a:extLst>
          </p:cNvPr>
          <p:cNvSpPr txBox="1"/>
          <p:nvPr/>
        </p:nvSpPr>
        <p:spPr>
          <a:xfrm>
            <a:off x="7162800" y="3552588"/>
            <a:ext cx="3313047" cy="52322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8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ح = </a:t>
            </a:r>
            <a:r>
              <a:rPr kumimoji="0" lang="ar-SA" sz="2800" b="1" i="0" u="none" strike="noStrike" kern="0" cap="none" spc="0" normalizeH="0" baseline="0" noProof="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 </a:t>
            </a:r>
            <a:r>
              <a:rPr kumimoji="0" lang="ar-SA" sz="28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 </a:t>
            </a:r>
            <a:r>
              <a:rPr kumimoji="0" lang="ar-SA" sz="28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Al-KsorZulfiMath" panose="02010000000000000000" pitchFamily="2" charset="-78"/>
              </a:rPr>
              <a:t>!؛2</a:t>
            </a:r>
            <a:r>
              <a:rPr kumimoji="0" lang="ar-SA" sz="28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a:t>
            </a:r>
            <a:r>
              <a:rPr kumimoji="0" lang="ar-SA" sz="2800" b="1" i="0" u="none" strike="noStrike" kern="0" cap="none" spc="0" normalizeH="0" baseline="0" noProof="0">
                <a:ln>
                  <a:noFill/>
                </a:ln>
                <a:solidFill>
                  <a:srgbClr val="FF0000"/>
                </a:solidFill>
                <a:effectLst/>
                <a:uLnTx/>
                <a:uFillTx/>
                <a:latin typeface="Arial" charset="0"/>
                <a:ea typeface="Times New Roman" panose="02020603050405020304" pitchFamily="18" charset="0"/>
                <a:cs typeface="Traditional Arabic" panose="02020603050405020304" pitchFamily="18" charset="-78"/>
              </a:rPr>
              <a:t>ق</a:t>
            </a:r>
            <a:r>
              <a:rPr kumimoji="0" lang="ar-SA" sz="28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a:t>
            </a:r>
            <a:r>
              <a:rPr kumimoji="0" lang="ar-SA" sz="2800" b="1" i="0" u="none" strike="noStrike" kern="0" cap="none" spc="0" normalizeH="0" baseline="0" noProof="0">
                <a:ln>
                  <a:noFill/>
                </a:ln>
                <a:solidFill>
                  <a:srgbClr val="0070C0"/>
                </a:solidFill>
                <a:effectLst/>
                <a:uLnTx/>
                <a:uFillTx/>
                <a:latin typeface="Arial" charset="0"/>
                <a:ea typeface="Times New Roman" panose="02020603050405020304" pitchFamily="18" charset="0"/>
                <a:cs typeface="Traditional Arabic" panose="02020603050405020304" pitchFamily="18" charset="-78"/>
              </a:rPr>
              <a:t>ع</a:t>
            </a:r>
            <a:r>
              <a:rPr kumimoji="0" lang="ar-SA" sz="28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 </a:t>
            </a:r>
            <a:r>
              <a:rPr kumimoji="0" lang="ar-SA" sz="2800" b="1" i="0" u="none" strike="noStrike" kern="0" cap="none" spc="0" normalizeH="0" baseline="0" noProof="0">
                <a:ln>
                  <a:noFill/>
                </a:ln>
                <a:solidFill>
                  <a:srgbClr val="00B050"/>
                </a:solidFill>
                <a:effectLst/>
                <a:uLnTx/>
                <a:uFillTx/>
                <a:latin typeface="Arial" charset="0"/>
                <a:ea typeface="Times New Roman" panose="02020603050405020304" pitchFamily="18" charset="0"/>
                <a:cs typeface="Traditional Arabic" panose="02020603050405020304" pitchFamily="18" charset="-78"/>
              </a:rPr>
              <a:t>ع </a:t>
            </a:r>
            <a:endParaRPr kumimoji="0" lang="ar-SA" sz="2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0" name="مربع نص 39">
            <a:extLst>
              <a:ext uri="{FF2B5EF4-FFF2-40B4-BE49-F238E27FC236}">
                <a16:creationId xmlns:a16="http://schemas.microsoft.com/office/drawing/2014/main" id="{7660412A-1337-A709-A885-99F5C6B57892}"/>
              </a:ext>
            </a:extLst>
          </p:cNvPr>
          <p:cNvSpPr txBox="1"/>
          <p:nvPr/>
        </p:nvSpPr>
        <p:spPr>
          <a:xfrm>
            <a:off x="7543800" y="4236263"/>
            <a:ext cx="2878187" cy="487506"/>
          </a:xfrm>
          <a:prstGeom prst="rect">
            <a:avLst/>
          </a:prstGeom>
          <a:noFill/>
        </p:spPr>
        <p:txBody>
          <a:bodyPr wrap="square">
            <a:spAutoFit/>
          </a:bodyPr>
          <a:lstStyle/>
          <a:p>
            <a:pPr marL="0" marR="0" lvl="0" indent="0" algn="r" defTabSz="914400" rtl="1" eaLnBrk="1" fontAlgn="base" latinLnBrk="0" hangingPunct="1">
              <a:lnSpc>
                <a:spcPct val="107000"/>
              </a:lnSpc>
              <a:spcBef>
                <a:spcPct val="0"/>
              </a:spcBef>
              <a:spcAft>
                <a:spcPts val="800"/>
              </a:spcAft>
              <a:buClrTx/>
              <a:buSzTx/>
              <a:buFontTx/>
              <a:buNone/>
              <a:tabLst/>
              <a:defRPr/>
            </a:pP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ح = </a:t>
            </a:r>
            <a:r>
              <a:rPr kumimoji="0" lang="ar-SA" sz="2400" b="1" i="0" u="none" strike="noStrike" kern="0" cap="none" spc="0" normalizeH="0" baseline="0" noProof="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a:t>
            </a: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 </a:t>
            </a:r>
            <a:r>
              <a:rPr kumimoji="0" lang="ar-SA" sz="2400" b="1" i="0" u="none" strike="noStrike" kern="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a:t>
            </a:r>
            <a:r>
              <a:rPr kumimoji="0" lang="ar-SA" sz="2400" b="1" i="0" u="none" strike="noStrike" kern="0" cap="none" spc="0" normalizeH="0" baseline="0" noProof="0">
                <a:ln>
                  <a:noFill/>
                </a:ln>
                <a:solidFill>
                  <a:srgbClr val="FF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!؛2</a:t>
            </a:r>
            <a:r>
              <a:rPr kumimoji="0" lang="ar-SA" sz="2400" b="1" i="0" u="none" strike="noStrike" kern="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×8× </a:t>
            </a:r>
            <a:r>
              <a:rPr kumimoji="0" lang="ar-SA" sz="2400" b="1" i="0" u="none" strike="noStrike" kern="0" cap="none" spc="0" normalizeH="0" baseline="0" noProof="0">
                <a:ln>
                  <a:noFill/>
                </a:ln>
                <a:solidFill>
                  <a:srgbClr val="00B0F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6</a:t>
            </a:r>
            <a:r>
              <a:rPr kumimoji="0" lang="ar-SA" sz="2400" b="1" i="0" u="none" strike="noStrike" kern="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r>
              <a:rPr kumimoji="0" lang="ar-SA" sz="2400" b="1" i="0" u="none" strike="noStrike" kern="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11 </a:t>
            </a: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endParaRPr kumimoji="0" lang="en-US" sz="24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41" name="رابط مستقيم 40">
            <a:extLst>
              <a:ext uri="{FF2B5EF4-FFF2-40B4-BE49-F238E27FC236}">
                <a16:creationId xmlns:a16="http://schemas.microsoft.com/office/drawing/2014/main" id="{9C6BDF4C-1623-A6AF-FE0D-ED413DA76AE3}"/>
              </a:ext>
            </a:extLst>
          </p:cNvPr>
          <p:cNvCxnSpPr/>
          <p:nvPr/>
        </p:nvCxnSpPr>
        <p:spPr bwMode="auto">
          <a:xfrm flipH="1">
            <a:off x="9189652" y="4544897"/>
            <a:ext cx="228600" cy="15452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رابط مستقيم 41">
            <a:extLst>
              <a:ext uri="{FF2B5EF4-FFF2-40B4-BE49-F238E27FC236}">
                <a16:creationId xmlns:a16="http://schemas.microsoft.com/office/drawing/2014/main" id="{A92F591D-A97F-9A0F-83CF-01226B80C7CA}"/>
              </a:ext>
            </a:extLst>
          </p:cNvPr>
          <p:cNvCxnSpPr/>
          <p:nvPr/>
        </p:nvCxnSpPr>
        <p:spPr bwMode="auto">
          <a:xfrm flipH="1">
            <a:off x="8816590" y="4402751"/>
            <a:ext cx="228600" cy="154529"/>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مربع نص 42">
            <a:extLst>
              <a:ext uri="{FF2B5EF4-FFF2-40B4-BE49-F238E27FC236}">
                <a16:creationId xmlns:a16="http://schemas.microsoft.com/office/drawing/2014/main" id="{7F712778-A628-FEDB-9EC7-F566E1C7FEA6}"/>
              </a:ext>
            </a:extLst>
          </p:cNvPr>
          <p:cNvSpPr txBox="1"/>
          <p:nvPr/>
        </p:nvSpPr>
        <p:spPr>
          <a:xfrm>
            <a:off x="9189652" y="4519222"/>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FF0000"/>
                </a:solidFill>
                <a:effectLst/>
                <a:uLnTx/>
                <a:uFillTx/>
                <a:latin typeface="Arial" charset="0"/>
                <a:ea typeface="+mn-ea"/>
                <a:cs typeface="Arial" charset="0"/>
              </a:rPr>
              <a:t>1</a:t>
            </a:r>
          </a:p>
        </p:txBody>
      </p:sp>
      <p:sp>
        <p:nvSpPr>
          <p:cNvPr id="44" name="مربع نص 43">
            <a:extLst>
              <a:ext uri="{FF2B5EF4-FFF2-40B4-BE49-F238E27FC236}">
                <a16:creationId xmlns:a16="http://schemas.microsoft.com/office/drawing/2014/main" id="{C6B2032D-FC77-889A-C76A-97D254989515}"/>
              </a:ext>
            </a:extLst>
          </p:cNvPr>
          <p:cNvSpPr txBox="1"/>
          <p:nvPr/>
        </p:nvSpPr>
        <p:spPr>
          <a:xfrm>
            <a:off x="8722680" y="4191045"/>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FF0000"/>
                </a:solidFill>
                <a:effectLst/>
                <a:uLnTx/>
                <a:uFillTx/>
                <a:latin typeface="Arial" charset="0"/>
                <a:ea typeface="+mn-ea"/>
                <a:cs typeface="Arial" charset="0"/>
              </a:rPr>
              <a:t>4</a:t>
            </a:r>
          </a:p>
        </p:txBody>
      </p:sp>
      <p:cxnSp>
        <p:nvCxnSpPr>
          <p:cNvPr id="45" name="رابط مستقيم 44">
            <a:extLst>
              <a:ext uri="{FF2B5EF4-FFF2-40B4-BE49-F238E27FC236}">
                <a16:creationId xmlns:a16="http://schemas.microsoft.com/office/drawing/2014/main" id="{1F492191-567C-F313-2F7C-9F96600EEC10}"/>
              </a:ext>
            </a:extLst>
          </p:cNvPr>
          <p:cNvCxnSpPr/>
          <p:nvPr/>
        </p:nvCxnSpPr>
        <p:spPr bwMode="auto">
          <a:xfrm flipH="1">
            <a:off x="9705583" y="4498822"/>
            <a:ext cx="228600" cy="154529"/>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رابط مستقيم 45">
            <a:extLst>
              <a:ext uri="{FF2B5EF4-FFF2-40B4-BE49-F238E27FC236}">
                <a16:creationId xmlns:a16="http://schemas.microsoft.com/office/drawing/2014/main" id="{96C84B6C-66DA-FBA3-44E8-BB915860B8A4}"/>
              </a:ext>
            </a:extLst>
          </p:cNvPr>
          <p:cNvCxnSpPr/>
          <p:nvPr/>
        </p:nvCxnSpPr>
        <p:spPr bwMode="auto">
          <a:xfrm flipH="1">
            <a:off x="8473449" y="4402751"/>
            <a:ext cx="228600" cy="154529"/>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مربع نص 46">
            <a:extLst>
              <a:ext uri="{FF2B5EF4-FFF2-40B4-BE49-F238E27FC236}">
                <a16:creationId xmlns:a16="http://schemas.microsoft.com/office/drawing/2014/main" id="{DE6E1C5E-26E6-A5D4-3E69-19346E4B18D6}"/>
              </a:ext>
            </a:extLst>
          </p:cNvPr>
          <p:cNvSpPr txBox="1"/>
          <p:nvPr/>
        </p:nvSpPr>
        <p:spPr>
          <a:xfrm>
            <a:off x="9671586" y="4498822"/>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B050"/>
                </a:solidFill>
                <a:effectLst/>
                <a:uLnTx/>
                <a:uFillTx/>
                <a:latin typeface="Arial" charset="0"/>
                <a:ea typeface="+mn-ea"/>
                <a:cs typeface="Arial" charset="0"/>
              </a:rPr>
              <a:t>1</a:t>
            </a:r>
          </a:p>
        </p:txBody>
      </p:sp>
      <p:sp>
        <p:nvSpPr>
          <p:cNvPr id="48" name="مربع نص 47">
            <a:extLst>
              <a:ext uri="{FF2B5EF4-FFF2-40B4-BE49-F238E27FC236}">
                <a16:creationId xmlns:a16="http://schemas.microsoft.com/office/drawing/2014/main" id="{0B0C25CF-487C-5117-2BB4-539D215DFDD4}"/>
              </a:ext>
            </a:extLst>
          </p:cNvPr>
          <p:cNvSpPr txBox="1"/>
          <p:nvPr/>
        </p:nvSpPr>
        <p:spPr>
          <a:xfrm>
            <a:off x="8321049" y="4135713"/>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B050"/>
                </a:solidFill>
                <a:effectLst/>
                <a:uLnTx/>
                <a:uFillTx/>
                <a:latin typeface="Arial" charset="0"/>
                <a:ea typeface="+mn-ea"/>
                <a:cs typeface="Arial" charset="0"/>
              </a:rPr>
              <a:t>2</a:t>
            </a:r>
          </a:p>
        </p:txBody>
      </p:sp>
      <p:sp>
        <p:nvSpPr>
          <p:cNvPr id="49" name="مربع نص 48">
            <a:extLst>
              <a:ext uri="{FF2B5EF4-FFF2-40B4-BE49-F238E27FC236}">
                <a16:creationId xmlns:a16="http://schemas.microsoft.com/office/drawing/2014/main" id="{05D93AA7-E577-A0AF-EF26-D034CA2384E6}"/>
              </a:ext>
            </a:extLst>
          </p:cNvPr>
          <p:cNvSpPr txBox="1"/>
          <p:nvPr/>
        </p:nvSpPr>
        <p:spPr>
          <a:xfrm>
            <a:off x="7891976" y="4775527"/>
            <a:ext cx="2495457" cy="553357"/>
          </a:xfrm>
          <a:prstGeom prst="rect">
            <a:avLst/>
          </a:prstGeom>
          <a:noFill/>
        </p:spPr>
        <p:txBody>
          <a:bodyPr wrap="square">
            <a:spAutoFit/>
          </a:bodyPr>
          <a:lstStyle/>
          <a:p>
            <a:pPr marL="0" marR="0" lvl="0" indent="0" algn="r" defTabSz="914400" rtl="1" eaLnBrk="1" fontAlgn="base" latinLnBrk="0" hangingPunct="1">
              <a:lnSpc>
                <a:spcPct val="107000"/>
              </a:lnSpc>
              <a:spcBef>
                <a:spcPct val="0"/>
              </a:spcBef>
              <a:spcAft>
                <a:spcPts val="800"/>
              </a:spcAft>
              <a:buClrTx/>
              <a:buSzTx/>
              <a:buFontTx/>
              <a:buNone/>
              <a:tabLst/>
              <a:defRPr/>
            </a:pPr>
            <a:r>
              <a:rPr kumimoji="0" lang="ar-SA" sz="28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ح = 4 × 2 × 11 </a:t>
            </a:r>
            <a:endParaRPr kumimoji="0" lang="en-US" sz="20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0" name="مربع نص 49">
            <a:extLst>
              <a:ext uri="{FF2B5EF4-FFF2-40B4-BE49-F238E27FC236}">
                <a16:creationId xmlns:a16="http://schemas.microsoft.com/office/drawing/2014/main" id="{03D703C5-E1EF-2904-1861-6F9FD28D16C9}"/>
              </a:ext>
            </a:extLst>
          </p:cNvPr>
          <p:cNvSpPr txBox="1"/>
          <p:nvPr/>
        </p:nvSpPr>
        <p:spPr>
          <a:xfrm>
            <a:off x="7891975" y="5255062"/>
            <a:ext cx="2495457" cy="553357"/>
          </a:xfrm>
          <a:prstGeom prst="rect">
            <a:avLst/>
          </a:prstGeom>
          <a:noFill/>
        </p:spPr>
        <p:txBody>
          <a:bodyPr wrap="square">
            <a:spAutoFit/>
          </a:bodyPr>
          <a:lstStyle/>
          <a:p>
            <a:pPr marL="0" marR="0" lvl="0" indent="0" algn="r" defTabSz="914400" rtl="1" eaLnBrk="1" fontAlgn="base" latinLnBrk="0" hangingPunct="1">
              <a:lnSpc>
                <a:spcPct val="107000"/>
              </a:lnSpc>
              <a:spcBef>
                <a:spcPct val="0"/>
              </a:spcBef>
              <a:spcAft>
                <a:spcPts val="800"/>
              </a:spcAft>
              <a:buClrTx/>
              <a:buSzTx/>
              <a:buFontTx/>
              <a:buNone/>
              <a:tabLst/>
              <a:defRPr/>
            </a:pPr>
            <a:r>
              <a:rPr kumimoji="0" lang="ar-SA" sz="28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ح = 8 × 11 </a:t>
            </a:r>
            <a:endParaRPr kumimoji="0" lang="en-US" sz="20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2" name="مربع نص 51">
            <a:extLst>
              <a:ext uri="{FF2B5EF4-FFF2-40B4-BE49-F238E27FC236}">
                <a16:creationId xmlns:a16="http://schemas.microsoft.com/office/drawing/2014/main" id="{4ABAD8F2-5DF6-8A35-7FE7-4FE83B463A90}"/>
              </a:ext>
            </a:extLst>
          </p:cNvPr>
          <p:cNvSpPr txBox="1"/>
          <p:nvPr/>
        </p:nvSpPr>
        <p:spPr>
          <a:xfrm>
            <a:off x="8702048" y="5949865"/>
            <a:ext cx="1508011" cy="461665"/>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0" cap="none" spc="0" normalizeH="0" baseline="0" noProof="0">
                <a:ln>
                  <a:noFill/>
                </a:ln>
                <a:solidFill>
                  <a:srgbClr val="FF0000"/>
                </a:solidFill>
                <a:effectLst/>
                <a:highlight>
                  <a:srgbClr val="FFFF00"/>
                </a:highlight>
                <a:uLnTx/>
                <a:uFillTx/>
                <a:latin typeface="Arial" charset="0"/>
                <a:ea typeface="Times New Roman" panose="02020603050405020304" pitchFamily="18" charset="0"/>
                <a:cs typeface="Traditional Arabic" panose="02020603050405020304" pitchFamily="18" charset="-78"/>
              </a:rPr>
              <a:t>ح = 88 م</a:t>
            </a:r>
            <a:r>
              <a:rPr kumimoji="0" lang="ar-SA" sz="2400" b="1" i="0" u="none" strike="noStrike" kern="0" cap="none" spc="0" normalizeH="0" baseline="30000" noProof="0">
                <a:ln>
                  <a:noFill/>
                </a:ln>
                <a:solidFill>
                  <a:srgbClr val="FF0000"/>
                </a:solidFill>
                <a:effectLst/>
                <a:highlight>
                  <a:srgbClr val="FFFF00"/>
                </a:highlight>
                <a:uLnTx/>
                <a:uFillTx/>
                <a:latin typeface="Arial" charset="0"/>
                <a:ea typeface="Times New Roman" panose="02020603050405020304" pitchFamily="18" charset="0"/>
                <a:cs typeface="Traditional Arabic" panose="02020603050405020304" pitchFamily="18" charset="-78"/>
              </a:rPr>
              <a:t>3</a:t>
            </a:r>
            <a:endParaRPr kumimoji="0" lang="ar-SA" sz="3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87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right)">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right)">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right)">
                                      <p:cBhvr>
                                        <p:cTn id="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40" grpId="0"/>
      <p:bldP spid="49" grpId="0"/>
      <p:bldP spid="50" grpId="0"/>
      <p:bldP spid="5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596" name="Text Box 12"/>
          <p:cNvSpPr txBox="1">
            <a:spLocks noChangeArrowheads="1"/>
          </p:cNvSpPr>
          <p:nvPr/>
        </p:nvSpPr>
        <p:spPr bwMode="auto">
          <a:xfrm>
            <a:off x="8882064" y="2443274"/>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B050"/>
                </a:solidFill>
                <a:effectLst/>
                <a:uLnTx/>
                <a:uFillTx/>
                <a:latin typeface="Arial" charset="0"/>
                <a:ea typeface="+mn-ea"/>
                <a:cs typeface="Arial" charset="0"/>
              </a:rPr>
              <a:t>حجم الهرم =</a:t>
            </a:r>
            <a:endParaRPr kumimoji="0" lang="en-US" sz="2000" b="1" i="0" u="none" strike="noStrike" kern="1200" cap="none" spc="0" normalizeH="0" baseline="0" noProof="0" dirty="0">
              <a:ln>
                <a:noFill/>
              </a:ln>
              <a:solidFill>
                <a:srgbClr val="00B050"/>
              </a:solidFill>
              <a:effectLst/>
              <a:uLnTx/>
              <a:uFillTx/>
              <a:latin typeface="Arial" charset="0"/>
              <a:ea typeface="+mn-ea"/>
              <a:cs typeface="Arial" charset="0"/>
            </a:endParaRPr>
          </a:p>
        </p:txBody>
      </p:sp>
      <p:grpSp>
        <p:nvGrpSpPr>
          <p:cNvPr id="67605" name="Group 21"/>
          <p:cNvGrpSpPr>
            <a:grpSpLocks/>
          </p:cNvGrpSpPr>
          <p:nvPr/>
        </p:nvGrpSpPr>
        <p:grpSpPr bwMode="auto">
          <a:xfrm>
            <a:off x="6041231" y="2334419"/>
            <a:ext cx="2736850" cy="719137"/>
            <a:chOff x="2721" y="2895"/>
            <a:chExt cx="1724" cy="453"/>
          </a:xfrm>
        </p:grpSpPr>
        <p:sp>
          <p:nvSpPr>
            <p:cNvPr id="67606" name="Text Box 22"/>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مساحة القاعدة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الارتفاع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67607" name="Group 23"/>
            <p:cNvGrpSpPr>
              <a:grpSpLocks/>
            </p:cNvGrpSpPr>
            <p:nvPr/>
          </p:nvGrpSpPr>
          <p:grpSpPr bwMode="auto">
            <a:xfrm>
              <a:off x="4263" y="2895"/>
              <a:ext cx="182" cy="453"/>
              <a:chOff x="975" y="3090"/>
              <a:chExt cx="182" cy="453"/>
            </a:xfrm>
          </p:grpSpPr>
          <p:sp>
            <p:nvSpPr>
              <p:cNvPr id="67608"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609"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610"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36" name="Group 21"/>
          <p:cNvGrpSpPr>
            <a:grpSpLocks/>
          </p:cNvGrpSpPr>
          <p:nvPr/>
        </p:nvGrpSpPr>
        <p:grpSpPr bwMode="auto">
          <a:xfrm>
            <a:off x="7246939" y="2963068"/>
            <a:ext cx="1585913" cy="719137"/>
            <a:chOff x="3446" y="2895"/>
            <a:chExt cx="999" cy="453"/>
          </a:xfrm>
        </p:grpSpPr>
        <p:sp>
          <p:nvSpPr>
            <p:cNvPr id="37" name="Text Box 22"/>
            <p:cNvSpPr txBox="1">
              <a:spLocks noChangeArrowheads="1"/>
            </p:cNvSpPr>
            <p:nvPr/>
          </p:nvSpPr>
          <p:spPr bwMode="auto">
            <a:xfrm>
              <a:off x="3446" y="2976"/>
              <a:ext cx="8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FF0000"/>
                  </a:solidFill>
                  <a:effectLst/>
                  <a:uLnTx/>
                  <a:uFillTx/>
                  <a:latin typeface="Arial" charset="0"/>
                  <a:ea typeface="+mn-ea"/>
                  <a:cs typeface="Arial" charset="0"/>
                </a:rPr>
                <a:t>ل × </a:t>
              </a: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ض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38" name="Group 23"/>
            <p:cNvGrpSpPr>
              <a:grpSpLocks/>
            </p:cNvGrpSpPr>
            <p:nvPr/>
          </p:nvGrpSpPr>
          <p:grpSpPr bwMode="auto">
            <a:xfrm>
              <a:off x="4263" y="2895"/>
              <a:ext cx="182" cy="453"/>
              <a:chOff x="975" y="3090"/>
              <a:chExt cx="182" cy="453"/>
            </a:xfrm>
          </p:grpSpPr>
          <p:sp>
            <p:nvSpPr>
              <p:cNvPr id="39"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0"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67611" name="Group 27"/>
          <p:cNvGrpSpPr>
            <a:grpSpLocks/>
          </p:cNvGrpSpPr>
          <p:nvPr/>
        </p:nvGrpSpPr>
        <p:grpSpPr bwMode="auto">
          <a:xfrm>
            <a:off x="6179343" y="3743550"/>
            <a:ext cx="2857501" cy="719138"/>
            <a:chOff x="2940" y="3394"/>
            <a:chExt cx="1800" cy="453"/>
          </a:xfrm>
        </p:grpSpPr>
        <p:sp>
          <p:nvSpPr>
            <p:cNvPr id="67612" name="Text Box 28"/>
            <p:cNvSpPr txBox="1">
              <a:spLocks noChangeArrowheads="1"/>
            </p:cNvSpPr>
            <p:nvPr/>
          </p:nvSpPr>
          <p:spPr bwMode="auto">
            <a:xfrm>
              <a:off x="2940" y="3473"/>
              <a:ext cx="18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FF3300"/>
                  </a:solidFill>
                  <a:effectLst/>
                  <a:uLnTx/>
                  <a:uFillTx/>
                  <a:latin typeface="Arial" charset="0"/>
                  <a:ea typeface="+mn-ea"/>
                  <a:cs typeface="Arial" charset="0"/>
                </a:rPr>
                <a:t>2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dirty="0">
                  <a:ln>
                    <a:noFill/>
                  </a:ln>
                  <a:solidFill>
                    <a:srgbClr val="FF3300"/>
                  </a:solidFill>
                  <a:effectLst/>
                  <a:uLnTx/>
                  <a:uFillTx/>
                  <a:latin typeface="Arial" charset="0"/>
                  <a:ea typeface="+mn-ea"/>
                  <a:cs typeface="Arial" charset="0"/>
                </a:rPr>
                <a:t>2</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dirty="0">
                  <a:ln>
                    <a:noFill/>
                  </a:ln>
                  <a:solidFill>
                    <a:srgbClr val="00B0F0"/>
                  </a:solidFill>
                  <a:effectLst/>
                  <a:uLnTx/>
                  <a:uFillTx/>
                  <a:latin typeface="Arial" charset="0"/>
                  <a:ea typeface="+mn-ea"/>
                  <a:cs typeface="Arial" charset="0"/>
                </a:rPr>
                <a:t>6</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pSp>
          <p:nvGrpSpPr>
            <p:cNvPr id="67613" name="Group 29"/>
            <p:cNvGrpSpPr>
              <a:grpSpLocks/>
            </p:cNvGrpSpPr>
            <p:nvPr/>
          </p:nvGrpSpPr>
          <p:grpSpPr bwMode="auto">
            <a:xfrm>
              <a:off x="4332" y="3394"/>
              <a:ext cx="182" cy="453"/>
              <a:chOff x="975" y="3090"/>
              <a:chExt cx="182" cy="453"/>
            </a:xfrm>
          </p:grpSpPr>
          <p:sp>
            <p:nvSpPr>
              <p:cNvPr id="6761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61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61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46" name="Text Box 28"/>
          <p:cNvSpPr txBox="1">
            <a:spLocks noChangeArrowheads="1"/>
          </p:cNvSpPr>
          <p:nvPr/>
        </p:nvSpPr>
        <p:spPr bwMode="auto">
          <a:xfrm>
            <a:off x="6438107" y="4853554"/>
            <a:ext cx="233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ar-SA" sz="20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7597" name="Text Box 13"/>
          <p:cNvSpPr txBox="1">
            <a:spLocks noChangeArrowheads="1"/>
          </p:cNvSpPr>
          <p:nvPr/>
        </p:nvSpPr>
        <p:spPr bwMode="auto">
          <a:xfrm>
            <a:off x="8030320" y="4792344"/>
            <a:ext cx="10138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A249"/>
                </a:solidFill>
                <a:effectLst/>
                <a:uLnTx/>
                <a:uFillTx/>
                <a:latin typeface="Arial" charset="0"/>
                <a:ea typeface="+mn-ea"/>
                <a:cs typeface="Arial" charset="0"/>
              </a:rPr>
              <a:t>= 8 م3</a:t>
            </a:r>
            <a:endParaRPr kumimoji="0" lang="en-US" sz="2400" b="1" i="0" u="none" strike="noStrike" kern="1200" cap="none" spc="0" normalizeH="0" baseline="0" noProof="0" dirty="0">
              <a:ln>
                <a:noFill/>
              </a:ln>
              <a:solidFill>
                <a:srgbClr val="00A249"/>
              </a:solidFill>
              <a:effectLst/>
              <a:uLnTx/>
              <a:uFillTx/>
              <a:latin typeface="Arial" charset="0"/>
              <a:ea typeface="+mn-ea"/>
              <a:cs typeface="Arial" charset="0"/>
            </a:endParaRPr>
          </a:p>
        </p:txBody>
      </p:sp>
      <p:sp>
        <p:nvSpPr>
          <p:cNvPr id="51" name="Text Box 12"/>
          <p:cNvSpPr txBox="1">
            <a:spLocks noChangeArrowheads="1"/>
          </p:cNvSpPr>
          <p:nvPr/>
        </p:nvSpPr>
        <p:spPr bwMode="auto">
          <a:xfrm>
            <a:off x="8940381" y="3792355"/>
            <a:ext cx="1296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Arial" charset="0"/>
                <a:ea typeface="+mn-ea"/>
                <a:cs typeface="Arial" charset="0"/>
              </a:rPr>
              <a:t>حجم الهرم</a:t>
            </a:r>
            <a:endParaRPr kumimoji="0" lang="en-US" sz="2400" b="1" i="0" u="none" strike="noStrike" kern="1200" cap="none" spc="0" normalizeH="0" baseline="0" noProof="0" dirty="0">
              <a:ln>
                <a:noFill/>
              </a:ln>
              <a:solidFill>
                <a:srgbClr val="00B050"/>
              </a:solidFill>
              <a:effectLst/>
              <a:uLnTx/>
              <a:uFillTx/>
              <a:latin typeface="Arial" charset="0"/>
              <a:ea typeface="+mn-ea"/>
              <a:cs typeface="Arial" charset="0"/>
            </a:endParaRPr>
          </a:p>
        </p:txBody>
      </p:sp>
      <p:cxnSp>
        <p:nvCxnSpPr>
          <p:cNvPr id="4" name="رابط مستقيم 3"/>
          <p:cNvCxnSpPr/>
          <p:nvPr/>
        </p:nvCxnSpPr>
        <p:spPr bwMode="auto">
          <a:xfrm flipH="1">
            <a:off x="6858000" y="3791564"/>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مربع نص 5"/>
          <p:cNvSpPr txBox="1"/>
          <p:nvPr/>
        </p:nvSpPr>
        <p:spPr>
          <a:xfrm>
            <a:off x="6157170" y="3700280"/>
            <a:ext cx="914400"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333399"/>
                </a:solidFill>
                <a:effectLst/>
                <a:uLnTx/>
                <a:uFillTx/>
                <a:latin typeface="Arial" charset="0"/>
                <a:ea typeface="+mn-ea"/>
                <a:cs typeface="Arial" charset="0"/>
              </a:rPr>
              <a:t>2×3</a:t>
            </a:r>
            <a:endParaRPr kumimoji="0" lang="en-US" sz="1800" b="0" i="0" u="none" strike="noStrike" kern="1200" cap="none" spc="0" normalizeH="0" baseline="0" noProof="0" dirty="0">
              <a:ln>
                <a:noFill/>
              </a:ln>
              <a:solidFill>
                <a:srgbClr val="333399"/>
              </a:solidFill>
              <a:effectLst/>
              <a:uLnTx/>
              <a:uFillTx/>
              <a:latin typeface="Arial" charset="0"/>
              <a:ea typeface="+mn-ea"/>
              <a:cs typeface="Arial" charset="0"/>
            </a:endParaRPr>
          </a:p>
        </p:txBody>
      </p:sp>
      <p:cxnSp>
        <p:nvCxnSpPr>
          <p:cNvPr id="57" name="رابط مستقيم 56"/>
          <p:cNvCxnSpPr/>
          <p:nvPr/>
        </p:nvCxnSpPr>
        <p:spPr bwMode="auto">
          <a:xfrm flipH="1">
            <a:off x="6574444" y="3772069"/>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رابط مستقيم 57"/>
          <p:cNvCxnSpPr/>
          <p:nvPr/>
        </p:nvCxnSpPr>
        <p:spPr bwMode="auto">
          <a:xfrm flipH="1">
            <a:off x="8412956" y="4206363"/>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64">
            <a:extLst>
              <a:ext uri="{FF2B5EF4-FFF2-40B4-BE49-F238E27FC236}">
                <a16:creationId xmlns:a16="http://schemas.microsoft.com/office/drawing/2014/main" id="{685386C2-3695-AD2B-FE21-5571A0DFA9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76200"/>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B7D58A4A-C87F-D8D3-1E65-49B629AA2E4B}"/>
              </a:ext>
            </a:extLst>
          </p:cNvPr>
          <p:cNvPicPr>
            <a:picLocks noChangeAspect="1"/>
          </p:cNvPicPr>
          <p:nvPr/>
        </p:nvPicPr>
        <p:blipFill>
          <a:blip r:embed="rId4">
            <a:duotone>
              <a:prstClr val="black"/>
              <a:srgbClr val="FFCCFF">
                <a:tint val="45000"/>
                <a:satMod val="400000"/>
              </a:srgbClr>
            </a:duotone>
          </a:blip>
          <a:stretch>
            <a:fillRect/>
          </a:stretch>
        </p:blipFill>
        <p:spPr>
          <a:xfrm>
            <a:off x="4622005" y="1602072"/>
            <a:ext cx="5953125" cy="47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صورة 8">
            <a:extLst>
              <a:ext uri="{FF2B5EF4-FFF2-40B4-BE49-F238E27FC236}">
                <a16:creationId xmlns:a16="http://schemas.microsoft.com/office/drawing/2014/main" id="{E4B1B901-AE63-9681-E8C0-A79C9C0642C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99377" y="763710"/>
            <a:ext cx="2266950" cy="600075"/>
          </a:xfrm>
          <a:prstGeom prst="rect">
            <a:avLst/>
          </a:prstGeom>
          <a:ln>
            <a:noFill/>
          </a:ln>
          <a:effectLst>
            <a:glow rad="101600">
              <a:srgbClr val="C9FFE4">
                <a:alpha val="60000"/>
              </a:srgbClr>
            </a:glow>
          </a:effectLst>
        </p:spPr>
      </p:pic>
      <p:sp>
        <p:nvSpPr>
          <p:cNvPr id="2" name="مربع نص 1">
            <a:extLst>
              <a:ext uri="{FF2B5EF4-FFF2-40B4-BE49-F238E27FC236}">
                <a16:creationId xmlns:a16="http://schemas.microsoft.com/office/drawing/2014/main" id="{5FA31FAF-3249-1992-18A6-2C0F403DEEDD}"/>
              </a:ext>
            </a:extLst>
          </p:cNvPr>
          <p:cNvSpPr txBox="1"/>
          <p:nvPr/>
        </p:nvSpPr>
        <p:spPr>
          <a:xfrm>
            <a:off x="7782721" y="1676400"/>
            <a:ext cx="225423" cy="369332"/>
          </a:xfrm>
          <a:prstGeom prst="rect">
            <a:avLst/>
          </a:prstGeom>
          <a:solidFill>
            <a:srgbClr val="FFCCFF"/>
          </a:solidFill>
        </p:spPr>
        <p:txBody>
          <a:bodyPr wrap="square" rtlCol="1">
            <a:spAutoFit/>
          </a:bodyPr>
          <a:lstStyle/>
          <a:p>
            <a:r>
              <a:rPr lang="ar-SA"/>
              <a:t>6</a:t>
            </a:r>
          </a:p>
        </p:txBody>
      </p:sp>
    </p:spTree>
    <p:extLst>
      <p:ext uri="{BB962C8B-B14F-4D97-AF65-F5344CB8AC3E}">
        <p14:creationId xmlns:p14="http://schemas.microsoft.com/office/powerpoint/2010/main" val="49631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p:cTn id="7" dur="1000" fill="hold"/>
                                        <p:tgtEl>
                                          <p:spTgt spid="67596"/>
                                        </p:tgtEl>
                                        <p:attrNameLst>
                                          <p:attrName>ppt_x</p:attrName>
                                        </p:attrNameLst>
                                      </p:cBhvr>
                                      <p:tavLst>
                                        <p:tav tm="0">
                                          <p:val>
                                            <p:strVal val="#ppt_x-.2"/>
                                          </p:val>
                                        </p:tav>
                                        <p:tav tm="100000">
                                          <p:val>
                                            <p:strVal val="#ppt_x"/>
                                          </p:val>
                                        </p:tav>
                                      </p:tavLst>
                                    </p:anim>
                                    <p:anim calcmode="lin" valueType="num">
                                      <p:cBhvr>
                                        <p:cTn id="8" dur="1000" fill="hold"/>
                                        <p:tgtEl>
                                          <p:spTgt spid="675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7605"/>
                                        </p:tgtEl>
                                        <p:attrNameLst>
                                          <p:attrName>style.visibility</p:attrName>
                                        </p:attrNameLst>
                                      </p:cBhvr>
                                      <p:to>
                                        <p:strVal val="visible"/>
                                      </p:to>
                                    </p:set>
                                    <p:anim calcmode="lin" valueType="num">
                                      <p:cBhvr>
                                        <p:cTn id="14" dur="1000" fill="hold"/>
                                        <p:tgtEl>
                                          <p:spTgt spid="67605"/>
                                        </p:tgtEl>
                                        <p:attrNameLst>
                                          <p:attrName>ppt_x</p:attrName>
                                        </p:attrNameLst>
                                      </p:cBhvr>
                                      <p:tavLst>
                                        <p:tav tm="0">
                                          <p:val>
                                            <p:strVal val="#ppt_x-.2"/>
                                          </p:val>
                                        </p:tav>
                                        <p:tav tm="100000">
                                          <p:val>
                                            <p:strVal val="#ppt_x"/>
                                          </p:val>
                                        </p:tav>
                                      </p:tavLst>
                                    </p:anim>
                                    <p:anim calcmode="lin" valueType="num">
                                      <p:cBhvr>
                                        <p:cTn id="15" dur="1000" fill="hold"/>
                                        <p:tgtEl>
                                          <p:spTgt spid="67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7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ppt_x</p:attrName>
                                        </p:attrNameLst>
                                      </p:cBhvr>
                                      <p:tavLst>
                                        <p:tav tm="0">
                                          <p:val>
                                            <p:strVal val="#ppt_x-.2"/>
                                          </p:val>
                                        </p:tav>
                                        <p:tav tm="100000">
                                          <p:val>
                                            <p:strVal val="#ppt_x"/>
                                          </p:val>
                                        </p:tav>
                                      </p:tavLst>
                                    </p:anim>
                                    <p:anim calcmode="lin" valueType="num">
                                      <p:cBhvr>
                                        <p:cTn id="29"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7611"/>
                                        </p:tgtEl>
                                        <p:attrNameLst>
                                          <p:attrName>style.visibility</p:attrName>
                                        </p:attrNameLst>
                                      </p:cBhvr>
                                      <p:to>
                                        <p:strVal val="visible"/>
                                      </p:to>
                                    </p:set>
                                    <p:anim calcmode="lin" valueType="num">
                                      <p:cBhvr>
                                        <p:cTn id="35" dur="1000" fill="hold"/>
                                        <p:tgtEl>
                                          <p:spTgt spid="67611"/>
                                        </p:tgtEl>
                                        <p:attrNameLst>
                                          <p:attrName>ppt_x</p:attrName>
                                        </p:attrNameLst>
                                      </p:cBhvr>
                                      <p:tavLst>
                                        <p:tav tm="0">
                                          <p:val>
                                            <p:strVal val="#ppt_x-.2"/>
                                          </p:val>
                                        </p:tav>
                                        <p:tav tm="100000">
                                          <p:val>
                                            <p:strVal val="#ppt_x"/>
                                          </p:val>
                                        </p:tav>
                                      </p:tavLst>
                                    </p:anim>
                                    <p:anim calcmode="lin" valueType="num">
                                      <p:cBhvr>
                                        <p:cTn id="36" dur="1000" fill="hold"/>
                                        <p:tgtEl>
                                          <p:spTgt spid="676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76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67597"/>
                                        </p:tgtEl>
                                        <p:attrNameLst>
                                          <p:attrName>style.visibility</p:attrName>
                                        </p:attrNameLst>
                                      </p:cBhvr>
                                      <p:to>
                                        <p:strVal val="visible"/>
                                      </p:to>
                                    </p:set>
                                    <p:anim calcmode="lin" valueType="num">
                                      <p:cBhvr>
                                        <p:cTn id="55" dur="1000" fill="hold"/>
                                        <p:tgtEl>
                                          <p:spTgt spid="67597"/>
                                        </p:tgtEl>
                                        <p:attrNameLst>
                                          <p:attrName>ppt_x</p:attrName>
                                        </p:attrNameLst>
                                      </p:cBhvr>
                                      <p:tavLst>
                                        <p:tav tm="0">
                                          <p:val>
                                            <p:strVal val="#ppt_x-.2"/>
                                          </p:val>
                                        </p:tav>
                                        <p:tav tm="100000">
                                          <p:val>
                                            <p:strVal val="#ppt_x"/>
                                          </p:val>
                                        </p:tav>
                                      </p:tavLst>
                                    </p:anim>
                                    <p:anim calcmode="lin" valueType="num">
                                      <p:cBhvr>
                                        <p:cTn id="56" dur="1000" fill="hold"/>
                                        <p:tgtEl>
                                          <p:spTgt spid="6759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7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597" grpId="0"/>
      <p:bldP spid="51"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2FA9C-A217-480A-721A-F272096A57D7}"/>
            </a:ext>
          </a:extLst>
        </p:cNvPr>
        <p:cNvGrpSpPr/>
        <p:nvPr/>
      </p:nvGrpSpPr>
      <p:grpSpPr>
        <a:xfrm>
          <a:off x="0" y="0"/>
          <a:ext cx="0" cy="0"/>
          <a:chOff x="0" y="0"/>
          <a:chExt cx="0" cy="0"/>
        </a:xfrm>
      </p:grpSpPr>
      <p:sp>
        <p:nvSpPr>
          <p:cNvPr id="69637" name="Text Box 5">
            <a:extLst>
              <a:ext uri="{FF2B5EF4-FFF2-40B4-BE49-F238E27FC236}">
                <a16:creationId xmlns:a16="http://schemas.microsoft.com/office/drawing/2014/main" id="{9F978C93-7528-E3AC-88A0-61C6FF25013C}"/>
              </a:ext>
            </a:extLst>
          </p:cNvPr>
          <p:cNvSpPr txBox="1">
            <a:spLocks noChangeArrowheads="1"/>
          </p:cNvSpPr>
          <p:nvPr/>
        </p:nvSpPr>
        <p:spPr bwMode="auto">
          <a:xfrm>
            <a:off x="8478130" y="2525410"/>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996633"/>
                </a:solidFill>
                <a:effectLst/>
                <a:uLnTx/>
                <a:uFillTx/>
                <a:latin typeface="Arial" charset="0"/>
                <a:ea typeface="+mn-ea"/>
                <a:cs typeface="Arial" charset="0"/>
              </a:rPr>
              <a:t>حجم المخروط =</a:t>
            </a:r>
            <a:endParaRPr kumimoji="0" lang="en-US" sz="2000" b="1" i="0" u="none" strike="noStrike" kern="1200" cap="none" spc="0" normalizeH="0" baseline="0" noProof="0" dirty="0">
              <a:ln>
                <a:noFill/>
              </a:ln>
              <a:solidFill>
                <a:srgbClr val="996633"/>
              </a:solidFill>
              <a:effectLst/>
              <a:uLnTx/>
              <a:uFillTx/>
              <a:latin typeface="Arial" charset="0"/>
              <a:ea typeface="+mn-ea"/>
              <a:cs typeface="Arial" charset="0"/>
            </a:endParaRPr>
          </a:p>
        </p:txBody>
      </p:sp>
      <p:grpSp>
        <p:nvGrpSpPr>
          <p:cNvPr id="69639" name="Group 7">
            <a:extLst>
              <a:ext uri="{FF2B5EF4-FFF2-40B4-BE49-F238E27FC236}">
                <a16:creationId xmlns:a16="http://schemas.microsoft.com/office/drawing/2014/main" id="{7418EB03-0EA2-C0A9-5179-5DCA185FD4B3}"/>
              </a:ext>
            </a:extLst>
          </p:cNvPr>
          <p:cNvGrpSpPr>
            <a:grpSpLocks/>
          </p:cNvGrpSpPr>
          <p:nvPr/>
        </p:nvGrpSpPr>
        <p:grpSpPr bwMode="auto">
          <a:xfrm>
            <a:off x="6754812" y="2332334"/>
            <a:ext cx="1646238" cy="719137"/>
            <a:chOff x="3408" y="2895"/>
            <a:chExt cx="1037" cy="453"/>
          </a:xfrm>
        </p:grpSpPr>
        <p:sp>
          <p:nvSpPr>
            <p:cNvPr id="69640" name="Text Box 8">
              <a:extLst>
                <a:ext uri="{FF2B5EF4-FFF2-40B4-BE49-F238E27FC236}">
                  <a16:creationId xmlns:a16="http://schemas.microsoft.com/office/drawing/2014/main" id="{786E5974-2A5C-9F08-D90C-693915DCE2C5}"/>
                </a:ext>
              </a:extLst>
            </p:cNvPr>
            <p:cNvSpPr txBox="1">
              <a:spLocks noChangeArrowheads="1"/>
            </p:cNvSpPr>
            <p:nvPr/>
          </p:nvSpPr>
          <p:spPr bwMode="auto">
            <a:xfrm>
              <a:off x="3408" y="2976"/>
              <a:ext cx="8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ط </a:t>
              </a:r>
              <a:r>
                <a:rPr kumimoji="0" lang="ar-SA" sz="2400" b="1" i="0" u="none" strike="noStrike" kern="1200" cap="none" spc="0" normalizeH="0" baseline="0" noProof="0">
                  <a:ln>
                    <a:noFill/>
                  </a:ln>
                  <a:solidFill>
                    <a:srgbClr val="FF0000"/>
                  </a:solidFill>
                  <a:effectLst/>
                  <a:uLnTx/>
                  <a:uFillTx/>
                  <a:latin typeface="Arial" charset="0"/>
                  <a:ea typeface="+mn-ea"/>
                  <a:cs typeface="Arial" charset="0"/>
                </a:rPr>
                <a:t>نـق</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2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ع</a:t>
              </a:r>
              <a:endParaRPr kumimoji="0" lang="en-US" sz="2400" b="1" i="0" u="none" strike="noStrike" kern="1200" cap="none" spc="0" normalizeH="0" baseline="0" noProof="0">
                <a:ln>
                  <a:noFill/>
                </a:ln>
                <a:solidFill>
                  <a:srgbClr val="00B0F0"/>
                </a:solidFill>
                <a:effectLst/>
                <a:uLnTx/>
                <a:uFillTx/>
                <a:latin typeface="Arial" charset="0"/>
                <a:ea typeface="+mn-ea"/>
                <a:cs typeface="Arial" charset="0"/>
              </a:endParaRPr>
            </a:p>
          </p:txBody>
        </p:sp>
        <p:grpSp>
          <p:nvGrpSpPr>
            <p:cNvPr id="69641" name="Group 9">
              <a:extLst>
                <a:ext uri="{FF2B5EF4-FFF2-40B4-BE49-F238E27FC236}">
                  <a16:creationId xmlns:a16="http://schemas.microsoft.com/office/drawing/2014/main" id="{12BA7573-2B2F-B415-AE74-F8345DC35849}"/>
                </a:ext>
              </a:extLst>
            </p:cNvPr>
            <p:cNvGrpSpPr>
              <a:grpSpLocks/>
            </p:cNvGrpSpPr>
            <p:nvPr/>
          </p:nvGrpSpPr>
          <p:grpSpPr bwMode="auto">
            <a:xfrm>
              <a:off x="4263" y="2895"/>
              <a:ext cx="182" cy="453"/>
              <a:chOff x="975" y="3090"/>
              <a:chExt cx="182" cy="453"/>
            </a:xfrm>
          </p:grpSpPr>
          <p:sp>
            <p:nvSpPr>
              <p:cNvPr id="69642" name="Text Box 10">
                <a:extLst>
                  <a:ext uri="{FF2B5EF4-FFF2-40B4-BE49-F238E27FC236}">
                    <a16:creationId xmlns:a16="http://schemas.microsoft.com/office/drawing/2014/main" id="{D10A66B2-855D-8CDB-B4FA-054B35B477BA}"/>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43" name="Line 11">
                <a:extLst>
                  <a:ext uri="{FF2B5EF4-FFF2-40B4-BE49-F238E27FC236}">
                    <a16:creationId xmlns:a16="http://schemas.microsoft.com/office/drawing/2014/main" id="{F26C8EE5-DC6B-40FE-932D-CE20DBE558D0}"/>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44" name="Text Box 12">
                <a:extLst>
                  <a:ext uri="{FF2B5EF4-FFF2-40B4-BE49-F238E27FC236}">
                    <a16:creationId xmlns:a16="http://schemas.microsoft.com/office/drawing/2014/main" id="{4681986D-700B-70BC-D7EB-D68859EE04C3}"/>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69645" name="Group 13">
            <a:extLst>
              <a:ext uri="{FF2B5EF4-FFF2-40B4-BE49-F238E27FC236}">
                <a16:creationId xmlns:a16="http://schemas.microsoft.com/office/drawing/2014/main" id="{4F8F8860-B92C-B9B0-B228-1704E824C497}"/>
              </a:ext>
            </a:extLst>
          </p:cNvPr>
          <p:cNvGrpSpPr>
            <a:grpSpLocks/>
          </p:cNvGrpSpPr>
          <p:nvPr/>
        </p:nvGrpSpPr>
        <p:grpSpPr bwMode="auto">
          <a:xfrm>
            <a:off x="5697538" y="2962275"/>
            <a:ext cx="3206750" cy="719138"/>
            <a:chOff x="2720" y="1806"/>
            <a:chExt cx="2020" cy="453"/>
          </a:xfrm>
        </p:grpSpPr>
        <p:sp>
          <p:nvSpPr>
            <p:cNvPr id="69646" name="Text Box 14">
              <a:extLst>
                <a:ext uri="{FF2B5EF4-FFF2-40B4-BE49-F238E27FC236}">
                  <a16:creationId xmlns:a16="http://schemas.microsoft.com/office/drawing/2014/main" id="{4B3F0B16-3843-B87F-9E3A-04C8210AAB71}"/>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000000"/>
                  </a:solidFill>
                  <a:effectLst/>
                  <a:uLnTx/>
                  <a:uFillTx/>
                  <a:latin typeface="Arial" charset="0"/>
                  <a:ea typeface="+mn-ea"/>
                  <a:cs typeface="Al-KsorZulfiMath" panose="02010000000000000000" pitchFamily="2" charset="-78"/>
                </a:rPr>
                <a:t>@؛7@؛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30000" noProof="0">
                  <a:ln>
                    <a:noFill/>
                  </a:ln>
                  <a:solidFill>
                    <a:srgbClr val="000000"/>
                  </a:solidFill>
                  <a:effectLst/>
                  <a:uLnTx/>
                  <a:uFillTx/>
                  <a:latin typeface="Arial" charset="0"/>
                  <a:ea typeface="+mn-ea"/>
                  <a:cs typeface="Arial" charset="0"/>
                </a:rPr>
                <a:t>2</a:t>
              </a:r>
              <a:r>
                <a:rPr kumimoji="0" lang="ar-SA" sz="2400" b="1" i="0" u="none" strike="noStrike" kern="1200" cap="none" spc="0" normalizeH="0" baseline="0" noProof="0">
                  <a:ln>
                    <a:noFill/>
                  </a:ln>
                  <a:solidFill>
                    <a:srgbClr val="FF0000"/>
                  </a:solidFill>
                  <a:effectLst/>
                  <a:uLnTx/>
                  <a:uFillTx/>
                  <a:latin typeface="Arial" charset="0"/>
                  <a:ea typeface="+mn-ea"/>
                  <a:cs typeface="Arial" charset="0"/>
                </a:rPr>
                <a:t>3</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7</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69647" name="Group 15">
              <a:extLst>
                <a:ext uri="{FF2B5EF4-FFF2-40B4-BE49-F238E27FC236}">
                  <a16:creationId xmlns:a16="http://schemas.microsoft.com/office/drawing/2014/main" id="{28900EFC-7A12-68B2-E832-432304D7956E}"/>
                </a:ext>
              </a:extLst>
            </p:cNvPr>
            <p:cNvGrpSpPr>
              <a:grpSpLocks/>
            </p:cNvGrpSpPr>
            <p:nvPr/>
          </p:nvGrpSpPr>
          <p:grpSpPr bwMode="auto">
            <a:xfrm>
              <a:off x="4332" y="1806"/>
              <a:ext cx="182" cy="453"/>
              <a:chOff x="975" y="3090"/>
              <a:chExt cx="182" cy="453"/>
            </a:xfrm>
          </p:grpSpPr>
          <p:sp>
            <p:nvSpPr>
              <p:cNvPr id="69648" name="Text Box 16">
                <a:extLst>
                  <a:ext uri="{FF2B5EF4-FFF2-40B4-BE49-F238E27FC236}">
                    <a16:creationId xmlns:a16="http://schemas.microsoft.com/office/drawing/2014/main" id="{CD8472FA-A3B3-07D2-9AB8-6755E127A24D}"/>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49" name="Line 17">
                <a:extLst>
                  <a:ext uri="{FF2B5EF4-FFF2-40B4-BE49-F238E27FC236}">
                    <a16:creationId xmlns:a16="http://schemas.microsoft.com/office/drawing/2014/main" id="{0D98F390-5B43-5329-F205-2E5B0F1E0F84}"/>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50" name="Text Box 18">
                <a:extLst>
                  <a:ext uri="{FF2B5EF4-FFF2-40B4-BE49-F238E27FC236}">
                    <a16:creationId xmlns:a16="http://schemas.microsoft.com/office/drawing/2014/main" id="{A5A6432D-BC75-0460-0D90-1EE9226F2488}"/>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sp>
        <p:nvSpPr>
          <p:cNvPr id="2" name="مربع نص 1">
            <a:extLst>
              <a:ext uri="{FF2B5EF4-FFF2-40B4-BE49-F238E27FC236}">
                <a16:creationId xmlns:a16="http://schemas.microsoft.com/office/drawing/2014/main" id="{0ADEA784-84B8-FB95-0D56-728A52BE10AE}"/>
              </a:ext>
            </a:extLst>
          </p:cNvPr>
          <p:cNvSpPr txBox="1"/>
          <p:nvPr/>
        </p:nvSpPr>
        <p:spPr>
          <a:xfrm>
            <a:off x="3429000" y="751369"/>
            <a:ext cx="457200" cy="369332"/>
          </a:xfrm>
          <a:prstGeom prst="rect">
            <a:avLst/>
          </a:prstGeom>
          <a:solidFill>
            <a:schemeClr val="bg1"/>
          </a:solid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15</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1" name="Text Box 5">
            <a:extLst>
              <a:ext uri="{FF2B5EF4-FFF2-40B4-BE49-F238E27FC236}">
                <a16:creationId xmlns:a16="http://schemas.microsoft.com/office/drawing/2014/main" id="{E4FEEDDC-E8B0-6C23-C1AC-2B57D7FE24AE}"/>
              </a:ext>
            </a:extLst>
          </p:cNvPr>
          <p:cNvSpPr txBox="1">
            <a:spLocks noChangeArrowheads="1"/>
          </p:cNvSpPr>
          <p:nvPr/>
        </p:nvSpPr>
        <p:spPr bwMode="auto">
          <a:xfrm>
            <a:off x="8501064" y="3099136"/>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996633"/>
                </a:solidFill>
                <a:effectLst/>
                <a:uLnTx/>
                <a:uFillTx/>
                <a:latin typeface="Arial" charset="0"/>
                <a:ea typeface="+mn-ea"/>
                <a:cs typeface="Arial" charset="0"/>
              </a:rPr>
              <a:t>حجم المخروط</a:t>
            </a:r>
            <a:endParaRPr kumimoji="0" lang="en-US" sz="2000" b="1" i="0" u="none" strike="noStrike" kern="1200" cap="none" spc="0" normalizeH="0" baseline="0" noProof="0" dirty="0">
              <a:ln>
                <a:noFill/>
              </a:ln>
              <a:solidFill>
                <a:srgbClr val="996633"/>
              </a:solidFill>
              <a:effectLst/>
              <a:uLnTx/>
              <a:uFillTx/>
              <a:latin typeface="Arial" charset="0"/>
              <a:ea typeface="+mn-ea"/>
              <a:cs typeface="Arial" charset="0"/>
            </a:endParaRPr>
          </a:p>
        </p:txBody>
      </p:sp>
      <p:sp>
        <p:nvSpPr>
          <p:cNvPr id="3" name="مربع نص 2">
            <a:extLst>
              <a:ext uri="{FF2B5EF4-FFF2-40B4-BE49-F238E27FC236}">
                <a16:creationId xmlns:a16="http://schemas.microsoft.com/office/drawing/2014/main" id="{E9F88928-7BAA-6C88-8B00-7FF7EB173A2A}"/>
              </a:ext>
            </a:extLst>
          </p:cNvPr>
          <p:cNvSpPr txBox="1"/>
          <p:nvPr/>
        </p:nvSpPr>
        <p:spPr>
          <a:xfrm>
            <a:off x="7193622" y="5030292"/>
            <a:ext cx="1763784" cy="461665"/>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0" cap="none" spc="0" normalizeH="0" baseline="0" noProof="0">
                <a:ln>
                  <a:noFill/>
                </a:ln>
                <a:solidFill>
                  <a:srgbClr val="FF0000"/>
                </a:solidFill>
                <a:effectLst/>
                <a:highlight>
                  <a:srgbClr val="FFFF00"/>
                </a:highlight>
                <a:uLnTx/>
                <a:uFillTx/>
                <a:latin typeface="Arial" charset="0"/>
                <a:ea typeface="Times New Roman" panose="02020603050405020304" pitchFamily="18" charset="0"/>
                <a:cs typeface="Traditional Arabic" panose="02020603050405020304" pitchFamily="18" charset="-78"/>
              </a:rPr>
              <a:t>ح </a:t>
            </a:r>
            <a:r>
              <a:rPr kumimoji="0" lang="ar-SA" sz="2400" b="1" i="0" u="none" strike="noStrike" kern="0" cap="none" spc="0" normalizeH="0" baseline="0" noProof="0">
                <a:ln>
                  <a:noFill/>
                </a:ln>
                <a:solidFill>
                  <a:srgbClr val="FF0000"/>
                </a:solidFill>
                <a:effectLst/>
                <a:highlight>
                  <a:srgbClr val="FFFF00"/>
                </a:highlight>
                <a:uLnTx/>
                <a:uFillTx/>
                <a:latin typeface="Arial" charset="0"/>
                <a:ea typeface="Times New Roman" panose="02020603050405020304" pitchFamily="18" charset="0"/>
                <a:cs typeface="Times New Roman" panose="02020603050405020304" pitchFamily="18" charset="0"/>
              </a:rPr>
              <a:t>≈</a:t>
            </a:r>
            <a:r>
              <a:rPr kumimoji="0" lang="ar-SA" sz="2400" b="1" i="0" u="none" strike="noStrike" kern="0" cap="none" spc="0" normalizeH="0" baseline="0" noProof="0">
                <a:ln>
                  <a:noFill/>
                </a:ln>
                <a:solidFill>
                  <a:srgbClr val="FF0000"/>
                </a:solidFill>
                <a:effectLst/>
                <a:highlight>
                  <a:srgbClr val="FFFF00"/>
                </a:highlight>
                <a:uLnTx/>
                <a:uFillTx/>
                <a:latin typeface="Arial" charset="0"/>
                <a:ea typeface="Times New Roman" panose="02020603050405020304" pitchFamily="18" charset="0"/>
                <a:cs typeface="Traditional Arabic" panose="02020603050405020304" pitchFamily="18" charset="-78"/>
              </a:rPr>
              <a:t> 66 قدم</a:t>
            </a:r>
            <a:r>
              <a:rPr kumimoji="0" lang="ar-SA" sz="2400" b="1" i="0" u="none" strike="noStrike" kern="0" cap="none" spc="0" normalizeH="0" baseline="30000" noProof="0">
                <a:ln>
                  <a:noFill/>
                </a:ln>
                <a:solidFill>
                  <a:srgbClr val="FF0000"/>
                </a:solidFill>
                <a:effectLst/>
                <a:highlight>
                  <a:srgbClr val="FFFF00"/>
                </a:highlight>
                <a:uLnTx/>
                <a:uFillTx/>
                <a:latin typeface="Arial" charset="0"/>
                <a:ea typeface="Times New Roman" panose="02020603050405020304" pitchFamily="18" charset="0"/>
                <a:cs typeface="Traditional Arabic" panose="02020603050405020304" pitchFamily="18" charset="-78"/>
              </a:rPr>
              <a:t>3</a:t>
            </a:r>
            <a:r>
              <a:rPr kumimoji="0" lang="ar-SA" sz="2400" b="1" i="0" u="none" strike="noStrike" kern="0" cap="none" spc="0" normalizeH="0" baseline="0" noProof="0">
                <a:ln>
                  <a:noFill/>
                </a:ln>
                <a:solidFill>
                  <a:srgbClr val="000000"/>
                </a:solidFill>
                <a:effectLst/>
                <a:uLnTx/>
                <a:uFillTx/>
                <a:latin typeface="Arial" charset="0"/>
                <a:ea typeface="Times New Roman" panose="02020603050405020304" pitchFamily="18" charset="0"/>
                <a:cs typeface="Traditional Arabic" panose="02020603050405020304" pitchFamily="18" charset="-78"/>
              </a:rPr>
              <a:t> </a:t>
            </a:r>
            <a:endParaRPr kumimoji="0" lang="ar-SA" sz="2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6" name="Picture 264">
            <a:extLst>
              <a:ext uri="{FF2B5EF4-FFF2-40B4-BE49-F238E27FC236}">
                <a16:creationId xmlns:a16="http://schemas.microsoft.com/office/drawing/2014/main" id="{8574A175-29B9-3DC2-D7A7-200D418A37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a:extLst>
              <a:ext uri="{FF2B5EF4-FFF2-40B4-BE49-F238E27FC236}">
                <a16:creationId xmlns:a16="http://schemas.microsoft.com/office/drawing/2014/main" id="{D675E254-0AEA-6A4C-0120-3682F0F1CA68}"/>
              </a:ext>
            </a:extLst>
          </p:cNvPr>
          <p:cNvPicPr>
            <a:picLocks noChangeAspect="1"/>
          </p:cNvPicPr>
          <p:nvPr/>
        </p:nvPicPr>
        <p:blipFill>
          <a:blip r:embed="rId3">
            <a:duotone>
              <a:prstClr val="black"/>
              <a:srgbClr val="FFCCFF">
                <a:tint val="45000"/>
                <a:satMod val="400000"/>
              </a:srgbClr>
            </a:duotone>
          </a:blip>
          <a:stretch>
            <a:fillRect/>
          </a:stretch>
        </p:blipFill>
        <p:spPr>
          <a:xfrm>
            <a:off x="4259262" y="1302626"/>
            <a:ext cx="6083301" cy="53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صورة 7">
            <a:extLst>
              <a:ext uri="{FF2B5EF4-FFF2-40B4-BE49-F238E27FC236}">
                <a16:creationId xmlns:a16="http://schemas.microsoft.com/office/drawing/2014/main" id="{A467EF07-CB55-9C5D-FCA5-CE4B7DCC155D}"/>
              </a:ext>
            </a:extLst>
          </p:cNvPr>
          <p:cNvPicPr>
            <a:picLocks noChangeAspect="1"/>
          </p:cNvPicPr>
          <p:nvPr/>
        </p:nvPicPr>
        <p:blipFill>
          <a:blip r:embed="rId4"/>
          <a:stretch>
            <a:fillRect/>
          </a:stretch>
        </p:blipFill>
        <p:spPr>
          <a:xfrm>
            <a:off x="1961356" y="2498725"/>
            <a:ext cx="3057525" cy="1619250"/>
          </a:xfrm>
          <a:prstGeom prst="rect">
            <a:avLst/>
          </a:prstGeom>
        </p:spPr>
      </p:pic>
      <p:pic>
        <p:nvPicPr>
          <p:cNvPr id="13" name="صورة 12">
            <a:extLst>
              <a:ext uri="{FF2B5EF4-FFF2-40B4-BE49-F238E27FC236}">
                <a16:creationId xmlns:a16="http://schemas.microsoft.com/office/drawing/2014/main" id="{A5ECF1B2-9971-4A46-12A8-AE818DD692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32017" y="491413"/>
            <a:ext cx="2266950" cy="600075"/>
          </a:xfrm>
          <a:prstGeom prst="rect">
            <a:avLst/>
          </a:prstGeom>
          <a:ln>
            <a:noFill/>
          </a:ln>
          <a:effectLst>
            <a:glow rad="101600">
              <a:srgbClr val="C9FFE4">
                <a:alpha val="60000"/>
              </a:srgbClr>
            </a:glow>
          </a:effectLst>
        </p:spPr>
      </p:pic>
      <p:sp>
        <p:nvSpPr>
          <p:cNvPr id="15" name="مربع نص 14">
            <a:extLst>
              <a:ext uri="{FF2B5EF4-FFF2-40B4-BE49-F238E27FC236}">
                <a16:creationId xmlns:a16="http://schemas.microsoft.com/office/drawing/2014/main" id="{30A718B6-3070-E849-35D0-6AD17999BC14}"/>
              </a:ext>
            </a:extLst>
          </p:cNvPr>
          <p:cNvSpPr txBox="1"/>
          <p:nvPr/>
        </p:nvSpPr>
        <p:spPr>
          <a:xfrm>
            <a:off x="7510399" y="4375141"/>
            <a:ext cx="1630726" cy="487506"/>
          </a:xfrm>
          <a:prstGeom prst="rect">
            <a:avLst/>
          </a:prstGeom>
          <a:noFill/>
        </p:spPr>
        <p:txBody>
          <a:bodyPr wrap="square">
            <a:spAutoFit/>
          </a:bodyPr>
          <a:lstStyle/>
          <a:p>
            <a:pPr marL="0" marR="0" lvl="0" indent="0" algn="r" defTabSz="914400" rtl="1" eaLnBrk="1" fontAlgn="base" latinLnBrk="0" hangingPunct="1">
              <a:lnSpc>
                <a:spcPct val="107000"/>
              </a:lnSpc>
              <a:spcBef>
                <a:spcPct val="0"/>
              </a:spcBef>
              <a:spcAft>
                <a:spcPts val="800"/>
              </a:spcAft>
              <a:buClrTx/>
              <a:buSzTx/>
              <a:buFontTx/>
              <a:buNone/>
              <a:tabLst/>
              <a:defRPr/>
            </a:pP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ح = 22 × 3 </a:t>
            </a:r>
            <a:endParaRPr kumimoji="0" lang="en-US" sz="18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6" name="مربع نص 15">
            <a:extLst>
              <a:ext uri="{FF2B5EF4-FFF2-40B4-BE49-F238E27FC236}">
                <a16:creationId xmlns:a16="http://schemas.microsoft.com/office/drawing/2014/main" id="{3FEBC39A-BF17-A4EC-AB4B-404BA3285E35}"/>
              </a:ext>
            </a:extLst>
          </p:cNvPr>
          <p:cNvSpPr txBox="1"/>
          <p:nvPr/>
        </p:nvSpPr>
        <p:spPr>
          <a:xfrm>
            <a:off x="6401977" y="1999277"/>
            <a:ext cx="3747633" cy="421654"/>
          </a:xfrm>
          <a:prstGeom prst="rect">
            <a:avLst/>
          </a:prstGeom>
          <a:noFill/>
        </p:spPr>
        <p:txBody>
          <a:bodyPr wrap="square">
            <a:spAutoFit/>
          </a:bodyPr>
          <a:lstStyle/>
          <a:p>
            <a:pPr marL="0" marR="0" lvl="0" indent="0" algn="r" defTabSz="914400" rtl="1" eaLnBrk="1" fontAlgn="base" latinLnBrk="0" hangingPunct="1">
              <a:lnSpc>
                <a:spcPct val="107000"/>
              </a:lnSpc>
              <a:spcBef>
                <a:spcPct val="0"/>
              </a:spcBef>
              <a:spcAft>
                <a:spcPts val="800"/>
              </a:spcAft>
              <a:buClrTx/>
              <a:buSzTx/>
              <a:buFontTx/>
              <a:buNone/>
              <a:tabLst/>
              <a:defRPr/>
            </a:pPr>
            <a:r>
              <a:rPr kumimoji="0" lang="ar-SA" sz="20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حجم المخروط= </a:t>
            </a:r>
            <a:r>
              <a:rPr kumimoji="0" lang="ar-SA" sz="2000" b="1" i="0" u="none" strike="noStrike" kern="0" cap="none" spc="0" normalizeH="0" baseline="0" noProof="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 </a:t>
            </a:r>
            <a:r>
              <a:rPr kumimoji="0" lang="ar-SA" sz="20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r>
              <a:rPr kumimoji="0" lang="ar-SA" sz="2000" b="1" i="0" u="none" strike="noStrike" kern="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kumimoji="0" lang="ar-SA" sz="20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r>
              <a:rPr kumimoji="0" lang="ar-SA" sz="2000" b="1" i="0" u="none" strike="noStrike" kern="0" cap="none" spc="0" normalizeH="0" baseline="0" noProof="0">
                <a:ln>
                  <a:noFill/>
                </a:ln>
                <a:solidFill>
                  <a:srgbClr val="00B0F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الارتفاع</a:t>
            </a:r>
            <a:endParaRPr kumimoji="0" lang="en-US" sz="2000" b="0" i="0" u="none" strike="noStrike" kern="100" cap="none" spc="0" normalizeH="0" baseline="0" noProof="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17" name="Group 13">
            <a:extLst>
              <a:ext uri="{FF2B5EF4-FFF2-40B4-BE49-F238E27FC236}">
                <a16:creationId xmlns:a16="http://schemas.microsoft.com/office/drawing/2014/main" id="{6BBAC894-CC1E-5C7F-E24E-A697718A11B1}"/>
              </a:ext>
            </a:extLst>
          </p:cNvPr>
          <p:cNvGrpSpPr>
            <a:grpSpLocks/>
          </p:cNvGrpSpPr>
          <p:nvPr/>
        </p:nvGrpSpPr>
        <p:grpSpPr bwMode="auto">
          <a:xfrm>
            <a:off x="5697538" y="3654282"/>
            <a:ext cx="3206750" cy="719138"/>
            <a:chOff x="2720" y="1806"/>
            <a:chExt cx="2020" cy="453"/>
          </a:xfrm>
        </p:grpSpPr>
        <p:sp>
          <p:nvSpPr>
            <p:cNvPr id="18" name="Text Box 14">
              <a:extLst>
                <a:ext uri="{FF2B5EF4-FFF2-40B4-BE49-F238E27FC236}">
                  <a16:creationId xmlns:a16="http://schemas.microsoft.com/office/drawing/2014/main" id="{272CEB96-09F2-7B10-769E-ECD2FAB2F3C9}"/>
                </a:ext>
              </a:extLst>
            </p:cNvPr>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000000"/>
                  </a:solidFill>
                  <a:effectLst/>
                  <a:uLnTx/>
                  <a:uFillTx/>
                  <a:latin typeface="Arial" charset="0"/>
                  <a:ea typeface="+mn-ea"/>
                  <a:cs typeface="Al-KsorZulfiMath" panose="02010000000000000000" pitchFamily="2" charset="-78"/>
                </a:rPr>
                <a:t>@؛7@؛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FF0000"/>
                  </a:solidFill>
                  <a:effectLst/>
                  <a:uLnTx/>
                  <a:uFillTx/>
                  <a:latin typeface="Arial" charset="0"/>
                  <a:ea typeface="+mn-ea"/>
                  <a:cs typeface="Arial" charset="0"/>
                </a:rPr>
                <a:t>9</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7</a:t>
              </a:r>
              <a:endParaRPr kumimoji="0" lang="en-US" sz="24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19" name="Group 15">
              <a:extLst>
                <a:ext uri="{FF2B5EF4-FFF2-40B4-BE49-F238E27FC236}">
                  <a16:creationId xmlns:a16="http://schemas.microsoft.com/office/drawing/2014/main" id="{7CA58471-2F2E-6CB7-FE6E-71FFA20C0EDB}"/>
                </a:ext>
              </a:extLst>
            </p:cNvPr>
            <p:cNvGrpSpPr>
              <a:grpSpLocks/>
            </p:cNvGrpSpPr>
            <p:nvPr/>
          </p:nvGrpSpPr>
          <p:grpSpPr bwMode="auto">
            <a:xfrm>
              <a:off x="4332" y="1806"/>
              <a:ext cx="182" cy="453"/>
              <a:chOff x="975" y="3090"/>
              <a:chExt cx="182" cy="453"/>
            </a:xfrm>
          </p:grpSpPr>
          <p:sp>
            <p:nvSpPr>
              <p:cNvPr id="20" name="Text Box 16">
                <a:extLst>
                  <a:ext uri="{FF2B5EF4-FFF2-40B4-BE49-F238E27FC236}">
                    <a16:creationId xmlns:a16="http://schemas.microsoft.com/office/drawing/2014/main" id="{8E54301B-03D9-7837-E2B1-73CEC1AEC0BB}"/>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 name="Line 17">
                <a:extLst>
                  <a:ext uri="{FF2B5EF4-FFF2-40B4-BE49-F238E27FC236}">
                    <a16:creationId xmlns:a16="http://schemas.microsoft.com/office/drawing/2014/main" id="{B30C1B52-D266-E541-70CA-A91C18938C9B}"/>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 name="Text Box 18">
                <a:extLst>
                  <a:ext uri="{FF2B5EF4-FFF2-40B4-BE49-F238E27FC236}">
                    <a16:creationId xmlns:a16="http://schemas.microsoft.com/office/drawing/2014/main" id="{20913D96-B6E4-310D-958D-92777ECEB855}"/>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sp>
        <p:nvSpPr>
          <p:cNvPr id="23" name="مربع نص 22">
            <a:extLst>
              <a:ext uri="{FF2B5EF4-FFF2-40B4-BE49-F238E27FC236}">
                <a16:creationId xmlns:a16="http://schemas.microsoft.com/office/drawing/2014/main" id="{48A177A9-8B16-DAA9-491F-C7045FD10E0F}"/>
              </a:ext>
            </a:extLst>
          </p:cNvPr>
          <p:cNvSpPr txBox="1"/>
          <p:nvPr/>
        </p:nvSpPr>
        <p:spPr>
          <a:xfrm>
            <a:off x="3948978" y="2731785"/>
            <a:ext cx="116284" cy="38100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 name="مربع نص 23">
            <a:extLst>
              <a:ext uri="{FF2B5EF4-FFF2-40B4-BE49-F238E27FC236}">
                <a16:creationId xmlns:a16="http://schemas.microsoft.com/office/drawing/2014/main" id="{1DD6B22B-2DEA-A949-DD0E-641F721E49B3}"/>
              </a:ext>
            </a:extLst>
          </p:cNvPr>
          <p:cNvSpPr txBox="1"/>
          <p:nvPr/>
        </p:nvSpPr>
        <p:spPr>
          <a:xfrm>
            <a:off x="2590800" y="3284538"/>
            <a:ext cx="228600" cy="38100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1" i="0" u="none" strike="noStrike" kern="1200" cap="none" spc="0" normalizeH="0" baseline="0" noProof="0">
                <a:ln>
                  <a:noFill/>
                </a:ln>
                <a:solidFill>
                  <a:srgbClr val="000000"/>
                </a:solidFill>
                <a:effectLst/>
                <a:uLnTx/>
                <a:uFillTx/>
                <a:latin typeface="Arial" charset="0"/>
                <a:ea typeface="+mn-ea"/>
                <a:cs typeface="Arial" charset="0"/>
              </a:rPr>
              <a:t>3</a:t>
            </a:r>
          </a:p>
        </p:txBody>
      </p:sp>
      <p:grpSp>
        <p:nvGrpSpPr>
          <p:cNvPr id="25" name="مجموعة 24">
            <a:extLst>
              <a:ext uri="{FF2B5EF4-FFF2-40B4-BE49-F238E27FC236}">
                <a16:creationId xmlns:a16="http://schemas.microsoft.com/office/drawing/2014/main" id="{FF09356E-7887-0560-3F42-08CDAFBDA4EF}"/>
              </a:ext>
            </a:extLst>
          </p:cNvPr>
          <p:cNvGrpSpPr>
            <a:grpSpLocks/>
          </p:cNvGrpSpPr>
          <p:nvPr/>
        </p:nvGrpSpPr>
        <p:grpSpPr bwMode="auto">
          <a:xfrm>
            <a:off x="6349066" y="3912679"/>
            <a:ext cx="1338264" cy="276955"/>
            <a:chOff x="6217" y="11848"/>
            <a:chExt cx="758" cy="422"/>
          </a:xfrm>
        </p:grpSpPr>
        <p:cxnSp>
          <p:nvCxnSpPr>
            <p:cNvPr id="26" name="Line 70">
              <a:extLst>
                <a:ext uri="{FF2B5EF4-FFF2-40B4-BE49-F238E27FC236}">
                  <a16:creationId xmlns:a16="http://schemas.microsoft.com/office/drawing/2014/main" id="{2F29C659-7DAF-FF81-7FA9-B738AE6D2849}"/>
                </a:ext>
              </a:extLst>
            </p:cNvPr>
            <p:cNvCxnSpPr/>
            <p:nvPr/>
          </p:nvCxnSpPr>
          <p:spPr bwMode="auto">
            <a:xfrm flipH="1">
              <a:off x="6217" y="11848"/>
              <a:ext cx="180" cy="1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7" name="Line 71">
              <a:extLst>
                <a:ext uri="{FF2B5EF4-FFF2-40B4-BE49-F238E27FC236}">
                  <a16:creationId xmlns:a16="http://schemas.microsoft.com/office/drawing/2014/main" id="{8E55189A-F33E-860F-7A41-C6053273DD62}"/>
                </a:ext>
              </a:extLst>
            </p:cNvPr>
            <p:cNvCxnSpPr/>
            <p:nvPr/>
          </p:nvCxnSpPr>
          <p:spPr bwMode="auto">
            <a:xfrm flipH="1">
              <a:off x="6795" y="12090"/>
              <a:ext cx="180" cy="1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grpSp>
      <p:grpSp>
        <p:nvGrpSpPr>
          <p:cNvPr id="28" name="مجموعة 27">
            <a:extLst>
              <a:ext uri="{FF2B5EF4-FFF2-40B4-BE49-F238E27FC236}">
                <a16:creationId xmlns:a16="http://schemas.microsoft.com/office/drawing/2014/main" id="{2AFE8BFA-A6E9-A974-0023-6CDFFF4A799B}"/>
              </a:ext>
            </a:extLst>
          </p:cNvPr>
          <p:cNvGrpSpPr>
            <a:grpSpLocks/>
          </p:cNvGrpSpPr>
          <p:nvPr/>
        </p:nvGrpSpPr>
        <p:grpSpPr bwMode="auto">
          <a:xfrm>
            <a:off x="6858000" y="3850781"/>
            <a:ext cx="1596670" cy="396875"/>
            <a:chOff x="6217" y="11848"/>
            <a:chExt cx="758" cy="422"/>
          </a:xfrm>
        </p:grpSpPr>
        <p:cxnSp>
          <p:nvCxnSpPr>
            <p:cNvPr id="29" name="Line 70">
              <a:extLst>
                <a:ext uri="{FF2B5EF4-FFF2-40B4-BE49-F238E27FC236}">
                  <a16:creationId xmlns:a16="http://schemas.microsoft.com/office/drawing/2014/main" id="{AE51121C-C523-BC43-1643-04343FFB5CD7}"/>
                </a:ext>
              </a:extLst>
            </p:cNvPr>
            <p:cNvCxnSpPr/>
            <p:nvPr/>
          </p:nvCxnSpPr>
          <p:spPr bwMode="auto">
            <a:xfrm flipH="1">
              <a:off x="6217" y="11848"/>
              <a:ext cx="180" cy="18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cxnSp>
        <p:cxnSp>
          <p:nvCxnSpPr>
            <p:cNvPr id="30" name="Line 71">
              <a:extLst>
                <a:ext uri="{FF2B5EF4-FFF2-40B4-BE49-F238E27FC236}">
                  <a16:creationId xmlns:a16="http://schemas.microsoft.com/office/drawing/2014/main" id="{6216E414-500F-0AAA-09B5-F168386CB1E4}"/>
                </a:ext>
              </a:extLst>
            </p:cNvPr>
            <p:cNvCxnSpPr/>
            <p:nvPr/>
          </p:nvCxnSpPr>
          <p:spPr bwMode="auto">
            <a:xfrm flipH="1">
              <a:off x="6795" y="12090"/>
              <a:ext cx="180" cy="18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cxnSp>
      </p:grpSp>
      <p:sp>
        <p:nvSpPr>
          <p:cNvPr id="32" name="مربع نص 31">
            <a:extLst>
              <a:ext uri="{FF2B5EF4-FFF2-40B4-BE49-F238E27FC236}">
                <a16:creationId xmlns:a16="http://schemas.microsoft.com/office/drawing/2014/main" id="{F454F62D-C184-7CAE-1606-673674A5AA10}"/>
              </a:ext>
            </a:extLst>
          </p:cNvPr>
          <p:cNvSpPr txBox="1"/>
          <p:nvPr/>
        </p:nvSpPr>
        <p:spPr>
          <a:xfrm>
            <a:off x="8325762" y="4050352"/>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B050"/>
                </a:solidFill>
                <a:effectLst/>
                <a:uLnTx/>
                <a:uFillTx/>
                <a:latin typeface="Arial" charset="0"/>
                <a:ea typeface="+mn-ea"/>
                <a:cs typeface="Arial" charset="0"/>
              </a:rPr>
              <a:t>1</a:t>
            </a:r>
          </a:p>
        </p:txBody>
      </p:sp>
      <p:sp>
        <p:nvSpPr>
          <p:cNvPr id="33" name="مربع نص 32">
            <a:extLst>
              <a:ext uri="{FF2B5EF4-FFF2-40B4-BE49-F238E27FC236}">
                <a16:creationId xmlns:a16="http://schemas.microsoft.com/office/drawing/2014/main" id="{6AE582F9-B962-E264-3EC6-43DA0A40A730}"/>
              </a:ext>
            </a:extLst>
          </p:cNvPr>
          <p:cNvSpPr txBox="1"/>
          <p:nvPr/>
        </p:nvSpPr>
        <p:spPr>
          <a:xfrm>
            <a:off x="6718260" y="3597544"/>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00B050"/>
                </a:solidFill>
                <a:effectLst/>
                <a:uLnTx/>
                <a:uFillTx/>
                <a:latin typeface="Arial" charset="0"/>
                <a:ea typeface="+mn-ea"/>
                <a:cs typeface="Arial" charset="0"/>
              </a:rPr>
              <a:t>3</a:t>
            </a:r>
          </a:p>
        </p:txBody>
      </p:sp>
      <p:sp>
        <p:nvSpPr>
          <p:cNvPr id="34" name="مربع نص 33">
            <a:extLst>
              <a:ext uri="{FF2B5EF4-FFF2-40B4-BE49-F238E27FC236}">
                <a16:creationId xmlns:a16="http://schemas.microsoft.com/office/drawing/2014/main" id="{097249D7-5FAB-034A-3D9A-BDF3EF321AD1}"/>
              </a:ext>
            </a:extLst>
          </p:cNvPr>
          <p:cNvSpPr txBox="1"/>
          <p:nvPr/>
        </p:nvSpPr>
        <p:spPr>
          <a:xfrm>
            <a:off x="7536260" y="4050351"/>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FF0000"/>
                </a:solidFill>
                <a:effectLst/>
                <a:uLnTx/>
                <a:uFillTx/>
                <a:latin typeface="Arial" charset="0"/>
                <a:ea typeface="+mn-ea"/>
                <a:cs typeface="Arial" charset="0"/>
              </a:rPr>
              <a:t>1</a:t>
            </a:r>
          </a:p>
        </p:txBody>
      </p:sp>
      <p:sp>
        <p:nvSpPr>
          <p:cNvPr id="35" name="مربع نص 34">
            <a:extLst>
              <a:ext uri="{FF2B5EF4-FFF2-40B4-BE49-F238E27FC236}">
                <a16:creationId xmlns:a16="http://schemas.microsoft.com/office/drawing/2014/main" id="{E0E6B435-F9F7-328B-0999-37ACC5EAFD35}"/>
              </a:ext>
            </a:extLst>
          </p:cNvPr>
          <p:cNvSpPr txBox="1"/>
          <p:nvPr/>
        </p:nvSpPr>
        <p:spPr>
          <a:xfrm>
            <a:off x="6186337" y="3632032"/>
            <a:ext cx="381000" cy="30777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400" b="1" i="0" u="none" strike="noStrike" kern="1200" cap="none" spc="0" normalizeH="0" baseline="0" noProof="0">
                <a:ln>
                  <a:noFill/>
                </a:ln>
                <a:solidFill>
                  <a:srgbClr val="FF0000"/>
                </a:solidFill>
                <a:effectLst/>
                <a:uLnTx/>
                <a:uFillTx/>
                <a:latin typeface="Arial" charset="0"/>
                <a:ea typeface="+mn-ea"/>
                <a:cs typeface="Arial" charset="0"/>
              </a:rPr>
              <a:t>1</a:t>
            </a:r>
          </a:p>
        </p:txBody>
      </p:sp>
    </p:spTree>
    <p:extLst>
      <p:ext uri="{BB962C8B-B14F-4D97-AF65-F5344CB8AC3E}">
        <p14:creationId xmlns:p14="http://schemas.microsoft.com/office/powerpoint/2010/main" val="824596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9637"/>
                                        </p:tgtEl>
                                        <p:attrNameLst>
                                          <p:attrName>style.visibility</p:attrName>
                                        </p:attrNameLst>
                                      </p:cBhvr>
                                      <p:to>
                                        <p:strVal val="visible"/>
                                      </p:to>
                                    </p:set>
                                    <p:anim calcmode="lin" valueType="num">
                                      <p:cBhvr>
                                        <p:cTn id="14" dur="1000" fill="hold"/>
                                        <p:tgtEl>
                                          <p:spTgt spid="69637"/>
                                        </p:tgtEl>
                                        <p:attrNameLst>
                                          <p:attrName>ppt_x</p:attrName>
                                        </p:attrNameLst>
                                      </p:cBhvr>
                                      <p:tavLst>
                                        <p:tav tm="0">
                                          <p:val>
                                            <p:strVal val="#ppt_x-.2"/>
                                          </p:val>
                                        </p:tav>
                                        <p:tav tm="100000">
                                          <p:val>
                                            <p:strVal val="#ppt_x"/>
                                          </p:val>
                                        </p:tav>
                                      </p:tavLst>
                                    </p:anim>
                                    <p:anim calcmode="lin" valueType="num">
                                      <p:cBhvr>
                                        <p:cTn id="15"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96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9639"/>
                                        </p:tgtEl>
                                        <p:attrNameLst>
                                          <p:attrName>style.visibility</p:attrName>
                                        </p:attrNameLst>
                                      </p:cBhvr>
                                      <p:to>
                                        <p:strVal val="visible"/>
                                      </p:to>
                                    </p:set>
                                    <p:anim calcmode="lin" valueType="num">
                                      <p:cBhvr>
                                        <p:cTn id="21" dur="1000" fill="hold"/>
                                        <p:tgtEl>
                                          <p:spTgt spid="69639"/>
                                        </p:tgtEl>
                                        <p:attrNameLst>
                                          <p:attrName>ppt_x</p:attrName>
                                        </p:attrNameLst>
                                      </p:cBhvr>
                                      <p:tavLst>
                                        <p:tav tm="0">
                                          <p:val>
                                            <p:strVal val="#ppt_x-.2"/>
                                          </p:val>
                                        </p:tav>
                                        <p:tav tm="100000">
                                          <p:val>
                                            <p:strVal val="#ppt_x"/>
                                          </p:val>
                                        </p:tav>
                                      </p:tavLst>
                                    </p:anim>
                                    <p:anim calcmode="lin" valueType="num">
                                      <p:cBhvr>
                                        <p:cTn id="22" dur="1000" fill="hold"/>
                                        <p:tgtEl>
                                          <p:spTgt spid="6963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96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ppt_x</p:attrName>
                                        </p:attrNameLst>
                                      </p:cBhvr>
                                      <p:tavLst>
                                        <p:tav tm="0">
                                          <p:val>
                                            <p:strVal val="#ppt_x-.2"/>
                                          </p:val>
                                        </p:tav>
                                        <p:tav tm="100000">
                                          <p:val>
                                            <p:strVal val="#ppt_x"/>
                                          </p:val>
                                        </p:tav>
                                      </p:tavLst>
                                    </p:anim>
                                    <p:anim calcmode="lin" valueType="num">
                                      <p:cBhvr>
                                        <p:cTn id="2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9645"/>
                                        </p:tgtEl>
                                        <p:attrNameLst>
                                          <p:attrName>style.visibility</p:attrName>
                                        </p:attrNameLst>
                                      </p:cBhvr>
                                      <p:to>
                                        <p:strVal val="visible"/>
                                      </p:to>
                                    </p:set>
                                    <p:anim calcmode="lin" valueType="num">
                                      <p:cBhvr>
                                        <p:cTn id="35" dur="1000" fill="hold"/>
                                        <p:tgtEl>
                                          <p:spTgt spid="69645"/>
                                        </p:tgtEl>
                                        <p:attrNameLst>
                                          <p:attrName>ppt_x</p:attrName>
                                        </p:attrNameLst>
                                      </p:cBhvr>
                                      <p:tavLst>
                                        <p:tav tm="0">
                                          <p:val>
                                            <p:strVal val="#ppt_x-.2"/>
                                          </p:val>
                                        </p:tav>
                                        <p:tav tm="100000">
                                          <p:val>
                                            <p:strVal val="#ppt_x"/>
                                          </p:val>
                                        </p:tav>
                                      </p:tavLst>
                                    </p:anim>
                                    <p:anim calcmode="lin" valueType="num">
                                      <p:cBhvr>
                                        <p:cTn id="36" dur="1000" fill="hold"/>
                                        <p:tgtEl>
                                          <p:spTgt spid="6964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964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ppt_x</p:attrName>
                                        </p:attrNameLst>
                                      </p:cBhvr>
                                      <p:tavLst>
                                        <p:tav tm="0">
                                          <p:val>
                                            <p:strVal val="#ppt_x-.2"/>
                                          </p:val>
                                        </p:tav>
                                        <p:tav tm="100000">
                                          <p:val>
                                            <p:strVal val="#ppt_x"/>
                                          </p:val>
                                        </p:tav>
                                      </p:tavLst>
                                    </p:anim>
                                    <p:anim calcmode="lin" valueType="num">
                                      <p:cBhvr>
                                        <p:cTn id="4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ppt_x</p:attrName>
                                        </p:attrNameLst>
                                      </p:cBhvr>
                                      <p:tavLst>
                                        <p:tav tm="0">
                                          <p:val>
                                            <p:strVal val="#ppt_x-.2"/>
                                          </p:val>
                                        </p:tav>
                                        <p:tav tm="100000">
                                          <p:val>
                                            <p:strVal val="#ppt_x"/>
                                          </p:val>
                                        </p:tav>
                                      </p:tavLst>
                                    </p:anim>
                                    <p:anim calcmode="lin" valueType="num">
                                      <p:cBhvr>
                                        <p:cTn id="6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1000" fill="hold"/>
                                        <p:tgtEl>
                                          <p:spTgt spid="3"/>
                                        </p:tgtEl>
                                        <p:attrNameLst>
                                          <p:attrName>ppt_x</p:attrName>
                                        </p:attrNameLst>
                                      </p:cBhvr>
                                      <p:tavLst>
                                        <p:tav tm="0">
                                          <p:val>
                                            <p:strVal val="#ppt_x-.2"/>
                                          </p:val>
                                        </p:tav>
                                        <p:tav tm="100000">
                                          <p:val>
                                            <p:strVal val="#ppt_x"/>
                                          </p:val>
                                        </p:tav>
                                      </p:tavLst>
                                    </p:anim>
                                    <p:anim calcmode="lin" valueType="num">
                                      <p:cBhvr>
                                        <p:cTn id="7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31" grpId="0"/>
      <p:bldP spid="3"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8472489" y="220186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996633"/>
                </a:solidFill>
                <a:effectLst/>
                <a:uLnTx/>
                <a:uFillTx/>
                <a:latin typeface="Arial" charset="0"/>
                <a:ea typeface="+mn-ea"/>
                <a:cs typeface="Arial" charset="0"/>
              </a:rPr>
              <a:t>حجم المخروط =</a:t>
            </a:r>
            <a:endParaRPr kumimoji="0" lang="en-US" sz="2000" b="1" i="0" u="none" strike="noStrike" kern="1200" cap="none" spc="0" normalizeH="0" baseline="0" noProof="0" dirty="0">
              <a:ln>
                <a:noFill/>
              </a:ln>
              <a:solidFill>
                <a:srgbClr val="996633"/>
              </a:solidFill>
              <a:effectLst/>
              <a:uLnTx/>
              <a:uFillTx/>
              <a:latin typeface="Arial" charset="0"/>
              <a:ea typeface="+mn-ea"/>
              <a:cs typeface="Arial" charset="0"/>
            </a:endParaRPr>
          </a:p>
        </p:txBody>
      </p:sp>
      <p:sp>
        <p:nvSpPr>
          <p:cNvPr id="69638" name="Text Box 6"/>
          <p:cNvSpPr txBox="1">
            <a:spLocks noChangeArrowheads="1"/>
          </p:cNvSpPr>
          <p:nvPr/>
        </p:nvSpPr>
        <p:spPr bwMode="auto">
          <a:xfrm>
            <a:off x="6576627" y="3598188"/>
            <a:ext cx="231567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=3.14× 4×2 </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3.14×8</a:t>
            </a:r>
          </a:p>
        </p:txBody>
      </p:sp>
      <p:grpSp>
        <p:nvGrpSpPr>
          <p:cNvPr id="69639" name="Group 7"/>
          <p:cNvGrpSpPr>
            <a:grpSpLocks/>
          </p:cNvGrpSpPr>
          <p:nvPr/>
        </p:nvGrpSpPr>
        <p:grpSpPr bwMode="auto">
          <a:xfrm>
            <a:off x="6934202" y="2074864"/>
            <a:ext cx="1646238" cy="719137"/>
            <a:chOff x="3408" y="2895"/>
            <a:chExt cx="1037" cy="453"/>
          </a:xfrm>
        </p:grpSpPr>
        <p:sp>
          <p:nvSpPr>
            <p:cNvPr id="69640" name="Text Box 8"/>
            <p:cNvSpPr txBox="1">
              <a:spLocks noChangeArrowheads="1"/>
            </p:cNvSpPr>
            <p:nvPr/>
          </p:nvSpPr>
          <p:spPr bwMode="auto">
            <a:xfrm>
              <a:off x="3408" y="2976"/>
              <a:ext cx="8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ط </a:t>
              </a:r>
              <a:r>
                <a:rPr kumimoji="0" lang="ar-SA" sz="2400" b="1" i="0" u="none" strike="noStrike" kern="1200" cap="none" spc="0" normalizeH="0" baseline="0" noProof="0">
                  <a:ln>
                    <a:noFill/>
                  </a:ln>
                  <a:solidFill>
                    <a:srgbClr val="FF0000"/>
                  </a:solidFill>
                  <a:effectLst/>
                  <a:uLnTx/>
                  <a:uFillTx/>
                  <a:latin typeface="Arial" charset="0"/>
                  <a:ea typeface="+mn-ea"/>
                  <a:cs typeface="Arial" charset="0"/>
                </a:rPr>
                <a:t>نـق</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2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ع</a:t>
              </a:r>
              <a:endParaRPr kumimoji="0" lang="en-US" sz="2400" b="1" i="0" u="none" strike="noStrike" kern="1200" cap="none" spc="0" normalizeH="0" baseline="0" noProof="0">
                <a:ln>
                  <a:noFill/>
                </a:ln>
                <a:solidFill>
                  <a:srgbClr val="00B0F0"/>
                </a:solidFill>
                <a:effectLst/>
                <a:uLnTx/>
                <a:uFillTx/>
                <a:latin typeface="Arial" charset="0"/>
                <a:ea typeface="+mn-ea"/>
                <a:cs typeface="Arial" charset="0"/>
              </a:endParaRPr>
            </a:p>
          </p:txBody>
        </p:sp>
        <p:grpSp>
          <p:nvGrpSpPr>
            <p:cNvPr id="69641" name="Group 9"/>
            <p:cNvGrpSpPr>
              <a:grpSpLocks/>
            </p:cNvGrpSpPr>
            <p:nvPr/>
          </p:nvGrpSpPr>
          <p:grpSpPr bwMode="auto">
            <a:xfrm>
              <a:off x="4263" y="2895"/>
              <a:ext cx="182" cy="453"/>
              <a:chOff x="975" y="3090"/>
              <a:chExt cx="182" cy="453"/>
            </a:xfrm>
          </p:grpSpPr>
          <p:sp>
            <p:nvSpPr>
              <p:cNvPr id="69642" name="Text Box 1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43" name="Line 1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44" name="Text Box 1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69645" name="Group 13"/>
          <p:cNvGrpSpPr>
            <a:grpSpLocks/>
          </p:cNvGrpSpPr>
          <p:nvPr/>
        </p:nvGrpSpPr>
        <p:grpSpPr bwMode="auto">
          <a:xfrm>
            <a:off x="5697538" y="2962275"/>
            <a:ext cx="3206750" cy="719138"/>
            <a:chOff x="2720" y="1806"/>
            <a:chExt cx="2020" cy="453"/>
          </a:xfrm>
        </p:grpSpPr>
        <p:sp>
          <p:nvSpPr>
            <p:cNvPr id="69646" name="Text Box 14"/>
            <p:cNvSpPr txBox="1">
              <a:spLocks noChangeArrowheads="1"/>
            </p:cNvSpPr>
            <p:nvPr/>
          </p:nvSpPr>
          <p:spPr bwMode="auto">
            <a:xfrm>
              <a:off x="2720" y="1885"/>
              <a:ext cx="20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 3.14 × </a:t>
              </a:r>
              <a:r>
                <a:rPr kumimoji="0" lang="ar-SA" sz="2400" b="1" i="0" u="none" strike="noStrike" kern="1200" cap="none" spc="0" normalizeH="0" baseline="30000" noProof="0" dirty="0">
                  <a:ln>
                    <a:noFill/>
                  </a:ln>
                  <a:solidFill>
                    <a:srgbClr val="000000"/>
                  </a:solidFill>
                  <a:effectLst/>
                  <a:uLnTx/>
                  <a:uFillTx/>
                  <a:latin typeface="Arial" charset="0"/>
                  <a:ea typeface="+mn-ea"/>
                  <a:cs typeface="Arial" charset="0"/>
                </a:rPr>
                <a:t>2</a:t>
              </a: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2 × 15</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nvGrpSpPr>
            <p:cNvPr id="69647" name="Group 15"/>
            <p:cNvGrpSpPr>
              <a:grpSpLocks/>
            </p:cNvGrpSpPr>
            <p:nvPr/>
          </p:nvGrpSpPr>
          <p:grpSpPr bwMode="auto">
            <a:xfrm>
              <a:off x="4332" y="1806"/>
              <a:ext cx="182" cy="453"/>
              <a:chOff x="975" y="3090"/>
              <a:chExt cx="182" cy="453"/>
            </a:xfrm>
          </p:grpSpPr>
          <p:sp>
            <p:nvSpPr>
              <p:cNvPr id="69648" name="Text Box 16"/>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49" name="Line 17"/>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50" name="Text Box 18"/>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cxnSp>
        <p:nvCxnSpPr>
          <p:cNvPr id="27" name="رابط مستقيم 26"/>
          <p:cNvCxnSpPr/>
          <p:nvPr/>
        </p:nvCxnSpPr>
        <p:spPr bwMode="auto">
          <a:xfrm flipH="1">
            <a:off x="6400800" y="3148806"/>
            <a:ext cx="187814" cy="1595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رابط مستقيم 27"/>
          <p:cNvCxnSpPr/>
          <p:nvPr/>
        </p:nvCxnSpPr>
        <p:spPr bwMode="auto">
          <a:xfrm flipH="1">
            <a:off x="8280977" y="3380978"/>
            <a:ext cx="187814" cy="1595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مربع نص 28"/>
          <p:cNvSpPr txBox="1"/>
          <p:nvPr/>
        </p:nvSpPr>
        <p:spPr>
          <a:xfrm>
            <a:off x="5821327" y="2859245"/>
            <a:ext cx="914400"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002060"/>
                </a:solidFill>
                <a:effectLst/>
                <a:uLnTx/>
                <a:uFillTx/>
                <a:latin typeface="Arial" charset="0"/>
                <a:ea typeface="+mn-ea"/>
                <a:cs typeface="Arial" charset="0"/>
              </a:rPr>
              <a:t>3×2</a:t>
            </a:r>
            <a:endParaRPr kumimoji="0" lang="en-US" sz="1800" b="1" i="0" u="none" strike="noStrike" kern="1200" cap="none" spc="0" normalizeH="0" baseline="0" noProof="0" dirty="0">
              <a:ln>
                <a:noFill/>
              </a:ln>
              <a:solidFill>
                <a:srgbClr val="002060"/>
              </a:solidFill>
              <a:effectLst/>
              <a:uLnTx/>
              <a:uFillTx/>
              <a:latin typeface="Arial" charset="0"/>
              <a:ea typeface="+mn-ea"/>
              <a:cs typeface="Arial" charset="0"/>
            </a:endParaRPr>
          </a:p>
        </p:txBody>
      </p:sp>
      <p:cxnSp>
        <p:nvCxnSpPr>
          <p:cNvPr id="30" name="رابط مستقيم 29"/>
          <p:cNvCxnSpPr/>
          <p:nvPr/>
        </p:nvCxnSpPr>
        <p:spPr bwMode="auto">
          <a:xfrm flipH="1">
            <a:off x="6494707" y="2928144"/>
            <a:ext cx="187814" cy="1595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5"/>
          <p:cNvSpPr txBox="1">
            <a:spLocks noChangeArrowheads="1"/>
          </p:cNvSpPr>
          <p:nvPr/>
        </p:nvSpPr>
        <p:spPr bwMode="auto">
          <a:xfrm>
            <a:off x="8501064" y="3099136"/>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996633"/>
                </a:solidFill>
                <a:effectLst/>
                <a:uLnTx/>
                <a:uFillTx/>
                <a:latin typeface="Arial" charset="0"/>
                <a:ea typeface="+mn-ea"/>
                <a:cs typeface="Arial" charset="0"/>
              </a:rPr>
              <a:t>حجم المخروط</a:t>
            </a:r>
            <a:endParaRPr kumimoji="0" lang="en-US" sz="2000" b="1" i="0" u="none" strike="noStrike" kern="1200" cap="none" spc="0" normalizeH="0" baseline="0" noProof="0" dirty="0">
              <a:ln>
                <a:noFill/>
              </a:ln>
              <a:solidFill>
                <a:srgbClr val="996633"/>
              </a:solidFill>
              <a:effectLst/>
              <a:uLnTx/>
              <a:uFillTx/>
              <a:latin typeface="Arial" charset="0"/>
              <a:ea typeface="+mn-ea"/>
              <a:cs typeface="Arial" charset="0"/>
            </a:endParaRPr>
          </a:p>
        </p:txBody>
      </p:sp>
      <p:sp>
        <p:nvSpPr>
          <p:cNvPr id="3" name="مربع نص 2"/>
          <p:cNvSpPr txBox="1"/>
          <p:nvPr/>
        </p:nvSpPr>
        <p:spPr>
          <a:xfrm>
            <a:off x="7119994" y="4733552"/>
            <a:ext cx="1763784"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A249"/>
                </a:solidFill>
                <a:effectLst/>
                <a:uLnTx/>
                <a:uFillTx/>
                <a:latin typeface="Arial" charset="0"/>
                <a:ea typeface="+mn-ea"/>
                <a:cs typeface="Arial" charset="0"/>
              </a:rPr>
              <a:t>=25.12قدم3</a:t>
            </a:r>
            <a:endParaRPr kumimoji="0" lang="en-US" sz="2400" b="1" i="0" u="none" strike="noStrike" kern="1200" cap="none" spc="0" normalizeH="0" baseline="0" noProof="0" dirty="0">
              <a:ln>
                <a:noFill/>
              </a:ln>
              <a:solidFill>
                <a:srgbClr val="00A249"/>
              </a:solidFill>
              <a:effectLst/>
              <a:uLnTx/>
              <a:uFillTx/>
              <a:latin typeface="Arial" charset="0"/>
              <a:ea typeface="+mn-ea"/>
              <a:cs typeface="Arial" charset="0"/>
            </a:endParaRPr>
          </a:p>
        </p:txBody>
      </p:sp>
      <p:pic>
        <p:nvPicPr>
          <p:cNvPr id="6" name="Picture 264">
            <a:extLst>
              <a:ext uri="{FF2B5EF4-FFF2-40B4-BE49-F238E27FC236}">
                <a16:creationId xmlns:a16="http://schemas.microsoft.com/office/drawing/2014/main" id="{816710F7-7F43-78B0-EDE5-32968F0E688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a:extLst>
              <a:ext uri="{FF2B5EF4-FFF2-40B4-BE49-F238E27FC236}">
                <a16:creationId xmlns:a16="http://schemas.microsoft.com/office/drawing/2014/main" id="{65BD8830-C9CB-4F4E-D7DD-6F94A9EAF460}"/>
              </a:ext>
            </a:extLst>
          </p:cNvPr>
          <p:cNvPicPr>
            <a:picLocks noChangeAspect="1"/>
          </p:cNvPicPr>
          <p:nvPr/>
        </p:nvPicPr>
        <p:blipFill>
          <a:blip r:embed="rId3">
            <a:duotone>
              <a:prstClr val="black"/>
              <a:srgbClr val="FFCCFF">
                <a:tint val="45000"/>
                <a:satMod val="400000"/>
              </a:srgbClr>
            </a:duotone>
          </a:blip>
          <a:stretch>
            <a:fillRect/>
          </a:stretch>
        </p:blipFill>
        <p:spPr>
          <a:xfrm>
            <a:off x="4259262" y="1302626"/>
            <a:ext cx="6083301" cy="533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صورة 7">
            <a:extLst>
              <a:ext uri="{FF2B5EF4-FFF2-40B4-BE49-F238E27FC236}">
                <a16:creationId xmlns:a16="http://schemas.microsoft.com/office/drawing/2014/main" id="{78AF834D-3DFF-2984-7B77-9B9462EC1158}"/>
              </a:ext>
            </a:extLst>
          </p:cNvPr>
          <p:cNvPicPr>
            <a:picLocks noChangeAspect="1"/>
          </p:cNvPicPr>
          <p:nvPr/>
        </p:nvPicPr>
        <p:blipFill>
          <a:blip r:embed="rId4"/>
          <a:stretch>
            <a:fillRect/>
          </a:stretch>
        </p:blipFill>
        <p:spPr>
          <a:xfrm>
            <a:off x="1961356" y="2498725"/>
            <a:ext cx="3057525" cy="1619250"/>
          </a:xfrm>
          <a:prstGeom prst="rect">
            <a:avLst/>
          </a:prstGeom>
        </p:spPr>
      </p:pic>
      <p:sp>
        <p:nvSpPr>
          <p:cNvPr id="2" name="مربع نص 1"/>
          <p:cNvSpPr txBox="1"/>
          <p:nvPr/>
        </p:nvSpPr>
        <p:spPr>
          <a:xfrm>
            <a:off x="3948077" y="2769901"/>
            <a:ext cx="457200" cy="369332"/>
          </a:xfrm>
          <a:prstGeom prst="rect">
            <a:avLst/>
          </a:prstGeom>
          <a:solidFill>
            <a:schemeClr val="bg1"/>
          </a:solid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15</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010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p:cTn id="7" dur="1000" fill="hold"/>
                                        <p:tgtEl>
                                          <p:spTgt spid="69637"/>
                                        </p:tgtEl>
                                        <p:attrNameLst>
                                          <p:attrName>ppt_x</p:attrName>
                                        </p:attrNameLst>
                                      </p:cBhvr>
                                      <p:tavLst>
                                        <p:tav tm="0">
                                          <p:val>
                                            <p:strVal val="#ppt_x-.2"/>
                                          </p:val>
                                        </p:tav>
                                        <p:tav tm="100000">
                                          <p:val>
                                            <p:strVal val="#ppt_x"/>
                                          </p:val>
                                        </p:tav>
                                      </p:tavLst>
                                    </p:anim>
                                    <p:anim calcmode="lin" valueType="num">
                                      <p:cBhvr>
                                        <p:cTn id="8"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96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9639"/>
                                        </p:tgtEl>
                                        <p:attrNameLst>
                                          <p:attrName>style.visibility</p:attrName>
                                        </p:attrNameLst>
                                      </p:cBhvr>
                                      <p:to>
                                        <p:strVal val="visible"/>
                                      </p:to>
                                    </p:set>
                                    <p:anim calcmode="lin" valueType="num">
                                      <p:cBhvr>
                                        <p:cTn id="14" dur="1000" fill="hold"/>
                                        <p:tgtEl>
                                          <p:spTgt spid="69639"/>
                                        </p:tgtEl>
                                        <p:attrNameLst>
                                          <p:attrName>ppt_x</p:attrName>
                                        </p:attrNameLst>
                                      </p:cBhvr>
                                      <p:tavLst>
                                        <p:tav tm="0">
                                          <p:val>
                                            <p:strVal val="#ppt_x-.2"/>
                                          </p:val>
                                        </p:tav>
                                        <p:tav tm="100000">
                                          <p:val>
                                            <p:strVal val="#ppt_x"/>
                                          </p:val>
                                        </p:tav>
                                      </p:tavLst>
                                    </p:anim>
                                    <p:anim calcmode="lin" valueType="num">
                                      <p:cBhvr>
                                        <p:cTn id="15" dur="1000" fill="hold"/>
                                        <p:tgtEl>
                                          <p:spTgt spid="6963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96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ppt_x</p:attrName>
                                        </p:attrNameLst>
                                      </p:cBhvr>
                                      <p:tavLst>
                                        <p:tav tm="0">
                                          <p:val>
                                            <p:strVal val="#ppt_x-.2"/>
                                          </p:val>
                                        </p:tav>
                                        <p:tav tm="100000">
                                          <p:val>
                                            <p:strVal val="#ppt_x"/>
                                          </p:val>
                                        </p:tav>
                                      </p:tavLst>
                                    </p:anim>
                                    <p:anim calcmode="lin" valueType="num">
                                      <p:cBhvr>
                                        <p:cTn id="2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9645"/>
                                        </p:tgtEl>
                                        <p:attrNameLst>
                                          <p:attrName>style.visibility</p:attrName>
                                        </p:attrNameLst>
                                      </p:cBhvr>
                                      <p:to>
                                        <p:strVal val="visible"/>
                                      </p:to>
                                    </p:set>
                                    <p:anim calcmode="lin" valueType="num">
                                      <p:cBhvr>
                                        <p:cTn id="28" dur="1000" fill="hold"/>
                                        <p:tgtEl>
                                          <p:spTgt spid="69645"/>
                                        </p:tgtEl>
                                        <p:attrNameLst>
                                          <p:attrName>ppt_x</p:attrName>
                                        </p:attrNameLst>
                                      </p:cBhvr>
                                      <p:tavLst>
                                        <p:tav tm="0">
                                          <p:val>
                                            <p:strVal val="#ppt_x-.2"/>
                                          </p:val>
                                        </p:tav>
                                        <p:tav tm="100000">
                                          <p:val>
                                            <p:strVal val="#ppt_x"/>
                                          </p:val>
                                        </p:tav>
                                      </p:tavLst>
                                    </p:anim>
                                    <p:anim calcmode="lin" valueType="num">
                                      <p:cBhvr>
                                        <p:cTn id="29" dur="1000" fill="hold"/>
                                        <p:tgtEl>
                                          <p:spTgt spid="6964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9645"/>
                                        </p:tgtEl>
                                      </p:cBhvr>
                                    </p:animEffec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69638"/>
                                        </p:tgtEl>
                                        <p:attrNameLst>
                                          <p:attrName>style.visibility</p:attrName>
                                        </p:attrNameLst>
                                      </p:cBhvr>
                                      <p:to>
                                        <p:strVal val="visible"/>
                                      </p:to>
                                    </p:set>
                                    <p:anim calcmode="lin" valueType="num">
                                      <p:cBhvr>
                                        <p:cTn id="46" dur="1000" fill="hold"/>
                                        <p:tgtEl>
                                          <p:spTgt spid="69638"/>
                                        </p:tgtEl>
                                        <p:attrNameLst>
                                          <p:attrName>ppt_x</p:attrName>
                                        </p:attrNameLst>
                                      </p:cBhvr>
                                      <p:tavLst>
                                        <p:tav tm="0">
                                          <p:val>
                                            <p:strVal val="#ppt_x-.2"/>
                                          </p:val>
                                        </p:tav>
                                        <p:tav tm="100000">
                                          <p:val>
                                            <p:strVal val="#ppt_x"/>
                                          </p:val>
                                        </p:tav>
                                      </p:tavLst>
                                    </p:anim>
                                    <p:anim calcmode="lin" valueType="num">
                                      <p:cBhvr>
                                        <p:cTn id="47" dur="1000" fill="hold"/>
                                        <p:tgtEl>
                                          <p:spTgt spid="69638"/>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963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P spid="29" grpId="0"/>
      <p:bldP spid="31"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6" name="Text Box 12"/>
          <p:cNvSpPr txBox="1">
            <a:spLocks noChangeArrowheads="1"/>
          </p:cNvSpPr>
          <p:nvPr/>
        </p:nvSpPr>
        <p:spPr bwMode="auto">
          <a:xfrm>
            <a:off x="8882064" y="2443274"/>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B050"/>
                </a:solidFill>
                <a:effectLst/>
                <a:uLnTx/>
                <a:uFillTx/>
                <a:latin typeface="Arial" charset="0"/>
                <a:ea typeface="+mn-ea"/>
                <a:cs typeface="Arial" charset="0"/>
              </a:rPr>
              <a:t>حجم الهرم =</a:t>
            </a:r>
            <a:endParaRPr kumimoji="0" lang="en-US" sz="2000" b="1" i="0" u="none" strike="noStrike" kern="1200" cap="none" spc="0" normalizeH="0" baseline="0" noProof="0" dirty="0">
              <a:ln>
                <a:noFill/>
              </a:ln>
              <a:solidFill>
                <a:srgbClr val="00B050"/>
              </a:solidFill>
              <a:effectLst/>
              <a:uLnTx/>
              <a:uFillTx/>
              <a:latin typeface="Arial" charset="0"/>
              <a:ea typeface="+mn-ea"/>
              <a:cs typeface="Arial" charset="0"/>
            </a:endParaRPr>
          </a:p>
        </p:txBody>
      </p:sp>
      <p:grpSp>
        <p:nvGrpSpPr>
          <p:cNvPr id="67605" name="Group 21"/>
          <p:cNvGrpSpPr>
            <a:grpSpLocks/>
          </p:cNvGrpSpPr>
          <p:nvPr/>
        </p:nvGrpSpPr>
        <p:grpSpPr bwMode="auto">
          <a:xfrm>
            <a:off x="6041231" y="2334419"/>
            <a:ext cx="2736850" cy="719137"/>
            <a:chOff x="2721" y="2895"/>
            <a:chExt cx="1724" cy="453"/>
          </a:xfrm>
        </p:grpSpPr>
        <p:sp>
          <p:nvSpPr>
            <p:cNvPr id="67606" name="Text Box 22"/>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مساحة القاعدة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الارتفاع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67607" name="Group 23"/>
            <p:cNvGrpSpPr>
              <a:grpSpLocks/>
            </p:cNvGrpSpPr>
            <p:nvPr/>
          </p:nvGrpSpPr>
          <p:grpSpPr bwMode="auto">
            <a:xfrm>
              <a:off x="4263" y="2895"/>
              <a:ext cx="182" cy="453"/>
              <a:chOff x="975" y="3090"/>
              <a:chExt cx="182" cy="453"/>
            </a:xfrm>
          </p:grpSpPr>
          <p:sp>
            <p:nvSpPr>
              <p:cNvPr id="67608"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609"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610"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36" name="Group 21"/>
          <p:cNvGrpSpPr>
            <a:grpSpLocks/>
          </p:cNvGrpSpPr>
          <p:nvPr/>
        </p:nvGrpSpPr>
        <p:grpSpPr bwMode="auto">
          <a:xfrm>
            <a:off x="7246939" y="2963068"/>
            <a:ext cx="1585913" cy="719137"/>
            <a:chOff x="3446" y="2895"/>
            <a:chExt cx="999" cy="453"/>
          </a:xfrm>
        </p:grpSpPr>
        <p:sp>
          <p:nvSpPr>
            <p:cNvPr id="37" name="Text Box 22"/>
            <p:cNvSpPr txBox="1">
              <a:spLocks noChangeArrowheads="1"/>
            </p:cNvSpPr>
            <p:nvPr/>
          </p:nvSpPr>
          <p:spPr bwMode="auto">
            <a:xfrm>
              <a:off x="3446" y="2976"/>
              <a:ext cx="8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FF0000"/>
                  </a:solidFill>
                  <a:effectLst/>
                  <a:uLnTx/>
                  <a:uFillTx/>
                  <a:latin typeface="Arial" charset="0"/>
                  <a:ea typeface="+mn-ea"/>
                  <a:cs typeface="Arial" charset="0"/>
                </a:rPr>
                <a:t>ل × </a:t>
              </a: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ض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ع</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38" name="Group 23"/>
            <p:cNvGrpSpPr>
              <a:grpSpLocks/>
            </p:cNvGrpSpPr>
            <p:nvPr/>
          </p:nvGrpSpPr>
          <p:grpSpPr bwMode="auto">
            <a:xfrm>
              <a:off x="4263" y="2895"/>
              <a:ext cx="182" cy="453"/>
              <a:chOff x="975" y="3090"/>
              <a:chExt cx="182" cy="453"/>
            </a:xfrm>
          </p:grpSpPr>
          <p:sp>
            <p:nvSpPr>
              <p:cNvPr id="39" name="Text Box 2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0" name="Line 2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 name="Text Box 2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grpSp>
        <p:nvGrpSpPr>
          <p:cNvPr id="67611" name="Group 27"/>
          <p:cNvGrpSpPr>
            <a:grpSpLocks/>
          </p:cNvGrpSpPr>
          <p:nvPr/>
        </p:nvGrpSpPr>
        <p:grpSpPr bwMode="auto">
          <a:xfrm>
            <a:off x="6179343" y="3743550"/>
            <a:ext cx="2857501" cy="719138"/>
            <a:chOff x="2940" y="3394"/>
            <a:chExt cx="1800" cy="453"/>
          </a:xfrm>
        </p:grpSpPr>
        <p:sp>
          <p:nvSpPr>
            <p:cNvPr id="67612" name="Text Box 28"/>
            <p:cNvSpPr txBox="1">
              <a:spLocks noChangeArrowheads="1"/>
            </p:cNvSpPr>
            <p:nvPr/>
          </p:nvSpPr>
          <p:spPr bwMode="auto">
            <a:xfrm>
              <a:off x="2940" y="3473"/>
              <a:ext cx="18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FF3300"/>
                  </a:solidFill>
                  <a:effectLst/>
                  <a:uLnTx/>
                  <a:uFillTx/>
                  <a:latin typeface="Arial" charset="0"/>
                  <a:ea typeface="+mn-ea"/>
                  <a:cs typeface="Arial" charset="0"/>
                </a:rPr>
                <a:t>2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FF3300"/>
                  </a:solidFill>
                  <a:effectLst/>
                  <a:uLnTx/>
                  <a:uFillTx/>
                  <a:latin typeface="Arial" charset="0"/>
                  <a:ea typeface="+mn-ea"/>
                  <a:cs typeface="Arial" charset="0"/>
                </a:rPr>
                <a:t>2</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B0F0"/>
                  </a:solidFill>
                  <a:effectLst/>
                  <a:uLnTx/>
                  <a:uFillTx/>
                  <a:latin typeface="Arial" charset="0"/>
                  <a:ea typeface="+mn-ea"/>
                  <a:cs typeface="Arial" charset="0"/>
                </a:rPr>
                <a:t>5</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a:t>
              </a:r>
              <a:endPar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pSp>
          <p:nvGrpSpPr>
            <p:cNvPr id="67613" name="Group 29"/>
            <p:cNvGrpSpPr>
              <a:grpSpLocks/>
            </p:cNvGrpSpPr>
            <p:nvPr/>
          </p:nvGrpSpPr>
          <p:grpSpPr bwMode="auto">
            <a:xfrm>
              <a:off x="4332" y="3394"/>
              <a:ext cx="182" cy="453"/>
              <a:chOff x="975" y="3090"/>
              <a:chExt cx="182" cy="453"/>
            </a:xfrm>
          </p:grpSpPr>
          <p:sp>
            <p:nvSpPr>
              <p:cNvPr id="67614" name="Text Box 30"/>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615" name="Line 31"/>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616" name="Text Box 32"/>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46" name="Text Box 28"/>
          <p:cNvSpPr txBox="1">
            <a:spLocks noChangeArrowheads="1"/>
          </p:cNvSpPr>
          <p:nvPr/>
        </p:nvSpPr>
        <p:spPr bwMode="auto">
          <a:xfrm>
            <a:off x="6438107" y="4853554"/>
            <a:ext cx="233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ar-SA" sz="20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7597" name="Text Box 13"/>
          <p:cNvSpPr txBox="1">
            <a:spLocks noChangeArrowheads="1"/>
          </p:cNvSpPr>
          <p:nvPr/>
        </p:nvSpPr>
        <p:spPr bwMode="auto">
          <a:xfrm>
            <a:off x="7998167" y="5099785"/>
            <a:ext cx="10138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A249"/>
                </a:solidFill>
                <a:effectLst/>
                <a:uLnTx/>
                <a:uFillTx/>
                <a:latin typeface="Arial" charset="0"/>
                <a:ea typeface="+mn-ea"/>
                <a:cs typeface="Arial" charset="0"/>
              </a:rPr>
              <a:t>= 8 م3</a:t>
            </a:r>
            <a:endParaRPr kumimoji="0" lang="en-US" sz="2400" b="1" i="0" u="none" strike="noStrike" kern="1200" cap="none" spc="0" normalizeH="0" baseline="0" noProof="0" dirty="0">
              <a:ln>
                <a:noFill/>
              </a:ln>
              <a:solidFill>
                <a:srgbClr val="00A249"/>
              </a:solidFill>
              <a:effectLst/>
              <a:uLnTx/>
              <a:uFillTx/>
              <a:latin typeface="Arial" charset="0"/>
              <a:ea typeface="+mn-ea"/>
              <a:cs typeface="Arial" charset="0"/>
            </a:endParaRPr>
          </a:p>
        </p:txBody>
      </p:sp>
      <p:sp>
        <p:nvSpPr>
          <p:cNvPr id="51" name="Text Box 12"/>
          <p:cNvSpPr txBox="1">
            <a:spLocks noChangeArrowheads="1"/>
          </p:cNvSpPr>
          <p:nvPr/>
        </p:nvSpPr>
        <p:spPr bwMode="auto">
          <a:xfrm>
            <a:off x="8940381" y="3792355"/>
            <a:ext cx="1296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B050"/>
                </a:solidFill>
                <a:effectLst/>
                <a:uLnTx/>
                <a:uFillTx/>
                <a:latin typeface="Arial" charset="0"/>
                <a:ea typeface="+mn-ea"/>
                <a:cs typeface="Arial" charset="0"/>
              </a:rPr>
              <a:t>حجم الهرم</a:t>
            </a:r>
            <a:endParaRPr kumimoji="0" lang="en-US" sz="2400" b="1" i="0" u="none" strike="noStrike" kern="1200" cap="none" spc="0" normalizeH="0" baseline="0" noProof="0" dirty="0">
              <a:ln>
                <a:noFill/>
              </a:ln>
              <a:solidFill>
                <a:srgbClr val="00B050"/>
              </a:solidFill>
              <a:effectLst/>
              <a:uLnTx/>
              <a:uFillTx/>
              <a:latin typeface="Arial" charset="0"/>
              <a:ea typeface="+mn-ea"/>
              <a:cs typeface="Arial" charset="0"/>
            </a:endParaRPr>
          </a:p>
        </p:txBody>
      </p:sp>
      <p:cxnSp>
        <p:nvCxnSpPr>
          <p:cNvPr id="57" name="رابط مستقيم 56"/>
          <p:cNvCxnSpPr/>
          <p:nvPr/>
        </p:nvCxnSpPr>
        <p:spPr bwMode="auto">
          <a:xfrm flipH="1">
            <a:off x="7572886" y="4544896"/>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رابط مستقيم 57"/>
          <p:cNvCxnSpPr/>
          <p:nvPr/>
        </p:nvCxnSpPr>
        <p:spPr bwMode="auto">
          <a:xfrm flipH="1">
            <a:off x="8412956" y="4796385"/>
            <a:ext cx="152400" cy="1476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64">
            <a:extLst>
              <a:ext uri="{FF2B5EF4-FFF2-40B4-BE49-F238E27FC236}">
                <a16:creationId xmlns:a16="http://schemas.microsoft.com/office/drawing/2014/main" id="{685386C2-3695-AD2B-FE21-5571A0DFA93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B7D58A4A-C87F-D8D3-1E65-49B629AA2E4B}"/>
              </a:ext>
            </a:extLst>
          </p:cNvPr>
          <p:cNvPicPr>
            <a:picLocks noChangeAspect="1"/>
          </p:cNvPicPr>
          <p:nvPr/>
        </p:nvPicPr>
        <p:blipFill>
          <a:blip r:embed="rId3">
            <a:duotone>
              <a:prstClr val="black"/>
              <a:srgbClr val="FFCCFF">
                <a:tint val="45000"/>
                <a:satMod val="400000"/>
              </a:srgbClr>
            </a:duotone>
          </a:blip>
          <a:stretch>
            <a:fillRect/>
          </a:stretch>
        </p:blipFill>
        <p:spPr>
          <a:xfrm>
            <a:off x="4622005" y="1602072"/>
            <a:ext cx="5953125" cy="47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صورة 8">
            <a:extLst>
              <a:ext uri="{FF2B5EF4-FFF2-40B4-BE49-F238E27FC236}">
                <a16:creationId xmlns:a16="http://schemas.microsoft.com/office/drawing/2014/main" id="{E4B1B901-AE63-9681-E8C0-A79C9C0642C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99377" y="763710"/>
            <a:ext cx="2266950" cy="600075"/>
          </a:xfrm>
          <a:prstGeom prst="rect">
            <a:avLst/>
          </a:prstGeom>
          <a:ln>
            <a:noFill/>
          </a:ln>
          <a:effectLst>
            <a:glow rad="101600">
              <a:srgbClr val="C9FFE4">
                <a:alpha val="60000"/>
              </a:srgbClr>
            </a:glow>
          </a:effectLst>
        </p:spPr>
      </p:pic>
      <p:grpSp>
        <p:nvGrpSpPr>
          <p:cNvPr id="2" name="Group 27">
            <a:extLst>
              <a:ext uri="{FF2B5EF4-FFF2-40B4-BE49-F238E27FC236}">
                <a16:creationId xmlns:a16="http://schemas.microsoft.com/office/drawing/2014/main" id="{6953D0DD-B0B8-BD3F-8632-63497FFD7A7E}"/>
              </a:ext>
            </a:extLst>
          </p:cNvPr>
          <p:cNvGrpSpPr>
            <a:grpSpLocks/>
          </p:cNvGrpSpPr>
          <p:nvPr/>
        </p:nvGrpSpPr>
        <p:grpSpPr bwMode="auto">
          <a:xfrm>
            <a:off x="7314764" y="4335264"/>
            <a:ext cx="1704976" cy="719138"/>
            <a:chOff x="3666" y="3394"/>
            <a:chExt cx="1074" cy="453"/>
          </a:xfrm>
        </p:grpSpPr>
        <p:sp>
          <p:nvSpPr>
            <p:cNvPr id="5" name="Text Box 28">
              <a:extLst>
                <a:ext uri="{FF2B5EF4-FFF2-40B4-BE49-F238E27FC236}">
                  <a16:creationId xmlns:a16="http://schemas.microsoft.com/office/drawing/2014/main" id="{A4E407B3-D804-9ACC-BBF4-69A2A44C2905}"/>
                </a:ext>
              </a:extLst>
            </p:cNvPr>
            <p:cNvSpPr txBox="1">
              <a:spLocks noChangeArrowheads="1"/>
            </p:cNvSpPr>
            <p:nvPr/>
          </p:nvSpPr>
          <p:spPr bwMode="auto">
            <a:xfrm>
              <a:off x="3666" y="3473"/>
              <a:ext cx="10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 24</a:t>
              </a:r>
              <a:endParaRPr kumimoji="0" lang="ar-SA" sz="24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pSp>
          <p:nvGrpSpPr>
            <p:cNvPr id="7" name="Group 29">
              <a:extLst>
                <a:ext uri="{FF2B5EF4-FFF2-40B4-BE49-F238E27FC236}">
                  <a16:creationId xmlns:a16="http://schemas.microsoft.com/office/drawing/2014/main" id="{3F4C06B8-6A27-8BA5-C46F-B0063AE2E9A8}"/>
                </a:ext>
              </a:extLst>
            </p:cNvPr>
            <p:cNvGrpSpPr>
              <a:grpSpLocks/>
            </p:cNvGrpSpPr>
            <p:nvPr/>
          </p:nvGrpSpPr>
          <p:grpSpPr bwMode="auto">
            <a:xfrm>
              <a:off x="4332" y="3394"/>
              <a:ext cx="182" cy="453"/>
              <a:chOff x="975" y="3090"/>
              <a:chExt cx="182" cy="453"/>
            </a:xfrm>
          </p:grpSpPr>
          <p:sp>
            <p:nvSpPr>
              <p:cNvPr id="10" name="Text Box 30">
                <a:extLst>
                  <a:ext uri="{FF2B5EF4-FFF2-40B4-BE49-F238E27FC236}">
                    <a16:creationId xmlns:a16="http://schemas.microsoft.com/office/drawing/2014/main" id="{8C562B4A-8DB7-8C2E-76DA-FBD0A533CFBC}"/>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 name="Line 31">
                <a:extLst>
                  <a:ext uri="{FF2B5EF4-FFF2-40B4-BE49-F238E27FC236}">
                    <a16:creationId xmlns:a16="http://schemas.microsoft.com/office/drawing/2014/main" id="{7AB965C5-CC62-7A95-6B32-EAD9132FD43C}"/>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 name="Text Box 32">
                <a:extLst>
                  <a:ext uri="{FF2B5EF4-FFF2-40B4-BE49-F238E27FC236}">
                    <a16:creationId xmlns:a16="http://schemas.microsoft.com/office/drawing/2014/main" id="{C19558E8-D454-CF08-67EE-FBF8A3C57D55}"/>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pic>
        <p:nvPicPr>
          <p:cNvPr id="13" name="图形 2">
            <a:extLst>
              <a:ext uri="{FF2B5EF4-FFF2-40B4-BE49-F238E27FC236}">
                <a16:creationId xmlns:a16="http://schemas.microsoft.com/office/drawing/2014/main" id="{A48F95BD-2C86-6E67-D657-FD03C55243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 y="5535145"/>
            <a:ext cx="12782940" cy="1322855"/>
          </a:xfrm>
          <a:prstGeom prst="rect">
            <a:avLst/>
          </a:prstGeom>
        </p:spPr>
      </p:pic>
    </p:spTree>
    <p:extLst>
      <p:ext uri="{BB962C8B-B14F-4D97-AF65-F5344CB8AC3E}">
        <p14:creationId xmlns:p14="http://schemas.microsoft.com/office/powerpoint/2010/main" val="21099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p:cTn id="7" dur="1000" fill="hold"/>
                                        <p:tgtEl>
                                          <p:spTgt spid="67596"/>
                                        </p:tgtEl>
                                        <p:attrNameLst>
                                          <p:attrName>ppt_x</p:attrName>
                                        </p:attrNameLst>
                                      </p:cBhvr>
                                      <p:tavLst>
                                        <p:tav tm="0">
                                          <p:val>
                                            <p:strVal val="#ppt_x-.2"/>
                                          </p:val>
                                        </p:tav>
                                        <p:tav tm="100000">
                                          <p:val>
                                            <p:strVal val="#ppt_x"/>
                                          </p:val>
                                        </p:tav>
                                      </p:tavLst>
                                    </p:anim>
                                    <p:anim calcmode="lin" valueType="num">
                                      <p:cBhvr>
                                        <p:cTn id="8" dur="1000" fill="hold"/>
                                        <p:tgtEl>
                                          <p:spTgt spid="675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7605"/>
                                        </p:tgtEl>
                                        <p:attrNameLst>
                                          <p:attrName>style.visibility</p:attrName>
                                        </p:attrNameLst>
                                      </p:cBhvr>
                                      <p:to>
                                        <p:strVal val="visible"/>
                                      </p:to>
                                    </p:set>
                                    <p:anim calcmode="lin" valueType="num">
                                      <p:cBhvr>
                                        <p:cTn id="14" dur="1000" fill="hold"/>
                                        <p:tgtEl>
                                          <p:spTgt spid="67605"/>
                                        </p:tgtEl>
                                        <p:attrNameLst>
                                          <p:attrName>ppt_x</p:attrName>
                                        </p:attrNameLst>
                                      </p:cBhvr>
                                      <p:tavLst>
                                        <p:tav tm="0">
                                          <p:val>
                                            <p:strVal val="#ppt_x-.2"/>
                                          </p:val>
                                        </p:tav>
                                        <p:tav tm="100000">
                                          <p:val>
                                            <p:strVal val="#ppt_x"/>
                                          </p:val>
                                        </p:tav>
                                      </p:tavLst>
                                    </p:anim>
                                    <p:anim calcmode="lin" valueType="num">
                                      <p:cBhvr>
                                        <p:cTn id="15" dur="1000" fill="hold"/>
                                        <p:tgtEl>
                                          <p:spTgt spid="67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7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0" fill="hold"/>
                                        <p:tgtEl>
                                          <p:spTgt spid="51"/>
                                        </p:tgtEl>
                                        <p:attrNameLst>
                                          <p:attrName>ppt_x</p:attrName>
                                        </p:attrNameLst>
                                      </p:cBhvr>
                                      <p:tavLst>
                                        <p:tav tm="0">
                                          <p:val>
                                            <p:strVal val="#ppt_x-.2"/>
                                          </p:val>
                                        </p:tav>
                                        <p:tav tm="100000">
                                          <p:val>
                                            <p:strVal val="#ppt_x"/>
                                          </p:val>
                                        </p:tav>
                                      </p:tavLst>
                                    </p:anim>
                                    <p:anim calcmode="lin" valueType="num">
                                      <p:cBhvr>
                                        <p:cTn id="29"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7611"/>
                                        </p:tgtEl>
                                        <p:attrNameLst>
                                          <p:attrName>style.visibility</p:attrName>
                                        </p:attrNameLst>
                                      </p:cBhvr>
                                      <p:to>
                                        <p:strVal val="visible"/>
                                      </p:to>
                                    </p:set>
                                    <p:anim calcmode="lin" valueType="num">
                                      <p:cBhvr>
                                        <p:cTn id="35" dur="1000" fill="hold"/>
                                        <p:tgtEl>
                                          <p:spTgt spid="67611"/>
                                        </p:tgtEl>
                                        <p:attrNameLst>
                                          <p:attrName>ppt_x</p:attrName>
                                        </p:attrNameLst>
                                      </p:cBhvr>
                                      <p:tavLst>
                                        <p:tav tm="0">
                                          <p:val>
                                            <p:strVal val="#ppt_x-.2"/>
                                          </p:val>
                                        </p:tav>
                                        <p:tav tm="100000">
                                          <p:val>
                                            <p:strVal val="#ppt_x"/>
                                          </p:val>
                                        </p:tav>
                                      </p:tavLst>
                                    </p:anim>
                                    <p:anim calcmode="lin" valueType="num">
                                      <p:cBhvr>
                                        <p:cTn id="36" dur="1000" fill="hold"/>
                                        <p:tgtEl>
                                          <p:spTgt spid="676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761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67597"/>
                                        </p:tgtEl>
                                        <p:attrNameLst>
                                          <p:attrName>style.visibility</p:attrName>
                                        </p:attrNameLst>
                                      </p:cBhvr>
                                      <p:to>
                                        <p:strVal val="visible"/>
                                      </p:to>
                                    </p:set>
                                    <p:anim calcmode="lin" valueType="num">
                                      <p:cBhvr>
                                        <p:cTn id="55" dur="1000" fill="hold"/>
                                        <p:tgtEl>
                                          <p:spTgt spid="67597"/>
                                        </p:tgtEl>
                                        <p:attrNameLst>
                                          <p:attrName>ppt_x</p:attrName>
                                        </p:attrNameLst>
                                      </p:cBhvr>
                                      <p:tavLst>
                                        <p:tav tm="0">
                                          <p:val>
                                            <p:strVal val="#ppt_x-.2"/>
                                          </p:val>
                                        </p:tav>
                                        <p:tav tm="100000">
                                          <p:val>
                                            <p:strVal val="#ppt_x"/>
                                          </p:val>
                                        </p:tav>
                                      </p:tavLst>
                                    </p:anim>
                                    <p:anim calcmode="lin" valueType="num">
                                      <p:cBhvr>
                                        <p:cTn id="56" dur="1000" fill="hold"/>
                                        <p:tgtEl>
                                          <p:spTgt spid="6759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7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597" grpId="0"/>
      <p:bldP spid="5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8472489" y="2201864"/>
            <a:ext cx="1890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C6600"/>
                </a:solidFill>
                <a:effectLst/>
                <a:uLnTx/>
                <a:uFillTx/>
                <a:latin typeface="Arial" charset="0"/>
                <a:ea typeface="+mn-ea"/>
                <a:cs typeface="Arial" charset="0"/>
              </a:rPr>
              <a:t>حجم المخروط =</a:t>
            </a:r>
            <a:endParaRPr kumimoji="0" lang="en-US" sz="2400" b="1" i="0" u="none" strike="noStrike" kern="1200" cap="none" spc="0" normalizeH="0" baseline="0" noProof="0">
              <a:ln>
                <a:noFill/>
              </a:ln>
              <a:solidFill>
                <a:srgbClr val="CC6600"/>
              </a:solidFill>
              <a:effectLst/>
              <a:uLnTx/>
              <a:uFillTx/>
              <a:latin typeface="Arial" charset="0"/>
              <a:ea typeface="+mn-ea"/>
              <a:cs typeface="Arial" charset="0"/>
            </a:endParaRPr>
          </a:p>
        </p:txBody>
      </p:sp>
      <p:sp>
        <p:nvSpPr>
          <p:cNvPr id="73733" name="Text Box 5"/>
          <p:cNvSpPr txBox="1">
            <a:spLocks noChangeArrowheads="1"/>
          </p:cNvSpPr>
          <p:nvPr/>
        </p:nvSpPr>
        <p:spPr bwMode="auto">
          <a:xfrm>
            <a:off x="6924676" y="3860801"/>
            <a:ext cx="197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=22× 12</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nvGrpSpPr>
          <p:cNvPr id="73734" name="Group 6"/>
          <p:cNvGrpSpPr>
            <a:grpSpLocks/>
          </p:cNvGrpSpPr>
          <p:nvPr/>
        </p:nvGrpSpPr>
        <p:grpSpPr bwMode="auto">
          <a:xfrm>
            <a:off x="5843588" y="2074864"/>
            <a:ext cx="2736850" cy="719137"/>
            <a:chOff x="2721" y="2895"/>
            <a:chExt cx="1724" cy="453"/>
          </a:xfrm>
        </p:grpSpPr>
        <p:sp>
          <p:nvSpPr>
            <p:cNvPr id="73735" name="Text Box 7"/>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ط </a:t>
              </a:r>
              <a:r>
                <a:rPr kumimoji="0" lang="ar-SA" sz="2000" b="1" i="0" u="none" strike="noStrike" kern="1200" cap="none" spc="0" normalizeH="0" baseline="0" noProof="0">
                  <a:ln>
                    <a:noFill/>
                  </a:ln>
                  <a:solidFill>
                    <a:srgbClr val="FF0000"/>
                  </a:solidFill>
                  <a:effectLst/>
                  <a:uLnTx/>
                  <a:uFillTx/>
                  <a:latin typeface="Arial" charset="0"/>
                  <a:ea typeface="+mn-ea"/>
                  <a:cs typeface="Arial" charset="0"/>
                </a:rPr>
                <a:t>نـق</a:t>
              </a: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2 </a:t>
              </a:r>
              <a:r>
                <a:rPr kumimoji="0" lang="ar-SA" sz="2000" b="1" i="0" u="none" strike="noStrike" kern="1200" cap="none" spc="0" normalizeH="0" baseline="0" noProof="0">
                  <a:ln>
                    <a:noFill/>
                  </a:ln>
                  <a:solidFill>
                    <a:srgbClr val="00B0F0"/>
                  </a:solidFill>
                  <a:effectLst/>
                  <a:uLnTx/>
                  <a:uFillTx/>
                  <a:latin typeface="Arial" charset="0"/>
                  <a:ea typeface="+mn-ea"/>
                  <a:cs typeface="Arial" charset="0"/>
                </a:rPr>
                <a:t>ع</a:t>
              </a:r>
              <a:endParaRPr kumimoji="0" lang="en-US" sz="2000" b="1" i="0" u="none" strike="noStrike" kern="1200" cap="none" spc="0" normalizeH="0" baseline="0" noProof="0">
                <a:ln>
                  <a:noFill/>
                </a:ln>
                <a:solidFill>
                  <a:srgbClr val="00B0F0"/>
                </a:solidFill>
                <a:effectLst/>
                <a:uLnTx/>
                <a:uFillTx/>
                <a:latin typeface="Arial" charset="0"/>
                <a:ea typeface="+mn-ea"/>
                <a:cs typeface="Arial" charset="0"/>
              </a:endParaRPr>
            </a:p>
          </p:txBody>
        </p:sp>
        <p:grpSp>
          <p:nvGrpSpPr>
            <p:cNvPr id="73736" name="Group 8"/>
            <p:cNvGrpSpPr>
              <a:grpSpLocks/>
            </p:cNvGrpSpPr>
            <p:nvPr/>
          </p:nvGrpSpPr>
          <p:grpSpPr bwMode="auto">
            <a:xfrm>
              <a:off x="4263" y="2895"/>
              <a:ext cx="182" cy="453"/>
              <a:chOff x="975" y="3090"/>
              <a:chExt cx="182" cy="453"/>
            </a:xfrm>
          </p:grpSpPr>
          <p:sp>
            <p:nvSpPr>
              <p:cNvPr id="73737" name="Text Box 9"/>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3738" name="Line 10"/>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39" name="Text Box 11"/>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73740" name="Group 12"/>
          <p:cNvGrpSpPr>
            <a:grpSpLocks/>
          </p:cNvGrpSpPr>
          <p:nvPr/>
        </p:nvGrpSpPr>
        <p:grpSpPr bwMode="auto">
          <a:xfrm>
            <a:off x="5951538" y="2962275"/>
            <a:ext cx="2952750" cy="719138"/>
            <a:chOff x="2880" y="1806"/>
            <a:chExt cx="1860" cy="453"/>
          </a:xfrm>
        </p:grpSpPr>
        <p:sp>
          <p:nvSpPr>
            <p:cNvPr id="73741" name="Text Box 13"/>
            <p:cNvSpPr txBox="1">
              <a:spLocks noChangeArrowheads="1"/>
            </p:cNvSpPr>
            <p:nvPr/>
          </p:nvSpPr>
          <p:spPr bwMode="auto">
            <a:xfrm>
              <a:off x="2880" y="1885"/>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000" b="1" i="0" u="sng" strike="noStrike" kern="1200" cap="none" spc="0" normalizeH="0" baseline="0" noProof="0" dirty="0">
                  <a:ln>
                    <a:noFill/>
                  </a:ln>
                  <a:solidFill>
                    <a:srgbClr val="000000"/>
                  </a:solidFill>
                  <a:effectLst/>
                  <a:uLnTx/>
                  <a:uFillTx/>
                  <a:latin typeface="Arial" charset="0"/>
                  <a:ea typeface="+mn-ea"/>
                  <a:cs typeface="Arial" charset="0"/>
                </a:rPr>
                <a:t>22</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800" b="1" i="0" u="none" strike="noStrike" kern="1200" cap="none" spc="0" normalizeH="0" baseline="30000" noProof="0" dirty="0">
                  <a:ln>
                    <a:noFill/>
                  </a:ln>
                  <a:solidFill>
                    <a:srgbClr val="000000"/>
                  </a:solidFill>
                  <a:effectLst/>
                  <a:uLnTx/>
                  <a:uFillTx/>
                  <a:latin typeface="Arial" charset="0"/>
                  <a:ea typeface="+mn-ea"/>
                  <a:cs typeface="Arial" charset="0"/>
                </a:rPr>
                <a:t>2</a:t>
              </a: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6</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7</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73742" name="Group 14"/>
            <p:cNvGrpSpPr>
              <a:grpSpLocks/>
            </p:cNvGrpSpPr>
            <p:nvPr/>
          </p:nvGrpSpPr>
          <p:grpSpPr bwMode="auto">
            <a:xfrm>
              <a:off x="4332" y="1806"/>
              <a:ext cx="182" cy="453"/>
              <a:chOff x="975" y="3090"/>
              <a:chExt cx="182" cy="453"/>
            </a:xfrm>
          </p:grpSpPr>
          <p:sp>
            <p:nvSpPr>
              <p:cNvPr id="73743" name="Text Box 15"/>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44" name="Line 16"/>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45" name="Text Box 17"/>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3" name="مربع نص 2"/>
          <p:cNvSpPr txBox="1"/>
          <p:nvPr/>
        </p:nvSpPr>
        <p:spPr>
          <a:xfrm>
            <a:off x="3851053" y="3780870"/>
            <a:ext cx="320675"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7</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 name="مربع نص 29"/>
          <p:cNvSpPr txBox="1"/>
          <p:nvPr/>
        </p:nvSpPr>
        <p:spPr>
          <a:xfrm>
            <a:off x="6513513" y="2808843"/>
            <a:ext cx="914400"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002060"/>
                </a:solidFill>
                <a:effectLst/>
                <a:uLnTx/>
                <a:uFillTx/>
                <a:latin typeface="Arial" charset="0"/>
                <a:ea typeface="+mn-ea"/>
                <a:cs typeface="Arial" charset="0"/>
              </a:rPr>
              <a:t>6×6</a:t>
            </a:r>
            <a:endParaRPr kumimoji="0" lang="en-US" sz="1800" b="1" i="0" u="none" strike="noStrike" kern="1200" cap="none" spc="0" normalizeH="0" baseline="0" noProof="0" dirty="0">
              <a:ln>
                <a:noFill/>
              </a:ln>
              <a:solidFill>
                <a:srgbClr val="002060"/>
              </a:solidFill>
              <a:effectLst/>
              <a:uLnTx/>
              <a:uFillTx/>
              <a:latin typeface="Arial" charset="0"/>
              <a:ea typeface="+mn-ea"/>
              <a:cs typeface="Arial" charset="0"/>
            </a:endParaRPr>
          </a:p>
        </p:txBody>
      </p:sp>
      <p:cxnSp>
        <p:nvCxnSpPr>
          <p:cNvPr id="34" name="رابط مستقيم 33"/>
          <p:cNvCxnSpPr/>
          <p:nvPr/>
        </p:nvCxnSpPr>
        <p:spPr bwMode="auto">
          <a:xfrm flipH="1">
            <a:off x="6658063" y="3190359"/>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رابط مستقيم 34"/>
          <p:cNvCxnSpPr/>
          <p:nvPr/>
        </p:nvCxnSpPr>
        <p:spPr bwMode="auto">
          <a:xfrm flipH="1">
            <a:off x="7680326" y="3455157"/>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72" y="2284306"/>
            <a:ext cx="2162175" cy="197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200400" y="3270490"/>
            <a:ext cx="609600" cy="369332"/>
          </a:xfrm>
          <a:prstGeom prst="rect">
            <a:avLst/>
          </a:prstGeom>
          <a:solidFill>
            <a:schemeClr val="bg1"/>
          </a:solid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6ملم</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cxnSp>
        <p:nvCxnSpPr>
          <p:cNvPr id="38" name="رابط مستقيم 37"/>
          <p:cNvCxnSpPr/>
          <p:nvPr/>
        </p:nvCxnSpPr>
        <p:spPr bwMode="auto">
          <a:xfrm flipH="1">
            <a:off x="8295928" y="3392322"/>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رابط مستقيم 38"/>
          <p:cNvCxnSpPr/>
          <p:nvPr/>
        </p:nvCxnSpPr>
        <p:spPr bwMode="auto">
          <a:xfrm flipH="1">
            <a:off x="7177087" y="2868097"/>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مربع نص 5"/>
          <p:cNvSpPr txBox="1"/>
          <p:nvPr/>
        </p:nvSpPr>
        <p:spPr>
          <a:xfrm>
            <a:off x="6779420" y="2600325"/>
            <a:ext cx="875942"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333399"/>
                </a:solidFill>
                <a:effectLst/>
                <a:uLnTx/>
                <a:uFillTx/>
                <a:latin typeface="Arial" charset="0"/>
                <a:ea typeface="+mn-ea"/>
                <a:cs typeface="Arial" charset="0"/>
              </a:rPr>
              <a:t>3×2</a:t>
            </a:r>
            <a:endParaRPr kumimoji="0" lang="en-US" sz="1800" b="0" i="0" u="none" strike="noStrike" kern="1200" cap="none" spc="0" normalizeH="0" baseline="0" noProof="0" dirty="0">
              <a:ln>
                <a:noFill/>
              </a:ln>
              <a:solidFill>
                <a:srgbClr val="333399"/>
              </a:solidFill>
              <a:effectLst/>
              <a:uLnTx/>
              <a:uFillTx/>
              <a:latin typeface="Arial" charset="0"/>
              <a:ea typeface="+mn-ea"/>
              <a:cs typeface="Arial" charset="0"/>
            </a:endParaRPr>
          </a:p>
        </p:txBody>
      </p:sp>
      <p:sp>
        <p:nvSpPr>
          <p:cNvPr id="7" name="مربع نص 6"/>
          <p:cNvSpPr txBox="1"/>
          <p:nvPr/>
        </p:nvSpPr>
        <p:spPr>
          <a:xfrm>
            <a:off x="7533482" y="3406775"/>
            <a:ext cx="381000" cy="371475"/>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Arial" charset="0"/>
                <a:ea typeface="+mn-ea"/>
                <a:cs typeface="Arial" charset="0"/>
              </a:rPr>
              <a:t>7</a:t>
            </a:r>
            <a:endParaRPr kumimoji="0" lang="en-US" sz="1800" b="1" i="0" u="none" strike="noStrike" kern="1200" cap="none" spc="0" normalizeH="0" baseline="0" noProof="0" dirty="0">
              <a:ln>
                <a:noFill/>
              </a:ln>
              <a:solidFill>
                <a:srgbClr val="000000"/>
              </a:solidFill>
              <a:effectLst/>
              <a:uLnTx/>
              <a:uFillTx/>
              <a:latin typeface="Arial" charset="0"/>
              <a:ea typeface="+mn-ea"/>
              <a:cs typeface="Arial" charset="0"/>
            </a:endParaRPr>
          </a:p>
        </p:txBody>
      </p:sp>
      <p:cxnSp>
        <p:nvCxnSpPr>
          <p:cNvPr id="41" name="رابط مستقيم 40"/>
          <p:cNvCxnSpPr/>
          <p:nvPr/>
        </p:nvCxnSpPr>
        <p:spPr bwMode="auto">
          <a:xfrm flipH="1">
            <a:off x="7414419" y="2679740"/>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 Box 5"/>
          <p:cNvSpPr txBox="1">
            <a:spLocks noChangeArrowheads="1"/>
          </p:cNvSpPr>
          <p:nvPr/>
        </p:nvSpPr>
        <p:spPr bwMode="auto">
          <a:xfrm>
            <a:off x="7109217" y="4257675"/>
            <a:ext cx="1979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C6600"/>
                </a:solidFill>
                <a:effectLst/>
                <a:uLnTx/>
                <a:uFillTx/>
                <a:latin typeface="Arial Unicode MS" pitchFamily="34" charset="-128"/>
                <a:ea typeface="Arial Unicode MS" pitchFamily="34" charset="-128"/>
                <a:cs typeface="Arial Unicode MS" pitchFamily="34" charset="-128"/>
              </a:rPr>
              <a:t>=264ملم 3</a:t>
            </a:r>
            <a:endParaRPr kumimoji="0" lang="en-US" sz="2400" b="1" i="0" u="none" strike="noStrike" kern="1200" cap="none" spc="0" normalizeH="0" baseline="0" noProof="0" dirty="0">
              <a:ln>
                <a:noFill/>
              </a:ln>
              <a:solidFill>
                <a:srgbClr val="CC6600"/>
              </a:solidFill>
              <a:effectLst/>
              <a:uLnTx/>
              <a:uFillTx/>
              <a:latin typeface="Arial" charset="0"/>
              <a:ea typeface="+mn-ea"/>
              <a:cs typeface="Arial" charset="0"/>
            </a:endParaRPr>
          </a:p>
        </p:txBody>
      </p:sp>
      <p:pic>
        <p:nvPicPr>
          <p:cNvPr id="5" name="Picture 264">
            <a:extLst>
              <a:ext uri="{FF2B5EF4-FFF2-40B4-BE49-F238E27FC236}">
                <a16:creationId xmlns:a16="http://schemas.microsoft.com/office/drawing/2014/main" id="{611387B7-F4A6-0ADD-783C-CB4488794F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C88AF516-E0B6-4E53-EFBE-973830C99918}"/>
              </a:ext>
            </a:extLst>
          </p:cNvPr>
          <p:cNvPicPr>
            <a:picLocks noChangeAspect="1"/>
          </p:cNvPicPr>
          <p:nvPr/>
        </p:nvPicPr>
        <p:blipFill>
          <a:blip r:embed="rId4">
            <a:duotone>
              <a:prstClr val="black"/>
              <a:srgbClr val="92D050">
                <a:tint val="45000"/>
                <a:satMod val="400000"/>
              </a:srgbClr>
            </a:duotone>
          </a:blip>
          <a:stretch>
            <a:fillRect/>
          </a:stretch>
        </p:blipFill>
        <p:spPr>
          <a:xfrm>
            <a:off x="5011512" y="1390511"/>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صورة 8">
            <a:extLst>
              <a:ext uri="{FF2B5EF4-FFF2-40B4-BE49-F238E27FC236}">
                <a16:creationId xmlns:a16="http://schemas.microsoft.com/office/drawing/2014/main" id="{4A23854F-4997-3F10-70CA-EEF187F93C29}"/>
              </a:ext>
            </a:extLst>
          </p:cNvPr>
          <p:cNvPicPr>
            <a:picLocks noChangeAspect="1"/>
          </p:cNvPicPr>
          <p:nvPr/>
        </p:nvPicPr>
        <p:blipFill>
          <a:blip r:embed="rId5"/>
          <a:stretch>
            <a:fillRect/>
          </a:stretch>
        </p:blipFill>
        <p:spPr>
          <a:xfrm>
            <a:off x="7582411" y="828433"/>
            <a:ext cx="2513878" cy="482308"/>
          </a:xfrm>
          <a:prstGeom prst="rect">
            <a:avLst/>
          </a:prstGeom>
        </p:spPr>
      </p:pic>
    </p:spTree>
    <p:extLst>
      <p:ext uri="{BB962C8B-B14F-4D97-AF65-F5344CB8AC3E}">
        <p14:creationId xmlns:p14="http://schemas.microsoft.com/office/powerpoint/2010/main" val="3991031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ppt_x</p:attrName>
                                        </p:attrNameLst>
                                      </p:cBhvr>
                                      <p:tavLst>
                                        <p:tav tm="0">
                                          <p:val>
                                            <p:strVal val="#ppt_x-.2"/>
                                          </p:val>
                                        </p:tav>
                                        <p:tav tm="100000">
                                          <p:val>
                                            <p:strVal val="#ppt_x"/>
                                          </p:val>
                                        </p:tav>
                                      </p:tavLst>
                                    </p:anim>
                                    <p:anim calcmode="lin" valueType="num">
                                      <p:cBhvr>
                                        <p:cTn id="8"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3734"/>
                                        </p:tgtEl>
                                        <p:attrNameLst>
                                          <p:attrName>style.visibility</p:attrName>
                                        </p:attrNameLst>
                                      </p:cBhvr>
                                      <p:to>
                                        <p:strVal val="visible"/>
                                      </p:to>
                                    </p:set>
                                    <p:anim calcmode="lin" valueType="num">
                                      <p:cBhvr>
                                        <p:cTn id="14" dur="1000" fill="hold"/>
                                        <p:tgtEl>
                                          <p:spTgt spid="73734"/>
                                        </p:tgtEl>
                                        <p:attrNameLst>
                                          <p:attrName>ppt_x</p:attrName>
                                        </p:attrNameLst>
                                      </p:cBhvr>
                                      <p:tavLst>
                                        <p:tav tm="0">
                                          <p:val>
                                            <p:strVal val="#ppt_x-.2"/>
                                          </p:val>
                                        </p:tav>
                                        <p:tav tm="100000">
                                          <p:val>
                                            <p:strVal val="#ppt_x"/>
                                          </p:val>
                                        </p:tav>
                                      </p:tavLst>
                                    </p:anim>
                                    <p:anim calcmode="lin" valueType="num">
                                      <p:cBhvr>
                                        <p:cTn id="15"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3740"/>
                                        </p:tgtEl>
                                        <p:attrNameLst>
                                          <p:attrName>style.visibility</p:attrName>
                                        </p:attrNameLst>
                                      </p:cBhvr>
                                      <p:to>
                                        <p:strVal val="visible"/>
                                      </p:to>
                                    </p:set>
                                    <p:anim calcmode="lin" valueType="num">
                                      <p:cBhvr>
                                        <p:cTn id="21" dur="1000" fill="hold"/>
                                        <p:tgtEl>
                                          <p:spTgt spid="73740"/>
                                        </p:tgtEl>
                                        <p:attrNameLst>
                                          <p:attrName>ppt_x</p:attrName>
                                        </p:attrNameLst>
                                      </p:cBhvr>
                                      <p:tavLst>
                                        <p:tav tm="0">
                                          <p:val>
                                            <p:strVal val="#ppt_x-.2"/>
                                          </p:val>
                                        </p:tav>
                                        <p:tav tm="100000">
                                          <p:val>
                                            <p:strVal val="#ppt_x"/>
                                          </p:val>
                                        </p:tav>
                                      </p:tavLst>
                                    </p:anim>
                                    <p:anim calcmode="lin" valueType="num">
                                      <p:cBhvr>
                                        <p:cTn id="22"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3733"/>
                                        </p:tgtEl>
                                        <p:attrNameLst>
                                          <p:attrName>style.visibility</p:attrName>
                                        </p:attrNameLst>
                                      </p:cBhvr>
                                      <p:to>
                                        <p:strVal val="visible"/>
                                      </p:to>
                                    </p:set>
                                    <p:animEffect transition="in" filter="fade">
                                      <p:cBhvr>
                                        <p:cTn id="60" dur="500"/>
                                        <p:tgtEl>
                                          <p:spTgt spid="737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30" grpId="0"/>
      <p:bldP spid="7"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B0598-616F-0EEE-A337-CCAAC021EC36}"/>
            </a:ext>
          </a:extLst>
        </p:cNvPr>
        <p:cNvGrpSpPr/>
        <p:nvPr/>
      </p:nvGrpSpPr>
      <p:grpSpPr>
        <a:xfrm>
          <a:off x="0" y="0"/>
          <a:ext cx="0" cy="0"/>
          <a:chOff x="0" y="0"/>
          <a:chExt cx="0" cy="0"/>
        </a:xfrm>
      </p:grpSpPr>
      <p:sp>
        <p:nvSpPr>
          <p:cNvPr id="73732" name="Text Box 4">
            <a:extLst>
              <a:ext uri="{FF2B5EF4-FFF2-40B4-BE49-F238E27FC236}">
                <a16:creationId xmlns:a16="http://schemas.microsoft.com/office/drawing/2014/main" id="{05EA5663-09C7-7C42-8B33-66AD4A2EFD12}"/>
              </a:ext>
            </a:extLst>
          </p:cNvPr>
          <p:cNvSpPr txBox="1">
            <a:spLocks noChangeArrowheads="1"/>
          </p:cNvSpPr>
          <p:nvPr/>
        </p:nvSpPr>
        <p:spPr bwMode="auto">
          <a:xfrm>
            <a:off x="8472920" y="2367840"/>
            <a:ext cx="1890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CC6600"/>
                </a:solidFill>
                <a:effectLst/>
                <a:uLnTx/>
                <a:uFillTx/>
                <a:latin typeface="Arial" charset="0"/>
                <a:ea typeface="+mn-ea"/>
                <a:cs typeface="Arial" charset="0"/>
              </a:rPr>
              <a:t>حجم المخروط =</a:t>
            </a:r>
            <a:endParaRPr kumimoji="0" lang="en-US" sz="2400" b="1" i="0" u="none" strike="noStrike" kern="1200" cap="none" spc="0" normalizeH="0" baseline="0" noProof="0">
              <a:ln>
                <a:noFill/>
              </a:ln>
              <a:solidFill>
                <a:srgbClr val="CC6600"/>
              </a:solidFill>
              <a:effectLst/>
              <a:uLnTx/>
              <a:uFillTx/>
              <a:latin typeface="Arial" charset="0"/>
              <a:ea typeface="+mn-ea"/>
              <a:cs typeface="Arial" charset="0"/>
            </a:endParaRPr>
          </a:p>
        </p:txBody>
      </p:sp>
      <p:sp>
        <p:nvSpPr>
          <p:cNvPr id="73733" name="Text Box 5">
            <a:extLst>
              <a:ext uri="{FF2B5EF4-FFF2-40B4-BE49-F238E27FC236}">
                <a16:creationId xmlns:a16="http://schemas.microsoft.com/office/drawing/2014/main" id="{FA0EDA7D-B828-3148-F6C8-B46E252C114B}"/>
              </a:ext>
            </a:extLst>
          </p:cNvPr>
          <p:cNvSpPr txBox="1">
            <a:spLocks noChangeArrowheads="1"/>
          </p:cNvSpPr>
          <p:nvPr/>
        </p:nvSpPr>
        <p:spPr bwMode="auto">
          <a:xfrm>
            <a:off x="7601977" y="4545162"/>
            <a:ext cx="1321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l-QuranAlKareem" panose="02000000000000000000" pitchFamily="2" charset="-78"/>
                <a:ea typeface="Arial Unicode MS" pitchFamily="34" charset="-128"/>
                <a:cs typeface="Al-QuranAlKareem" panose="02000000000000000000" pitchFamily="2" charset="-78"/>
              </a:rPr>
              <a:t>=22× 12</a:t>
            </a:r>
            <a:endParaRPr kumimoji="0" lang="en-US" sz="2400" b="1" i="0" u="none" strike="noStrike" kern="1200" cap="none" spc="0" normalizeH="0" baseline="0" noProof="0" dirty="0">
              <a:ln>
                <a:noFill/>
              </a:ln>
              <a:solidFill>
                <a:srgbClr val="000000"/>
              </a:solidFill>
              <a:effectLst/>
              <a:uLnTx/>
              <a:uFillTx/>
              <a:latin typeface="Al-QuranAlKareem" panose="02000000000000000000" pitchFamily="2" charset="-78"/>
              <a:ea typeface="+mn-ea"/>
              <a:cs typeface="Al-QuranAlKareem" panose="02000000000000000000" pitchFamily="2" charset="-78"/>
            </a:endParaRPr>
          </a:p>
        </p:txBody>
      </p:sp>
      <p:grpSp>
        <p:nvGrpSpPr>
          <p:cNvPr id="73734" name="Group 6">
            <a:extLst>
              <a:ext uri="{FF2B5EF4-FFF2-40B4-BE49-F238E27FC236}">
                <a16:creationId xmlns:a16="http://schemas.microsoft.com/office/drawing/2014/main" id="{A2B0D834-BC10-4AB2-12FC-E81380B06E70}"/>
              </a:ext>
            </a:extLst>
          </p:cNvPr>
          <p:cNvGrpSpPr>
            <a:grpSpLocks/>
          </p:cNvGrpSpPr>
          <p:nvPr/>
        </p:nvGrpSpPr>
        <p:grpSpPr bwMode="auto">
          <a:xfrm>
            <a:off x="5769768" y="2260791"/>
            <a:ext cx="2736850" cy="719137"/>
            <a:chOff x="2721" y="2895"/>
            <a:chExt cx="1724" cy="453"/>
          </a:xfrm>
        </p:grpSpPr>
        <p:sp>
          <p:nvSpPr>
            <p:cNvPr id="73735" name="Text Box 7">
              <a:extLst>
                <a:ext uri="{FF2B5EF4-FFF2-40B4-BE49-F238E27FC236}">
                  <a16:creationId xmlns:a16="http://schemas.microsoft.com/office/drawing/2014/main" id="{922335E1-D09A-57A9-01C9-DB0C93FFE0B1}"/>
                </a:ext>
              </a:extLst>
            </p:cNvPr>
            <p:cNvSpPr txBox="1">
              <a:spLocks noChangeArrowheads="1"/>
            </p:cNvSpPr>
            <p:nvPr/>
          </p:nvSpPr>
          <p:spPr bwMode="auto">
            <a:xfrm>
              <a:off x="2721" y="297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ط </a:t>
              </a:r>
              <a:r>
                <a:rPr kumimoji="0" lang="ar-SA" sz="2000" b="1" i="0" u="none" strike="noStrike" kern="1200" cap="none" spc="0" normalizeH="0" baseline="0" noProof="0">
                  <a:ln>
                    <a:noFill/>
                  </a:ln>
                  <a:solidFill>
                    <a:srgbClr val="FF0000"/>
                  </a:solidFill>
                  <a:effectLst/>
                  <a:uLnTx/>
                  <a:uFillTx/>
                  <a:latin typeface="Arial" charset="0"/>
                  <a:ea typeface="+mn-ea"/>
                  <a:cs typeface="Arial" charset="0"/>
                </a:rPr>
                <a:t>نـق</a:t>
              </a: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2 </a:t>
              </a:r>
              <a:r>
                <a:rPr kumimoji="0" lang="ar-SA" sz="2000" b="1" i="0" u="none" strike="noStrike" kern="1200" cap="none" spc="0" normalizeH="0" baseline="0" noProof="0">
                  <a:ln>
                    <a:noFill/>
                  </a:ln>
                  <a:solidFill>
                    <a:srgbClr val="00B0F0"/>
                  </a:solidFill>
                  <a:effectLst/>
                  <a:uLnTx/>
                  <a:uFillTx/>
                  <a:latin typeface="Arial" charset="0"/>
                  <a:ea typeface="+mn-ea"/>
                  <a:cs typeface="Arial" charset="0"/>
                </a:rPr>
                <a:t>ع</a:t>
              </a:r>
              <a:endParaRPr kumimoji="0" lang="en-US" sz="2000" b="1" i="0" u="none" strike="noStrike" kern="1200" cap="none" spc="0" normalizeH="0" baseline="0" noProof="0">
                <a:ln>
                  <a:noFill/>
                </a:ln>
                <a:solidFill>
                  <a:srgbClr val="00B0F0"/>
                </a:solidFill>
                <a:effectLst/>
                <a:uLnTx/>
                <a:uFillTx/>
                <a:latin typeface="Arial" charset="0"/>
                <a:ea typeface="+mn-ea"/>
                <a:cs typeface="Arial" charset="0"/>
              </a:endParaRPr>
            </a:p>
          </p:txBody>
        </p:sp>
        <p:grpSp>
          <p:nvGrpSpPr>
            <p:cNvPr id="73736" name="Group 8">
              <a:extLst>
                <a:ext uri="{FF2B5EF4-FFF2-40B4-BE49-F238E27FC236}">
                  <a16:creationId xmlns:a16="http://schemas.microsoft.com/office/drawing/2014/main" id="{2BD9B023-ABF5-18E1-DCC7-345D295AFDC3}"/>
                </a:ext>
              </a:extLst>
            </p:cNvPr>
            <p:cNvGrpSpPr>
              <a:grpSpLocks/>
            </p:cNvGrpSpPr>
            <p:nvPr/>
          </p:nvGrpSpPr>
          <p:grpSpPr bwMode="auto">
            <a:xfrm>
              <a:off x="4263" y="2895"/>
              <a:ext cx="182" cy="453"/>
              <a:chOff x="975" y="3090"/>
              <a:chExt cx="182" cy="453"/>
            </a:xfrm>
          </p:grpSpPr>
          <p:sp>
            <p:nvSpPr>
              <p:cNvPr id="73737" name="Text Box 9">
                <a:extLst>
                  <a:ext uri="{FF2B5EF4-FFF2-40B4-BE49-F238E27FC236}">
                    <a16:creationId xmlns:a16="http://schemas.microsoft.com/office/drawing/2014/main" id="{EF09B63D-9F6D-B71B-0161-153FD662E3F1}"/>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3738" name="Line 10">
                <a:extLst>
                  <a:ext uri="{FF2B5EF4-FFF2-40B4-BE49-F238E27FC236}">
                    <a16:creationId xmlns:a16="http://schemas.microsoft.com/office/drawing/2014/main" id="{5106E0B6-7DC7-BBCF-DF1E-82DEA9ECC99A}"/>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39" name="Text Box 11">
                <a:extLst>
                  <a:ext uri="{FF2B5EF4-FFF2-40B4-BE49-F238E27FC236}">
                    <a16:creationId xmlns:a16="http://schemas.microsoft.com/office/drawing/2014/main" id="{EC6E1044-D139-0CF8-39F8-D158AD6AF183}"/>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grpSp>
        <p:nvGrpSpPr>
          <p:cNvPr id="73740" name="Group 12">
            <a:extLst>
              <a:ext uri="{FF2B5EF4-FFF2-40B4-BE49-F238E27FC236}">
                <a16:creationId xmlns:a16="http://schemas.microsoft.com/office/drawing/2014/main" id="{03281B7B-783A-8724-FA34-99208A366B73}"/>
              </a:ext>
            </a:extLst>
          </p:cNvPr>
          <p:cNvGrpSpPr>
            <a:grpSpLocks/>
          </p:cNvGrpSpPr>
          <p:nvPr/>
        </p:nvGrpSpPr>
        <p:grpSpPr bwMode="auto">
          <a:xfrm>
            <a:off x="5951538" y="2962275"/>
            <a:ext cx="2952750" cy="719138"/>
            <a:chOff x="2880" y="1806"/>
            <a:chExt cx="1860" cy="453"/>
          </a:xfrm>
        </p:grpSpPr>
        <p:sp>
          <p:nvSpPr>
            <p:cNvPr id="73741" name="Text Box 13">
              <a:extLst>
                <a:ext uri="{FF2B5EF4-FFF2-40B4-BE49-F238E27FC236}">
                  <a16:creationId xmlns:a16="http://schemas.microsoft.com/office/drawing/2014/main" id="{5E7F872A-19FA-3321-AC94-69B5BE2B2A4B}"/>
                </a:ext>
              </a:extLst>
            </p:cNvPr>
            <p:cNvSpPr txBox="1">
              <a:spLocks noChangeArrowheads="1"/>
            </p:cNvSpPr>
            <p:nvPr/>
          </p:nvSpPr>
          <p:spPr bwMode="auto">
            <a:xfrm>
              <a:off x="2880" y="1885"/>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000" b="1" i="0" u="sng" strike="noStrike" kern="1200" cap="none" spc="0" normalizeH="0" baseline="0" noProof="0" dirty="0">
                  <a:ln>
                    <a:noFill/>
                  </a:ln>
                  <a:solidFill>
                    <a:srgbClr val="000000"/>
                  </a:solidFill>
                  <a:effectLst/>
                  <a:uLnTx/>
                  <a:uFillTx/>
                  <a:latin typeface="Arial" charset="0"/>
                  <a:ea typeface="+mn-ea"/>
                  <a:cs typeface="Arial" charset="0"/>
                </a:rPr>
                <a:t>22</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800" b="1" i="0" u="none" strike="noStrike" kern="1200" cap="none" spc="0" normalizeH="0" baseline="30000" noProof="0" dirty="0">
                  <a:ln>
                    <a:noFill/>
                  </a:ln>
                  <a:solidFill>
                    <a:srgbClr val="000000"/>
                  </a:solidFill>
                  <a:effectLst/>
                  <a:uLnTx/>
                  <a:uFillTx/>
                  <a:latin typeface="Arial" charset="0"/>
                  <a:ea typeface="+mn-ea"/>
                  <a:cs typeface="Arial" charset="0"/>
                </a:rPr>
                <a:t>2</a:t>
              </a:r>
              <a:r>
                <a:rPr kumimoji="0" lang="ar-SA" sz="2000" b="1" i="0" u="none" strike="noStrike" kern="1200" cap="none" spc="0" normalizeH="0" baseline="0" noProof="0" dirty="0">
                  <a:ln>
                    <a:noFill/>
                  </a:ln>
                  <a:solidFill>
                    <a:srgbClr val="FF0000"/>
                  </a:solidFill>
                  <a:effectLst/>
                  <a:uLnTx/>
                  <a:uFillTx/>
                  <a:latin typeface="Arial" charset="0"/>
                  <a:ea typeface="+mn-ea"/>
                  <a:cs typeface="Arial" charset="0"/>
                </a:rPr>
                <a:t>6</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7</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73742" name="Group 14">
              <a:extLst>
                <a:ext uri="{FF2B5EF4-FFF2-40B4-BE49-F238E27FC236}">
                  <a16:creationId xmlns:a16="http://schemas.microsoft.com/office/drawing/2014/main" id="{F0D664E8-F6B4-6EF7-D822-5B503D6DCCBC}"/>
                </a:ext>
              </a:extLst>
            </p:cNvPr>
            <p:cNvGrpSpPr>
              <a:grpSpLocks/>
            </p:cNvGrpSpPr>
            <p:nvPr/>
          </p:nvGrpSpPr>
          <p:grpSpPr bwMode="auto">
            <a:xfrm>
              <a:off x="4332" y="1806"/>
              <a:ext cx="182" cy="453"/>
              <a:chOff x="975" y="3090"/>
              <a:chExt cx="182" cy="453"/>
            </a:xfrm>
          </p:grpSpPr>
          <p:sp>
            <p:nvSpPr>
              <p:cNvPr id="73743" name="Text Box 15">
                <a:extLst>
                  <a:ext uri="{FF2B5EF4-FFF2-40B4-BE49-F238E27FC236}">
                    <a16:creationId xmlns:a16="http://schemas.microsoft.com/office/drawing/2014/main" id="{2463F95D-E31C-2B53-30EF-508283F7EB7C}"/>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44" name="Line 16">
                <a:extLst>
                  <a:ext uri="{FF2B5EF4-FFF2-40B4-BE49-F238E27FC236}">
                    <a16:creationId xmlns:a16="http://schemas.microsoft.com/office/drawing/2014/main" id="{8DCB852E-A546-EE7C-9D78-6622D2E13E36}"/>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45" name="Text Box 17">
                <a:extLst>
                  <a:ext uri="{FF2B5EF4-FFF2-40B4-BE49-F238E27FC236}">
                    <a16:creationId xmlns:a16="http://schemas.microsoft.com/office/drawing/2014/main" id="{9E3F0FB4-DAE9-C095-18A5-4132A700D357}"/>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0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3" name="مربع نص 2">
            <a:extLst>
              <a:ext uri="{FF2B5EF4-FFF2-40B4-BE49-F238E27FC236}">
                <a16:creationId xmlns:a16="http://schemas.microsoft.com/office/drawing/2014/main" id="{1DDB878E-0F9C-D981-BEC3-A21102EF6E08}"/>
              </a:ext>
            </a:extLst>
          </p:cNvPr>
          <p:cNvSpPr txBox="1"/>
          <p:nvPr/>
        </p:nvSpPr>
        <p:spPr>
          <a:xfrm>
            <a:off x="3851053" y="3780870"/>
            <a:ext cx="320675"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7</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0" name="مربع نص 29">
            <a:extLst>
              <a:ext uri="{FF2B5EF4-FFF2-40B4-BE49-F238E27FC236}">
                <a16:creationId xmlns:a16="http://schemas.microsoft.com/office/drawing/2014/main" id="{A2DD851E-BDA3-9821-2E17-1D7E89709CDC}"/>
              </a:ext>
            </a:extLst>
          </p:cNvPr>
          <p:cNvSpPr txBox="1"/>
          <p:nvPr/>
        </p:nvSpPr>
        <p:spPr>
          <a:xfrm>
            <a:off x="8544038" y="4121129"/>
            <a:ext cx="288926"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1" i="0" u="none" strike="noStrike" kern="1200" cap="none" spc="0" normalizeH="0" baseline="0" noProof="0">
                <a:ln>
                  <a:noFill/>
                </a:ln>
                <a:solidFill>
                  <a:srgbClr val="002060"/>
                </a:solidFill>
                <a:effectLst/>
                <a:uLnTx/>
                <a:uFillTx/>
                <a:latin typeface="Arial" charset="0"/>
                <a:ea typeface="+mn-ea"/>
                <a:cs typeface="Arial" charset="0"/>
              </a:rPr>
              <a:t>1</a:t>
            </a:r>
            <a:endParaRPr kumimoji="0" lang="en-US" sz="1800" b="1" i="0" u="none" strike="noStrike" kern="1200" cap="none" spc="0" normalizeH="0" baseline="0" noProof="0" dirty="0">
              <a:ln>
                <a:noFill/>
              </a:ln>
              <a:solidFill>
                <a:srgbClr val="002060"/>
              </a:solidFill>
              <a:effectLst/>
              <a:uLnTx/>
              <a:uFillTx/>
              <a:latin typeface="Arial" charset="0"/>
              <a:ea typeface="+mn-ea"/>
              <a:cs typeface="Arial" charset="0"/>
            </a:endParaRPr>
          </a:p>
        </p:txBody>
      </p:sp>
      <p:cxnSp>
        <p:nvCxnSpPr>
          <p:cNvPr id="34" name="رابط مستقيم 33">
            <a:extLst>
              <a:ext uri="{FF2B5EF4-FFF2-40B4-BE49-F238E27FC236}">
                <a16:creationId xmlns:a16="http://schemas.microsoft.com/office/drawing/2014/main" id="{703CE574-60D3-F50F-4753-D43CD366B588}"/>
              </a:ext>
            </a:extLst>
          </p:cNvPr>
          <p:cNvCxnSpPr/>
          <p:nvPr/>
        </p:nvCxnSpPr>
        <p:spPr bwMode="auto">
          <a:xfrm flipH="1">
            <a:off x="6689797" y="3871357"/>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رابط مستقيم 34">
            <a:extLst>
              <a:ext uri="{FF2B5EF4-FFF2-40B4-BE49-F238E27FC236}">
                <a16:creationId xmlns:a16="http://schemas.microsoft.com/office/drawing/2014/main" id="{40D41C97-AB42-B4E6-4B3F-6135875F0C66}"/>
              </a:ext>
            </a:extLst>
          </p:cNvPr>
          <p:cNvCxnSpPr/>
          <p:nvPr/>
        </p:nvCxnSpPr>
        <p:spPr bwMode="auto">
          <a:xfrm flipH="1">
            <a:off x="7785100" y="4193929"/>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4994" name="Picture 2">
            <a:extLst>
              <a:ext uri="{FF2B5EF4-FFF2-40B4-BE49-F238E27FC236}">
                <a16:creationId xmlns:a16="http://schemas.microsoft.com/office/drawing/2014/main" id="{3F722322-06E6-A3FE-4975-CB5B1D663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72" y="2284306"/>
            <a:ext cx="2447925" cy="197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a:extLst>
              <a:ext uri="{FF2B5EF4-FFF2-40B4-BE49-F238E27FC236}">
                <a16:creationId xmlns:a16="http://schemas.microsoft.com/office/drawing/2014/main" id="{B87D79CE-D6ED-0341-CAF9-35CA6A73C68E}"/>
              </a:ext>
            </a:extLst>
          </p:cNvPr>
          <p:cNvSpPr txBox="1"/>
          <p:nvPr/>
        </p:nvSpPr>
        <p:spPr>
          <a:xfrm>
            <a:off x="3200400" y="3270490"/>
            <a:ext cx="609600" cy="369332"/>
          </a:xfrm>
          <a:prstGeom prst="rect">
            <a:avLst/>
          </a:prstGeom>
          <a:solidFill>
            <a:schemeClr val="bg1"/>
          </a:solid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Arial" charset="0"/>
                <a:ea typeface="+mn-ea"/>
                <a:cs typeface="Arial" charset="0"/>
              </a:rPr>
              <a:t>6ملم</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cxnSp>
        <p:nvCxnSpPr>
          <p:cNvPr id="38" name="رابط مستقيم 37">
            <a:extLst>
              <a:ext uri="{FF2B5EF4-FFF2-40B4-BE49-F238E27FC236}">
                <a16:creationId xmlns:a16="http://schemas.microsoft.com/office/drawing/2014/main" id="{F39D2050-9A3A-1288-2BAD-D9F27A7CF9B9}"/>
              </a:ext>
            </a:extLst>
          </p:cNvPr>
          <p:cNvCxnSpPr/>
          <p:nvPr/>
        </p:nvCxnSpPr>
        <p:spPr bwMode="auto">
          <a:xfrm flipH="1">
            <a:off x="8420893" y="4117438"/>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رابط مستقيم 38">
            <a:extLst>
              <a:ext uri="{FF2B5EF4-FFF2-40B4-BE49-F238E27FC236}">
                <a16:creationId xmlns:a16="http://schemas.microsoft.com/office/drawing/2014/main" id="{496ECBE6-12D0-91CB-DBF4-936483643D5F}"/>
              </a:ext>
            </a:extLst>
          </p:cNvPr>
          <p:cNvCxnSpPr/>
          <p:nvPr/>
        </p:nvCxnSpPr>
        <p:spPr bwMode="auto">
          <a:xfrm flipH="1">
            <a:off x="7202018" y="3809271"/>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مربع نص 5">
            <a:extLst>
              <a:ext uri="{FF2B5EF4-FFF2-40B4-BE49-F238E27FC236}">
                <a16:creationId xmlns:a16="http://schemas.microsoft.com/office/drawing/2014/main" id="{E574BC3F-DA12-A89D-1736-4BC9256D523F}"/>
              </a:ext>
            </a:extLst>
          </p:cNvPr>
          <p:cNvSpPr txBox="1"/>
          <p:nvPr/>
        </p:nvSpPr>
        <p:spPr>
          <a:xfrm>
            <a:off x="7047562" y="3534430"/>
            <a:ext cx="494471" cy="369332"/>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333399"/>
                </a:solidFill>
                <a:effectLst/>
                <a:uLnTx/>
                <a:uFillTx/>
                <a:latin typeface="Arial" charset="0"/>
                <a:ea typeface="+mn-ea"/>
                <a:cs typeface="Arial" charset="0"/>
              </a:rPr>
              <a:t>12</a:t>
            </a:r>
            <a:endParaRPr kumimoji="0" lang="en-US" sz="1800" b="0" i="0" u="none" strike="noStrike" kern="1200" cap="none" spc="0" normalizeH="0" baseline="0" noProof="0" dirty="0">
              <a:ln>
                <a:noFill/>
              </a:ln>
              <a:solidFill>
                <a:srgbClr val="333399"/>
              </a:solidFill>
              <a:effectLst/>
              <a:uLnTx/>
              <a:uFillTx/>
              <a:latin typeface="Arial" charset="0"/>
              <a:ea typeface="+mn-ea"/>
              <a:cs typeface="Arial" charset="0"/>
            </a:endParaRPr>
          </a:p>
        </p:txBody>
      </p:sp>
      <p:sp>
        <p:nvSpPr>
          <p:cNvPr id="7" name="مربع نص 6">
            <a:extLst>
              <a:ext uri="{FF2B5EF4-FFF2-40B4-BE49-F238E27FC236}">
                <a16:creationId xmlns:a16="http://schemas.microsoft.com/office/drawing/2014/main" id="{EACCAB02-3BE5-64B2-61DE-341F03C354DA}"/>
              </a:ext>
            </a:extLst>
          </p:cNvPr>
          <p:cNvSpPr txBox="1"/>
          <p:nvPr/>
        </p:nvSpPr>
        <p:spPr>
          <a:xfrm>
            <a:off x="7609610" y="3363382"/>
            <a:ext cx="381000" cy="461665"/>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2" name="Text Box 5">
            <a:extLst>
              <a:ext uri="{FF2B5EF4-FFF2-40B4-BE49-F238E27FC236}">
                <a16:creationId xmlns:a16="http://schemas.microsoft.com/office/drawing/2014/main" id="{976F4A1A-D11D-0BB8-BE87-D6C51FB86084}"/>
              </a:ext>
            </a:extLst>
          </p:cNvPr>
          <p:cNvSpPr txBox="1">
            <a:spLocks noChangeArrowheads="1"/>
          </p:cNvSpPr>
          <p:nvPr/>
        </p:nvSpPr>
        <p:spPr bwMode="auto">
          <a:xfrm>
            <a:off x="7414419" y="4931583"/>
            <a:ext cx="1529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CC6600"/>
                </a:solidFill>
                <a:effectLst/>
                <a:uLnTx/>
                <a:uFillTx/>
                <a:latin typeface="Arial Unicode MS" pitchFamily="34" charset="-128"/>
                <a:ea typeface="Arial Unicode MS" pitchFamily="34" charset="-128"/>
                <a:cs typeface="Arial Unicode MS" pitchFamily="34" charset="-128"/>
              </a:rPr>
              <a:t>=264ملم 3</a:t>
            </a:r>
            <a:endParaRPr kumimoji="0" lang="en-US" sz="2400" b="1" i="0" u="none" strike="noStrike" kern="1200" cap="none" spc="0" normalizeH="0" baseline="0" noProof="0" dirty="0">
              <a:ln>
                <a:noFill/>
              </a:ln>
              <a:solidFill>
                <a:srgbClr val="CC6600"/>
              </a:solidFill>
              <a:effectLst/>
              <a:uLnTx/>
              <a:uFillTx/>
              <a:latin typeface="Arial" charset="0"/>
              <a:ea typeface="+mn-ea"/>
              <a:cs typeface="Arial" charset="0"/>
            </a:endParaRPr>
          </a:p>
        </p:txBody>
      </p:sp>
      <p:pic>
        <p:nvPicPr>
          <p:cNvPr id="5" name="Picture 264">
            <a:extLst>
              <a:ext uri="{FF2B5EF4-FFF2-40B4-BE49-F238E27FC236}">
                <a16:creationId xmlns:a16="http://schemas.microsoft.com/office/drawing/2014/main" id="{EDA27033-B433-0C12-F5D1-8552737A70A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B93DA878-DA50-3624-BFC1-67BBF0F97550}"/>
              </a:ext>
            </a:extLst>
          </p:cNvPr>
          <p:cNvPicPr>
            <a:picLocks noChangeAspect="1"/>
          </p:cNvPicPr>
          <p:nvPr/>
        </p:nvPicPr>
        <p:blipFill>
          <a:blip r:embed="rId4">
            <a:duotone>
              <a:prstClr val="black"/>
              <a:srgbClr val="92D050">
                <a:tint val="45000"/>
                <a:satMod val="400000"/>
              </a:srgbClr>
            </a:duotone>
          </a:blip>
          <a:stretch>
            <a:fillRect/>
          </a:stretch>
        </p:blipFill>
        <p:spPr>
          <a:xfrm>
            <a:off x="5038711" y="982672"/>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صورة 8">
            <a:extLst>
              <a:ext uri="{FF2B5EF4-FFF2-40B4-BE49-F238E27FC236}">
                <a16:creationId xmlns:a16="http://schemas.microsoft.com/office/drawing/2014/main" id="{EA93E1CC-3118-9ED9-08D9-7E8494979F10}"/>
              </a:ext>
            </a:extLst>
          </p:cNvPr>
          <p:cNvPicPr>
            <a:picLocks noChangeAspect="1"/>
          </p:cNvPicPr>
          <p:nvPr/>
        </p:nvPicPr>
        <p:blipFill>
          <a:blip r:embed="rId5"/>
          <a:stretch>
            <a:fillRect/>
          </a:stretch>
        </p:blipFill>
        <p:spPr>
          <a:xfrm>
            <a:off x="7601977" y="420841"/>
            <a:ext cx="2513878" cy="482308"/>
          </a:xfrm>
          <a:prstGeom prst="rect">
            <a:avLst/>
          </a:prstGeom>
        </p:spPr>
      </p:pic>
      <p:grpSp>
        <p:nvGrpSpPr>
          <p:cNvPr id="2" name="Group 12">
            <a:extLst>
              <a:ext uri="{FF2B5EF4-FFF2-40B4-BE49-F238E27FC236}">
                <a16:creationId xmlns:a16="http://schemas.microsoft.com/office/drawing/2014/main" id="{3823CC70-151E-FC2B-67CC-979EE2F512A5}"/>
              </a:ext>
            </a:extLst>
          </p:cNvPr>
          <p:cNvGrpSpPr>
            <a:grpSpLocks/>
          </p:cNvGrpSpPr>
          <p:nvPr/>
        </p:nvGrpSpPr>
        <p:grpSpPr bwMode="auto">
          <a:xfrm>
            <a:off x="6013228" y="3681413"/>
            <a:ext cx="2952750" cy="784226"/>
            <a:chOff x="2872" y="1806"/>
            <a:chExt cx="1860" cy="494"/>
          </a:xfrm>
        </p:grpSpPr>
        <p:sp>
          <p:nvSpPr>
            <p:cNvPr id="10" name="Text Box 13">
              <a:extLst>
                <a:ext uri="{FF2B5EF4-FFF2-40B4-BE49-F238E27FC236}">
                  <a16:creationId xmlns:a16="http://schemas.microsoft.com/office/drawing/2014/main" id="{E8150A47-0D7F-15F6-02A1-7DE36F778292}"/>
                </a:ext>
              </a:extLst>
            </p:cNvPr>
            <p:cNvSpPr txBox="1">
              <a:spLocks noChangeArrowheads="1"/>
            </p:cNvSpPr>
            <p:nvPr/>
          </p:nvSpPr>
          <p:spPr bwMode="auto">
            <a:xfrm>
              <a:off x="2872" y="1851"/>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ar-SA" sz="2400" b="1" i="0" u="sng" strike="noStrike" kern="1200" cap="none" spc="0" normalizeH="0" baseline="0" noProof="0" dirty="0">
                  <a:ln>
                    <a:noFill/>
                  </a:ln>
                  <a:solidFill>
                    <a:srgbClr val="000000"/>
                  </a:solidFill>
                  <a:effectLst/>
                  <a:uLnTx/>
                  <a:uFillTx/>
                  <a:latin typeface="Arial" charset="0"/>
                  <a:ea typeface="+mn-ea"/>
                  <a:cs typeface="Arial" charset="0"/>
                </a:rPr>
                <a:t>22</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a:ln>
                    <a:noFill/>
                  </a:ln>
                  <a:solidFill>
                    <a:srgbClr val="FF0000"/>
                  </a:solidFill>
                  <a:effectLst/>
                  <a:uLnTx/>
                  <a:uFillTx/>
                  <a:latin typeface="Arial" charset="0"/>
                  <a:ea typeface="+mn-ea"/>
                  <a:cs typeface="Arial" charset="0"/>
                </a:rPr>
                <a:t>36</a:t>
              </a:r>
              <a:r>
                <a:rPr kumimoji="0" lang="ar-SA" sz="2000" b="1" i="0" u="none" strike="noStrike" kern="1200" cap="none" spc="0" normalizeH="0" baseline="0" noProof="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ar-SA" sz="2000" b="1" i="0" u="none" strike="noStrike" kern="1200" cap="none" spc="0" normalizeH="0" baseline="0" noProof="0" dirty="0">
                  <a:ln>
                    <a:noFill/>
                  </a:ln>
                  <a:solidFill>
                    <a:srgbClr val="00B0F0"/>
                  </a:solidFill>
                  <a:effectLst/>
                  <a:uLnTx/>
                  <a:uFillTx/>
                  <a:latin typeface="Arial" charset="0"/>
                  <a:ea typeface="+mn-ea"/>
                  <a:cs typeface="Arial" charset="0"/>
                </a:rPr>
                <a:t>7</a:t>
              </a:r>
              <a:endParaRPr kumimoji="0" lang="en-US" sz="2000" b="1" i="0" u="none" strike="noStrike" kern="1200" cap="none" spc="0" normalizeH="0" baseline="0" noProof="0" dirty="0">
                <a:ln>
                  <a:noFill/>
                </a:ln>
                <a:solidFill>
                  <a:srgbClr val="00B0F0"/>
                </a:solidFill>
                <a:effectLst/>
                <a:uLnTx/>
                <a:uFillTx/>
                <a:latin typeface="Arial" charset="0"/>
                <a:ea typeface="+mn-ea"/>
                <a:cs typeface="Arial" charset="0"/>
              </a:endParaRPr>
            </a:p>
          </p:txBody>
        </p:sp>
        <p:grpSp>
          <p:nvGrpSpPr>
            <p:cNvPr id="11" name="Group 14">
              <a:extLst>
                <a:ext uri="{FF2B5EF4-FFF2-40B4-BE49-F238E27FC236}">
                  <a16:creationId xmlns:a16="http://schemas.microsoft.com/office/drawing/2014/main" id="{5684B674-091C-A293-2042-93A657F28C1C}"/>
                </a:ext>
              </a:extLst>
            </p:cNvPr>
            <p:cNvGrpSpPr>
              <a:grpSpLocks/>
            </p:cNvGrpSpPr>
            <p:nvPr/>
          </p:nvGrpSpPr>
          <p:grpSpPr bwMode="auto">
            <a:xfrm>
              <a:off x="4332" y="1806"/>
              <a:ext cx="182" cy="494"/>
              <a:chOff x="975" y="3090"/>
              <a:chExt cx="182" cy="494"/>
            </a:xfrm>
          </p:grpSpPr>
          <p:sp>
            <p:nvSpPr>
              <p:cNvPr id="12" name="Text Box 15">
                <a:extLst>
                  <a:ext uri="{FF2B5EF4-FFF2-40B4-BE49-F238E27FC236}">
                    <a16:creationId xmlns:a16="http://schemas.microsoft.com/office/drawing/2014/main" id="{DA084C58-F3B2-3A30-58F9-E6DC864D8311}"/>
                  </a:ext>
                </a:extLst>
              </p:cNvPr>
              <p:cNvSpPr txBox="1">
                <a:spLocks noChangeArrowheads="1"/>
              </p:cNvSpPr>
              <p:nvPr/>
            </p:nvSpPr>
            <p:spPr bwMode="auto">
              <a:xfrm>
                <a:off x="975" y="3090"/>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1</a:t>
                </a: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Line 16">
                <a:extLst>
                  <a:ext uri="{FF2B5EF4-FFF2-40B4-BE49-F238E27FC236}">
                    <a16:creationId xmlns:a16="http://schemas.microsoft.com/office/drawing/2014/main" id="{D9D54387-A759-BA2B-527B-21D5EC68A75D}"/>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 name="Text Box 17">
                <a:extLst>
                  <a:ext uri="{FF2B5EF4-FFF2-40B4-BE49-F238E27FC236}">
                    <a16:creationId xmlns:a16="http://schemas.microsoft.com/office/drawing/2014/main" id="{722AE360-F066-934E-BC61-C8721A695D63}"/>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charset="0"/>
                    <a:ea typeface="+mn-ea"/>
                    <a:cs typeface="Arial" charset="0"/>
                  </a:rPr>
                  <a:t>3</a:t>
                </a: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sp>
        <p:nvSpPr>
          <p:cNvPr id="15" name="مربع نص 14">
            <a:extLst>
              <a:ext uri="{FF2B5EF4-FFF2-40B4-BE49-F238E27FC236}">
                <a16:creationId xmlns:a16="http://schemas.microsoft.com/office/drawing/2014/main" id="{01DB8BCD-8EE9-950C-2EEA-122C8F731DC4}"/>
              </a:ext>
            </a:extLst>
          </p:cNvPr>
          <p:cNvSpPr txBox="1"/>
          <p:nvPr/>
        </p:nvSpPr>
        <p:spPr>
          <a:xfrm>
            <a:off x="7680325" y="4054348"/>
            <a:ext cx="381000" cy="461665"/>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Arial" charset="0"/>
                <a:ea typeface="+mn-ea"/>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 name="مربع نص 15">
            <a:extLst>
              <a:ext uri="{FF2B5EF4-FFF2-40B4-BE49-F238E27FC236}">
                <a16:creationId xmlns:a16="http://schemas.microsoft.com/office/drawing/2014/main" id="{7F75738F-F0EA-763B-64AD-9674F6701DCD}"/>
              </a:ext>
            </a:extLst>
          </p:cNvPr>
          <p:cNvSpPr txBox="1"/>
          <p:nvPr/>
        </p:nvSpPr>
        <p:spPr>
          <a:xfrm>
            <a:off x="5843588" y="1694694"/>
            <a:ext cx="4343967" cy="487506"/>
          </a:xfrm>
          <a:prstGeom prst="rect">
            <a:avLst/>
          </a:prstGeom>
          <a:noFill/>
        </p:spPr>
        <p:txBody>
          <a:bodyPr wrap="square">
            <a:spAutoFit/>
          </a:bodyPr>
          <a:lstStyle/>
          <a:p>
            <a:pPr marL="0" marR="0" lvl="0" indent="0" algn="r" defTabSz="914400" rtl="1" eaLnBrk="1" fontAlgn="base" latinLnBrk="0" hangingPunct="1">
              <a:lnSpc>
                <a:spcPct val="107000"/>
              </a:lnSpc>
              <a:spcBef>
                <a:spcPct val="0"/>
              </a:spcBef>
              <a:spcAft>
                <a:spcPts val="800"/>
              </a:spcAft>
              <a:buClrTx/>
              <a:buSzTx/>
              <a:buFontTx/>
              <a:buNone/>
              <a:tabLst/>
              <a:defRPr/>
            </a:pP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حجم المخروط= </a:t>
            </a:r>
            <a:r>
              <a:rPr kumimoji="0" lang="ar-SA" sz="2400" b="1" i="0" u="none" strike="noStrike" kern="0" cap="none" spc="0" normalizeH="0" baseline="0" noProof="0">
                <a:ln>
                  <a:noFill/>
                </a:ln>
                <a:solidFill>
                  <a:srgbClr val="000000"/>
                </a:solidFill>
                <a:effectLst/>
                <a:uLnTx/>
                <a:uFillTx/>
                <a:latin typeface="Traditional Arabic" panose="02020603050405020304" pitchFamily="18" charset="-78"/>
                <a:ea typeface="Times New Roman" panose="02020603050405020304" pitchFamily="18" charset="0"/>
                <a:cs typeface="Al-KsorZulfiMath" panose="02010000000000000000" pitchFamily="2" charset="-78"/>
              </a:rPr>
              <a:t>!؛3 </a:t>
            </a: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r>
              <a:rPr kumimoji="0" lang="ar-SA" sz="2400" b="1" i="0" u="none" strike="noStrike" kern="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kumimoji="0" lang="ar-SA" sz="2400" b="1"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 </a:t>
            </a:r>
            <a:r>
              <a:rPr kumimoji="0" lang="ar-SA" sz="2400" b="1" i="0" u="none" strike="noStrike" kern="0" cap="none" spc="0" normalizeH="0" baseline="0" noProof="0">
                <a:ln>
                  <a:noFill/>
                </a:ln>
                <a:solidFill>
                  <a:srgbClr val="00B0F0"/>
                </a:solidFill>
                <a:effectLst/>
                <a:uLnTx/>
                <a:uFillTx/>
                <a:latin typeface="Calibri" panose="020F0502020204030204" pitchFamily="34" charset="0"/>
                <a:ea typeface="Times New Roman" panose="02020603050405020304" pitchFamily="18" charset="0"/>
                <a:cs typeface="Traditional Arabic" panose="02020603050405020304" pitchFamily="18" charset="-78"/>
              </a:rPr>
              <a:t>الارتفاع</a:t>
            </a:r>
            <a:endParaRPr kumimoji="0" lang="en-US" sz="2400" b="0" i="0" u="none" strike="noStrike" kern="100" cap="none" spc="0" normalizeH="0" baseline="0" noProof="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071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3732"/>
                                        </p:tgtEl>
                                        <p:attrNameLst>
                                          <p:attrName>style.visibility</p:attrName>
                                        </p:attrNameLst>
                                      </p:cBhvr>
                                      <p:to>
                                        <p:strVal val="visible"/>
                                      </p:to>
                                    </p:set>
                                    <p:anim calcmode="lin" valueType="num">
                                      <p:cBhvr>
                                        <p:cTn id="14" dur="1000" fill="hold"/>
                                        <p:tgtEl>
                                          <p:spTgt spid="73732"/>
                                        </p:tgtEl>
                                        <p:attrNameLst>
                                          <p:attrName>ppt_x</p:attrName>
                                        </p:attrNameLst>
                                      </p:cBhvr>
                                      <p:tavLst>
                                        <p:tav tm="0">
                                          <p:val>
                                            <p:strVal val="#ppt_x-.2"/>
                                          </p:val>
                                        </p:tav>
                                        <p:tav tm="100000">
                                          <p:val>
                                            <p:strVal val="#ppt_x"/>
                                          </p:val>
                                        </p:tav>
                                      </p:tavLst>
                                    </p:anim>
                                    <p:anim calcmode="lin" valueType="num">
                                      <p:cBhvr>
                                        <p:cTn id="15"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3734"/>
                                        </p:tgtEl>
                                        <p:attrNameLst>
                                          <p:attrName>style.visibility</p:attrName>
                                        </p:attrNameLst>
                                      </p:cBhvr>
                                      <p:to>
                                        <p:strVal val="visible"/>
                                      </p:to>
                                    </p:set>
                                    <p:anim calcmode="lin" valueType="num">
                                      <p:cBhvr>
                                        <p:cTn id="21" dur="1000" fill="hold"/>
                                        <p:tgtEl>
                                          <p:spTgt spid="73734"/>
                                        </p:tgtEl>
                                        <p:attrNameLst>
                                          <p:attrName>ppt_x</p:attrName>
                                        </p:attrNameLst>
                                      </p:cBhvr>
                                      <p:tavLst>
                                        <p:tav tm="0">
                                          <p:val>
                                            <p:strVal val="#ppt_x-.2"/>
                                          </p:val>
                                        </p:tav>
                                        <p:tav tm="100000">
                                          <p:val>
                                            <p:strVal val="#ppt_x"/>
                                          </p:val>
                                        </p:tav>
                                      </p:tavLst>
                                    </p:anim>
                                    <p:anim calcmode="lin" valueType="num">
                                      <p:cBhvr>
                                        <p:cTn id="22"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3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3740"/>
                                        </p:tgtEl>
                                        <p:attrNameLst>
                                          <p:attrName>style.visibility</p:attrName>
                                        </p:attrNameLst>
                                      </p:cBhvr>
                                      <p:to>
                                        <p:strVal val="visible"/>
                                      </p:to>
                                    </p:set>
                                    <p:anim calcmode="lin" valueType="num">
                                      <p:cBhvr>
                                        <p:cTn id="28" dur="1000" fill="hold"/>
                                        <p:tgtEl>
                                          <p:spTgt spid="73740"/>
                                        </p:tgtEl>
                                        <p:attrNameLst>
                                          <p:attrName>ppt_x</p:attrName>
                                        </p:attrNameLst>
                                      </p:cBhvr>
                                      <p:tavLst>
                                        <p:tav tm="0">
                                          <p:val>
                                            <p:strVal val="#ppt_x-.2"/>
                                          </p:val>
                                        </p:tav>
                                        <p:tav tm="100000">
                                          <p:val>
                                            <p:strVal val="#ppt_x"/>
                                          </p:val>
                                        </p:tav>
                                      </p:tavLst>
                                    </p:anim>
                                    <p:anim calcmode="lin" valueType="num">
                                      <p:cBhvr>
                                        <p:cTn id="29"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37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3733"/>
                                        </p:tgtEl>
                                        <p:attrNameLst>
                                          <p:attrName>style.visibility</p:attrName>
                                        </p:attrNameLst>
                                      </p:cBhvr>
                                      <p:to>
                                        <p:strVal val="visible"/>
                                      </p:to>
                                    </p:set>
                                    <p:animEffect transition="in" filter="fade">
                                      <p:cBhvr>
                                        <p:cTn id="70" dur="500"/>
                                        <p:tgtEl>
                                          <p:spTgt spid="737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30" grpId="0"/>
      <p:bldP spid="7" grpId="0"/>
      <p:bldP spid="42" grpId="0"/>
      <p:bldP spid="15"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9B0A-096B-2611-4880-4763148A12B6}"/>
            </a:ext>
          </a:extLst>
        </p:cNvPr>
        <p:cNvGrpSpPr/>
        <p:nvPr/>
      </p:nvGrpSpPr>
      <p:grpSpPr>
        <a:xfrm>
          <a:off x="0" y="0"/>
          <a:ext cx="0" cy="0"/>
          <a:chOff x="0" y="0"/>
          <a:chExt cx="0" cy="0"/>
        </a:xfrm>
      </p:grpSpPr>
      <p:sp>
        <p:nvSpPr>
          <p:cNvPr id="73732" name="Text Box 4">
            <a:extLst>
              <a:ext uri="{FF2B5EF4-FFF2-40B4-BE49-F238E27FC236}">
                <a16:creationId xmlns:a16="http://schemas.microsoft.com/office/drawing/2014/main" id="{B1D8523C-BD64-3ABC-892D-1D82AD0A2A13}"/>
              </a:ext>
            </a:extLst>
          </p:cNvPr>
          <p:cNvSpPr txBox="1">
            <a:spLocks noChangeArrowheads="1"/>
          </p:cNvSpPr>
          <p:nvPr/>
        </p:nvSpPr>
        <p:spPr bwMode="auto">
          <a:xfrm>
            <a:off x="8472489" y="2201864"/>
            <a:ext cx="1979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CC6600"/>
                </a:solidFill>
              </a:rPr>
              <a:t>حجم المخروط =</a:t>
            </a:r>
            <a:endParaRPr lang="en-US" sz="2400" b="1">
              <a:solidFill>
                <a:srgbClr val="CC6600"/>
              </a:solidFill>
            </a:endParaRPr>
          </a:p>
        </p:txBody>
      </p:sp>
      <p:sp>
        <p:nvSpPr>
          <p:cNvPr id="73733" name="Text Box 5">
            <a:extLst>
              <a:ext uri="{FF2B5EF4-FFF2-40B4-BE49-F238E27FC236}">
                <a16:creationId xmlns:a16="http://schemas.microsoft.com/office/drawing/2014/main" id="{00A18167-642E-AE73-E5AC-1AD5FC6925EC}"/>
              </a:ext>
            </a:extLst>
          </p:cNvPr>
          <p:cNvSpPr txBox="1">
            <a:spLocks noChangeArrowheads="1"/>
          </p:cNvSpPr>
          <p:nvPr/>
        </p:nvSpPr>
        <p:spPr bwMode="auto">
          <a:xfrm>
            <a:off x="7518400" y="4910734"/>
            <a:ext cx="14763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400" b="1" dirty="0">
                <a:solidFill>
                  <a:srgbClr val="CC6600"/>
                </a:solidFill>
                <a:latin typeface="Arial Unicode MS" pitchFamily="34" charset="-128"/>
                <a:ea typeface="Arial Unicode MS" pitchFamily="34" charset="-128"/>
                <a:cs typeface="Arial Unicode MS" pitchFamily="34" charset="-128"/>
              </a:rPr>
              <a:t>≈</a:t>
            </a:r>
            <a:r>
              <a:rPr lang="ar-SA" sz="2400" b="1" dirty="0">
                <a:solidFill>
                  <a:srgbClr val="CC6600"/>
                </a:solidFill>
              </a:rPr>
              <a:t>  66 م3</a:t>
            </a:r>
            <a:endParaRPr lang="en-US" sz="2400" b="1" dirty="0">
              <a:solidFill>
                <a:srgbClr val="CC6600"/>
              </a:solidFill>
            </a:endParaRPr>
          </a:p>
        </p:txBody>
      </p:sp>
      <p:grpSp>
        <p:nvGrpSpPr>
          <p:cNvPr id="73734" name="Group 6">
            <a:extLst>
              <a:ext uri="{FF2B5EF4-FFF2-40B4-BE49-F238E27FC236}">
                <a16:creationId xmlns:a16="http://schemas.microsoft.com/office/drawing/2014/main" id="{61A8DBBD-394A-A6E0-9FA9-F23495888726}"/>
              </a:ext>
            </a:extLst>
          </p:cNvPr>
          <p:cNvGrpSpPr>
            <a:grpSpLocks/>
          </p:cNvGrpSpPr>
          <p:nvPr/>
        </p:nvGrpSpPr>
        <p:grpSpPr bwMode="auto">
          <a:xfrm>
            <a:off x="5843588" y="2074864"/>
            <a:ext cx="2736850" cy="719137"/>
            <a:chOff x="2721" y="2895"/>
            <a:chExt cx="1724" cy="453"/>
          </a:xfrm>
        </p:grpSpPr>
        <p:sp>
          <p:nvSpPr>
            <p:cNvPr id="73735" name="Text Box 7">
              <a:extLst>
                <a:ext uri="{FF2B5EF4-FFF2-40B4-BE49-F238E27FC236}">
                  <a16:creationId xmlns:a16="http://schemas.microsoft.com/office/drawing/2014/main" id="{746D90B8-6AB0-AA35-FF2B-F499B847943A}"/>
                </a:ext>
              </a:extLst>
            </p:cNvPr>
            <p:cNvSpPr txBox="1">
              <a:spLocks noChangeArrowheads="1"/>
            </p:cNvSpPr>
            <p:nvPr/>
          </p:nvSpPr>
          <p:spPr bwMode="auto">
            <a:xfrm>
              <a:off x="2721" y="2976"/>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grpSp>
          <p:nvGrpSpPr>
            <p:cNvPr id="73736" name="Group 8">
              <a:extLst>
                <a:ext uri="{FF2B5EF4-FFF2-40B4-BE49-F238E27FC236}">
                  <a16:creationId xmlns:a16="http://schemas.microsoft.com/office/drawing/2014/main" id="{5B6F7858-742D-6D31-225F-F0AFED2B34BD}"/>
                </a:ext>
              </a:extLst>
            </p:cNvPr>
            <p:cNvGrpSpPr>
              <a:grpSpLocks/>
            </p:cNvGrpSpPr>
            <p:nvPr/>
          </p:nvGrpSpPr>
          <p:grpSpPr bwMode="auto">
            <a:xfrm>
              <a:off x="4263" y="2895"/>
              <a:ext cx="182" cy="453"/>
              <a:chOff x="975" y="3090"/>
              <a:chExt cx="182" cy="453"/>
            </a:xfrm>
          </p:grpSpPr>
          <p:sp>
            <p:nvSpPr>
              <p:cNvPr id="73737" name="Text Box 9">
                <a:extLst>
                  <a:ext uri="{FF2B5EF4-FFF2-40B4-BE49-F238E27FC236}">
                    <a16:creationId xmlns:a16="http://schemas.microsoft.com/office/drawing/2014/main" id="{6DE4599E-DC4A-AB8A-023F-954DE941D6E2}"/>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73738" name="Line 10">
                <a:extLst>
                  <a:ext uri="{FF2B5EF4-FFF2-40B4-BE49-F238E27FC236}">
                    <a16:creationId xmlns:a16="http://schemas.microsoft.com/office/drawing/2014/main" id="{1B54127D-9CC8-B1A9-9C14-B1AC9FBFCF93}"/>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Text Box 11">
                <a:extLst>
                  <a:ext uri="{FF2B5EF4-FFF2-40B4-BE49-F238E27FC236}">
                    <a16:creationId xmlns:a16="http://schemas.microsoft.com/office/drawing/2014/main" id="{CF25ED62-2827-5CC6-1E2A-2600B8AAA142}"/>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3</a:t>
                </a:r>
                <a:endParaRPr lang="en-US" sz="2000" b="1"/>
              </a:p>
            </p:txBody>
          </p:sp>
        </p:grpSp>
      </p:grpSp>
      <p:grpSp>
        <p:nvGrpSpPr>
          <p:cNvPr id="73740" name="Group 12">
            <a:extLst>
              <a:ext uri="{FF2B5EF4-FFF2-40B4-BE49-F238E27FC236}">
                <a16:creationId xmlns:a16="http://schemas.microsoft.com/office/drawing/2014/main" id="{70F3486B-4D82-A4F9-5717-3566A8B51AD5}"/>
              </a:ext>
            </a:extLst>
          </p:cNvPr>
          <p:cNvGrpSpPr>
            <a:grpSpLocks/>
          </p:cNvGrpSpPr>
          <p:nvPr/>
        </p:nvGrpSpPr>
        <p:grpSpPr bwMode="auto">
          <a:xfrm>
            <a:off x="5973763" y="2984502"/>
            <a:ext cx="2952750" cy="762001"/>
            <a:chOff x="2894" y="1820"/>
            <a:chExt cx="1860" cy="480"/>
          </a:xfrm>
        </p:grpSpPr>
        <p:sp>
          <p:nvSpPr>
            <p:cNvPr id="73741" name="Text Box 13">
              <a:extLst>
                <a:ext uri="{FF2B5EF4-FFF2-40B4-BE49-F238E27FC236}">
                  <a16:creationId xmlns:a16="http://schemas.microsoft.com/office/drawing/2014/main" id="{0C79D673-D2EE-4478-ECD8-52583F38DFE4}"/>
                </a:ext>
              </a:extLst>
            </p:cNvPr>
            <p:cNvSpPr txBox="1">
              <a:spLocks noChangeArrowheads="1"/>
            </p:cNvSpPr>
            <p:nvPr/>
          </p:nvSpPr>
          <p:spPr bwMode="auto">
            <a:xfrm>
              <a:off x="2894" y="1879"/>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400" b="1" dirty="0"/>
                <a:t>=       × </a:t>
              </a:r>
              <a:r>
                <a:rPr lang="ar-SA" sz="2400" b="1" u="sng" dirty="0"/>
                <a:t>22</a:t>
              </a:r>
              <a:r>
                <a:rPr lang="ar-SA" sz="2400" b="1" dirty="0"/>
                <a:t> × </a:t>
              </a:r>
              <a:r>
                <a:rPr lang="ar-SA" sz="3200" b="1" baseline="30000" dirty="0"/>
                <a:t>2</a:t>
              </a:r>
              <a:r>
                <a:rPr lang="ar-SA" sz="2400" b="1" dirty="0">
                  <a:solidFill>
                    <a:srgbClr val="FF0000"/>
                  </a:solidFill>
                </a:rPr>
                <a:t>3</a:t>
              </a:r>
              <a:r>
                <a:rPr lang="ar-SA" sz="2400" b="1" dirty="0"/>
                <a:t> × </a:t>
              </a:r>
              <a:r>
                <a:rPr lang="ar-SA" sz="2400" b="1" dirty="0">
                  <a:solidFill>
                    <a:srgbClr val="00B0F0"/>
                  </a:solidFill>
                </a:rPr>
                <a:t>7</a:t>
              </a:r>
              <a:endParaRPr lang="en-US" sz="2400" b="1" dirty="0">
                <a:solidFill>
                  <a:srgbClr val="00B0F0"/>
                </a:solidFill>
              </a:endParaRPr>
            </a:p>
          </p:txBody>
        </p:sp>
        <p:grpSp>
          <p:nvGrpSpPr>
            <p:cNvPr id="73742" name="Group 14">
              <a:extLst>
                <a:ext uri="{FF2B5EF4-FFF2-40B4-BE49-F238E27FC236}">
                  <a16:creationId xmlns:a16="http://schemas.microsoft.com/office/drawing/2014/main" id="{E11B8366-2CC1-074E-F0E9-30F44D04DD55}"/>
                </a:ext>
              </a:extLst>
            </p:cNvPr>
            <p:cNvGrpSpPr>
              <a:grpSpLocks/>
            </p:cNvGrpSpPr>
            <p:nvPr/>
          </p:nvGrpSpPr>
          <p:grpSpPr bwMode="auto">
            <a:xfrm>
              <a:off x="4332" y="1820"/>
              <a:ext cx="182" cy="480"/>
              <a:chOff x="975" y="3104"/>
              <a:chExt cx="182" cy="480"/>
            </a:xfrm>
          </p:grpSpPr>
          <p:sp>
            <p:nvSpPr>
              <p:cNvPr id="73743" name="Text Box 15">
                <a:extLst>
                  <a:ext uri="{FF2B5EF4-FFF2-40B4-BE49-F238E27FC236}">
                    <a16:creationId xmlns:a16="http://schemas.microsoft.com/office/drawing/2014/main" id="{EB6117C7-2586-BC1E-D460-E82371A7843E}"/>
                  </a:ext>
                </a:extLst>
              </p:cNvPr>
              <p:cNvSpPr txBox="1">
                <a:spLocks noChangeArrowheads="1"/>
              </p:cNvSpPr>
              <p:nvPr/>
            </p:nvSpPr>
            <p:spPr bwMode="auto">
              <a:xfrm>
                <a:off x="975" y="3104"/>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73744" name="Line 16">
                <a:extLst>
                  <a:ext uri="{FF2B5EF4-FFF2-40B4-BE49-F238E27FC236}">
                    <a16:creationId xmlns:a16="http://schemas.microsoft.com/office/drawing/2014/main" id="{797626BE-513F-FF25-4FBD-8B1DAE1CA589}"/>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Text Box 17">
                <a:extLst>
                  <a:ext uri="{FF2B5EF4-FFF2-40B4-BE49-F238E27FC236}">
                    <a16:creationId xmlns:a16="http://schemas.microsoft.com/office/drawing/2014/main" id="{F8D288E6-9A3C-1F83-5AE2-1DBAA6EAC7E0}"/>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grpSp>
        <p:nvGrpSpPr>
          <p:cNvPr id="73755" name="Group 27">
            <a:extLst>
              <a:ext uri="{FF2B5EF4-FFF2-40B4-BE49-F238E27FC236}">
                <a16:creationId xmlns:a16="http://schemas.microsoft.com/office/drawing/2014/main" id="{E216AA8B-C9B8-5402-768C-BEB0E017DFFE}"/>
              </a:ext>
            </a:extLst>
          </p:cNvPr>
          <p:cNvGrpSpPr>
            <a:grpSpLocks/>
          </p:cNvGrpSpPr>
          <p:nvPr/>
        </p:nvGrpSpPr>
        <p:grpSpPr bwMode="auto">
          <a:xfrm>
            <a:off x="2316163" y="2312988"/>
            <a:ext cx="1835150" cy="1871662"/>
            <a:chOff x="499" y="1457"/>
            <a:chExt cx="1156" cy="1179"/>
          </a:xfrm>
        </p:grpSpPr>
        <p:pic>
          <p:nvPicPr>
            <p:cNvPr id="73752" name="Picture 24">
              <a:extLst>
                <a:ext uri="{FF2B5EF4-FFF2-40B4-BE49-F238E27FC236}">
                  <a16:creationId xmlns:a16="http://schemas.microsoft.com/office/drawing/2014/main" id="{861F010B-DD12-6BBF-1C3D-787BFB3CD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 y="1457"/>
              <a:ext cx="1088"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4" name="Rectangle 26">
              <a:extLst>
                <a:ext uri="{FF2B5EF4-FFF2-40B4-BE49-F238E27FC236}">
                  <a16:creationId xmlns:a16="http://schemas.microsoft.com/office/drawing/2014/main" id="{131EE020-2B8E-23E7-7C4C-5402DC7A7D61}"/>
                </a:ext>
              </a:extLst>
            </p:cNvPr>
            <p:cNvSpPr>
              <a:spLocks noChangeArrowheads="1"/>
            </p:cNvSpPr>
            <p:nvPr/>
          </p:nvSpPr>
          <p:spPr bwMode="auto">
            <a:xfrm>
              <a:off x="1565" y="1888"/>
              <a:ext cx="90" cy="1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مربع نص 1">
            <a:extLst>
              <a:ext uri="{FF2B5EF4-FFF2-40B4-BE49-F238E27FC236}">
                <a16:creationId xmlns:a16="http://schemas.microsoft.com/office/drawing/2014/main" id="{D137971D-7425-741D-ACF5-A75D065097EC}"/>
              </a:ext>
            </a:extLst>
          </p:cNvPr>
          <p:cNvSpPr txBox="1"/>
          <p:nvPr/>
        </p:nvSpPr>
        <p:spPr>
          <a:xfrm>
            <a:off x="3719513" y="2962275"/>
            <a:ext cx="431800" cy="369332"/>
          </a:xfrm>
          <a:prstGeom prst="rect">
            <a:avLst/>
          </a:prstGeom>
          <a:solidFill>
            <a:schemeClr val="bg1"/>
          </a:solidFill>
        </p:spPr>
        <p:txBody>
          <a:bodyPr wrap="square" rtlCol="0">
            <a:spAutoFit/>
          </a:bodyPr>
          <a:lstStyle/>
          <a:p>
            <a:r>
              <a:rPr lang="ar-SA" dirty="0"/>
              <a:t>3م</a:t>
            </a:r>
            <a:endParaRPr lang="en-US" dirty="0"/>
          </a:p>
        </p:txBody>
      </p:sp>
      <p:sp>
        <p:nvSpPr>
          <p:cNvPr id="3" name="مربع نص 2">
            <a:extLst>
              <a:ext uri="{FF2B5EF4-FFF2-40B4-BE49-F238E27FC236}">
                <a16:creationId xmlns:a16="http://schemas.microsoft.com/office/drawing/2014/main" id="{863AC4D6-B240-6A47-7987-1BD782E10215}"/>
              </a:ext>
            </a:extLst>
          </p:cNvPr>
          <p:cNvSpPr txBox="1"/>
          <p:nvPr/>
        </p:nvSpPr>
        <p:spPr>
          <a:xfrm>
            <a:off x="7422073" y="3437360"/>
            <a:ext cx="320675" cy="400110"/>
          </a:xfrm>
          <a:prstGeom prst="rect">
            <a:avLst/>
          </a:prstGeom>
          <a:noFill/>
        </p:spPr>
        <p:txBody>
          <a:bodyPr wrap="square" rtlCol="0">
            <a:spAutoFit/>
          </a:bodyPr>
          <a:lstStyle/>
          <a:p>
            <a:r>
              <a:rPr lang="ar-SA" sz="2000" b="1" dirty="0"/>
              <a:t>7</a:t>
            </a:r>
            <a:endParaRPr lang="en-US" b="1" dirty="0"/>
          </a:p>
        </p:txBody>
      </p:sp>
      <p:sp>
        <p:nvSpPr>
          <p:cNvPr id="30" name="مربع نص 29">
            <a:extLst>
              <a:ext uri="{FF2B5EF4-FFF2-40B4-BE49-F238E27FC236}">
                <a16:creationId xmlns:a16="http://schemas.microsoft.com/office/drawing/2014/main" id="{470810B3-B7F9-1B16-2463-8EACBF9DB465}"/>
              </a:ext>
            </a:extLst>
          </p:cNvPr>
          <p:cNvSpPr txBox="1"/>
          <p:nvPr/>
        </p:nvSpPr>
        <p:spPr>
          <a:xfrm>
            <a:off x="6887864" y="3626693"/>
            <a:ext cx="359240" cy="369332"/>
          </a:xfrm>
          <a:prstGeom prst="rect">
            <a:avLst/>
          </a:prstGeom>
          <a:noFill/>
        </p:spPr>
        <p:txBody>
          <a:bodyPr wrap="square" rtlCol="0">
            <a:spAutoFit/>
          </a:bodyPr>
          <a:lstStyle/>
          <a:p>
            <a:r>
              <a:rPr lang="ar-SA" b="1">
                <a:solidFill>
                  <a:srgbClr val="002060"/>
                </a:solidFill>
              </a:rPr>
              <a:t>3</a:t>
            </a:r>
            <a:endParaRPr lang="en-US" b="1" dirty="0">
              <a:solidFill>
                <a:srgbClr val="002060"/>
              </a:solidFill>
            </a:endParaRPr>
          </a:p>
        </p:txBody>
      </p:sp>
      <p:cxnSp>
        <p:nvCxnSpPr>
          <p:cNvPr id="5" name="رابط مستقيم 4">
            <a:extLst>
              <a:ext uri="{FF2B5EF4-FFF2-40B4-BE49-F238E27FC236}">
                <a16:creationId xmlns:a16="http://schemas.microsoft.com/office/drawing/2014/main" id="{3F0ED8FB-9739-352B-C594-D79946592F75}"/>
              </a:ext>
            </a:extLst>
          </p:cNvPr>
          <p:cNvCxnSpPr/>
          <p:nvPr/>
        </p:nvCxnSpPr>
        <p:spPr bwMode="auto">
          <a:xfrm flipH="1">
            <a:off x="7025016" y="3920379"/>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رابط مستقيم 32">
            <a:extLst>
              <a:ext uri="{FF2B5EF4-FFF2-40B4-BE49-F238E27FC236}">
                <a16:creationId xmlns:a16="http://schemas.microsoft.com/office/drawing/2014/main" id="{9FC26689-8AE7-8264-01DD-68F93A362C91}"/>
              </a:ext>
            </a:extLst>
          </p:cNvPr>
          <p:cNvCxnSpPr/>
          <p:nvPr/>
        </p:nvCxnSpPr>
        <p:spPr bwMode="auto">
          <a:xfrm flipH="1">
            <a:off x="8400298" y="4176198"/>
            <a:ext cx="171451" cy="188357"/>
          </a:xfrm>
          <a:prstGeom prst="line">
            <a:avLst/>
          </a:prstGeom>
          <a:solidFill>
            <a:schemeClr val="accent1"/>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رابط مستقيم 33">
            <a:extLst>
              <a:ext uri="{FF2B5EF4-FFF2-40B4-BE49-F238E27FC236}">
                <a16:creationId xmlns:a16="http://schemas.microsoft.com/office/drawing/2014/main" id="{3205A25F-20B1-A0C0-6C3D-977CEC2C4588}"/>
              </a:ext>
            </a:extLst>
          </p:cNvPr>
          <p:cNvCxnSpPr/>
          <p:nvPr/>
        </p:nvCxnSpPr>
        <p:spPr bwMode="auto">
          <a:xfrm flipH="1">
            <a:off x="6543674" y="3969822"/>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رابط مستقيم 34">
            <a:extLst>
              <a:ext uri="{FF2B5EF4-FFF2-40B4-BE49-F238E27FC236}">
                <a16:creationId xmlns:a16="http://schemas.microsoft.com/office/drawing/2014/main" id="{D2FDA577-E27D-EDE8-2AAF-AAE4659B778D}"/>
              </a:ext>
            </a:extLst>
          </p:cNvPr>
          <p:cNvCxnSpPr/>
          <p:nvPr/>
        </p:nvCxnSpPr>
        <p:spPr bwMode="auto">
          <a:xfrm flipH="1">
            <a:off x="7637551" y="4288679"/>
            <a:ext cx="171451" cy="188357"/>
          </a:xfrm>
          <a:prstGeom prst="line">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264">
            <a:extLst>
              <a:ext uri="{FF2B5EF4-FFF2-40B4-BE49-F238E27FC236}">
                <a16:creationId xmlns:a16="http://schemas.microsoft.com/office/drawing/2014/main" id="{5EDE0F57-7AD7-D17B-D81E-C943B79F1A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80" y="81567"/>
            <a:ext cx="1592262" cy="18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a:extLst>
              <a:ext uri="{FF2B5EF4-FFF2-40B4-BE49-F238E27FC236}">
                <a16:creationId xmlns:a16="http://schemas.microsoft.com/office/drawing/2014/main" id="{D0C4AD6B-6ADC-8F02-C9C7-0D8B25B5BF81}"/>
              </a:ext>
            </a:extLst>
          </p:cNvPr>
          <p:cNvPicPr>
            <a:picLocks noChangeAspect="1"/>
          </p:cNvPicPr>
          <p:nvPr/>
        </p:nvPicPr>
        <p:blipFill>
          <a:blip r:embed="rId4"/>
          <a:stretch>
            <a:fillRect/>
          </a:stretch>
        </p:blipFill>
        <p:spPr>
          <a:xfrm>
            <a:off x="7582411" y="828433"/>
            <a:ext cx="2513878" cy="482308"/>
          </a:xfrm>
          <a:prstGeom prst="rect">
            <a:avLst/>
          </a:prstGeom>
        </p:spPr>
      </p:pic>
      <p:pic>
        <p:nvPicPr>
          <p:cNvPr id="7" name="صورة 6">
            <a:extLst>
              <a:ext uri="{FF2B5EF4-FFF2-40B4-BE49-F238E27FC236}">
                <a16:creationId xmlns:a16="http://schemas.microsoft.com/office/drawing/2014/main" id="{E5401C51-63CC-7628-DB43-5C194DB3104C}"/>
              </a:ext>
            </a:extLst>
          </p:cNvPr>
          <p:cNvPicPr>
            <a:picLocks noChangeAspect="1"/>
          </p:cNvPicPr>
          <p:nvPr/>
        </p:nvPicPr>
        <p:blipFill>
          <a:blip r:embed="rId5">
            <a:duotone>
              <a:prstClr val="black"/>
              <a:srgbClr val="92D050">
                <a:tint val="45000"/>
                <a:satMod val="400000"/>
              </a:srgbClr>
            </a:duotone>
          </a:blip>
          <a:stretch>
            <a:fillRect/>
          </a:stretch>
        </p:blipFill>
        <p:spPr>
          <a:xfrm>
            <a:off x="4967809" y="1435850"/>
            <a:ext cx="5141797" cy="5810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8" name="Group 12">
            <a:extLst>
              <a:ext uri="{FF2B5EF4-FFF2-40B4-BE49-F238E27FC236}">
                <a16:creationId xmlns:a16="http://schemas.microsoft.com/office/drawing/2014/main" id="{EBCD1D78-6AC9-00BE-7541-1B41602E7E7E}"/>
              </a:ext>
            </a:extLst>
          </p:cNvPr>
          <p:cNvGrpSpPr>
            <a:grpSpLocks/>
          </p:cNvGrpSpPr>
          <p:nvPr/>
        </p:nvGrpSpPr>
        <p:grpSpPr bwMode="auto">
          <a:xfrm>
            <a:off x="6062332" y="3740151"/>
            <a:ext cx="2952750" cy="762001"/>
            <a:chOff x="2894" y="1820"/>
            <a:chExt cx="1860" cy="480"/>
          </a:xfrm>
        </p:grpSpPr>
        <p:sp>
          <p:nvSpPr>
            <p:cNvPr id="9" name="Text Box 13">
              <a:extLst>
                <a:ext uri="{FF2B5EF4-FFF2-40B4-BE49-F238E27FC236}">
                  <a16:creationId xmlns:a16="http://schemas.microsoft.com/office/drawing/2014/main" id="{D3C6F865-71EA-0289-D245-32E155941B0B}"/>
                </a:ext>
              </a:extLst>
            </p:cNvPr>
            <p:cNvSpPr txBox="1">
              <a:spLocks noChangeArrowheads="1"/>
            </p:cNvSpPr>
            <p:nvPr/>
          </p:nvSpPr>
          <p:spPr bwMode="auto">
            <a:xfrm>
              <a:off x="2894" y="1879"/>
              <a:ext cx="18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2400" b="1" dirty="0"/>
                <a:t>=       × </a:t>
              </a:r>
              <a:r>
                <a:rPr lang="ar-SA" sz="2400" b="1" u="sng" dirty="0"/>
                <a:t>22</a:t>
              </a:r>
              <a:r>
                <a:rPr lang="ar-SA" sz="2400" b="1" dirty="0"/>
                <a:t> </a:t>
              </a:r>
              <a:r>
                <a:rPr lang="ar-SA" sz="2400" b="1"/>
                <a:t>× </a:t>
              </a:r>
              <a:r>
                <a:rPr lang="ar-SA" sz="2400" b="1">
                  <a:solidFill>
                    <a:srgbClr val="FF0000"/>
                  </a:solidFill>
                </a:rPr>
                <a:t>9</a:t>
              </a:r>
              <a:r>
                <a:rPr lang="ar-SA" sz="2400" b="1"/>
                <a:t> </a:t>
              </a:r>
              <a:r>
                <a:rPr lang="ar-SA" sz="2400" b="1" dirty="0"/>
                <a:t>× </a:t>
              </a:r>
              <a:r>
                <a:rPr lang="ar-SA" sz="2400" b="1" dirty="0">
                  <a:solidFill>
                    <a:srgbClr val="00B0F0"/>
                  </a:solidFill>
                </a:rPr>
                <a:t>7</a:t>
              </a:r>
              <a:endParaRPr lang="en-US" sz="2400" b="1" dirty="0">
                <a:solidFill>
                  <a:srgbClr val="00B0F0"/>
                </a:solidFill>
              </a:endParaRPr>
            </a:p>
          </p:txBody>
        </p:sp>
        <p:grpSp>
          <p:nvGrpSpPr>
            <p:cNvPr id="10" name="Group 14">
              <a:extLst>
                <a:ext uri="{FF2B5EF4-FFF2-40B4-BE49-F238E27FC236}">
                  <a16:creationId xmlns:a16="http://schemas.microsoft.com/office/drawing/2014/main" id="{21B295C6-0BF3-ED09-60FB-7C3A73D0DCBE}"/>
                </a:ext>
              </a:extLst>
            </p:cNvPr>
            <p:cNvGrpSpPr>
              <a:grpSpLocks/>
            </p:cNvGrpSpPr>
            <p:nvPr/>
          </p:nvGrpSpPr>
          <p:grpSpPr bwMode="auto">
            <a:xfrm>
              <a:off x="4332" y="1820"/>
              <a:ext cx="182" cy="480"/>
              <a:chOff x="975" y="3104"/>
              <a:chExt cx="182" cy="480"/>
            </a:xfrm>
          </p:grpSpPr>
          <p:sp>
            <p:nvSpPr>
              <p:cNvPr id="11" name="Text Box 15">
                <a:extLst>
                  <a:ext uri="{FF2B5EF4-FFF2-40B4-BE49-F238E27FC236}">
                    <a16:creationId xmlns:a16="http://schemas.microsoft.com/office/drawing/2014/main" id="{6D1DB108-E916-B11F-7807-D574B2DF8D57}"/>
                  </a:ext>
                </a:extLst>
              </p:cNvPr>
              <p:cNvSpPr txBox="1">
                <a:spLocks noChangeArrowheads="1"/>
              </p:cNvSpPr>
              <p:nvPr/>
            </p:nvSpPr>
            <p:spPr bwMode="auto">
              <a:xfrm>
                <a:off x="975" y="3104"/>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1</a:t>
                </a:r>
                <a:endParaRPr lang="en-US" sz="2400" b="1"/>
              </a:p>
            </p:txBody>
          </p:sp>
          <p:sp>
            <p:nvSpPr>
              <p:cNvPr id="12" name="Line 16">
                <a:extLst>
                  <a:ext uri="{FF2B5EF4-FFF2-40B4-BE49-F238E27FC236}">
                    <a16:creationId xmlns:a16="http://schemas.microsoft.com/office/drawing/2014/main" id="{FFDE7685-26BB-DA54-9E30-B4F09257C5E2}"/>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7">
                <a:extLst>
                  <a:ext uri="{FF2B5EF4-FFF2-40B4-BE49-F238E27FC236}">
                    <a16:creationId xmlns:a16="http://schemas.microsoft.com/office/drawing/2014/main" id="{0C099FB3-67AF-F571-00D7-337564997B48}"/>
                  </a:ext>
                </a:extLst>
              </p:cNvPr>
              <p:cNvSpPr txBox="1">
                <a:spLocks noChangeArrowheads="1"/>
              </p:cNvSpPr>
              <p:nvPr/>
            </p:nvSpPr>
            <p:spPr bwMode="auto">
              <a:xfrm>
                <a:off x="975" y="3293"/>
                <a:ext cx="18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3</a:t>
                </a:r>
                <a:endParaRPr lang="en-US" sz="2400" b="1"/>
              </a:p>
            </p:txBody>
          </p:sp>
        </p:grpSp>
      </p:grpSp>
      <p:sp>
        <p:nvSpPr>
          <p:cNvPr id="14" name="مربع نص 13">
            <a:extLst>
              <a:ext uri="{FF2B5EF4-FFF2-40B4-BE49-F238E27FC236}">
                <a16:creationId xmlns:a16="http://schemas.microsoft.com/office/drawing/2014/main" id="{F5084007-BD32-9CA7-832B-EC559DB3471D}"/>
              </a:ext>
            </a:extLst>
          </p:cNvPr>
          <p:cNvSpPr txBox="1"/>
          <p:nvPr/>
        </p:nvSpPr>
        <p:spPr>
          <a:xfrm>
            <a:off x="7562940" y="4202114"/>
            <a:ext cx="320675" cy="400110"/>
          </a:xfrm>
          <a:prstGeom prst="rect">
            <a:avLst/>
          </a:prstGeom>
          <a:noFill/>
        </p:spPr>
        <p:txBody>
          <a:bodyPr wrap="square" rtlCol="0">
            <a:spAutoFit/>
          </a:bodyPr>
          <a:lstStyle/>
          <a:p>
            <a:r>
              <a:rPr lang="ar-SA" sz="2000" b="1" dirty="0"/>
              <a:t>7</a:t>
            </a:r>
            <a:endParaRPr lang="en-US" b="1" dirty="0"/>
          </a:p>
        </p:txBody>
      </p:sp>
      <p:sp>
        <p:nvSpPr>
          <p:cNvPr id="15" name="Text Box 5">
            <a:extLst>
              <a:ext uri="{FF2B5EF4-FFF2-40B4-BE49-F238E27FC236}">
                <a16:creationId xmlns:a16="http://schemas.microsoft.com/office/drawing/2014/main" id="{DA274EE2-B21C-A848-0D20-9EC85E0293E6}"/>
              </a:ext>
            </a:extLst>
          </p:cNvPr>
          <p:cNvSpPr txBox="1">
            <a:spLocks noChangeArrowheads="1"/>
          </p:cNvSpPr>
          <p:nvPr/>
        </p:nvSpPr>
        <p:spPr bwMode="auto">
          <a:xfrm>
            <a:off x="7742748" y="4490351"/>
            <a:ext cx="113067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ar-SA" sz="2000" b="1" dirty="0">
                <a:latin typeface="Al-QuranAlKareem" panose="02000000000000000000" pitchFamily="2" charset="-78"/>
                <a:ea typeface="Arial Unicode MS" pitchFamily="34" charset="-128"/>
                <a:cs typeface="Al-QuranAlKareem" panose="02000000000000000000" pitchFamily="2" charset="-78"/>
              </a:rPr>
              <a:t>=22</a:t>
            </a:r>
            <a:r>
              <a:rPr lang="ar-SA" sz="2000" b="1">
                <a:latin typeface="Al-QuranAlKareem" panose="02000000000000000000" pitchFamily="2" charset="-78"/>
                <a:ea typeface="Arial Unicode MS" pitchFamily="34" charset="-128"/>
                <a:cs typeface="Al-QuranAlKareem" panose="02000000000000000000" pitchFamily="2" charset="-78"/>
              </a:rPr>
              <a:t>× 3</a:t>
            </a:r>
            <a:endParaRPr lang="en-US" sz="2000" b="1" dirty="0">
              <a:latin typeface="Al-QuranAlKareem" panose="02000000000000000000" pitchFamily="2" charset="-78"/>
              <a:cs typeface="Al-QuranAlKareem" panose="02000000000000000000" pitchFamily="2" charset="-78"/>
            </a:endParaRPr>
          </a:p>
        </p:txBody>
      </p:sp>
    </p:spTree>
    <p:extLst>
      <p:ext uri="{BB962C8B-B14F-4D97-AF65-F5344CB8AC3E}">
        <p14:creationId xmlns:p14="http://schemas.microsoft.com/office/powerpoint/2010/main" val="2998450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ppt_x</p:attrName>
                                        </p:attrNameLst>
                                      </p:cBhvr>
                                      <p:tavLst>
                                        <p:tav tm="0">
                                          <p:val>
                                            <p:strVal val="#ppt_x-.2"/>
                                          </p:val>
                                        </p:tav>
                                        <p:tav tm="100000">
                                          <p:val>
                                            <p:strVal val="#ppt_x"/>
                                          </p:val>
                                        </p:tav>
                                      </p:tavLst>
                                    </p:anim>
                                    <p:anim calcmode="lin" valueType="num">
                                      <p:cBhvr>
                                        <p:cTn id="8"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73734"/>
                                        </p:tgtEl>
                                        <p:attrNameLst>
                                          <p:attrName>style.visibility</p:attrName>
                                        </p:attrNameLst>
                                      </p:cBhvr>
                                      <p:to>
                                        <p:strVal val="visible"/>
                                      </p:to>
                                    </p:set>
                                    <p:anim calcmode="lin" valueType="num">
                                      <p:cBhvr>
                                        <p:cTn id="14" dur="1000" fill="hold"/>
                                        <p:tgtEl>
                                          <p:spTgt spid="73734"/>
                                        </p:tgtEl>
                                        <p:attrNameLst>
                                          <p:attrName>ppt_x</p:attrName>
                                        </p:attrNameLst>
                                      </p:cBhvr>
                                      <p:tavLst>
                                        <p:tav tm="0">
                                          <p:val>
                                            <p:strVal val="#ppt_x-.2"/>
                                          </p:val>
                                        </p:tav>
                                        <p:tav tm="100000">
                                          <p:val>
                                            <p:strVal val="#ppt_x"/>
                                          </p:val>
                                        </p:tav>
                                      </p:tavLst>
                                    </p:anim>
                                    <p:anim calcmode="lin" valueType="num">
                                      <p:cBhvr>
                                        <p:cTn id="15"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373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3740"/>
                                        </p:tgtEl>
                                        <p:attrNameLst>
                                          <p:attrName>style.visibility</p:attrName>
                                        </p:attrNameLst>
                                      </p:cBhvr>
                                      <p:to>
                                        <p:strVal val="visible"/>
                                      </p:to>
                                    </p:set>
                                    <p:anim calcmode="lin" valueType="num">
                                      <p:cBhvr>
                                        <p:cTn id="21" dur="1000" fill="hold"/>
                                        <p:tgtEl>
                                          <p:spTgt spid="73740"/>
                                        </p:tgtEl>
                                        <p:attrNameLst>
                                          <p:attrName>ppt_x</p:attrName>
                                        </p:attrNameLst>
                                      </p:cBhvr>
                                      <p:tavLst>
                                        <p:tav tm="0">
                                          <p:val>
                                            <p:strVal val="#ppt_x-.2"/>
                                          </p:val>
                                        </p:tav>
                                        <p:tav tm="100000">
                                          <p:val>
                                            <p:strVal val="#ppt_x"/>
                                          </p:val>
                                        </p:tav>
                                      </p:tavLst>
                                    </p:anim>
                                    <p:anim calcmode="lin" valueType="num">
                                      <p:cBhvr>
                                        <p:cTn id="22" dur="1000" fill="hold"/>
                                        <p:tgtEl>
                                          <p:spTgt spid="7374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73733"/>
                                        </p:tgtEl>
                                        <p:attrNameLst>
                                          <p:attrName>style.visibility</p:attrName>
                                        </p:attrNameLst>
                                      </p:cBhvr>
                                      <p:to>
                                        <p:strVal val="visible"/>
                                      </p:to>
                                    </p:set>
                                    <p:anim calcmode="lin" valueType="num">
                                      <p:cBhvr>
                                        <p:cTn id="65" dur="1000" fill="hold"/>
                                        <p:tgtEl>
                                          <p:spTgt spid="73733"/>
                                        </p:tgtEl>
                                        <p:attrNameLst>
                                          <p:attrName>ppt_x</p:attrName>
                                        </p:attrNameLst>
                                      </p:cBhvr>
                                      <p:tavLst>
                                        <p:tav tm="0">
                                          <p:val>
                                            <p:strVal val="#ppt_x-.2"/>
                                          </p:val>
                                        </p:tav>
                                        <p:tav tm="100000">
                                          <p:val>
                                            <p:strVal val="#ppt_x"/>
                                          </p:val>
                                        </p:tav>
                                      </p:tavLst>
                                    </p:anim>
                                    <p:anim calcmode="lin" valueType="num">
                                      <p:cBhvr>
                                        <p:cTn id="66"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67" dur="10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3" grpId="0"/>
      <p:bldP spid="30" grpId="0"/>
      <p:bldP spid="14"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9530-A49B-E3B3-C857-EAE5B4631961}"/>
            </a:ext>
          </a:extLst>
        </p:cNvPr>
        <p:cNvGrpSpPr/>
        <p:nvPr/>
      </p:nvGrpSpPr>
      <p:grpSpPr>
        <a:xfrm>
          <a:off x="0" y="0"/>
          <a:ext cx="0" cy="0"/>
          <a:chOff x="0" y="0"/>
          <a:chExt cx="0" cy="0"/>
        </a:xfrm>
      </p:grpSpPr>
      <p:sp>
        <p:nvSpPr>
          <p:cNvPr id="4" name="ZoneTexte 2">
            <a:extLst>
              <a:ext uri="{FF2B5EF4-FFF2-40B4-BE49-F238E27FC236}">
                <a16:creationId xmlns:a16="http://schemas.microsoft.com/office/drawing/2014/main" id="{129BFBF7-EC32-7EAD-AA33-003AFF230B34}"/>
              </a:ext>
            </a:extLst>
          </p:cNvPr>
          <p:cNvSpPr txBox="1">
            <a:spLocks noChangeArrowheads="1"/>
          </p:cNvSpPr>
          <p:nvPr/>
        </p:nvSpPr>
        <p:spPr bwMode="auto">
          <a:xfrm>
            <a:off x="1991545" y="2112370"/>
            <a:ext cx="5901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70C0"/>
                </a:solidFill>
                <a:effectLst/>
                <a:uLnTx/>
                <a:uFillTx/>
                <a:latin typeface="Arial" panose="020B0604020202020204" pitchFamily="34" charset="0"/>
                <a:ea typeface="+mn-ea"/>
                <a:cs typeface="AdvertisingBold" pitchFamily="2" charset="-78"/>
              </a:rPr>
              <a:t>الحقوق غيرمحفوظة للتعديل الشخصي في الدرس</a:t>
            </a:r>
          </a:p>
        </p:txBody>
      </p:sp>
      <p:sp>
        <p:nvSpPr>
          <p:cNvPr id="5" name="ZoneTexte 2">
            <a:extLst>
              <a:ext uri="{FF2B5EF4-FFF2-40B4-BE49-F238E27FC236}">
                <a16:creationId xmlns:a16="http://schemas.microsoft.com/office/drawing/2014/main" id="{AC07DC6A-7C35-691C-97B9-41871D59749A}"/>
              </a:ext>
            </a:extLst>
          </p:cNvPr>
          <p:cNvSpPr txBox="1">
            <a:spLocks noChangeArrowheads="1"/>
          </p:cNvSpPr>
          <p:nvPr/>
        </p:nvSpPr>
        <p:spPr bwMode="auto">
          <a:xfrm>
            <a:off x="3359697" y="2511189"/>
            <a:ext cx="373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4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3C673377-1800-9BA2-3B35-B2EDFE573978}"/>
              </a:ext>
            </a:extLst>
          </p:cNvPr>
          <p:cNvSpPr txBox="1">
            <a:spLocks/>
          </p:cNvSpPr>
          <p:nvPr/>
        </p:nvSpPr>
        <p:spPr>
          <a:xfrm>
            <a:off x="4177914" y="3148159"/>
            <a:ext cx="2581773" cy="405185"/>
          </a:xfrm>
          <a:prstGeom prst="rect">
            <a:avLst/>
          </a:prstGeom>
        </p:spPr>
        <p:txBody>
          <a:bodyPr lIns="28932" tIns="14467" rIns="28932" bIns="14467" anchor="b">
            <a:noAutofit/>
          </a:bodyPr>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المزيد من العروض من إعدادي </a:t>
            </a:r>
          </a:p>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في قناتي </a:t>
            </a:r>
            <a:endParaRPr kumimoji="0" lang="ar-SA" sz="1800" b="0" i="0" u="none" strike="noStrike" kern="1200" cap="none" spc="0" normalizeH="0" baseline="0" noProof="0" dirty="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p:txBody>
      </p:sp>
      <p:pic>
        <p:nvPicPr>
          <p:cNvPr id="10" name="884AEA23-EA58-47EB-8C88-9CE646949802-L0-001.png" descr="884AEA23-EA58-47EB-8C88-9CE646949802-L0-001.png">
            <a:hlinkClick r:id="rId2"/>
            <a:extLst>
              <a:ext uri="{FF2B5EF4-FFF2-40B4-BE49-F238E27FC236}">
                <a16:creationId xmlns:a16="http://schemas.microsoft.com/office/drawing/2014/main" id="{61F0F26F-F1AA-C389-BD97-EA603719D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711" y="3496417"/>
            <a:ext cx="113854" cy="11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مربع نص 1">
            <a:hlinkClick r:id="rId2"/>
            <a:extLst>
              <a:ext uri="{FF2B5EF4-FFF2-40B4-BE49-F238E27FC236}">
                <a16:creationId xmlns:a16="http://schemas.microsoft.com/office/drawing/2014/main" id="{32637B8B-2293-9DFD-9492-17EECE148A2D}"/>
              </a:ext>
            </a:extLst>
          </p:cNvPr>
          <p:cNvSpPr txBox="1">
            <a:spLocks noChangeArrowheads="1"/>
          </p:cNvSpPr>
          <p:nvPr/>
        </p:nvSpPr>
        <p:spPr bwMode="auto">
          <a:xfrm>
            <a:off x="6406386" y="3816639"/>
            <a:ext cx="706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385763" rtl="1" eaLnBrk="1" fontAlgn="base" latinLnBrk="0" hangingPunct="1">
              <a:lnSpc>
                <a:spcPct val="100000"/>
              </a:lnSpc>
              <a:spcBef>
                <a:spcPct val="0"/>
              </a:spcBef>
              <a:spcAft>
                <a:spcPct val="0"/>
              </a:spcAft>
              <a:buClrTx/>
              <a:buSzTx/>
              <a:buFontTx/>
              <a:buNone/>
              <a:tabLst/>
              <a:defRPr/>
            </a:pPr>
            <a:r>
              <a:rPr kumimoji="0" lang="ar-SA" altLang="ar-S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اضغط</a:t>
            </a:r>
          </a:p>
        </p:txBody>
      </p:sp>
      <p:pic>
        <p:nvPicPr>
          <p:cNvPr id="12" name="صورة 2">
            <a:extLst>
              <a:ext uri="{FF2B5EF4-FFF2-40B4-BE49-F238E27FC236}">
                <a16:creationId xmlns:a16="http://schemas.microsoft.com/office/drawing/2014/main" id="{C126DF9A-D48B-DBBB-599A-8734003E4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218" y="3754015"/>
            <a:ext cx="851223"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2">
            <a:extLst>
              <a:ext uri="{FF2B5EF4-FFF2-40B4-BE49-F238E27FC236}">
                <a16:creationId xmlns:a16="http://schemas.microsoft.com/office/drawing/2014/main" id="{8C90D055-C6D0-BC44-1326-A2B127C8EB1A}"/>
              </a:ext>
            </a:extLst>
          </p:cNvPr>
          <p:cNvSpPr txBox="1">
            <a:spLocks noChangeArrowheads="1"/>
          </p:cNvSpPr>
          <p:nvPr/>
        </p:nvSpPr>
        <p:spPr bwMode="auto">
          <a:xfrm>
            <a:off x="3313729" y="4306294"/>
            <a:ext cx="474348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أسمح </a:t>
            </a:r>
            <a:r>
              <a:rPr kumimoji="0" lang="ar-SA" altLang="ar-SA" sz="2000" b="0" i="0" u="none" strike="noStrike" kern="1200" cap="none" spc="0" normalizeH="0" baseline="0" noProof="0">
                <a:ln>
                  <a:noFill/>
                </a:ln>
                <a:solidFill>
                  <a:srgbClr val="33CC33"/>
                </a:solidFill>
                <a:effectLst/>
                <a:uLnTx/>
                <a:uFillTx/>
                <a:latin typeface="Arial" panose="020B0604020202020204" pitchFamily="34" charset="0"/>
                <a:ea typeface="+mn-ea"/>
                <a:cs typeface="AdvertisingBold" pitchFamily="2" charset="-78"/>
              </a:rPr>
              <a:t>بتحويل</a:t>
            </a: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 الملفات من قناتي فقط –ولاأسمح بنشرها من أي حساب آخر</a:t>
            </a:r>
          </a:p>
        </p:txBody>
      </p:sp>
      <p:pic>
        <p:nvPicPr>
          <p:cNvPr id="7" name="صورة 6">
            <a:hlinkClick r:id="rId2"/>
            <a:extLst>
              <a:ext uri="{FF2B5EF4-FFF2-40B4-BE49-F238E27FC236}">
                <a16:creationId xmlns:a16="http://schemas.microsoft.com/office/drawing/2014/main" id="{48669D83-EE29-2173-80BB-80F9B5B3E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441" y="3718119"/>
            <a:ext cx="1327124" cy="480326"/>
          </a:xfrm>
          <a:prstGeom prst="rect">
            <a:avLst/>
          </a:prstGeom>
        </p:spPr>
      </p:pic>
    </p:spTree>
    <p:extLst>
      <p:ext uri="{BB962C8B-B14F-4D97-AF65-F5344CB8AC3E}">
        <p14:creationId xmlns:p14="http://schemas.microsoft.com/office/powerpoint/2010/main" val="171781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pic>
        <p:nvPicPr>
          <p:cNvPr id="1535" name="Google Shape;1535;p29" descr="C:\Users\Administrator\Desktop\56d684a0446de.png"/>
          <p:cNvPicPr preferRelativeResize="0"/>
          <p:nvPr/>
        </p:nvPicPr>
        <p:blipFill rotWithShape="1">
          <a:blip r:embed="rId3">
            <a:alphaModFix/>
          </a:blip>
          <a:srcRect/>
          <a:stretch/>
        </p:blipFill>
        <p:spPr>
          <a:xfrm rot="-5400000">
            <a:off x="947756" y="1725277"/>
            <a:ext cx="3493720" cy="3973626"/>
          </a:xfrm>
          <a:prstGeom prst="rect">
            <a:avLst/>
          </a:prstGeom>
          <a:noFill/>
          <a:ln>
            <a:noFill/>
          </a:ln>
        </p:spPr>
      </p:pic>
      <p:grpSp>
        <p:nvGrpSpPr>
          <p:cNvPr id="1536" name="Google Shape;1536;p29"/>
          <p:cNvGrpSpPr/>
          <p:nvPr/>
        </p:nvGrpSpPr>
        <p:grpSpPr>
          <a:xfrm rot="-6172466" flipH="1">
            <a:off x="-970865" y="1257487"/>
            <a:ext cx="6150795" cy="5835070"/>
            <a:chOff x="1159453" y="-665747"/>
            <a:chExt cx="6150795" cy="5835070"/>
          </a:xfrm>
        </p:grpSpPr>
        <p:grpSp>
          <p:nvGrpSpPr>
            <p:cNvPr id="1537" name="Google Shape;1537;p29"/>
            <p:cNvGrpSpPr/>
            <p:nvPr/>
          </p:nvGrpSpPr>
          <p:grpSpPr>
            <a:xfrm rot="1500213">
              <a:off x="1816885" y="160250"/>
              <a:ext cx="4835931" cy="4183077"/>
              <a:chOff x="2983829" y="1091787"/>
              <a:chExt cx="4835931" cy="4183077"/>
            </a:xfrm>
          </p:grpSpPr>
          <p:sp>
            <p:nvSpPr>
              <p:cNvPr id="1538" name="Google Shape;1538;p29"/>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39" name="Google Shape;1539;p29"/>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0" name="Google Shape;1540;p29"/>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1" name="Google Shape;1541;p29"/>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2" name="Google Shape;1542;p29"/>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3" name="Google Shape;1543;p29"/>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4" name="Google Shape;1544;p29"/>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5" name="Google Shape;1545;p29"/>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6" name="Google Shape;1546;p29"/>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7" name="Google Shape;1547;p29"/>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8" name="Google Shape;1548;p29"/>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9" name="Google Shape;1549;p29"/>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0" name="Google Shape;1550;p29"/>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1" name="Google Shape;1551;p29"/>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2" name="Google Shape;1552;p29"/>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3" name="Google Shape;1553;p29"/>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4" name="Google Shape;1554;p29"/>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5" name="Google Shape;1555;p29"/>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6" name="Google Shape;1556;p29"/>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7" name="Google Shape;1557;p29"/>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8" name="Google Shape;1558;p29"/>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9" name="Google Shape;1559;p29"/>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0" name="Google Shape;1560;p29"/>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1" name="Google Shape;1561;p29"/>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2" name="Google Shape;1562;p29"/>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3" name="Google Shape;1563;p29"/>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4" name="Google Shape;1564;p29"/>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5" name="Google Shape;1565;p29"/>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6" name="Google Shape;1566;p29"/>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7" name="Google Shape;1567;p29"/>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8" name="Google Shape;1568;p29"/>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9" name="Google Shape;1569;p29"/>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0" name="Google Shape;1570;p29"/>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1" name="Google Shape;1571;p29"/>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2" name="Google Shape;1572;p29"/>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3" name="Google Shape;1573;p29"/>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4" name="Google Shape;1574;p29"/>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5" name="Google Shape;1575;p29"/>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6" name="Google Shape;1576;p29"/>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7" name="Google Shape;1577;p29"/>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8" name="Google Shape;1578;p29"/>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9" name="Google Shape;1579;p29"/>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0" name="Google Shape;1580;p29"/>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1" name="Google Shape;1581;p29"/>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2" name="Google Shape;1582;p29"/>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3" name="Google Shape;1583;p29"/>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4" name="Google Shape;1584;p29"/>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5" name="Google Shape;1585;p29"/>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6" name="Google Shape;1586;p29"/>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7" name="Google Shape;1587;p29"/>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8" name="Google Shape;1588;p29"/>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9" name="Google Shape;1589;p29"/>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0" name="Google Shape;1590;p29"/>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1" name="Google Shape;1591;p29"/>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2" name="Google Shape;1592;p29"/>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3" name="Google Shape;1593;p29"/>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4" name="Google Shape;1594;p29"/>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5" name="Google Shape;1595;p29"/>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6" name="Google Shape;1596;p29"/>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7" name="Google Shape;1597;p29"/>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8" name="Google Shape;1598;p29"/>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9" name="Google Shape;1599;p29"/>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0" name="Google Shape;1600;p29"/>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1" name="Google Shape;1601;p29"/>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2" name="Google Shape;1602;p29"/>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3" name="Google Shape;1603;p29"/>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4" name="Google Shape;1604;p29"/>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05" name="Google Shape;1605;p29"/>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06" name="Google Shape;1606;p29"/>
          <p:cNvSpPr/>
          <p:nvPr/>
        </p:nvSpPr>
        <p:spPr>
          <a:xfrm>
            <a:off x="2680492" y="1010119"/>
            <a:ext cx="6831016" cy="5766721"/>
          </a:xfrm>
          <a:prstGeom prst="rect">
            <a:avLst/>
          </a:prstGeom>
          <a:solidFill>
            <a:schemeClr val="lt1"/>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607" name="Google Shape;1607;p29" descr="C:\Users\Administrator\Desktop\56d684a0446de.png"/>
          <p:cNvPicPr preferRelativeResize="0"/>
          <p:nvPr/>
        </p:nvPicPr>
        <p:blipFill rotWithShape="1">
          <a:blip r:embed="rId4">
            <a:alphaModFix/>
          </a:blip>
          <a:srcRect/>
          <a:stretch/>
        </p:blipFill>
        <p:spPr>
          <a:xfrm>
            <a:off x="3129388" y="372407"/>
            <a:ext cx="504056" cy="573294"/>
          </a:xfrm>
          <a:prstGeom prst="rect">
            <a:avLst/>
          </a:prstGeom>
          <a:noFill/>
          <a:ln>
            <a:noFill/>
          </a:ln>
        </p:spPr>
      </p:pic>
      <p:sp>
        <p:nvSpPr>
          <p:cNvPr id="1608" name="Google Shape;1608;p29"/>
          <p:cNvSpPr txBox="1"/>
          <p:nvPr/>
        </p:nvSpPr>
        <p:spPr>
          <a:xfrm>
            <a:off x="3679264" y="372407"/>
            <a:ext cx="3138979"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rPr>
              <a:t>-</a:t>
            </a:r>
            <a:endParaRPr kumimoji="0"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endParaRPr>
          </a:p>
        </p:txBody>
      </p:sp>
      <p:pic>
        <p:nvPicPr>
          <p:cNvPr id="1609" name="Google Shape;1609;p29" descr="C:\Users\Administrator\Desktop\56d684a0446de.png"/>
          <p:cNvPicPr preferRelativeResize="0"/>
          <p:nvPr/>
        </p:nvPicPr>
        <p:blipFill rotWithShape="1">
          <a:blip r:embed="rId5">
            <a:alphaModFix/>
          </a:blip>
          <a:srcRect/>
          <a:stretch/>
        </p:blipFill>
        <p:spPr>
          <a:xfrm rot="4041525">
            <a:off x="7789513" y="5799247"/>
            <a:ext cx="883735" cy="1005127"/>
          </a:xfrm>
          <a:prstGeom prst="rect">
            <a:avLst/>
          </a:prstGeom>
          <a:noFill/>
          <a:ln>
            <a:noFill/>
          </a:ln>
        </p:spPr>
      </p:pic>
      <p:pic>
        <p:nvPicPr>
          <p:cNvPr id="1610" name="Google Shape;1610;p29"/>
          <p:cNvPicPr preferRelativeResize="0"/>
          <p:nvPr/>
        </p:nvPicPr>
        <p:blipFill rotWithShape="1">
          <a:blip r:embed="rId6">
            <a:alphaModFix/>
          </a:blip>
          <a:srcRect/>
          <a:stretch/>
        </p:blipFill>
        <p:spPr>
          <a:xfrm>
            <a:off x="3110418" y="1114762"/>
            <a:ext cx="5971164" cy="3980777"/>
          </a:xfrm>
          <a:prstGeom prst="rect">
            <a:avLst/>
          </a:prstGeom>
          <a:noFill/>
          <a:ln>
            <a:noFill/>
          </a:ln>
        </p:spPr>
      </p:pic>
      <p:cxnSp>
        <p:nvCxnSpPr>
          <p:cNvPr id="1611" name="Google Shape;1611;p29"/>
          <p:cNvCxnSpPr/>
          <p:nvPr/>
        </p:nvCxnSpPr>
        <p:spPr>
          <a:xfrm rot="10800000" flipH="1">
            <a:off x="6973413" y="1412758"/>
            <a:ext cx="264446" cy="224193"/>
          </a:xfrm>
          <a:prstGeom prst="straightConnector1">
            <a:avLst/>
          </a:prstGeom>
          <a:noFill/>
          <a:ln w="9525" cap="flat" cmpd="sng">
            <a:solidFill>
              <a:srgbClr val="4A7892"/>
            </a:solidFill>
            <a:prstDash val="solid"/>
            <a:miter lim="800000"/>
            <a:headEnd type="none" w="sm" len="sm"/>
            <a:tailEnd type="none" w="sm" len="sm"/>
          </a:ln>
        </p:spPr>
      </p:cxnSp>
      <p:cxnSp>
        <p:nvCxnSpPr>
          <p:cNvPr id="1612" name="Google Shape;1612;p29"/>
          <p:cNvCxnSpPr/>
          <p:nvPr/>
        </p:nvCxnSpPr>
        <p:spPr>
          <a:xfrm flipH="1">
            <a:off x="4660490" y="4336640"/>
            <a:ext cx="619433" cy="650842"/>
          </a:xfrm>
          <a:prstGeom prst="straightConnector1">
            <a:avLst/>
          </a:prstGeom>
          <a:noFill/>
          <a:ln w="9525" cap="flat" cmpd="sng">
            <a:solidFill>
              <a:srgbClr val="0F181F"/>
            </a:solidFill>
            <a:prstDash val="solid"/>
            <a:miter lim="800000"/>
            <a:headEnd type="none" w="sm" len="sm"/>
            <a:tailEnd type="none" w="sm" len="sm"/>
          </a:ln>
        </p:spPr>
      </p:cxnSp>
      <p:cxnSp>
        <p:nvCxnSpPr>
          <p:cNvPr id="1613" name="Google Shape;1613;p29"/>
          <p:cNvCxnSpPr/>
          <p:nvPr/>
        </p:nvCxnSpPr>
        <p:spPr>
          <a:xfrm>
            <a:off x="2971380" y="4986347"/>
            <a:ext cx="1690697" cy="0"/>
          </a:xfrm>
          <a:prstGeom prst="straightConnector1">
            <a:avLst/>
          </a:prstGeom>
          <a:noFill/>
          <a:ln w="9525" cap="flat" cmpd="sng">
            <a:solidFill>
              <a:srgbClr val="0F181F"/>
            </a:solidFill>
            <a:prstDash val="solid"/>
            <a:miter lim="800000"/>
            <a:headEnd type="none" w="sm" len="sm"/>
            <a:tailEnd type="none" w="sm" len="sm"/>
          </a:ln>
        </p:spPr>
      </p:cxnSp>
      <p:cxnSp>
        <p:nvCxnSpPr>
          <p:cNvPr id="1614" name="Google Shape;1614;p29"/>
          <p:cNvCxnSpPr/>
          <p:nvPr/>
        </p:nvCxnSpPr>
        <p:spPr>
          <a:xfrm>
            <a:off x="7237859" y="1412758"/>
            <a:ext cx="1701604" cy="0"/>
          </a:xfrm>
          <a:prstGeom prst="straightConnector1">
            <a:avLst/>
          </a:prstGeom>
          <a:noFill/>
          <a:ln w="9525" cap="flat" cmpd="sng">
            <a:solidFill>
              <a:srgbClr val="4A7892"/>
            </a:solidFill>
            <a:prstDash val="solid"/>
            <a:miter lim="800000"/>
            <a:headEnd type="none" w="sm" len="sm"/>
            <a:tailEnd type="none" w="sm" len="sm"/>
          </a:ln>
        </p:spPr>
      </p:cxnSp>
      <p:sp>
        <p:nvSpPr>
          <p:cNvPr id="1615" name="Google Shape;1615;p29"/>
          <p:cNvSpPr txBox="1"/>
          <p:nvPr/>
        </p:nvSpPr>
        <p:spPr>
          <a:xfrm>
            <a:off x="7893432" y="967012"/>
            <a:ext cx="336169"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1</a:t>
            </a: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16" name="Google Shape;1616;p29"/>
          <p:cNvSpPr txBox="1"/>
          <p:nvPr/>
        </p:nvSpPr>
        <p:spPr>
          <a:xfrm>
            <a:off x="7893433" y="1412758"/>
            <a:ext cx="33616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1" i="0" u="none" strike="noStrike" kern="0" cap="none" spc="0" normalizeH="0" baseline="0" noProof="0">
                <a:ln>
                  <a:noFill/>
                </a:ln>
                <a:solidFill>
                  <a:srgbClr val="3F3F3F"/>
                </a:solidFill>
                <a:effectLst/>
                <a:uLnTx/>
                <a:uFillTx/>
                <a:latin typeface="Century Gothic"/>
                <a:ea typeface="Century Gothic"/>
                <a:cs typeface="Century Gothic"/>
                <a:sym typeface="Century Gothic"/>
              </a:rPr>
              <a:t>-</a:t>
            </a:r>
            <a:endParaRPr kumimoji="0" sz="1800" b="1" i="0" u="none" strike="noStrike" kern="0" cap="none" spc="0" normalizeH="0" baseline="0" noProof="0">
              <a:ln>
                <a:noFill/>
              </a:ln>
              <a:solidFill>
                <a:srgbClr val="3F3F3F"/>
              </a:solidFill>
              <a:effectLst/>
              <a:uLnTx/>
              <a:uFillTx/>
              <a:latin typeface="Century Gothic"/>
              <a:ea typeface="Century Gothic"/>
              <a:cs typeface="Century Gothic"/>
              <a:sym typeface="Century Gothic"/>
            </a:endParaRPr>
          </a:p>
        </p:txBody>
      </p:sp>
      <p:sp>
        <p:nvSpPr>
          <p:cNvPr id="1617" name="Google Shape;1617;p29"/>
          <p:cNvSpPr txBox="1"/>
          <p:nvPr/>
        </p:nvSpPr>
        <p:spPr>
          <a:xfrm>
            <a:off x="3770141" y="4551253"/>
            <a:ext cx="43214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2</a:t>
            </a: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18" name="Google Shape;1618;p29"/>
          <p:cNvSpPr txBox="1"/>
          <p:nvPr/>
        </p:nvSpPr>
        <p:spPr>
          <a:xfrm>
            <a:off x="3210032" y="4954274"/>
            <a:ext cx="898677" cy="36933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1" i="0" u="none" strike="noStrike" kern="0" cap="none" spc="0" normalizeH="0" baseline="0" noProof="0">
                <a:ln>
                  <a:noFill/>
                </a:ln>
                <a:solidFill>
                  <a:srgbClr val="3F3F3F"/>
                </a:solidFill>
                <a:effectLst/>
                <a:uLnTx/>
                <a:uFillTx/>
                <a:latin typeface="Century Gothic"/>
                <a:ea typeface="Century Gothic"/>
                <a:cs typeface="Century Gothic"/>
                <a:sym typeface="Century Gothic"/>
              </a:rPr>
              <a:t>-</a:t>
            </a:r>
            <a:endParaRPr kumimoji="0" sz="1800" b="1" i="0" u="none" strike="noStrike" kern="0" cap="none" spc="0" normalizeH="0" baseline="0" noProof="0">
              <a:ln>
                <a:noFill/>
              </a:ln>
              <a:solidFill>
                <a:srgbClr val="3F3F3F"/>
              </a:solidFill>
              <a:effectLst/>
              <a:uLnTx/>
              <a:uFillTx/>
              <a:latin typeface="Century Gothic"/>
              <a:ea typeface="Century Gothic"/>
              <a:cs typeface="Century Gothic"/>
              <a:sym typeface="Century Gothic"/>
            </a:endParaRPr>
          </a:p>
        </p:txBody>
      </p:sp>
      <p:sp>
        <p:nvSpPr>
          <p:cNvPr id="1619" name="Google Shape;1619;p29"/>
          <p:cNvSpPr txBox="1"/>
          <p:nvPr/>
        </p:nvSpPr>
        <p:spPr>
          <a:xfrm>
            <a:off x="4597778" y="2624105"/>
            <a:ext cx="2805311" cy="107717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1" i="0" u="none" strike="noStrike" kern="0" cap="none" spc="0" normalizeH="0" baseline="0" noProof="0">
                <a:ln>
                  <a:noFill/>
                </a:ln>
                <a:solidFill>
                  <a:srgbClr val="4A7892"/>
                </a:solidFill>
                <a:effectLst/>
                <a:uLnTx/>
                <a:uFillTx/>
                <a:latin typeface="Century Gothic"/>
                <a:ea typeface="Century Gothic"/>
                <a:cs typeface="Century Gothic"/>
                <a:sym typeface="Century Gothic"/>
              </a:rPr>
              <a:t>أجد حجم كلٍ من الهرم والمخروط</a:t>
            </a:r>
          </a:p>
        </p:txBody>
      </p:sp>
      <p:sp>
        <p:nvSpPr>
          <p:cNvPr id="1621" name="Google Shape;1621;p29"/>
          <p:cNvSpPr txBox="1"/>
          <p:nvPr/>
        </p:nvSpPr>
        <p:spPr>
          <a:xfrm>
            <a:off x="7804925" y="1753411"/>
            <a:ext cx="1582169" cy="452391"/>
          </a:xfrm>
          <a:prstGeom prst="rect">
            <a:avLst/>
          </a:prstGeom>
          <a:noFill/>
          <a:ln>
            <a:noFill/>
          </a:ln>
        </p:spPr>
        <p:txBody>
          <a:bodyPr spcFirstLastPara="1" wrap="square" lIns="91425" tIns="45700" rIns="91425" bIns="45700" anchor="t" anchorCtr="0">
            <a:spAutoFit/>
          </a:bodyPr>
          <a:lstStyle/>
          <a:p>
            <a:pPr lvl="0" fontAlgn="auto">
              <a:lnSpc>
                <a:spcPct val="130000"/>
              </a:lnSpc>
              <a:spcBef>
                <a:spcPts val="0"/>
              </a:spcBef>
              <a:spcAft>
                <a:spcPts val="0"/>
              </a:spcAft>
              <a:buClr>
                <a:srgbClr val="000000"/>
              </a:buClr>
              <a:defRPr/>
            </a:pPr>
            <a:r>
              <a:rPr lang="ar-SA" kern="0">
                <a:solidFill>
                  <a:srgbClr val="595959"/>
                </a:solidFill>
                <a:latin typeface="Century Gothic"/>
                <a:ea typeface="Century Gothic"/>
                <a:cs typeface="Century Gothic"/>
                <a:sym typeface="Century Gothic"/>
              </a:rPr>
              <a:t>�إيجاد حجم الهرم </a:t>
            </a:r>
            <a:endParaRPr kumimoji="0" b="0" i="0" u="none" strike="noStrike" kern="0" cap="none" spc="0" normalizeH="0" baseline="0" noProof="0">
              <a:ln>
                <a:noFill/>
              </a:ln>
              <a:solidFill>
                <a:srgbClr val="595959"/>
              </a:solidFill>
              <a:effectLst/>
              <a:uLnTx/>
              <a:uFillTx/>
              <a:latin typeface="Century Gothic"/>
              <a:ea typeface="Century Gothic"/>
              <a:cs typeface="Century Gothic"/>
              <a:sym typeface="Century Gothic"/>
            </a:endParaRPr>
          </a:p>
        </p:txBody>
      </p:sp>
      <p:sp>
        <p:nvSpPr>
          <p:cNvPr id="1622" name="Google Shape;1622;p29"/>
          <p:cNvSpPr txBox="1"/>
          <p:nvPr/>
        </p:nvSpPr>
        <p:spPr>
          <a:xfrm>
            <a:off x="2550919" y="5266686"/>
            <a:ext cx="2402114" cy="452391"/>
          </a:xfrm>
          <a:prstGeom prst="rect">
            <a:avLst/>
          </a:prstGeom>
          <a:noFill/>
          <a:ln>
            <a:noFill/>
          </a:ln>
        </p:spPr>
        <p:txBody>
          <a:bodyPr spcFirstLastPara="1" wrap="square" lIns="91425" tIns="45700" rIns="91425" bIns="45700" anchor="t" anchorCtr="0">
            <a:spAutoFit/>
          </a:bodyPr>
          <a:lstStyle/>
          <a:p>
            <a:pPr lvl="0" fontAlgn="auto">
              <a:lnSpc>
                <a:spcPct val="130000"/>
              </a:lnSpc>
              <a:spcBef>
                <a:spcPts val="0"/>
              </a:spcBef>
              <a:spcAft>
                <a:spcPts val="0"/>
              </a:spcAft>
              <a:buClr>
                <a:srgbClr val="000000"/>
              </a:buClr>
              <a:defRPr/>
            </a:pPr>
            <a:r>
              <a:rPr lang="ar-SA" kern="0">
                <a:solidFill>
                  <a:srgbClr val="595959"/>
                </a:solidFill>
                <a:latin typeface="Century Gothic"/>
                <a:ea typeface="Century Gothic"/>
                <a:cs typeface="Century Gothic"/>
                <a:sym typeface="Century Gothic"/>
              </a:rPr>
              <a:t>�إيجاد حجم المخروط </a:t>
            </a:r>
            <a:endParaRPr kumimoji="0" b="0" i="0" u="none" strike="noStrike" kern="0" cap="none" spc="0" normalizeH="0" baseline="0" noProof="0">
              <a:ln>
                <a:noFill/>
              </a:ln>
              <a:solidFill>
                <a:srgbClr val="595959"/>
              </a:solidFill>
              <a:effectLst/>
              <a:uLnTx/>
              <a:uFillTx/>
              <a:latin typeface="Century Gothic"/>
              <a:ea typeface="Century Gothic"/>
              <a:cs typeface="Century Gothic"/>
              <a:sym typeface="Century Gothic"/>
            </a:endParaRPr>
          </a:p>
        </p:txBody>
      </p:sp>
      <p:sp>
        <p:nvSpPr>
          <p:cNvPr id="2" name="任意多边形 45">
            <a:extLst>
              <a:ext uri="{FF2B5EF4-FFF2-40B4-BE49-F238E27FC236}">
                <a16:creationId xmlns:a16="http://schemas.microsoft.com/office/drawing/2014/main" id="{42B9798A-3337-F2D4-01F8-2F905FF11450}"/>
              </a:ext>
            </a:extLst>
          </p:cNvPr>
          <p:cNvSpPr/>
          <p:nvPr/>
        </p:nvSpPr>
        <p:spPr>
          <a:xfrm rot="10800000">
            <a:off x="4373598" y="5308295"/>
            <a:ext cx="4920433" cy="1511290"/>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flip="none" rotWithShape="1">
            <a:gsLst>
              <a:gs pos="54000">
                <a:srgbClr val="54D3C4"/>
              </a:gs>
              <a:gs pos="91300">
                <a:srgbClr val="00B0F0"/>
              </a:gs>
              <a:gs pos="0">
                <a:srgbClr val="75E1B3"/>
              </a:gs>
              <a:gs pos="100000">
                <a:srgbClr val="77B6BF">
                  <a:alpha val="55000"/>
                </a:srgbClr>
              </a:gs>
            </a:gsLst>
            <a:lin ang="81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صورة 3">
            <a:extLst>
              <a:ext uri="{FF2B5EF4-FFF2-40B4-BE49-F238E27FC236}">
                <a16:creationId xmlns:a16="http://schemas.microsoft.com/office/drawing/2014/main" id="{691A8960-4F8F-57F9-ED41-DE75CF476D6A}"/>
              </a:ext>
            </a:extLst>
          </p:cNvPr>
          <p:cNvPicPr>
            <a:picLocks noChangeAspect="1"/>
          </p:cNvPicPr>
          <p:nvPr/>
        </p:nvPicPr>
        <p:blipFill>
          <a:blip r:embed="rId7">
            <a:clrChange>
              <a:clrFrom>
                <a:srgbClr val="FFFDE9"/>
              </a:clrFrom>
              <a:clrTo>
                <a:srgbClr val="FFFDE9">
                  <a:alpha val="0"/>
                </a:srgbClr>
              </a:clrTo>
            </a:clrChange>
          </a:blip>
          <a:stretch>
            <a:fillRect/>
          </a:stretch>
        </p:blipFill>
        <p:spPr>
          <a:xfrm>
            <a:off x="5940807" y="5875143"/>
            <a:ext cx="1952625" cy="638175"/>
          </a:xfrm>
          <a:prstGeom prst="rect">
            <a:avLst/>
          </a:prstGeom>
        </p:spPr>
      </p:pic>
      <p:pic>
        <p:nvPicPr>
          <p:cNvPr id="5" name="صورة 4">
            <a:extLst>
              <a:ext uri="{FF2B5EF4-FFF2-40B4-BE49-F238E27FC236}">
                <a16:creationId xmlns:a16="http://schemas.microsoft.com/office/drawing/2014/main" id="{585593DD-238B-C130-0BBA-F9B53791A581}"/>
              </a:ext>
            </a:extLst>
          </p:cNvPr>
          <p:cNvPicPr>
            <a:picLocks noChangeAspect="1"/>
          </p:cNvPicPr>
          <p:nvPr/>
        </p:nvPicPr>
        <p:blipFill>
          <a:blip r:embed="rId8">
            <a:clrChange>
              <a:clrFrom>
                <a:srgbClr val="FFFDE9"/>
              </a:clrFrom>
              <a:clrTo>
                <a:srgbClr val="FFFDE9">
                  <a:alpha val="0"/>
                </a:srgbClr>
              </a:clrTo>
            </a:clrChange>
          </a:blip>
          <a:stretch>
            <a:fillRect/>
          </a:stretch>
        </p:blipFill>
        <p:spPr>
          <a:xfrm rot="713140">
            <a:off x="9424057" y="1718353"/>
            <a:ext cx="2324100" cy="1647825"/>
          </a:xfrm>
          <a:prstGeom prst="rect">
            <a:avLst/>
          </a:prstGeom>
        </p:spPr>
      </p:pic>
      <p:pic>
        <p:nvPicPr>
          <p:cNvPr id="6" name="صورة 5">
            <a:extLst>
              <a:ext uri="{FF2B5EF4-FFF2-40B4-BE49-F238E27FC236}">
                <a16:creationId xmlns:a16="http://schemas.microsoft.com/office/drawing/2014/main" id="{155AC0AA-40BA-AFF3-0AA6-36F737B18230}"/>
              </a:ext>
            </a:extLst>
          </p:cNvPr>
          <p:cNvPicPr>
            <a:picLocks noChangeAspect="1"/>
          </p:cNvPicPr>
          <p:nvPr/>
        </p:nvPicPr>
        <p:blipFill>
          <a:blip r:embed="rId9">
            <a:clrChange>
              <a:clrFrom>
                <a:srgbClr val="FFFDE9"/>
              </a:clrFrom>
              <a:clrTo>
                <a:srgbClr val="FFFDE9">
                  <a:alpha val="0"/>
                </a:srgbClr>
              </a:clrTo>
            </a:clrChange>
          </a:blip>
          <a:stretch>
            <a:fillRect/>
          </a:stretch>
        </p:blipFill>
        <p:spPr>
          <a:xfrm rot="21179048">
            <a:off x="9482644" y="3470970"/>
            <a:ext cx="2109709" cy="18592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08"/>
                                        </p:tgtEl>
                                        <p:attrNameLst>
                                          <p:attrName>style.visibility</p:attrName>
                                        </p:attrNameLst>
                                      </p:cBhvr>
                                      <p:to>
                                        <p:strVal val="visible"/>
                                      </p:to>
                                    </p:set>
                                    <p:anim calcmode="lin" valueType="num">
                                      <p:cBhvr additive="base">
                                        <p:cTn id="7" dur="2000"/>
                                        <p:tgtEl>
                                          <p:spTgt spid="1608"/>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1609"/>
                                        </p:tgtEl>
                                        <p:attrNameLst>
                                          <p:attrName>style.visibility</p:attrName>
                                        </p:attrNameLst>
                                      </p:cBhvr>
                                      <p:to>
                                        <p:strVal val="visible"/>
                                      </p:to>
                                    </p:set>
                                    <p:animEffect transition="in" filter="fade">
                                      <p:cBhvr>
                                        <p:cTn id="10" dur="1000"/>
                                        <p:tgtEl>
                                          <p:spTgt spid="160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610"/>
                                        </p:tgtEl>
                                        <p:attrNameLst>
                                          <p:attrName>style.visibility</p:attrName>
                                        </p:attrNameLst>
                                      </p:cBhvr>
                                      <p:to>
                                        <p:strVal val="visible"/>
                                      </p:to>
                                    </p:set>
                                    <p:anim calcmode="lin" valueType="num">
                                      <p:cBhvr additive="base">
                                        <p:cTn id="21" dur="500"/>
                                        <p:tgtEl>
                                          <p:spTgt spid="1610"/>
                                        </p:tgtEl>
                                        <p:attrNameLst>
                                          <p:attrName>ppt_w</p:attrName>
                                        </p:attrNameLst>
                                      </p:cBhvr>
                                      <p:tavLst>
                                        <p:tav tm="0">
                                          <p:val>
                                            <p:strVal val="0"/>
                                          </p:val>
                                        </p:tav>
                                        <p:tav tm="100000">
                                          <p:val>
                                            <p:strVal val="#ppt_w"/>
                                          </p:val>
                                        </p:tav>
                                      </p:tavLst>
                                    </p:anim>
                                    <p:anim calcmode="lin" valueType="num">
                                      <p:cBhvr additive="base">
                                        <p:cTn id="22" dur="500"/>
                                        <p:tgtEl>
                                          <p:spTgt spid="1610"/>
                                        </p:tgtEl>
                                        <p:attrNameLst>
                                          <p:attrName>ppt_h</p:attrName>
                                        </p:attrNameLst>
                                      </p:cBhvr>
                                      <p:tavLst>
                                        <p:tav tm="0">
                                          <p:val>
                                            <p:strVal val="0"/>
                                          </p:val>
                                        </p:tav>
                                        <p:tav tm="100000">
                                          <p:val>
                                            <p:strVal val="#ppt_h"/>
                                          </p:val>
                                        </p:tav>
                                      </p:tavLst>
                                    </p:anim>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619"/>
                                        </p:tgtEl>
                                        <p:attrNameLst>
                                          <p:attrName>style.visibility</p:attrName>
                                        </p:attrNameLst>
                                      </p:cBhvr>
                                      <p:to>
                                        <p:strVal val="visible"/>
                                      </p:to>
                                    </p:set>
                                    <p:anim calcmode="lin" valueType="num">
                                      <p:cBhvr additive="base">
                                        <p:cTn id="26" dur="500"/>
                                        <p:tgtEl>
                                          <p:spTgt spid="1619"/>
                                        </p:tgtEl>
                                        <p:attrNameLst>
                                          <p:attrName>ppt_w</p:attrName>
                                        </p:attrNameLst>
                                      </p:cBhvr>
                                      <p:tavLst>
                                        <p:tav tm="0">
                                          <p:val>
                                            <p:strVal val="0"/>
                                          </p:val>
                                        </p:tav>
                                        <p:tav tm="100000">
                                          <p:val>
                                            <p:strVal val="#ppt_w"/>
                                          </p:val>
                                        </p:tav>
                                      </p:tavLst>
                                    </p:anim>
                                    <p:anim calcmode="lin" valueType="num">
                                      <p:cBhvr additive="base">
                                        <p:cTn id="27" dur="500"/>
                                        <p:tgtEl>
                                          <p:spTgt spid="1619"/>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611"/>
                                        </p:tgtEl>
                                        <p:attrNameLst>
                                          <p:attrName>style.visibility</p:attrName>
                                        </p:attrNameLst>
                                      </p:cBhvr>
                                      <p:to>
                                        <p:strVal val="visible"/>
                                      </p:to>
                                    </p:set>
                                    <p:anim calcmode="lin" valueType="num">
                                      <p:cBhvr additive="base">
                                        <p:cTn id="32" dur="500"/>
                                        <p:tgtEl>
                                          <p:spTgt spid="1611"/>
                                        </p:tgtEl>
                                        <p:attrNameLst>
                                          <p:attrName>ppt_w</p:attrName>
                                        </p:attrNameLst>
                                      </p:cBhvr>
                                      <p:tavLst>
                                        <p:tav tm="0">
                                          <p:val>
                                            <p:strVal val="0"/>
                                          </p:val>
                                        </p:tav>
                                        <p:tav tm="100000">
                                          <p:val>
                                            <p:strVal val="#ppt_w"/>
                                          </p:val>
                                        </p:tav>
                                      </p:tavLst>
                                    </p:anim>
                                    <p:anim calcmode="lin" valueType="num">
                                      <p:cBhvr additive="base">
                                        <p:cTn id="33" dur="500"/>
                                        <p:tgtEl>
                                          <p:spTgt spid="1611"/>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614"/>
                                        </p:tgtEl>
                                        <p:attrNameLst>
                                          <p:attrName>style.visibility</p:attrName>
                                        </p:attrNameLst>
                                      </p:cBhvr>
                                      <p:to>
                                        <p:strVal val="visible"/>
                                      </p:to>
                                    </p:set>
                                    <p:anim calcmode="lin" valueType="num">
                                      <p:cBhvr additive="base">
                                        <p:cTn id="36" dur="500"/>
                                        <p:tgtEl>
                                          <p:spTgt spid="1614"/>
                                        </p:tgtEl>
                                        <p:attrNameLst>
                                          <p:attrName>ppt_w</p:attrName>
                                        </p:attrNameLst>
                                      </p:cBhvr>
                                      <p:tavLst>
                                        <p:tav tm="0">
                                          <p:val>
                                            <p:strVal val="0"/>
                                          </p:val>
                                        </p:tav>
                                        <p:tav tm="100000">
                                          <p:val>
                                            <p:strVal val="#ppt_w"/>
                                          </p:val>
                                        </p:tav>
                                      </p:tavLst>
                                    </p:anim>
                                    <p:anim calcmode="lin" valueType="num">
                                      <p:cBhvr additive="base">
                                        <p:cTn id="37" dur="500"/>
                                        <p:tgtEl>
                                          <p:spTgt spid="1614"/>
                                        </p:tgtEl>
                                        <p:attrNameLst>
                                          <p:attrName>ppt_h</p:attrName>
                                        </p:attrNameLst>
                                      </p:cBhvr>
                                      <p:tavLst>
                                        <p:tav tm="0">
                                          <p:val>
                                            <p:str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615"/>
                                        </p:tgtEl>
                                        <p:attrNameLst>
                                          <p:attrName>style.visibility</p:attrName>
                                        </p:attrNameLst>
                                      </p:cBhvr>
                                      <p:to>
                                        <p:strVal val="visible"/>
                                      </p:to>
                                    </p:set>
                                    <p:anim calcmode="lin" valueType="num">
                                      <p:cBhvr additive="base">
                                        <p:cTn id="40" dur="500"/>
                                        <p:tgtEl>
                                          <p:spTgt spid="1615"/>
                                        </p:tgtEl>
                                        <p:attrNameLst>
                                          <p:attrName>ppt_w</p:attrName>
                                        </p:attrNameLst>
                                      </p:cBhvr>
                                      <p:tavLst>
                                        <p:tav tm="0">
                                          <p:val>
                                            <p:strVal val="0"/>
                                          </p:val>
                                        </p:tav>
                                        <p:tav tm="100000">
                                          <p:val>
                                            <p:strVal val="#ppt_w"/>
                                          </p:val>
                                        </p:tav>
                                      </p:tavLst>
                                    </p:anim>
                                    <p:anim calcmode="lin" valueType="num">
                                      <p:cBhvr additive="base">
                                        <p:cTn id="41" dur="500"/>
                                        <p:tgtEl>
                                          <p:spTgt spid="1615"/>
                                        </p:tgtEl>
                                        <p:attrNameLst>
                                          <p:attrName>ppt_h</p:attrName>
                                        </p:attrNameLst>
                                      </p:cBhvr>
                                      <p:tavLst>
                                        <p:tav tm="0">
                                          <p:val>
                                            <p:str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21"/>
                                        </p:tgtEl>
                                        <p:attrNameLst>
                                          <p:attrName>style.visibility</p:attrName>
                                        </p:attrNameLst>
                                      </p:cBhvr>
                                      <p:to>
                                        <p:strVal val="visible"/>
                                      </p:to>
                                    </p:set>
                                    <p:anim calcmode="lin" valueType="num">
                                      <p:cBhvr additive="base">
                                        <p:cTn id="44" dur="500"/>
                                        <p:tgtEl>
                                          <p:spTgt spid="1621"/>
                                        </p:tgtEl>
                                        <p:attrNameLst>
                                          <p:attrName>ppt_w</p:attrName>
                                        </p:attrNameLst>
                                      </p:cBhvr>
                                      <p:tavLst>
                                        <p:tav tm="0">
                                          <p:val>
                                            <p:strVal val="0"/>
                                          </p:val>
                                        </p:tav>
                                        <p:tav tm="100000">
                                          <p:val>
                                            <p:strVal val="#ppt_w"/>
                                          </p:val>
                                        </p:tav>
                                      </p:tavLst>
                                    </p:anim>
                                    <p:anim calcmode="lin" valueType="num">
                                      <p:cBhvr additive="base">
                                        <p:cTn id="45" dur="500"/>
                                        <p:tgtEl>
                                          <p:spTgt spid="1621"/>
                                        </p:tgtEl>
                                        <p:attrNameLst>
                                          <p:attrName>ppt_h</p:attrName>
                                        </p:attrNameLst>
                                      </p:cBhvr>
                                      <p:tavLst>
                                        <p:tav tm="0">
                                          <p:val>
                                            <p:str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612"/>
                                        </p:tgtEl>
                                        <p:attrNameLst>
                                          <p:attrName>style.visibility</p:attrName>
                                        </p:attrNameLst>
                                      </p:cBhvr>
                                      <p:to>
                                        <p:strVal val="visible"/>
                                      </p:to>
                                    </p:set>
                                    <p:anim calcmode="lin" valueType="num">
                                      <p:cBhvr additive="base">
                                        <p:cTn id="50" dur="500"/>
                                        <p:tgtEl>
                                          <p:spTgt spid="1612"/>
                                        </p:tgtEl>
                                        <p:attrNameLst>
                                          <p:attrName>ppt_w</p:attrName>
                                        </p:attrNameLst>
                                      </p:cBhvr>
                                      <p:tavLst>
                                        <p:tav tm="0">
                                          <p:val>
                                            <p:strVal val="0"/>
                                          </p:val>
                                        </p:tav>
                                        <p:tav tm="100000">
                                          <p:val>
                                            <p:strVal val="#ppt_w"/>
                                          </p:val>
                                        </p:tav>
                                      </p:tavLst>
                                    </p:anim>
                                    <p:anim calcmode="lin" valueType="num">
                                      <p:cBhvr additive="base">
                                        <p:cTn id="51" dur="500"/>
                                        <p:tgtEl>
                                          <p:spTgt spid="1612"/>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1613"/>
                                        </p:tgtEl>
                                        <p:attrNameLst>
                                          <p:attrName>style.visibility</p:attrName>
                                        </p:attrNameLst>
                                      </p:cBhvr>
                                      <p:to>
                                        <p:strVal val="visible"/>
                                      </p:to>
                                    </p:set>
                                    <p:anim calcmode="lin" valueType="num">
                                      <p:cBhvr additive="base">
                                        <p:cTn id="54" dur="500"/>
                                        <p:tgtEl>
                                          <p:spTgt spid="1613"/>
                                        </p:tgtEl>
                                        <p:attrNameLst>
                                          <p:attrName>ppt_w</p:attrName>
                                        </p:attrNameLst>
                                      </p:cBhvr>
                                      <p:tavLst>
                                        <p:tav tm="0">
                                          <p:val>
                                            <p:strVal val="0"/>
                                          </p:val>
                                        </p:tav>
                                        <p:tav tm="100000">
                                          <p:val>
                                            <p:strVal val="#ppt_w"/>
                                          </p:val>
                                        </p:tav>
                                      </p:tavLst>
                                    </p:anim>
                                    <p:anim calcmode="lin" valueType="num">
                                      <p:cBhvr additive="base">
                                        <p:cTn id="55" dur="500"/>
                                        <p:tgtEl>
                                          <p:spTgt spid="1613"/>
                                        </p:tgtEl>
                                        <p:attrNameLst>
                                          <p:attrName>ppt_h</p:attrName>
                                        </p:attrNameLst>
                                      </p:cBhvr>
                                      <p:tavLst>
                                        <p:tav tm="0">
                                          <p:val>
                                            <p:str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617"/>
                                        </p:tgtEl>
                                        <p:attrNameLst>
                                          <p:attrName>style.visibility</p:attrName>
                                        </p:attrNameLst>
                                      </p:cBhvr>
                                      <p:to>
                                        <p:strVal val="visible"/>
                                      </p:to>
                                    </p:set>
                                    <p:anim calcmode="lin" valueType="num">
                                      <p:cBhvr additive="base">
                                        <p:cTn id="58" dur="500"/>
                                        <p:tgtEl>
                                          <p:spTgt spid="1617"/>
                                        </p:tgtEl>
                                        <p:attrNameLst>
                                          <p:attrName>ppt_w</p:attrName>
                                        </p:attrNameLst>
                                      </p:cBhvr>
                                      <p:tavLst>
                                        <p:tav tm="0">
                                          <p:val>
                                            <p:strVal val="0"/>
                                          </p:val>
                                        </p:tav>
                                        <p:tav tm="100000">
                                          <p:val>
                                            <p:strVal val="#ppt_w"/>
                                          </p:val>
                                        </p:tav>
                                      </p:tavLst>
                                    </p:anim>
                                    <p:anim calcmode="lin" valueType="num">
                                      <p:cBhvr additive="base">
                                        <p:cTn id="59" dur="500"/>
                                        <p:tgtEl>
                                          <p:spTgt spid="1617"/>
                                        </p:tgtEl>
                                        <p:attrNameLst>
                                          <p:attrName>ppt_h</p:attrName>
                                        </p:attrNameLst>
                                      </p:cBhvr>
                                      <p:tavLst>
                                        <p:tav tm="0">
                                          <p:val>
                                            <p:str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1622"/>
                                        </p:tgtEl>
                                        <p:attrNameLst>
                                          <p:attrName>style.visibility</p:attrName>
                                        </p:attrNameLst>
                                      </p:cBhvr>
                                      <p:to>
                                        <p:strVal val="visible"/>
                                      </p:to>
                                    </p:set>
                                    <p:anim calcmode="lin" valueType="num">
                                      <p:cBhvr additive="base">
                                        <p:cTn id="62" dur="500"/>
                                        <p:tgtEl>
                                          <p:spTgt spid="1622"/>
                                        </p:tgtEl>
                                        <p:attrNameLst>
                                          <p:attrName>ppt_w</p:attrName>
                                        </p:attrNameLst>
                                      </p:cBhvr>
                                      <p:tavLst>
                                        <p:tav tm="0">
                                          <p:val>
                                            <p:strVal val="0"/>
                                          </p:val>
                                        </p:tav>
                                        <p:tav tm="100000">
                                          <p:val>
                                            <p:strVal val="#ppt_w"/>
                                          </p:val>
                                        </p:tav>
                                      </p:tavLst>
                                    </p:anim>
                                    <p:anim calcmode="lin" valueType="num">
                                      <p:cBhvr additive="base">
                                        <p:cTn id="63" dur="500"/>
                                        <p:tgtEl>
                                          <p:spTgt spid="16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 grpId="0"/>
      <p:bldP spid="1617" grpId="0"/>
      <p:bldP spid="1619" grpId="0"/>
      <p:bldP spid="1621" grpId="0"/>
      <p:bldP spid="1622" grpId="0"/>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FFEA-0261-1C5E-771A-9BD4924088F9}"/>
            </a:ext>
          </a:extLst>
        </p:cNvPr>
        <p:cNvGrpSpPr/>
        <p:nvPr/>
      </p:nvGrpSpPr>
      <p:grpSpPr>
        <a:xfrm>
          <a:off x="0" y="0"/>
          <a:ext cx="0" cy="0"/>
          <a:chOff x="0" y="0"/>
          <a:chExt cx="0" cy="0"/>
        </a:xfrm>
      </p:grpSpPr>
      <p:sp>
        <p:nvSpPr>
          <p:cNvPr id="274434" name="مربع نص 1">
            <a:extLst>
              <a:ext uri="{FF2B5EF4-FFF2-40B4-BE49-F238E27FC236}">
                <a16:creationId xmlns:a16="http://schemas.microsoft.com/office/drawing/2014/main" id="{B028A98F-3740-A2C8-3496-D18FED96BEEA}"/>
              </a:ext>
            </a:extLst>
          </p:cNvPr>
          <p:cNvSpPr txBox="1">
            <a:spLocks noChangeArrowheads="1"/>
          </p:cNvSpPr>
          <p:nvPr/>
        </p:nvSpPr>
        <p:spPr bwMode="auto">
          <a:xfrm>
            <a:off x="2279576" y="170415"/>
            <a:ext cx="8000605" cy="60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5146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9718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34290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8862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تم الاستفادة </a:t>
            </a:r>
          </a:p>
          <a:p>
            <a:pPr marL="0" marR="0" lvl="0" indent="0" algn="ctr" defTabSz="38576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a:ea typeface="+mn-ea"/>
                <a:cs typeface="Sultan bold" pitchFamily="2" charset="-78"/>
              </a:rPr>
              <a:t>من الأعضاء في منتديات يزيد</a:t>
            </a:r>
            <a:endPar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endParaRP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عرض بوربوينت</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من إعداد العضو: تركي30  ( اغلب الشرايح  نقلتها من عروضه)</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وحلول العضو:</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عقيل الزبيدي </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a:ea typeface="+mn-ea"/>
                <a:cs typeface="Sultan bold" pitchFamily="2" charset="-78"/>
              </a:rPr>
              <a:t>وحلول الاستاذ:</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أحمد صالح الديني</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ومذكرة الأستاذ موسى</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الواجب المختصر و الشامل للنسبة المئوية جميع ما تحتاجه من تمارين و بطرق سهلة و بسيطة موسى</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جزاهم الله خير  وأجزل لهم المثوبة</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اللهم ارحم عقيل وتركي واغفر لهما وتجاوز عنهما وارفع منزلتهما  في الجنة</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وأكفهما هم الآخرة كما كفونا هم الدنيا</a:t>
            </a:r>
            <a:endParaRPr kumimoji="0" lang="ar-SA" altLang="ar-SA" sz="15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endParaRPr>
          </a:p>
        </p:txBody>
      </p:sp>
    </p:spTree>
    <p:extLst>
      <p:ext uri="{BB962C8B-B14F-4D97-AF65-F5344CB8AC3E}">
        <p14:creationId xmlns:p14="http://schemas.microsoft.com/office/powerpoint/2010/main" val="408926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Shape 818"/>
        <p:cNvGrpSpPr/>
        <p:nvPr/>
      </p:nvGrpSpPr>
      <p:grpSpPr>
        <a:xfrm>
          <a:off x="0" y="0"/>
          <a:ext cx="0" cy="0"/>
          <a:chOff x="0" y="0"/>
          <a:chExt cx="0" cy="0"/>
        </a:xfrm>
      </p:grpSpPr>
      <p:pic>
        <p:nvPicPr>
          <p:cNvPr id="8" name="صورة 7">
            <a:extLst>
              <a:ext uri="{FF2B5EF4-FFF2-40B4-BE49-F238E27FC236}">
                <a16:creationId xmlns:a16="http://schemas.microsoft.com/office/drawing/2014/main" id="{DD8124CF-C2F8-D845-7F87-D1287808069D}"/>
              </a:ext>
            </a:extLst>
          </p:cNvPr>
          <p:cNvPicPr>
            <a:picLocks noChangeAspect="1"/>
          </p:cNvPicPr>
          <p:nvPr/>
        </p:nvPicPr>
        <p:blipFill>
          <a:blip r:embed="rId3">
            <a:clrChange>
              <a:clrFrom>
                <a:srgbClr val="FFFDE9"/>
              </a:clrFrom>
              <a:clrTo>
                <a:srgbClr val="FFFDE9">
                  <a:alpha val="0"/>
                </a:srgbClr>
              </a:clrTo>
            </a:clrChange>
          </a:blip>
          <a:stretch>
            <a:fillRect/>
          </a:stretch>
        </p:blipFill>
        <p:spPr>
          <a:xfrm rot="21353004">
            <a:off x="9399475" y="1984716"/>
            <a:ext cx="2324100" cy="1647825"/>
          </a:xfrm>
          <a:prstGeom prst="rect">
            <a:avLst/>
          </a:prstGeom>
        </p:spPr>
      </p:pic>
      <p:pic>
        <p:nvPicPr>
          <p:cNvPr id="6" name="صورة 5">
            <a:extLst>
              <a:ext uri="{FF2B5EF4-FFF2-40B4-BE49-F238E27FC236}">
                <a16:creationId xmlns:a16="http://schemas.microsoft.com/office/drawing/2014/main" id="{6B0B0632-7024-46E7-72D2-C7E48D51DEBB}"/>
              </a:ext>
            </a:extLst>
          </p:cNvPr>
          <p:cNvPicPr>
            <a:picLocks noChangeAspect="1"/>
          </p:cNvPicPr>
          <p:nvPr/>
        </p:nvPicPr>
        <p:blipFill>
          <a:blip r:embed="rId4">
            <a:clrChange>
              <a:clrFrom>
                <a:srgbClr val="FFFDE9"/>
              </a:clrFrom>
              <a:clrTo>
                <a:srgbClr val="FFFDE9">
                  <a:alpha val="0"/>
                </a:srgbClr>
              </a:clrTo>
            </a:clrChange>
          </a:blip>
          <a:stretch>
            <a:fillRect/>
          </a:stretch>
        </p:blipFill>
        <p:spPr>
          <a:xfrm rot="324749">
            <a:off x="790970" y="1811455"/>
            <a:ext cx="2109709" cy="18592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819" name="Google Shape;819;p22"/>
          <p:cNvGrpSpPr/>
          <p:nvPr/>
        </p:nvGrpSpPr>
        <p:grpSpPr>
          <a:xfrm rot="-537384" flipH="1">
            <a:off x="419129" y="2917471"/>
            <a:ext cx="6150795" cy="5835070"/>
            <a:chOff x="1159453" y="-665747"/>
            <a:chExt cx="6150795" cy="5835070"/>
          </a:xfrm>
          <a:solidFill>
            <a:srgbClr val="0070C0"/>
          </a:solidFill>
        </p:grpSpPr>
        <p:grpSp>
          <p:nvGrpSpPr>
            <p:cNvPr id="820" name="Google Shape;820;p22"/>
            <p:cNvGrpSpPr/>
            <p:nvPr/>
          </p:nvGrpSpPr>
          <p:grpSpPr>
            <a:xfrm rot="1500213">
              <a:off x="1816885" y="160250"/>
              <a:ext cx="4835931" cy="4183077"/>
              <a:chOff x="2983829" y="1091787"/>
              <a:chExt cx="4835931" cy="4183077"/>
            </a:xfrm>
            <a:grpFill/>
          </p:grpSpPr>
          <p:sp>
            <p:nvSpPr>
              <p:cNvPr id="821" name="Google Shape;821;p22"/>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2" name="Google Shape;822;p22"/>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3" name="Google Shape;823;p22"/>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4" name="Google Shape;824;p22"/>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5" name="Google Shape;825;p22"/>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6" name="Google Shape;826;p22"/>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7" name="Google Shape;827;p22"/>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8" name="Google Shape;828;p22"/>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9" name="Google Shape;829;p22"/>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0" name="Google Shape;830;p22"/>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1" name="Google Shape;831;p22"/>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2" name="Google Shape;832;p22"/>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3" name="Google Shape;833;p22"/>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4" name="Google Shape;834;p22"/>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5" name="Google Shape;835;p22"/>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6" name="Google Shape;836;p22"/>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7" name="Google Shape;837;p22"/>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8" name="Google Shape;838;p22"/>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9" name="Google Shape;839;p22"/>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0" name="Google Shape;840;p22"/>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1" name="Google Shape;841;p22"/>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2" name="Google Shape;842;p22"/>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3" name="Google Shape;843;p22"/>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4" name="Google Shape;844;p22"/>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5" name="Google Shape;845;p22"/>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6" name="Google Shape;846;p22"/>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7" name="Google Shape;847;p22"/>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8" name="Google Shape;848;p22"/>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9" name="Google Shape;849;p22"/>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0" name="Google Shape;850;p22"/>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1" name="Google Shape;851;p22"/>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2" name="Google Shape;852;p22"/>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3" name="Google Shape;853;p22"/>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4" name="Google Shape;854;p22"/>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5" name="Google Shape;855;p22"/>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6" name="Google Shape;856;p22"/>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7" name="Google Shape;857;p22"/>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8" name="Google Shape;858;p22"/>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9" name="Google Shape;859;p22"/>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0" name="Google Shape;860;p22"/>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1" name="Google Shape;861;p22"/>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2" name="Google Shape;862;p22"/>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3" name="Google Shape;863;p22"/>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4" name="Google Shape;864;p22"/>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5" name="Google Shape;865;p22"/>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6" name="Google Shape;866;p22"/>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7" name="Google Shape;867;p22"/>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8" name="Google Shape;868;p22"/>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9" name="Google Shape;869;p22"/>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0" name="Google Shape;870;p22"/>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1" name="Google Shape;871;p22"/>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2" name="Google Shape;872;p22"/>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3" name="Google Shape;873;p22"/>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4" name="Google Shape;874;p22"/>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5" name="Google Shape;875;p22"/>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6" name="Google Shape;876;p22"/>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7" name="Google Shape;877;p22"/>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8" name="Google Shape;878;p22"/>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9" name="Google Shape;879;p22"/>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0" name="Google Shape;880;p22"/>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1" name="Google Shape;881;p22"/>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2" name="Google Shape;882;p22"/>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3" name="Google Shape;883;p22"/>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4" name="Google Shape;884;p22"/>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5" name="Google Shape;885;p22"/>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6" name="Google Shape;886;p22"/>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7" name="Google Shape;887;p22"/>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888" name="Google Shape;888;p22"/>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890" name="Google Shape;890;p22"/>
          <p:cNvGrpSpPr/>
          <p:nvPr/>
        </p:nvGrpSpPr>
        <p:grpSpPr>
          <a:xfrm rot="3297591" flipH="1">
            <a:off x="7493796" y="2618682"/>
            <a:ext cx="4619955" cy="4126925"/>
            <a:chOff x="1159453" y="-665747"/>
            <a:chExt cx="6150795" cy="5835070"/>
          </a:xfrm>
          <a:solidFill>
            <a:srgbClr val="0070C0"/>
          </a:solidFill>
        </p:grpSpPr>
        <p:grpSp>
          <p:nvGrpSpPr>
            <p:cNvPr id="891" name="Google Shape;891;p22"/>
            <p:cNvGrpSpPr/>
            <p:nvPr/>
          </p:nvGrpSpPr>
          <p:grpSpPr>
            <a:xfrm rot="1500213">
              <a:off x="1816885" y="160250"/>
              <a:ext cx="4835931" cy="4183077"/>
              <a:chOff x="2983829" y="1091787"/>
              <a:chExt cx="4835931" cy="4183077"/>
            </a:xfrm>
            <a:grpFill/>
          </p:grpSpPr>
          <p:sp>
            <p:nvSpPr>
              <p:cNvPr id="892" name="Google Shape;892;p22"/>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3" name="Google Shape;893;p22"/>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4" name="Google Shape;894;p22"/>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5" name="Google Shape;895;p22"/>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6" name="Google Shape;896;p22"/>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7" name="Google Shape;897;p22"/>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8" name="Google Shape;898;p22"/>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9" name="Google Shape;899;p22"/>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0" name="Google Shape;900;p22"/>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1" name="Google Shape;901;p22"/>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2" name="Google Shape;902;p22"/>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3" name="Google Shape;903;p22"/>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4" name="Google Shape;904;p22"/>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5" name="Google Shape;905;p22"/>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6" name="Google Shape;906;p22"/>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7" name="Google Shape;907;p22"/>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8" name="Google Shape;908;p22"/>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9" name="Google Shape;909;p22"/>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0" name="Google Shape;910;p22"/>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1" name="Google Shape;911;p22"/>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2" name="Google Shape;912;p22"/>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3" name="Google Shape;913;p22"/>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4" name="Google Shape;914;p22"/>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5" name="Google Shape;915;p22"/>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6" name="Google Shape;916;p22"/>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7" name="Google Shape;917;p22"/>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8" name="Google Shape;918;p22"/>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9" name="Google Shape;919;p22"/>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0" name="Google Shape;920;p22"/>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1" name="Google Shape;921;p22"/>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2" name="Google Shape;922;p22"/>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3" name="Google Shape;923;p22"/>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4" name="Google Shape;924;p22"/>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5" name="Google Shape;925;p22"/>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6" name="Google Shape;926;p22"/>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7" name="Google Shape;927;p22"/>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8" name="Google Shape;928;p22"/>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9" name="Google Shape;929;p22"/>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0" name="Google Shape;930;p22"/>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1" name="Google Shape;931;p22"/>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2" name="Google Shape;932;p22"/>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3" name="Google Shape;933;p22"/>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4" name="Google Shape;934;p22"/>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5" name="Google Shape;935;p22"/>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6" name="Google Shape;936;p22"/>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7" name="Google Shape;937;p22"/>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8" name="Google Shape;938;p22"/>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9" name="Google Shape;939;p22"/>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0" name="Google Shape;940;p22"/>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1" name="Google Shape;941;p22"/>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2" name="Google Shape;942;p22"/>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3" name="Google Shape;943;p22"/>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4" name="Google Shape;944;p22"/>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5" name="Google Shape;945;p22"/>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6" name="Google Shape;946;p22"/>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7" name="Google Shape;947;p22"/>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8" name="Google Shape;948;p22"/>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9" name="Google Shape;949;p22"/>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0" name="Google Shape;950;p22"/>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1" name="Google Shape;951;p22"/>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2" name="Google Shape;952;p22"/>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3" name="Google Shape;953;p22"/>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4" name="Google Shape;954;p22"/>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5" name="Google Shape;955;p22"/>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6" name="Google Shape;956;p22"/>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7" name="Google Shape;957;p22"/>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8" name="Google Shape;958;p22"/>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59" name="Google Shape;959;p22"/>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60" name="Google Shape;960;p22"/>
          <p:cNvSpPr/>
          <p:nvPr/>
        </p:nvSpPr>
        <p:spPr>
          <a:xfrm>
            <a:off x="2680492" y="996648"/>
            <a:ext cx="6831016" cy="5677818"/>
          </a:xfrm>
          <a:prstGeom prst="rect">
            <a:avLst/>
          </a:prstGeom>
          <a:solidFill>
            <a:schemeClr val="lt1"/>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61" name="Google Shape;961;p22" descr="C:\Users\Administrator\Desktop\56d684a0446de.png"/>
          <p:cNvPicPr preferRelativeResize="0"/>
          <p:nvPr/>
        </p:nvPicPr>
        <p:blipFill rotWithShape="1">
          <a:blip r:embed="rId5">
            <a:alphaModFix/>
            <a:duotone>
              <a:prstClr val="black"/>
              <a:schemeClr val="accent6">
                <a:tint val="45000"/>
                <a:satMod val="400000"/>
              </a:schemeClr>
            </a:duotone>
          </a:blip>
          <a:srcRect/>
          <a:stretch/>
        </p:blipFill>
        <p:spPr>
          <a:xfrm>
            <a:off x="3129388" y="372407"/>
            <a:ext cx="504056" cy="573294"/>
          </a:xfrm>
          <a:prstGeom prst="rect">
            <a:avLst/>
          </a:prstGeom>
          <a:noFill/>
          <a:ln>
            <a:noFill/>
          </a:ln>
        </p:spPr>
      </p:pic>
      <p:sp>
        <p:nvSpPr>
          <p:cNvPr id="962" name="Google Shape;962;p22"/>
          <p:cNvSpPr txBox="1"/>
          <p:nvPr/>
        </p:nvSpPr>
        <p:spPr>
          <a:xfrm>
            <a:off x="3679264" y="372407"/>
            <a:ext cx="320995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rPr>
              <a:t>-</a:t>
            </a:r>
            <a:endParaRPr kumimoji="0"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endParaRPr>
          </a:p>
        </p:txBody>
      </p:sp>
      <p:pic>
        <p:nvPicPr>
          <p:cNvPr id="964" name="Google Shape;964;p22" descr="C:\Users\Administrator\Desktop\56d684a0446de.png"/>
          <p:cNvPicPr preferRelativeResize="0"/>
          <p:nvPr/>
        </p:nvPicPr>
        <p:blipFill rotWithShape="1">
          <a:blip r:embed="rId6">
            <a:alphaModFix/>
            <a:duotone>
              <a:prstClr val="black"/>
              <a:srgbClr val="1F9160">
                <a:tint val="45000"/>
                <a:satMod val="400000"/>
              </a:srgbClr>
            </a:duotone>
          </a:blip>
          <a:srcRect/>
          <a:stretch/>
        </p:blipFill>
        <p:spPr>
          <a:xfrm rot="4041525">
            <a:off x="4208451" y="6018025"/>
            <a:ext cx="883735" cy="1005127"/>
          </a:xfrm>
          <a:prstGeom prst="rect">
            <a:avLst/>
          </a:prstGeom>
          <a:noFill/>
          <a:ln>
            <a:noFill/>
          </a:ln>
        </p:spPr>
      </p:pic>
      <p:pic>
        <p:nvPicPr>
          <p:cNvPr id="965" name="Google Shape;965;p22" descr="C:\Users\Administrator\Desktop\56d684a0446de.png"/>
          <p:cNvPicPr preferRelativeResize="0"/>
          <p:nvPr/>
        </p:nvPicPr>
        <p:blipFill rotWithShape="1">
          <a:blip r:embed="rId5">
            <a:alphaModFix/>
            <a:duotone>
              <a:prstClr val="black"/>
              <a:srgbClr val="99CC00">
                <a:tint val="45000"/>
                <a:satMod val="400000"/>
              </a:srgbClr>
            </a:duotone>
          </a:blip>
          <a:srcRect/>
          <a:stretch/>
        </p:blipFill>
        <p:spPr>
          <a:xfrm>
            <a:off x="1654865" y="4234447"/>
            <a:ext cx="504056" cy="573294"/>
          </a:xfrm>
          <a:prstGeom prst="rect">
            <a:avLst/>
          </a:prstGeom>
          <a:noFill/>
          <a:ln>
            <a:noFill/>
          </a:ln>
        </p:spPr>
      </p:pic>
      <p:grpSp>
        <p:nvGrpSpPr>
          <p:cNvPr id="967" name="Google Shape;967;p22"/>
          <p:cNvGrpSpPr/>
          <p:nvPr/>
        </p:nvGrpSpPr>
        <p:grpSpPr>
          <a:xfrm>
            <a:off x="4303875" y="3136429"/>
            <a:ext cx="1547218" cy="1400328"/>
            <a:chOff x="1257992" y="2600325"/>
            <a:chExt cx="1160413" cy="1050246"/>
          </a:xfrm>
        </p:grpSpPr>
        <p:sp>
          <p:nvSpPr>
            <p:cNvPr id="968" name="Google Shape;968;p22"/>
            <p:cNvSpPr/>
            <p:nvPr/>
          </p:nvSpPr>
          <p:spPr>
            <a:xfrm>
              <a:off x="1306932" y="2600325"/>
              <a:ext cx="1050246" cy="1050246"/>
            </a:xfrm>
            <a:prstGeom prst="ellipse">
              <a:avLst/>
            </a:prstGeom>
            <a:gradFill flip="none" rotWithShape="1">
              <a:gsLst>
                <a:gs pos="0">
                  <a:srgbClr val="00C898"/>
                </a:gs>
                <a:gs pos="49000">
                  <a:srgbClr val="00C4A6"/>
                </a:gs>
                <a:gs pos="100000">
                  <a:srgbClr val="00B0F0"/>
                </a:gs>
              </a:gsLst>
              <a:lin ang="5400000" scaled="1"/>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69" name="Google Shape;969;p22"/>
            <p:cNvSpPr/>
            <p:nvPr/>
          </p:nvSpPr>
          <p:spPr>
            <a:xfrm>
              <a:off x="1257992" y="2936910"/>
              <a:ext cx="1160413" cy="3770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المخروط</a:t>
              </a:r>
            </a:p>
          </p:txBody>
        </p:sp>
      </p:grpSp>
      <p:sp>
        <p:nvSpPr>
          <p:cNvPr id="972" name="Google Shape;972;p22"/>
          <p:cNvSpPr/>
          <p:nvPr/>
        </p:nvSpPr>
        <p:spPr>
          <a:xfrm>
            <a:off x="4419697" y="4005827"/>
            <a:ext cx="1258678" cy="5027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67"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79" name="Google Shape;979;p22"/>
          <p:cNvSpPr/>
          <p:nvPr/>
        </p:nvSpPr>
        <p:spPr>
          <a:xfrm>
            <a:off x="5355833" y="4130671"/>
            <a:ext cx="497747" cy="497747"/>
          </a:xfrm>
          <a:prstGeom prst="ellipse">
            <a:avLst/>
          </a:prstGeom>
          <a:solidFill>
            <a:schemeClr val="lt1"/>
          </a:solidFill>
          <a:ln>
            <a:noFill/>
          </a:ln>
          <a:effectLst>
            <a:outerShdw blurRad="254000" dist="127000" dir="8100000" algn="tr"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1</a:t>
            </a: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 name="Google Shape;730;p21">
            <a:extLst>
              <a:ext uri="{FF2B5EF4-FFF2-40B4-BE49-F238E27FC236}">
                <a16:creationId xmlns:a16="http://schemas.microsoft.com/office/drawing/2014/main" id="{D5173457-3E4A-6672-5839-5C23AC592A1D}"/>
              </a:ext>
            </a:extLst>
          </p:cNvPr>
          <p:cNvSpPr/>
          <p:nvPr/>
        </p:nvSpPr>
        <p:spPr>
          <a:xfrm>
            <a:off x="7675671" y="-934248"/>
            <a:ext cx="3057580" cy="446330"/>
          </a:xfrm>
          <a:prstGeom prst="rect">
            <a:avLst/>
          </a:prstGeom>
          <a:gradFill>
            <a:gsLst>
              <a:gs pos="0">
                <a:srgbClr val="04B5EC">
                  <a:alpha val="69803"/>
                </a:srgb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 name="任意多边形 45">
            <a:extLst>
              <a:ext uri="{FF2B5EF4-FFF2-40B4-BE49-F238E27FC236}">
                <a16:creationId xmlns:a16="http://schemas.microsoft.com/office/drawing/2014/main" id="{41EA8EF9-2B7C-65C7-C36C-98DA5AF2ED56}"/>
              </a:ext>
            </a:extLst>
          </p:cNvPr>
          <p:cNvSpPr/>
          <p:nvPr/>
        </p:nvSpPr>
        <p:spPr>
          <a:xfrm>
            <a:off x="3614937" y="993852"/>
            <a:ext cx="4920433" cy="1511290"/>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flip="none" rotWithShape="1">
            <a:gsLst>
              <a:gs pos="54000">
                <a:srgbClr val="54D3C4"/>
              </a:gs>
              <a:gs pos="91300">
                <a:srgbClr val="00B0F0"/>
              </a:gs>
              <a:gs pos="0">
                <a:srgbClr val="75E1B3"/>
              </a:gs>
              <a:gs pos="100000">
                <a:srgbClr val="77B6BF">
                  <a:alpha val="55000"/>
                </a:srgbClr>
              </a:gs>
            </a:gsLst>
            <a:lin ang="81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5" name="صورة 4">
            <a:extLst>
              <a:ext uri="{FF2B5EF4-FFF2-40B4-BE49-F238E27FC236}">
                <a16:creationId xmlns:a16="http://schemas.microsoft.com/office/drawing/2014/main" id="{84E7D6CF-6BC7-3FB0-64D8-6EEA81E26AEF}"/>
              </a:ext>
            </a:extLst>
          </p:cNvPr>
          <p:cNvPicPr>
            <a:picLocks noChangeAspect="1"/>
          </p:cNvPicPr>
          <p:nvPr/>
        </p:nvPicPr>
        <p:blipFill>
          <a:blip r:embed="rId7">
            <a:clrChange>
              <a:clrFrom>
                <a:srgbClr val="FFFDE9"/>
              </a:clrFrom>
              <a:clrTo>
                <a:srgbClr val="FFFDE9">
                  <a:alpha val="0"/>
                </a:srgbClr>
              </a:clrTo>
            </a:clrChange>
            <a:duotone>
              <a:prstClr val="black"/>
              <a:schemeClr val="accent5">
                <a:tint val="45000"/>
                <a:satMod val="400000"/>
              </a:schemeClr>
            </a:duotone>
          </a:blip>
          <a:stretch>
            <a:fillRect/>
          </a:stretch>
        </p:blipFill>
        <p:spPr>
          <a:xfrm>
            <a:off x="4990007" y="1231726"/>
            <a:ext cx="2338736" cy="590550"/>
          </a:xfrm>
          <a:prstGeom prst="rect">
            <a:avLst/>
          </a:prstGeom>
        </p:spPr>
      </p:pic>
    </p:spTree>
    <p:extLst>
      <p:ext uri="{BB962C8B-B14F-4D97-AF65-F5344CB8AC3E}">
        <p14:creationId xmlns:p14="http://schemas.microsoft.com/office/powerpoint/2010/main" val="2062059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67"/>
                                        </p:tgtEl>
                                        <p:attrNameLst>
                                          <p:attrName>style.visibility</p:attrName>
                                        </p:attrNameLst>
                                      </p:cBhvr>
                                      <p:to>
                                        <p:strVal val="visible"/>
                                      </p:to>
                                    </p:set>
                                    <p:anim calcmode="lin" valueType="num">
                                      <p:cBhvr additive="base">
                                        <p:cTn id="7" dur="500"/>
                                        <p:tgtEl>
                                          <p:spTgt spid="967"/>
                                        </p:tgtEl>
                                        <p:attrNameLst>
                                          <p:attrName>ppt_w</p:attrName>
                                        </p:attrNameLst>
                                      </p:cBhvr>
                                      <p:tavLst>
                                        <p:tav tm="0">
                                          <p:val>
                                            <p:strVal val="0"/>
                                          </p:val>
                                        </p:tav>
                                        <p:tav tm="100000">
                                          <p:val>
                                            <p:strVal val="#ppt_w"/>
                                          </p:val>
                                        </p:tav>
                                      </p:tavLst>
                                    </p:anim>
                                    <p:anim calcmode="lin" valueType="num">
                                      <p:cBhvr additive="base">
                                        <p:cTn id="8" dur="500"/>
                                        <p:tgtEl>
                                          <p:spTgt spid="967"/>
                                        </p:tgtEl>
                                        <p:attrNameLst>
                                          <p:attrName>ppt_h</p:attrName>
                                        </p:attrNameLst>
                                      </p:cBhvr>
                                      <p:tavLst>
                                        <p:tav tm="0">
                                          <p:val>
                                            <p:strVal val="0"/>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23" presetClass="entr" presetSubtype="16" fill="hold" nodeType="withEffect">
                                  <p:stCondLst>
                                    <p:cond delay="200"/>
                                  </p:stCondLst>
                                  <p:childTnLst>
                                    <p:set>
                                      <p:cBhvr>
                                        <p:cTn id="13" dur="1" fill="hold">
                                          <p:stCondLst>
                                            <p:cond delay="0"/>
                                          </p:stCondLst>
                                        </p:cTn>
                                        <p:tgtEl>
                                          <p:spTgt spid="979"/>
                                        </p:tgtEl>
                                        <p:attrNameLst>
                                          <p:attrName>style.visibility</p:attrName>
                                        </p:attrNameLst>
                                      </p:cBhvr>
                                      <p:to>
                                        <p:strVal val="visible"/>
                                      </p:to>
                                    </p:set>
                                    <p:anim calcmode="lin" valueType="num">
                                      <p:cBhvr additive="base">
                                        <p:cTn id="14" dur="500"/>
                                        <p:tgtEl>
                                          <p:spTgt spid="979"/>
                                        </p:tgtEl>
                                        <p:attrNameLst>
                                          <p:attrName>ppt_w</p:attrName>
                                        </p:attrNameLst>
                                      </p:cBhvr>
                                      <p:tavLst>
                                        <p:tav tm="0">
                                          <p:val>
                                            <p:strVal val="0"/>
                                          </p:val>
                                        </p:tav>
                                        <p:tav tm="100000">
                                          <p:val>
                                            <p:strVal val="#ppt_w"/>
                                          </p:val>
                                        </p:tav>
                                      </p:tavLst>
                                    </p:anim>
                                    <p:anim calcmode="lin" valueType="num">
                                      <p:cBhvr additive="base">
                                        <p:cTn id="15" dur="500"/>
                                        <p:tgtEl>
                                          <p:spTgt spid="979"/>
                                        </p:tgtEl>
                                        <p:attrNameLst>
                                          <p:attrName>ppt_h</p:attrName>
                                        </p:attrNameLst>
                                      </p:cBhvr>
                                      <p:tavLst>
                                        <p:tav tm="0">
                                          <p:val>
                                            <p:strVal val="0"/>
                                          </p:val>
                                        </p:tav>
                                        <p:tav tm="100000">
                                          <p:val>
                                            <p:strVal val="#ppt_h"/>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Model shp1"/>
          <p:cNvSpPr>
            <a:spLocks noGrp="1"/>
          </p:cNvSpPr>
          <p:nvPr>
            <p:ph type="title"/>
          </p:nvPr>
        </p:nvSpPr>
        <p:spPr/>
        <p:txBody>
          <a:bodyPr/>
          <a:lstStyle/>
          <a:p>
            <a:pPr algn="ctr"/>
            <a:r>
              <a:rPr lang="ar-SA">
                <a:solidFill>
                  <a:schemeClr val="tx1">
                    <a:lumMod val="85000"/>
                    <a:lumOff val="15000"/>
                  </a:schemeClr>
                </a:solidFill>
              </a:rPr>
              <a:t>تمهيد</a:t>
            </a:r>
            <a:endParaRPr lang="en-IN" dirty="0">
              <a:solidFill>
                <a:schemeClr val="tx1">
                  <a:lumMod val="85000"/>
                  <a:lumOff val="15000"/>
                </a:schemeClr>
              </a:solidFill>
            </a:endParaRPr>
          </a:p>
        </p:txBody>
      </p:sp>
      <p:sp>
        <p:nvSpPr>
          <p:cNvPr id="36" name="SlideModel shp2">
            <a:extLst>
              <a:ext uri="{FF2B5EF4-FFF2-40B4-BE49-F238E27FC236}">
                <a16:creationId xmlns:a16="http://schemas.microsoft.com/office/drawing/2014/main" id="{FB28B79F-6F42-4059-9C5F-51DAB3823364}"/>
              </a:ext>
            </a:extLst>
          </p:cNvPr>
          <p:cNvSpPr/>
          <p:nvPr/>
        </p:nvSpPr>
        <p:spPr>
          <a:xfrm flipH="1">
            <a:off x="3052092" y="4253203"/>
            <a:ext cx="1389103" cy="17782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821560" rtl="0" eaLnBrk="1" fontAlgn="auto" latinLnBrk="0" hangingPunct="1">
              <a:lnSpc>
                <a:spcPct val="110000"/>
              </a:lnSpc>
              <a:spcBef>
                <a:spcPts val="4219"/>
              </a:spcBef>
              <a:spcAft>
                <a:spcPts val="0"/>
              </a:spcAft>
              <a:buClrTx/>
              <a:buSzTx/>
              <a:buFontTx/>
              <a:buNone/>
              <a:tabLst/>
              <a:defRPr sz="2000">
                <a:solidFill>
                  <a:srgbClr val="4C4C4C"/>
                </a:solidFill>
                <a:latin typeface="Helvetica Neue Light"/>
                <a:ea typeface="Helvetica Neue Light"/>
                <a:cs typeface="Helvetica Neue Light"/>
                <a:sym typeface="Helvetica Neue Light"/>
              </a:defRPr>
            </a:pPr>
            <a:endParaRPr kumimoji="0" sz="1200" b="0" i="0" u="none" strike="noStrike" kern="1200" cap="none" spc="0" normalizeH="0" baseline="0" noProof="0" dirty="0">
              <a:ln>
                <a:noFill/>
              </a:ln>
              <a:solidFill>
                <a:srgbClr val="4C4C4C"/>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37" name="SlideModel shp3">
            <a:extLst>
              <a:ext uri="{FF2B5EF4-FFF2-40B4-BE49-F238E27FC236}">
                <a16:creationId xmlns:a16="http://schemas.microsoft.com/office/drawing/2014/main" id="{A23DA169-5617-4F3F-A292-51857CD23D8A}"/>
              </a:ext>
            </a:extLst>
          </p:cNvPr>
          <p:cNvSpPr/>
          <p:nvPr/>
        </p:nvSpPr>
        <p:spPr>
          <a:xfrm flipH="1">
            <a:off x="6434846" y="3066714"/>
            <a:ext cx="1389104" cy="17782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38" name="SlideModel shp4">
            <a:extLst>
              <a:ext uri="{FF2B5EF4-FFF2-40B4-BE49-F238E27FC236}">
                <a16:creationId xmlns:a16="http://schemas.microsoft.com/office/drawing/2014/main" id="{84C85F27-6B47-44EE-8E52-647513A71D67}"/>
              </a:ext>
            </a:extLst>
          </p:cNvPr>
          <p:cNvSpPr/>
          <p:nvPr/>
        </p:nvSpPr>
        <p:spPr>
          <a:xfrm flipH="1">
            <a:off x="4434014" y="4253203"/>
            <a:ext cx="2010948" cy="5927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39" name="SlideModel shp5">
            <a:extLst>
              <a:ext uri="{FF2B5EF4-FFF2-40B4-BE49-F238E27FC236}">
                <a16:creationId xmlns:a16="http://schemas.microsoft.com/office/drawing/2014/main" id="{DA76CBC9-3925-4AD3-8012-9D65ED3F7B7E}"/>
              </a:ext>
            </a:extLst>
          </p:cNvPr>
          <p:cNvSpPr/>
          <p:nvPr/>
        </p:nvSpPr>
        <p:spPr>
          <a:xfrm flipH="1">
            <a:off x="4429129" y="3066713"/>
            <a:ext cx="2010948" cy="592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0" name="SlideModel shp6">
            <a:extLst>
              <a:ext uri="{FF2B5EF4-FFF2-40B4-BE49-F238E27FC236}">
                <a16:creationId xmlns:a16="http://schemas.microsoft.com/office/drawing/2014/main" id="{C0AB34EF-06BF-47C2-BC7B-BCE39F428590}"/>
              </a:ext>
            </a:extLst>
          </p:cNvPr>
          <p:cNvSpPr/>
          <p:nvPr/>
        </p:nvSpPr>
        <p:spPr>
          <a:xfrm flipH="1">
            <a:off x="4433905" y="5440962"/>
            <a:ext cx="3863043" cy="594345"/>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1" name="SlideModel shp7">
            <a:extLst>
              <a:ext uri="{FF2B5EF4-FFF2-40B4-BE49-F238E27FC236}">
                <a16:creationId xmlns:a16="http://schemas.microsoft.com/office/drawing/2014/main" id="{80A6DA7E-EB76-463C-A1E5-949BE71789C1}"/>
              </a:ext>
            </a:extLst>
          </p:cNvPr>
          <p:cNvSpPr/>
          <p:nvPr/>
        </p:nvSpPr>
        <p:spPr>
          <a:xfrm flipH="1">
            <a:off x="3052092" y="1880355"/>
            <a:ext cx="1389103" cy="17782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2" name="SlideModel shp8">
            <a:extLst>
              <a:ext uri="{FF2B5EF4-FFF2-40B4-BE49-F238E27FC236}">
                <a16:creationId xmlns:a16="http://schemas.microsoft.com/office/drawing/2014/main" id="{852A9584-0D7C-4C0D-A55D-E92816524D60}"/>
              </a:ext>
            </a:extLst>
          </p:cNvPr>
          <p:cNvSpPr/>
          <p:nvPr/>
        </p:nvSpPr>
        <p:spPr>
          <a:xfrm flipH="1">
            <a:off x="3300987" y="2123632"/>
            <a:ext cx="923896" cy="1311466"/>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3" name="SlideModel shp9">
            <a:extLst>
              <a:ext uri="{FF2B5EF4-FFF2-40B4-BE49-F238E27FC236}">
                <a16:creationId xmlns:a16="http://schemas.microsoft.com/office/drawing/2014/main" id="{5AE041DF-8C03-4D6B-AA0A-CB550BDBE6BC}"/>
              </a:ext>
            </a:extLst>
          </p:cNvPr>
          <p:cNvSpPr/>
          <p:nvPr/>
        </p:nvSpPr>
        <p:spPr>
          <a:xfrm flipH="1">
            <a:off x="4433905" y="1876369"/>
            <a:ext cx="3863043" cy="594345"/>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5" name="SlideModel shp10">
            <a:extLst>
              <a:ext uri="{FF2B5EF4-FFF2-40B4-BE49-F238E27FC236}">
                <a16:creationId xmlns:a16="http://schemas.microsoft.com/office/drawing/2014/main" id="{EB4F789F-2611-43BE-A696-2BC9434A1C72}"/>
              </a:ext>
            </a:extLst>
          </p:cNvPr>
          <p:cNvSpPr/>
          <p:nvPr/>
        </p:nvSpPr>
        <p:spPr>
          <a:xfrm flipH="1">
            <a:off x="3300987" y="4496480"/>
            <a:ext cx="923896" cy="1311466"/>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6" name="SlideModel shp11">
            <a:extLst>
              <a:ext uri="{FF2B5EF4-FFF2-40B4-BE49-F238E27FC236}">
                <a16:creationId xmlns:a16="http://schemas.microsoft.com/office/drawing/2014/main" id="{853C44E0-88FA-44DC-A5F0-643FB0B1C272}"/>
              </a:ext>
            </a:extLst>
          </p:cNvPr>
          <p:cNvSpPr/>
          <p:nvPr/>
        </p:nvSpPr>
        <p:spPr>
          <a:xfrm flipH="1">
            <a:off x="6656703" y="3309992"/>
            <a:ext cx="923894" cy="1311466"/>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7" name="SlideModel shp12">
            <a:extLst>
              <a:ext uri="{FF2B5EF4-FFF2-40B4-BE49-F238E27FC236}">
                <a16:creationId xmlns:a16="http://schemas.microsoft.com/office/drawing/2014/main" id="{27788FC6-FF70-45DC-8F24-516858360740}"/>
              </a:ext>
            </a:extLst>
          </p:cNvPr>
          <p:cNvSpPr/>
          <p:nvPr/>
        </p:nvSpPr>
        <p:spPr>
          <a:xfrm flipH="1">
            <a:off x="4431106" y="4509996"/>
            <a:ext cx="2000334" cy="111147"/>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8" name="SlideModel shp13">
            <a:extLst>
              <a:ext uri="{FF2B5EF4-FFF2-40B4-BE49-F238E27FC236}">
                <a16:creationId xmlns:a16="http://schemas.microsoft.com/office/drawing/2014/main" id="{751F9E46-8EE5-4D42-976E-C7057CD4EFA5}"/>
              </a:ext>
            </a:extLst>
          </p:cNvPr>
          <p:cNvSpPr/>
          <p:nvPr/>
        </p:nvSpPr>
        <p:spPr>
          <a:xfrm flipH="1">
            <a:off x="4426224" y="3323508"/>
            <a:ext cx="2000334" cy="1111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chemeClr val="bg1"/>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49" name="SlideModel shp14">
            <a:extLst>
              <a:ext uri="{FF2B5EF4-FFF2-40B4-BE49-F238E27FC236}">
                <a16:creationId xmlns:a16="http://schemas.microsoft.com/office/drawing/2014/main" id="{75332481-A467-4E89-B1C8-6DD9D2C1F8E9}"/>
              </a:ext>
            </a:extLst>
          </p:cNvPr>
          <p:cNvSpPr/>
          <p:nvPr/>
        </p:nvSpPr>
        <p:spPr>
          <a:xfrm flipH="1">
            <a:off x="4435979" y="5699360"/>
            <a:ext cx="3753854" cy="111147"/>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50" name="SlideModel shp15">
            <a:extLst>
              <a:ext uri="{FF2B5EF4-FFF2-40B4-BE49-F238E27FC236}">
                <a16:creationId xmlns:a16="http://schemas.microsoft.com/office/drawing/2014/main" id="{095A7188-94C6-4337-A81C-1BF591EC0177}"/>
              </a:ext>
            </a:extLst>
          </p:cNvPr>
          <p:cNvSpPr/>
          <p:nvPr/>
        </p:nvSpPr>
        <p:spPr>
          <a:xfrm flipH="1">
            <a:off x="4435979" y="2134767"/>
            <a:ext cx="3753854" cy="111147"/>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sz="3000"/>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51" name="SlideModel shp16">
            <a:extLst>
              <a:ext uri="{FF2B5EF4-FFF2-40B4-BE49-F238E27FC236}">
                <a16:creationId xmlns:a16="http://schemas.microsoft.com/office/drawing/2014/main" id="{22DC5088-0D1C-4172-A40F-CEB2BA91BD76}"/>
              </a:ext>
            </a:extLst>
          </p:cNvPr>
          <p:cNvSpPr/>
          <p:nvPr/>
        </p:nvSpPr>
        <p:spPr>
          <a:xfrm>
            <a:off x="8089963" y="1196753"/>
            <a:ext cx="2682606" cy="1549301"/>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a:pPr>
            <a:endParaRPr kumimoji="0"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52" name="SlideModel shp17">
            <a:extLst>
              <a:ext uri="{FF2B5EF4-FFF2-40B4-BE49-F238E27FC236}">
                <a16:creationId xmlns:a16="http://schemas.microsoft.com/office/drawing/2014/main" id="{3505B838-0721-46EC-B4D6-D9FCEBB00E21}"/>
              </a:ext>
            </a:extLst>
          </p:cNvPr>
          <p:cNvSpPr/>
          <p:nvPr/>
        </p:nvSpPr>
        <p:spPr>
          <a:xfrm>
            <a:off x="7347252" y="1812253"/>
            <a:ext cx="80870" cy="659991"/>
          </a:xfrm>
          <a:prstGeom prst="rect">
            <a:avLst/>
          </a:prstGeom>
          <a:solidFill>
            <a:schemeClr val="accent5"/>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53" name="SlideModel shp18">
            <a:extLst>
              <a:ext uri="{FF2B5EF4-FFF2-40B4-BE49-F238E27FC236}">
                <a16:creationId xmlns:a16="http://schemas.microsoft.com/office/drawing/2014/main" id="{2D7FB8AD-1A6A-406A-BDE7-103042432244}"/>
              </a:ext>
            </a:extLst>
          </p:cNvPr>
          <p:cNvSpPr/>
          <p:nvPr/>
        </p:nvSpPr>
        <p:spPr>
          <a:xfrm>
            <a:off x="6594455" y="1536236"/>
            <a:ext cx="1389103" cy="489467"/>
          </a:xfrm>
          <a:custGeom>
            <a:avLst/>
            <a:gdLst/>
            <a:ahLst/>
            <a:cxnLst>
              <a:cxn ang="0">
                <a:pos x="wd2" y="hd2"/>
              </a:cxn>
              <a:cxn ang="5400000">
                <a:pos x="wd2" y="hd2"/>
              </a:cxn>
              <a:cxn ang="10800000">
                <a:pos x="wd2" y="hd2"/>
              </a:cxn>
              <a:cxn ang="16200000">
                <a:pos x="wd2" y="hd2"/>
              </a:cxn>
            </a:cxnLst>
            <a:rect l="0" t="0" r="r" b="b"/>
            <a:pathLst>
              <a:path w="21600" h="21600" extrusionOk="0">
                <a:moveTo>
                  <a:pt x="3574" y="21600"/>
                </a:moveTo>
                <a:lnTo>
                  <a:pt x="0" y="10800"/>
                </a:lnTo>
                <a:lnTo>
                  <a:pt x="3574" y="0"/>
                </a:lnTo>
                <a:lnTo>
                  <a:pt x="21600" y="0"/>
                </a:lnTo>
                <a:lnTo>
                  <a:pt x="21600" y="21600"/>
                </a:lnTo>
                <a:lnTo>
                  <a:pt x="3574" y="21600"/>
                </a:lnTo>
                <a:close/>
              </a:path>
            </a:pathLst>
          </a:cu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0" sz="1600"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54" name="SlideModel shp19">
            <a:extLst>
              <a:ext uri="{FF2B5EF4-FFF2-40B4-BE49-F238E27FC236}">
                <a16:creationId xmlns:a16="http://schemas.microsoft.com/office/drawing/2014/main" id="{4981D6DE-8DDF-4A0B-AC5D-67B883B21042}"/>
              </a:ext>
            </a:extLst>
          </p:cNvPr>
          <p:cNvSpPr/>
          <p:nvPr/>
        </p:nvSpPr>
        <p:spPr>
          <a:xfrm flipH="1">
            <a:off x="7272768" y="5376846"/>
            <a:ext cx="80870" cy="659991"/>
          </a:xfrm>
          <a:prstGeom prst="rect">
            <a:avLst/>
          </a:prstGeom>
          <a:solidFill>
            <a:schemeClr val="accent5"/>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55" name="SlideModel shp20">
            <a:extLst>
              <a:ext uri="{FF2B5EF4-FFF2-40B4-BE49-F238E27FC236}">
                <a16:creationId xmlns:a16="http://schemas.microsoft.com/office/drawing/2014/main" id="{8EDDF09B-9A91-4A6D-8C94-99CBF7599B39}"/>
              </a:ext>
            </a:extLst>
          </p:cNvPr>
          <p:cNvSpPr/>
          <p:nvPr/>
        </p:nvSpPr>
        <p:spPr>
          <a:xfrm>
            <a:off x="6594454" y="5100830"/>
            <a:ext cx="1389104" cy="489467"/>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0" sz="1600"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56" name="SlideModel shp21">
            <a:extLst>
              <a:ext uri="{FF2B5EF4-FFF2-40B4-BE49-F238E27FC236}">
                <a16:creationId xmlns:a16="http://schemas.microsoft.com/office/drawing/2014/main" id="{F37741CF-9B50-44B0-9B72-9CD369AB8BE8}"/>
              </a:ext>
            </a:extLst>
          </p:cNvPr>
          <p:cNvSpPr/>
          <p:nvPr/>
        </p:nvSpPr>
        <p:spPr>
          <a:xfrm>
            <a:off x="4561666" y="3003997"/>
            <a:ext cx="80870" cy="659991"/>
          </a:xfrm>
          <a:prstGeom prst="rect">
            <a:avLst/>
          </a:prstGeom>
          <a:solidFill>
            <a:schemeClr val="accent4"/>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57" name="SlideModel shp22">
            <a:extLst>
              <a:ext uri="{FF2B5EF4-FFF2-40B4-BE49-F238E27FC236}">
                <a16:creationId xmlns:a16="http://schemas.microsoft.com/office/drawing/2014/main" id="{6F8B7950-C18F-468C-8B0C-99D5D07247CD}"/>
              </a:ext>
            </a:extLst>
          </p:cNvPr>
          <p:cNvSpPr/>
          <p:nvPr/>
        </p:nvSpPr>
        <p:spPr>
          <a:xfrm>
            <a:off x="4181343" y="2516025"/>
            <a:ext cx="839180" cy="83918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0" sz="1600"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58" name="SlideModel shp23">
            <a:extLst>
              <a:ext uri="{FF2B5EF4-FFF2-40B4-BE49-F238E27FC236}">
                <a16:creationId xmlns:a16="http://schemas.microsoft.com/office/drawing/2014/main" id="{3C9462F6-A4C0-4B7B-B056-9D2313D4B194}"/>
              </a:ext>
            </a:extLst>
          </p:cNvPr>
          <p:cNvSpPr/>
          <p:nvPr/>
        </p:nvSpPr>
        <p:spPr>
          <a:xfrm>
            <a:off x="5888984" y="4182544"/>
            <a:ext cx="80870" cy="659991"/>
          </a:xfrm>
          <a:prstGeom prst="rect">
            <a:avLst/>
          </a:prstGeom>
          <a:solidFill>
            <a:schemeClr val="accent4"/>
          </a:solidFill>
          <a:ln w="12700" cap="flat">
            <a:noFill/>
            <a:miter lim="400000"/>
          </a:ln>
          <a:effectLst/>
        </p:spPr>
        <p:txBody>
          <a:bodyPr wrap="square" lIns="0" tIns="0" rIns="0" bIns="0" numCol="1"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Lato Light" panose="020F0502020204030203" pitchFamily="34" charset="0"/>
              <a:ea typeface="+mn-ea"/>
              <a:cs typeface="Arial" pitchFamily="34" charset="0"/>
            </a:endParaRPr>
          </a:p>
        </p:txBody>
      </p:sp>
      <p:sp>
        <p:nvSpPr>
          <p:cNvPr id="59" name="SlideModel shp24">
            <a:extLst>
              <a:ext uri="{FF2B5EF4-FFF2-40B4-BE49-F238E27FC236}">
                <a16:creationId xmlns:a16="http://schemas.microsoft.com/office/drawing/2014/main" id="{BE03BBB8-6A82-40F8-B2C5-2F1B0B1B7A81}"/>
              </a:ext>
            </a:extLst>
          </p:cNvPr>
          <p:cNvSpPr/>
          <p:nvPr/>
        </p:nvSpPr>
        <p:spPr>
          <a:xfrm>
            <a:off x="5508661" y="3694572"/>
            <a:ext cx="839181" cy="83918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0" sz="1600"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60" name="SlideModel shp25">
            <a:extLst>
              <a:ext uri="{FF2B5EF4-FFF2-40B4-BE49-F238E27FC236}">
                <a16:creationId xmlns:a16="http://schemas.microsoft.com/office/drawing/2014/main" id="{A384E9C1-6075-422F-9D87-9CE861860474}"/>
              </a:ext>
            </a:extLst>
          </p:cNvPr>
          <p:cNvSpPr/>
          <p:nvPr/>
        </p:nvSpPr>
        <p:spPr>
          <a:xfrm>
            <a:off x="839416" y="1971401"/>
            <a:ext cx="2681742" cy="154930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a:pPr>
            <a:endParaRPr kumimoji="0" lang="ar-SA"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61" name="SlideModel shp26">
            <a:extLst>
              <a:ext uri="{FF2B5EF4-FFF2-40B4-BE49-F238E27FC236}">
                <a16:creationId xmlns:a16="http://schemas.microsoft.com/office/drawing/2014/main" id="{71355545-AF79-4463-94B9-934C7ED5DAA1}"/>
              </a:ext>
            </a:extLst>
          </p:cNvPr>
          <p:cNvSpPr/>
          <p:nvPr/>
        </p:nvSpPr>
        <p:spPr>
          <a:xfrm>
            <a:off x="8089963" y="4815644"/>
            <a:ext cx="2682606" cy="1549302"/>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a:pPr>
            <a:endParaRPr kumimoji="0"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62" name="SlideModel shp27">
            <a:extLst>
              <a:ext uri="{FF2B5EF4-FFF2-40B4-BE49-F238E27FC236}">
                <a16:creationId xmlns:a16="http://schemas.microsoft.com/office/drawing/2014/main" id="{95CFFE53-0F8E-46CA-86A2-D5DFE8C46B90}"/>
              </a:ext>
            </a:extLst>
          </p:cNvPr>
          <p:cNvSpPr txBox="1">
            <a:spLocks/>
          </p:cNvSpPr>
          <p:nvPr/>
        </p:nvSpPr>
        <p:spPr>
          <a:xfrm>
            <a:off x="742958" y="2171187"/>
            <a:ext cx="2787111" cy="140108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1600" b="1" i="0" u="none" strike="noStrike" kern="0" cap="none" spc="0" normalizeH="0" baseline="0" noProof="0">
                <a:ln>
                  <a:noFill/>
                </a:ln>
                <a:solidFill>
                  <a:prstClr val="white"/>
                </a:solidFill>
                <a:effectLst/>
                <a:uLnTx/>
                <a:uFillTx/>
                <a:latin typeface="Niagara Solid" panose="04020502070702020202" pitchFamily="82" charset="0"/>
                <a:ea typeface="Open Sans" panose="020B0606030504020204" pitchFamily="34" charset="0"/>
                <a:cs typeface="Open Sans" panose="020B0606030504020204" pitchFamily="34" charset="0"/>
              </a:rPr>
              <a:t>لماذا تعتقد أنه من الضروري أحيانا</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1600" b="1" i="0" u="none" strike="noStrike" kern="0" cap="none" spc="0" normalizeH="0" baseline="0" noProof="0">
                <a:ln>
                  <a:noFill/>
                </a:ln>
                <a:solidFill>
                  <a:prstClr val="white"/>
                </a:solidFill>
                <a:effectLst/>
                <a:uLnTx/>
                <a:uFillTx/>
                <a:latin typeface="Niagara Solid" panose="04020502070702020202" pitchFamily="82" charset="0"/>
                <a:ea typeface="Open Sans" panose="020B0606030504020204" pitchFamily="34" charset="0"/>
                <a:cs typeface="Open Sans" panose="020B0606030504020204" pitchFamily="34" charset="0"/>
              </a:rPr>
              <a:t>معرفة مقدار الحيز الذي يحويه</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1600" b="1" i="0" u="none" strike="noStrike" kern="0" cap="none" spc="0" normalizeH="0" baseline="0" noProof="0">
                <a:ln>
                  <a:noFill/>
                </a:ln>
                <a:solidFill>
                  <a:prstClr val="white"/>
                </a:solidFill>
                <a:effectLst/>
                <a:uLnTx/>
                <a:uFillTx/>
                <a:latin typeface="Niagara Solid" panose="04020502070702020202" pitchFamily="82" charset="0"/>
                <a:ea typeface="Open Sans" panose="020B0606030504020204" pitchFamily="34" charset="0"/>
                <a:cs typeface="Open Sans" panose="020B0606030504020204" pitchFamily="34" charset="0"/>
              </a:rPr>
              <a:t>المجسم، أو مقدار الحيز الذي يحوي</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1600" b="1" i="0" u="none" strike="noStrike" kern="0" cap="none" spc="0" normalizeH="0" baseline="0" noProof="0">
                <a:ln>
                  <a:noFill/>
                </a:ln>
                <a:solidFill>
                  <a:prstClr val="white"/>
                </a:solidFill>
                <a:effectLst/>
                <a:uLnTx/>
                <a:uFillTx/>
                <a:latin typeface="Niagara Solid" panose="04020502070702020202" pitchFamily="82" charset="0"/>
                <a:ea typeface="Open Sans" panose="020B0606030504020204" pitchFamily="34" charset="0"/>
                <a:cs typeface="Open Sans" panose="020B0606030504020204" pitchFamily="34" charset="0"/>
              </a:rPr>
              <a:t>المجسم؟ </a:t>
            </a:r>
          </a:p>
        </p:txBody>
      </p:sp>
      <p:sp>
        <p:nvSpPr>
          <p:cNvPr id="63" name="SlideModel shp28">
            <a:extLst>
              <a:ext uri="{FF2B5EF4-FFF2-40B4-BE49-F238E27FC236}">
                <a16:creationId xmlns:a16="http://schemas.microsoft.com/office/drawing/2014/main" id="{10F42852-540C-4635-866A-DA5D3799FB56}"/>
              </a:ext>
            </a:extLst>
          </p:cNvPr>
          <p:cNvSpPr txBox="1"/>
          <p:nvPr/>
        </p:nvSpPr>
        <p:spPr>
          <a:xfrm>
            <a:off x="1000688" y="1969274"/>
            <a:ext cx="2245546" cy="307777"/>
          </a:xfrm>
          <a:prstGeom prst="rect">
            <a:avLst/>
          </a:prstGeom>
          <a:noFill/>
        </p:spPr>
        <p:txBody>
          <a:bodyPr wrap="squar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2</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64" name="SlideModel shp29">
            <a:extLst>
              <a:ext uri="{FF2B5EF4-FFF2-40B4-BE49-F238E27FC236}">
                <a16:creationId xmlns:a16="http://schemas.microsoft.com/office/drawing/2014/main" id="{CFE00A68-206D-4234-818E-7EF29D79C53B}"/>
              </a:ext>
            </a:extLst>
          </p:cNvPr>
          <p:cNvSpPr txBox="1">
            <a:spLocks/>
          </p:cNvSpPr>
          <p:nvPr/>
        </p:nvSpPr>
        <p:spPr>
          <a:xfrm>
            <a:off x="8199469" y="1672120"/>
            <a:ext cx="2478583" cy="43383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2000" b="0" i="0" u="none" strike="noStrike" kern="0" cap="none" spc="0" normalizeH="0" baseline="0" noProof="0">
                <a:ln>
                  <a:noFill/>
                </a:ln>
                <a:solidFill>
                  <a:prstClr val="white"/>
                </a:solidFill>
                <a:effectLst/>
                <a:uLnTx/>
                <a:uFillTx/>
                <a:latin typeface="Nirmala UI Semilight" panose="020B0402040204020203" pitchFamily="34" charset="0"/>
                <a:ea typeface="Nirmala UI Semilight" panose="020B0402040204020203" pitchFamily="34" charset="0"/>
                <a:cs typeface="Open Sans" panose="020B0606030504020204" pitchFamily="34" charset="0"/>
              </a:rPr>
              <a:t>ماذا نقصد بالحجم ؟</a:t>
            </a:r>
            <a:endParaRPr kumimoji="0" lang="en-US" sz="2000" b="0" i="0" u="none" strike="noStrike" kern="0" cap="none" spc="0" normalizeH="0" baseline="0" noProof="0" dirty="0">
              <a:ln>
                <a:noFill/>
              </a:ln>
              <a:solidFill>
                <a:prstClr val="white"/>
              </a:solidFill>
              <a:effectLst/>
              <a:uLnTx/>
              <a:uFillTx/>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5" name="SlideModel shp30">
            <a:extLst>
              <a:ext uri="{FF2B5EF4-FFF2-40B4-BE49-F238E27FC236}">
                <a16:creationId xmlns:a16="http://schemas.microsoft.com/office/drawing/2014/main" id="{98D4AAE6-C4FC-46D3-A1CC-A22BFC3CAB2C}"/>
              </a:ext>
            </a:extLst>
          </p:cNvPr>
          <p:cNvSpPr txBox="1"/>
          <p:nvPr/>
        </p:nvSpPr>
        <p:spPr>
          <a:xfrm>
            <a:off x="8400256" y="1332773"/>
            <a:ext cx="2160240" cy="307777"/>
          </a:xfrm>
          <a:prstGeom prst="rect">
            <a:avLst/>
          </a:prstGeom>
          <a:noFill/>
        </p:spPr>
        <p:txBody>
          <a:bodyPr wrap="squar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1</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66" name="SlideModel shp31">
            <a:extLst>
              <a:ext uri="{FF2B5EF4-FFF2-40B4-BE49-F238E27FC236}">
                <a16:creationId xmlns:a16="http://schemas.microsoft.com/office/drawing/2014/main" id="{DFD4A60D-926B-4D43-8E0B-F75B2581D6A8}"/>
              </a:ext>
            </a:extLst>
          </p:cNvPr>
          <p:cNvSpPr txBox="1">
            <a:spLocks/>
          </p:cNvSpPr>
          <p:nvPr/>
        </p:nvSpPr>
        <p:spPr>
          <a:xfrm>
            <a:off x="8140866" y="5217228"/>
            <a:ext cx="2580799" cy="101566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0" cap="none" spc="0" normalizeH="0" baseline="0" noProof="0">
                <a:ln>
                  <a:noFill/>
                </a:ln>
                <a:solidFill>
                  <a:prstClr val="white"/>
                </a:solidFill>
                <a:effectLst/>
                <a:uLnTx/>
                <a:uFillTx/>
                <a:latin typeface="Nirmala UI Semilight" panose="020B0402040204020203" pitchFamily="34" charset="0"/>
                <a:ea typeface="Nirmala UI Semilight" panose="020B0402040204020203" pitchFamily="34" charset="0"/>
                <a:cs typeface="Open Sans" panose="020B0606030504020204" pitchFamily="34" charset="0"/>
              </a:rPr>
              <a:t>اذكري قانون مساحة :</a:t>
            </a: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0" cap="none" spc="0" normalizeH="0" baseline="0" noProof="0">
                <a:ln>
                  <a:noFill/>
                </a:ln>
                <a:solidFill>
                  <a:prstClr val="white"/>
                </a:solidFill>
                <a:effectLst/>
                <a:uLnTx/>
                <a:uFillTx/>
                <a:latin typeface="Nirmala UI Semilight" panose="020B0402040204020203" pitchFamily="34" charset="0"/>
                <a:ea typeface="Nirmala UI Semilight" panose="020B0402040204020203" pitchFamily="34" charset="0"/>
                <a:cs typeface="Nirmala UI Semilight" panose="020B0402040204020203" pitchFamily="34" charset="0"/>
              </a:rPr>
              <a:t>المستطيل – المربع – المثلث -الدائرة</a:t>
            </a:r>
            <a:endParaRPr kumimoji="0" lang="en-US" sz="2000" b="1" i="0" u="none" strike="noStrike" kern="0" cap="none" spc="0" normalizeH="0" baseline="0" noProof="0" dirty="0">
              <a:ln>
                <a:noFill/>
              </a:ln>
              <a:solidFill>
                <a:prstClr val="white"/>
              </a:solidFill>
              <a:effectLst/>
              <a:uLnTx/>
              <a:uFillTx/>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7" name="SlideModel shp32">
            <a:extLst>
              <a:ext uri="{FF2B5EF4-FFF2-40B4-BE49-F238E27FC236}">
                <a16:creationId xmlns:a16="http://schemas.microsoft.com/office/drawing/2014/main" id="{2E450B1F-71A5-4A49-8C86-5674FFA2675E}"/>
              </a:ext>
            </a:extLst>
          </p:cNvPr>
          <p:cNvSpPr txBox="1"/>
          <p:nvPr/>
        </p:nvSpPr>
        <p:spPr>
          <a:xfrm>
            <a:off x="9286314" y="4964648"/>
            <a:ext cx="304892" cy="307777"/>
          </a:xfrm>
          <a:prstGeom prst="rect">
            <a:avLst/>
          </a:prstGeom>
          <a:noFill/>
        </p:spPr>
        <p:txBody>
          <a:bodyPr wrap="non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4</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68" name="SlideModel shp33">
            <a:extLst>
              <a:ext uri="{FF2B5EF4-FFF2-40B4-BE49-F238E27FC236}">
                <a16:creationId xmlns:a16="http://schemas.microsoft.com/office/drawing/2014/main" id="{F14538FE-D9A0-4966-8300-EDB9DA8F7AA4}"/>
              </a:ext>
            </a:extLst>
          </p:cNvPr>
          <p:cNvSpPr txBox="1"/>
          <p:nvPr/>
        </p:nvSpPr>
        <p:spPr>
          <a:xfrm>
            <a:off x="6888089" y="1626725"/>
            <a:ext cx="960921" cy="307777"/>
          </a:xfrm>
          <a:prstGeom prst="rect">
            <a:avLst/>
          </a:prstGeom>
          <a:noFill/>
        </p:spPr>
        <p:txBody>
          <a:bodyPr wrap="squar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التالي</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69" name="SlideModel shp34">
            <a:extLst>
              <a:ext uri="{FF2B5EF4-FFF2-40B4-BE49-F238E27FC236}">
                <a16:creationId xmlns:a16="http://schemas.microsoft.com/office/drawing/2014/main" id="{60DA108D-358B-46B0-B182-692BD2CFCEA7}"/>
              </a:ext>
            </a:extLst>
          </p:cNvPr>
          <p:cNvSpPr txBox="1"/>
          <p:nvPr/>
        </p:nvSpPr>
        <p:spPr>
          <a:xfrm>
            <a:off x="6755088" y="5191674"/>
            <a:ext cx="997097" cy="307777"/>
          </a:xfrm>
          <a:prstGeom prst="rect">
            <a:avLst/>
          </a:prstGeom>
          <a:noFill/>
        </p:spPr>
        <p:txBody>
          <a:bodyPr wrap="squar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التالي</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70" name="SlideModel shp35">
            <a:extLst>
              <a:ext uri="{FF2B5EF4-FFF2-40B4-BE49-F238E27FC236}">
                <a16:creationId xmlns:a16="http://schemas.microsoft.com/office/drawing/2014/main" id="{67CDDA9B-8117-4C0B-A94A-391A55C32EB3}"/>
              </a:ext>
            </a:extLst>
          </p:cNvPr>
          <p:cNvSpPr txBox="1"/>
          <p:nvPr/>
        </p:nvSpPr>
        <p:spPr>
          <a:xfrm>
            <a:off x="5678023" y="3958167"/>
            <a:ext cx="500458" cy="307777"/>
          </a:xfrm>
          <a:prstGeom prst="rect">
            <a:avLst/>
          </a:prstGeom>
          <a:noFill/>
        </p:spPr>
        <p:txBody>
          <a:bodyPr wrap="non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التالي</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71" name="SlideModel shp36">
            <a:extLst>
              <a:ext uri="{FF2B5EF4-FFF2-40B4-BE49-F238E27FC236}">
                <a16:creationId xmlns:a16="http://schemas.microsoft.com/office/drawing/2014/main" id="{2F4CDDEE-2C7F-4490-B8CB-4B3294947E52}"/>
              </a:ext>
            </a:extLst>
          </p:cNvPr>
          <p:cNvSpPr txBox="1"/>
          <p:nvPr/>
        </p:nvSpPr>
        <p:spPr>
          <a:xfrm>
            <a:off x="4350705" y="2779897"/>
            <a:ext cx="500458" cy="307777"/>
          </a:xfrm>
          <a:prstGeom prst="rect">
            <a:avLst/>
          </a:prstGeom>
          <a:noFill/>
        </p:spPr>
        <p:txBody>
          <a:bodyPr wrap="non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التالي</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pic>
        <p:nvPicPr>
          <p:cNvPr id="3" name="صورة 2">
            <a:extLst>
              <a:ext uri="{FF2B5EF4-FFF2-40B4-BE49-F238E27FC236}">
                <a16:creationId xmlns:a16="http://schemas.microsoft.com/office/drawing/2014/main" id="{092799F9-62E9-4D96-3822-DD767C90F48E}"/>
              </a:ext>
            </a:extLst>
          </p:cNvPr>
          <p:cNvPicPr>
            <a:picLocks noChangeAspect="1"/>
          </p:cNvPicPr>
          <p:nvPr/>
        </p:nvPicPr>
        <p:blipFill>
          <a:blip r:embed="rId3"/>
          <a:stretch>
            <a:fillRect/>
          </a:stretch>
        </p:blipFill>
        <p:spPr>
          <a:xfrm>
            <a:off x="8122974" y="2922113"/>
            <a:ext cx="2779732" cy="1395821"/>
          </a:xfrm>
          <a:prstGeom prst="rect">
            <a:avLst/>
          </a:prstGeom>
        </p:spPr>
      </p:pic>
      <p:sp>
        <p:nvSpPr>
          <p:cNvPr id="4" name="SlideModel shp16">
            <a:extLst>
              <a:ext uri="{FF2B5EF4-FFF2-40B4-BE49-F238E27FC236}">
                <a16:creationId xmlns:a16="http://schemas.microsoft.com/office/drawing/2014/main" id="{4051AAC5-6385-EB56-7C48-C859EC3E0524}"/>
              </a:ext>
            </a:extLst>
          </p:cNvPr>
          <p:cNvSpPr/>
          <p:nvPr/>
        </p:nvSpPr>
        <p:spPr>
          <a:xfrm>
            <a:off x="338967" y="4227117"/>
            <a:ext cx="2682606" cy="1549301"/>
          </a:xfrm>
          <a:prstGeom prst="rect">
            <a:avLst/>
          </a:prstGeom>
          <a:solidFill>
            <a:schemeClr val="accent5">
              <a:lumMod val="60000"/>
              <a:lumOff val="40000"/>
            </a:schemeClr>
          </a:solidFill>
          <a:ln w="12700" cap="flat">
            <a:noFill/>
            <a:miter lim="400000"/>
          </a:ln>
          <a:effectLst/>
          <a:extLst>
            <a:ext uri="{C572A759-6A51-4108-AA02-DFA0A04FC94B}">
              <ma14:wrappingTextBoxFlag xmlns:ma14="http://schemas.microsoft.com/office/mac/drawingml/2011/main" xmlns=""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a:pPr>
            <a:endParaRPr kumimoji="0" sz="11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7" name="SlideModel shp30">
            <a:extLst>
              <a:ext uri="{FF2B5EF4-FFF2-40B4-BE49-F238E27FC236}">
                <a16:creationId xmlns:a16="http://schemas.microsoft.com/office/drawing/2014/main" id="{E5816ECE-17C1-1379-A13B-A97F2EC692C7}"/>
              </a:ext>
            </a:extLst>
          </p:cNvPr>
          <p:cNvSpPr txBox="1"/>
          <p:nvPr/>
        </p:nvSpPr>
        <p:spPr>
          <a:xfrm>
            <a:off x="575866" y="4241796"/>
            <a:ext cx="2160240" cy="307777"/>
          </a:xfrm>
          <a:prstGeom prst="rect">
            <a:avLst/>
          </a:prstGeom>
          <a:noFill/>
        </p:spPr>
        <p:txBody>
          <a:bodyPr wrap="square" rtlCol="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Black" panose="020B0A04020102020204" pitchFamily="34" charset="0"/>
                <a:ea typeface="League Spartan" charset="0"/>
                <a:cs typeface="Poppins" pitchFamily="2" charset="77"/>
              </a:rPr>
              <a:t>3</a:t>
            </a:r>
            <a:endParaRPr kumimoji="0" lang="en-US" sz="1400" b="1" i="0" u="none" strike="noStrike" kern="1200" cap="none" spc="0" normalizeH="0" baseline="0" noProof="0" dirty="0">
              <a:ln>
                <a:noFill/>
              </a:ln>
              <a:solidFill>
                <a:prstClr val="white"/>
              </a:solidFill>
              <a:effectLst/>
              <a:uLnTx/>
              <a:uFillTx/>
              <a:latin typeface="Arial Black" panose="020B0A04020102020204" pitchFamily="34" charset="0"/>
              <a:ea typeface="League Spartan" charset="0"/>
              <a:cs typeface="Poppins" pitchFamily="2" charset="77"/>
            </a:endParaRPr>
          </a:p>
        </p:txBody>
      </p:sp>
      <p:sp>
        <p:nvSpPr>
          <p:cNvPr id="8" name="SlideModel shp29">
            <a:extLst>
              <a:ext uri="{FF2B5EF4-FFF2-40B4-BE49-F238E27FC236}">
                <a16:creationId xmlns:a16="http://schemas.microsoft.com/office/drawing/2014/main" id="{C6CC2AFC-BA66-AB47-4F49-3CD4164A238F}"/>
              </a:ext>
            </a:extLst>
          </p:cNvPr>
          <p:cNvSpPr txBox="1">
            <a:spLocks/>
          </p:cNvSpPr>
          <p:nvPr/>
        </p:nvSpPr>
        <p:spPr>
          <a:xfrm>
            <a:off x="251964" y="4414059"/>
            <a:ext cx="2643314" cy="43383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2000" b="1" i="0" u="none" strike="noStrike" kern="0" cap="none" spc="0" normalizeH="0" baseline="0" noProof="0">
                <a:ln>
                  <a:noFill/>
                </a:ln>
                <a:solidFill>
                  <a:prstClr val="white"/>
                </a:solidFill>
                <a:effectLst/>
                <a:uLnTx/>
                <a:uFillTx/>
                <a:latin typeface="Nirmala UI Semilight" panose="020B0402040204020203" pitchFamily="34" charset="0"/>
                <a:ea typeface="Nirmala UI Semilight" panose="020B0402040204020203" pitchFamily="34" charset="0"/>
                <a:cs typeface="Open Sans" panose="020B0606030504020204" pitchFamily="34" charset="0"/>
              </a:rPr>
              <a:t>قارني بين الهرم و المخروط؟</a:t>
            </a:r>
            <a:endParaRPr kumimoji="0" lang="en-US" sz="2000" b="1" i="0" u="none" strike="noStrike" kern="0" cap="none" spc="0" normalizeH="0" baseline="0" noProof="0" dirty="0">
              <a:ln>
                <a:noFill/>
              </a:ln>
              <a:solidFill>
                <a:prstClr val="white"/>
              </a:solidFill>
              <a:effectLst/>
              <a:uLnTx/>
              <a:uFillTx/>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9" name="SlideModel shp29">
            <a:extLst>
              <a:ext uri="{FF2B5EF4-FFF2-40B4-BE49-F238E27FC236}">
                <a16:creationId xmlns:a16="http://schemas.microsoft.com/office/drawing/2014/main" id="{8B213323-F228-7094-6D61-5F9FF7E6C44F}"/>
              </a:ext>
            </a:extLst>
          </p:cNvPr>
          <p:cNvSpPr txBox="1">
            <a:spLocks/>
          </p:cNvSpPr>
          <p:nvPr/>
        </p:nvSpPr>
        <p:spPr>
          <a:xfrm>
            <a:off x="370318" y="4928910"/>
            <a:ext cx="2478583" cy="80316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ar-SA" sz="2000" b="1" i="0" u="none" strike="noStrike" kern="0" cap="none" spc="0" normalizeH="0" baseline="0" noProof="0">
                <a:ln>
                  <a:noFill/>
                </a:ln>
                <a:solidFill>
                  <a:prstClr val="white"/>
                </a:solidFill>
                <a:effectLst/>
                <a:uLnTx/>
                <a:uFillTx/>
                <a:latin typeface="Nirmala UI Semilight" panose="020B0402040204020203" pitchFamily="34" charset="0"/>
                <a:ea typeface="Nirmala UI Semilight" panose="020B0402040204020203" pitchFamily="34" charset="0"/>
                <a:cs typeface="Open Sans" panose="020B0606030504020204" pitchFamily="34" charset="0"/>
              </a:rPr>
              <a:t>أعط أمثلة من حياتك على الهرم و المخروط؟</a:t>
            </a:r>
            <a:endParaRPr kumimoji="0" lang="en-US" sz="2000" b="1" i="0" u="none" strike="noStrike" kern="0" cap="none" spc="0" normalizeH="0" baseline="0" noProof="0" dirty="0">
              <a:ln>
                <a:noFill/>
              </a:ln>
              <a:solidFill>
                <a:prstClr val="white"/>
              </a:solidFill>
              <a:effectLst/>
              <a:uLnTx/>
              <a:uFillTx/>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535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arn(inVertical)">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barn(inVertical)">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barn(inVertical)">
                                      <p:cBhvr>
                                        <p:cTn id="44" dur="500"/>
                                        <p:tgtEl>
                                          <p:spTgt spid="6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barn(inVertical)">
                                      <p:cBhvr>
                                        <p:cTn id="47" dur="500"/>
                                        <p:tgtEl>
                                          <p:spTgt spid="6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barn(inVertical)">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animBg="1"/>
      <p:bldP spid="61" grpId="0" animBg="1"/>
      <p:bldP spid="62" grpId="0"/>
      <p:bldP spid="63" grpId="0"/>
      <p:bldP spid="64" grpId="0"/>
      <p:bldP spid="65" grpId="0"/>
      <p:bldP spid="66" grpId="0"/>
      <p:bldP spid="67" grpId="0"/>
      <p:bldP spid="4"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a:extLst>
              <a:ext uri="{FF2B5EF4-FFF2-40B4-BE49-F238E27FC236}">
                <a16:creationId xmlns:a16="http://schemas.microsoft.com/office/drawing/2014/main" id="{CE9AAE96-47A8-520D-756E-100B28BCC5C4}"/>
              </a:ext>
            </a:extLst>
          </p:cNvPr>
          <p:cNvSpPr txBox="1">
            <a:spLocks noChangeArrowheads="1"/>
          </p:cNvSpPr>
          <p:nvPr/>
        </p:nvSpPr>
        <p:spPr bwMode="auto">
          <a:xfrm>
            <a:off x="1991545" y="2112370"/>
            <a:ext cx="5901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70C0"/>
                </a:solidFill>
                <a:effectLst/>
                <a:uLnTx/>
                <a:uFillTx/>
                <a:latin typeface="Arial" panose="020B0604020202020204" pitchFamily="34" charset="0"/>
                <a:ea typeface="+mn-ea"/>
                <a:cs typeface="AdvertisingBold" pitchFamily="2" charset="-78"/>
              </a:rPr>
              <a:t>الحقوق غيرمحفوظة للتعديل الشخصي في الدرس</a:t>
            </a:r>
          </a:p>
        </p:txBody>
      </p:sp>
      <p:sp>
        <p:nvSpPr>
          <p:cNvPr id="5" name="ZoneTexte 2">
            <a:extLst>
              <a:ext uri="{FF2B5EF4-FFF2-40B4-BE49-F238E27FC236}">
                <a16:creationId xmlns:a16="http://schemas.microsoft.com/office/drawing/2014/main" id="{F1BB869C-2773-2102-F355-B540113D0723}"/>
              </a:ext>
            </a:extLst>
          </p:cNvPr>
          <p:cNvSpPr txBox="1">
            <a:spLocks noChangeArrowheads="1"/>
          </p:cNvSpPr>
          <p:nvPr/>
        </p:nvSpPr>
        <p:spPr bwMode="auto">
          <a:xfrm>
            <a:off x="3359697" y="2511189"/>
            <a:ext cx="373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4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E47145D4-F238-01B0-58F5-8C251883AFFB}"/>
              </a:ext>
            </a:extLst>
          </p:cNvPr>
          <p:cNvSpPr txBox="1">
            <a:spLocks/>
          </p:cNvSpPr>
          <p:nvPr/>
        </p:nvSpPr>
        <p:spPr>
          <a:xfrm>
            <a:off x="4177914" y="3148159"/>
            <a:ext cx="2581773" cy="405185"/>
          </a:xfrm>
          <a:prstGeom prst="rect">
            <a:avLst/>
          </a:prstGeom>
        </p:spPr>
        <p:txBody>
          <a:bodyPr lIns="28932" tIns="14467" rIns="28932" bIns="14467" anchor="b">
            <a:noAutofit/>
          </a:bodyPr>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المزيد من العروض من إعدادي </a:t>
            </a:r>
          </a:p>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في قناتي </a:t>
            </a:r>
            <a:endParaRPr kumimoji="0" lang="ar-SA" sz="1800" b="0" i="0" u="none" strike="noStrike" kern="1200" cap="none" spc="0" normalizeH="0" baseline="0" noProof="0" dirty="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p:txBody>
      </p:sp>
      <p:pic>
        <p:nvPicPr>
          <p:cNvPr id="10" name="884AEA23-EA58-47EB-8C88-9CE646949802-L0-001.png" descr="884AEA23-EA58-47EB-8C88-9CE646949802-L0-001.png">
            <a:hlinkClick r:id="rId2"/>
            <a:extLst>
              <a:ext uri="{FF2B5EF4-FFF2-40B4-BE49-F238E27FC236}">
                <a16:creationId xmlns:a16="http://schemas.microsoft.com/office/drawing/2014/main" id="{331AB002-CC8B-9C10-AB4F-6BB15AEF8B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711" y="3496417"/>
            <a:ext cx="113854" cy="11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مربع نص 1">
            <a:hlinkClick r:id="rId2"/>
            <a:extLst>
              <a:ext uri="{FF2B5EF4-FFF2-40B4-BE49-F238E27FC236}">
                <a16:creationId xmlns:a16="http://schemas.microsoft.com/office/drawing/2014/main" id="{721D8A3C-349D-E94C-37C7-C88DDD606FE3}"/>
              </a:ext>
            </a:extLst>
          </p:cNvPr>
          <p:cNvSpPr txBox="1">
            <a:spLocks noChangeArrowheads="1"/>
          </p:cNvSpPr>
          <p:nvPr/>
        </p:nvSpPr>
        <p:spPr bwMode="auto">
          <a:xfrm>
            <a:off x="6406386" y="3816639"/>
            <a:ext cx="706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385763" rtl="1" eaLnBrk="1" fontAlgn="base" latinLnBrk="0" hangingPunct="1">
              <a:lnSpc>
                <a:spcPct val="100000"/>
              </a:lnSpc>
              <a:spcBef>
                <a:spcPct val="0"/>
              </a:spcBef>
              <a:spcAft>
                <a:spcPct val="0"/>
              </a:spcAft>
              <a:buClrTx/>
              <a:buSzTx/>
              <a:buFontTx/>
              <a:buNone/>
              <a:tabLst/>
              <a:defRPr/>
            </a:pPr>
            <a:r>
              <a:rPr kumimoji="0" lang="ar-SA" altLang="ar-S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اضغط</a:t>
            </a:r>
          </a:p>
        </p:txBody>
      </p:sp>
      <p:pic>
        <p:nvPicPr>
          <p:cNvPr id="12" name="صورة 2">
            <a:extLst>
              <a:ext uri="{FF2B5EF4-FFF2-40B4-BE49-F238E27FC236}">
                <a16:creationId xmlns:a16="http://schemas.microsoft.com/office/drawing/2014/main" id="{D0AA2D05-34CA-182A-B2BC-FF47F8B8E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218" y="3754015"/>
            <a:ext cx="851223"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2">
            <a:extLst>
              <a:ext uri="{FF2B5EF4-FFF2-40B4-BE49-F238E27FC236}">
                <a16:creationId xmlns:a16="http://schemas.microsoft.com/office/drawing/2014/main" id="{C27E123D-6C13-5F95-A284-DCF7847864F1}"/>
              </a:ext>
            </a:extLst>
          </p:cNvPr>
          <p:cNvSpPr txBox="1">
            <a:spLocks noChangeArrowheads="1"/>
          </p:cNvSpPr>
          <p:nvPr/>
        </p:nvSpPr>
        <p:spPr bwMode="auto">
          <a:xfrm>
            <a:off x="3313729" y="4306294"/>
            <a:ext cx="474348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أسمح </a:t>
            </a:r>
            <a:r>
              <a:rPr kumimoji="0" lang="ar-SA" altLang="ar-SA" sz="2000" b="0" i="0" u="none" strike="noStrike" kern="1200" cap="none" spc="0" normalizeH="0" baseline="0" noProof="0">
                <a:ln>
                  <a:noFill/>
                </a:ln>
                <a:solidFill>
                  <a:srgbClr val="33CC33"/>
                </a:solidFill>
                <a:effectLst/>
                <a:uLnTx/>
                <a:uFillTx/>
                <a:latin typeface="Arial" panose="020B0604020202020204" pitchFamily="34" charset="0"/>
                <a:ea typeface="+mn-ea"/>
                <a:cs typeface="AdvertisingBold" pitchFamily="2" charset="-78"/>
              </a:rPr>
              <a:t>بتحويل</a:t>
            </a: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 الملفات من قناتي فقط –ولاأسمح بنشرها من أي حساب آخر</a:t>
            </a:r>
          </a:p>
        </p:txBody>
      </p:sp>
      <p:pic>
        <p:nvPicPr>
          <p:cNvPr id="7" name="صورة 6">
            <a:hlinkClick r:id="rId2"/>
            <a:extLst>
              <a:ext uri="{FF2B5EF4-FFF2-40B4-BE49-F238E27FC236}">
                <a16:creationId xmlns:a16="http://schemas.microsoft.com/office/drawing/2014/main" id="{9B3563B6-07E3-8311-4C66-29D9CC471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441" y="3718119"/>
            <a:ext cx="1327124" cy="480326"/>
          </a:xfrm>
          <a:prstGeom prst="rect">
            <a:avLst/>
          </a:prstGeom>
        </p:spPr>
      </p:pic>
    </p:spTree>
    <p:extLst>
      <p:ext uri="{BB962C8B-B14F-4D97-AF65-F5344CB8AC3E}">
        <p14:creationId xmlns:p14="http://schemas.microsoft.com/office/powerpoint/2010/main" val="3199771065"/>
      </p:ext>
    </p:extLst>
  </p:cSld>
  <p:clrMapOvr>
    <a:masterClrMapping/>
  </p:clrMapOvr>
</p:sld>
</file>

<file path=ppt/theme/theme1.xml><?xml version="1.0" encoding="utf-8"?>
<a:theme xmlns:a="http://schemas.openxmlformats.org/drawingml/2006/main" name="6-6حجم الهرم والمخروط">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91">
  <a:themeElements>
    <a:clrScheme name="Custom 14">
      <a:dk1>
        <a:srgbClr val="494C4F"/>
      </a:dk1>
      <a:lt1>
        <a:srgbClr val="FFFFFF"/>
      </a:lt1>
      <a:dk2>
        <a:srgbClr val="494C4F"/>
      </a:dk2>
      <a:lt2>
        <a:srgbClr val="F2F3F8"/>
      </a:lt2>
      <a:accent1>
        <a:srgbClr val="ED5463"/>
      </a:accent1>
      <a:accent2>
        <a:srgbClr val="FB6E52"/>
      </a:accent2>
      <a:accent3>
        <a:srgbClr val="FFCE54"/>
      </a:accent3>
      <a:accent4>
        <a:srgbClr val="A1D469"/>
      </a:accent4>
      <a:accent5>
        <a:srgbClr val="49CFAE"/>
      </a:accent5>
      <a:accent6>
        <a:srgbClr val="4FC1E9"/>
      </a:accent6>
      <a:hlink>
        <a:srgbClr val="4FC1E9"/>
      </a:hlink>
      <a:folHlink>
        <a:srgbClr val="49C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958.potx" id="{15F4F0E8-AAB9-410F-A0E1-20EAF6657B73}" vid="{D95674A7-B2F0-4E57-9F31-D0BF8609A11C}"/>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مسلك بخاري">
  <a:themeElements>
    <a:clrScheme name="مسلك بخاري">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مسلك بخاري">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ظل قوي">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15.xml><?xml version="1.0" encoding="utf-8"?>
<a:theme xmlns:a="http://schemas.openxmlformats.org/drawingml/2006/main" name="5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siness Report Powerpoint Template - www.googleslides.org">
  <a:themeElements>
    <a:clrScheme name="自定义 2">
      <a:dk1>
        <a:srgbClr val="000000"/>
      </a:dk1>
      <a:lt1>
        <a:srgbClr val="FFFFFF"/>
      </a:lt1>
      <a:dk2>
        <a:srgbClr val="FFFFFF"/>
      </a:dk2>
      <a:lt2>
        <a:srgbClr val="FFFFFF"/>
      </a:lt2>
      <a:accent1>
        <a:srgbClr val="45A454"/>
      </a:accent1>
      <a:accent2>
        <a:srgbClr val="127F93"/>
      </a:accent2>
      <a:accent3>
        <a:srgbClr val="45A454"/>
      </a:accent3>
      <a:accent4>
        <a:srgbClr val="127F93"/>
      </a:accent4>
      <a:accent5>
        <a:srgbClr val="45A454"/>
      </a:accent5>
      <a:accent6>
        <a:srgbClr val="70C0BC"/>
      </a:accent6>
      <a:hlink>
        <a:srgbClr val="404354"/>
      </a:hlink>
      <a:folHlink>
        <a:srgbClr val="A191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D Business Animation Slides，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6-6حجم الهرم والمخروط</Template>
  <TotalTime>2416</TotalTime>
  <Words>1986</Words>
  <Application>Microsoft Office PowerPoint</Application>
  <PresentationFormat>شاشة عريضة</PresentationFormat>
  <Paragraphs>581</Paragraphs>
  <Slides>60</Slides>
  <Notes>13</Notes>
  <HiddenSlides>0</HiddenSlides>
  <MMClips>0</MMClips>
  <ScaleCrop>false</ScaleCrop>
  <HeadingPairs>
    <vt:vector size="6" baseType="variant">
      <vt:variant>
        <vt:lpstr>الخطوط المستخدمة</vt:lpstr>
      </vt:variant>
      <vt:variant>
        <vt:i4>24</vt:i4>
      </vt:variant>
      <vt:variant>
        <vt:lpstr>نسق</vt:lpstr>
      </vt:variant>
      <vt:variant>
        <vt:i4>15</vt:i4>
      </vt:variant>
      <vt:variant>
        <vt:lpstr>عناوين الشرائح</vt:lpstr>
      </vt:variant>
      <vt:variant>
        <vt:i4>60</vt:i4>
      </vt:variant>
    </vt:vector>
  </HeadingPairs>
  <TitlesOfParts>
    <vt:vector size="99" baseType="lpstr">
      <vt:lpstr>Arial Unicode MS</vt:lpstr>
      <vt:lpstr>微软雅黑</vt:lpstr>
      <vt:lpstr>Agency FB</vt:lpstr>
      <vt:lpstr>Al-QuranAlKareem</vt:lpstr>
      <vt:lpstr>Ara Alm Bon </vt:lpstr>
      <vt:lpstr>Arabic Typesetting</vt:lpstr>
      <vt:lpstr>Aref_Menna</vt:lpstr>
      <vt:lpstr>Arial</vt:lpstr>
      <vt:lpstr>Arial Black</vt:lpstr>
      <vt:lpstr>AXtManalBLack</vt:lpstr>
      <vt:lpstr>Calibri</vt:lpstr>
      <vt:lpstr>Calibri Light</vt:lpstr>
      <vt:lpstr>Century Gothic</vt:lpstr>
      <vt:lpstr>Constantia</vt:lpstr>
      <vt:lpstr>djadli_OTFAures</vt:lpstr>
      <vt:lpstr>Lato Light</vt:lpstr>
      <vt:lpstr>Lotus-Light</vt:lpstr>
      <vt:lpstr>Niagara Solid</vt:lpstr>
      <vt:lpstr>Nirmala UI Semilight</vt:lpstr>
      <vt:lpstr>Teko</vt:lpstr>
      <vt:lpstr>TheSans</vt:lpstr>
      <vt:lpstr>Times New Roman</vt:lpstr>
      <vt:lpstr>Traditional Arabic</vt:lpstr>
      <vt:lpstr>Wingdings 2</vt:lpstr>
      <vt:lpstr>6-6حجم الهرم والمخروط</vt:lpstr>
      <vt:lpstr>Business Report Powerpoint Template - www.googleslides.org</vt:lpstr>
      <vt:lpstr>3D Business Animation Slides，Freepptbackgrounds.net</vt:lpstr>
      <vt:lpstr>2_تصميم افتراضي</vt:lpstr>
      <vt:lpstr>模板从 www.mysoeasy.com 下载</vt:lpstr>
      <vt:lpstr>2_Office Theme</vt:lpstr>
      <vt:lpstr>1_نسق Office</vt:lpstr>
      <vt:lpstr>3_Office Theme</vt:lpstr>
      <vt:lpstr>8_نسق Office</vt:lpstr>
      <vt:lpstr>1_تصميم افتراضي</vt:lpstr>
      <vt:lpstr>تصميم افتراضي</vt:lpstr>
      <vt:lpstr>1891</vt:lpstr>
      <vt:lpstr>6_Office Theme</vt:lpstr>
      <vt:lpstr>مسلك بخاري</vt:lpstr>
      <vt:lpstr>5_تصميم افتراضي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تمهيد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سؤال على الماشي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سؤال على الماشي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welcome</dc:creator>
  <cp:lastModifiedBy>DELL</cp:lastModifiedBy>
  <cp:revision>259</cp:revision>
  <dcterms:created xsi:type="dcterms:W3CDTF">2020-01-28T16:22:35Z</dcterms:created>
  <dcterms:modified xsi:type="dcterms:W3CDTF">2024-03-09T18:40:23Z</dcterms:modified>
</cp:coreProperties>
</file>