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B58323-3A74-7E78-A44E-9CD47FF6D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9572F0F-E110-E982-9513-9162E9049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76E8B7-0BAD-CD53-B9F8-AE43ED17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CD60-9CD3-47E0-A6C0-E5B620C08EE7}" type="datetimeFigureOut">
              <a:rPr lang="ar-SA" smtClean="0"/>
              <a:t>07/11/43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DA110A-A551-ED76-8B97-26D4F2F7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BB49A0-87CC-A810-7D78-AE219D56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0A76-F5A1-409C-900D-C7307C5A9F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15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93109-2A57-3485-D600-BFE54BC9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DCDD39D-A6E8-2D58-31BB-DA287F078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17F8CD-5128-A3BE-D569-84FE9BA0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CD60-9CD3-47E0-A6C0-E5B620C08EE7}" type="datetimeFigureOut">
              <a:rPr lang="ar-SA" smtClean="0"/>
              <a:t>07/11/43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9E0AF4-B954-8BBA-B80A-801A7527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A24F79-BFE8-B73D-0FD7-A20063F4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0A76-F5A1-409C-900D-C7307C5A9F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81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7F72B9A-C9AD-DB33-6CA2-D6F00B172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44C0573-8174-3146-BC76-C233E9B10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0459F1-1AB0-ABC6-7CA6-378D0AF2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CD60-9CD3-47E0-A6C0-E5B620C08EE7}" type="datetimeFigureOut">
              <a:rPr lang="ar-SA" smtClean="0"/>
              <a:t>07/11/43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EAC748-4E55-C1A8-C124-EE8CF5F2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28016B-4B8F-1CC3-00BE-66CCE711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0A76-F5A1-409C-900D-C7307C5A9F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019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7E72EB-838F-4E3C-940B-4AF3D2DE9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185F67-9EBB-3EBB-6775-DB341516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F87C17-A0CF-6ADA-F711-02FFA2BD4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CD60-9CD3-47E0-A6C0-E5B620C08EE7}" type="datetimeFigureOut">
              <a:rPr lang="ar-SA" smtClean="0"/>
              <a:t>07/11/43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1B4DBF-8783-ED77-AF67-3C3DB711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A662B6-47D5-1B84-5EBC-1498A64C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0A76-F5A1-409C-900D-C7307C5A9F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64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0A677C-EF2A-711B-B7A8-FC00AACC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447BD24-BA47-BA73-C0C5-B46545727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8E405F-65E5-2E39-FC26-E1C0327D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CD60-9CD3-47E0-A6C0-E5B620C08EE7}" type="datetimeFigureOut">
              <a:rPr lang="ar-SA" smtClean="0"/>
              <a:t>07/11/43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7EEFE4-B4EB-6951-A931-B084DBA1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84A41B-AC68-B9EB-4A6A-5C1D07DA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0A76-F5A1-409C-900D-C7307C5A9F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885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DA6F55-3C0A-F548-1848-179FD2FA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D99C31-1E67-63C4-5C04-B2D94827D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02450C-EE1F-C463-F521-414DE3AA3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47BEF0F-A8B8-77B1-96C3-38AFCBCE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CD60-9CD3-47E0-A6C0-E5B620C08EE7}" type="datetimeFigureOut">
              <a:rPr lang="ar-SA" smtClean="0"/>
              <a:t>07/11/43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8AB4EFA-939B-ED9A-30D9-440474C8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2E36D1E-97D9-67A2-6CDA-F10CC665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0A76-F5A1-409C-900D-C7307C5A9F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669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54A262-52CD-6ED8-7FF7-DFD1EC5F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C1CB0EE-989E-69CE-D1AB-4180CEE2E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DFF0046-265D-5547-0F2C-97787D546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3304007-8116-12AE-2C7C-B07254724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77CFDCA-51FE-5457-2319-7A6747D98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A789894-309C-C13C-3014-374E87FF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CD60-9CD3-47E0-A6C0-E5B620C08EE7}" type="datetimeFigureOut">
              <a:rPr lang="ar-SA" smtClean="0"/>
              <a:t>07/11/43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89CC218-1EA3-E46A-0D00-85C65D8EB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A035F20-D1F5-A322-41F8-79A86D0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0A76-F5A1-409C-900D-C7307C5A9F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956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C0092D-0BD8-0F69-18D5-1DB4D3A9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13B8EC1-6A8B-5F7A-B3E7-A387AFA8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CD60-9CD3-47E0-A6C0-E5B620C08EE7}" type="datetimeFigureOut">
              <a:rPr lang="ar-SA" smtClean="0"/>
              <a:t>07/11/43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40F437F-AC6A-E3C2-2510-1FDB013E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66CD4AA-678E-E31A-7B60-4DD0A9D2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0A76-F5A1-409C-900D-C7307C5A9F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958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AC1FB59-FC2F-0979-95AA-CF59C866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CD60-9CD3-47E0-A6C0-E5B620C08EE7}" type="datetimeFigureOut">
              <a:rPr lang="ar-SA" smtClean="0"/>
              <a:t>07/11/43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8680574-1E70-64AC-F30A-D91250B7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D2E5E27-44F1-6BD1-19E0-2A01404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0A76-F5A1-409C-900D-C7307C5A9F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039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8C1A1F-29B0-9380-5F4F-1197D13C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C52B5A-FEEF-535C-F76B-E9274E039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504607-A1AA-CB52-24F7-B064F649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019045-CABA-6E54-B675-996A1DE7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CD60-9CD3-47E0-A6C0-E5B620C08EE7}" type="datetimeFigureOut">
              <a:rPr lang="ar-SA" smtClean="0"/>
              <a:t>07/11/43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B363DE4-70A9-9E4F-D873-93617867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C886ED-3DE1-32FF-5E75-E7E1192C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0A76-F5A1-409C-900D-C7307C5A9F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523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770716-80E8-10C8-F7A5-60DC2976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10009D9-1B06-34B5-673B-40B19F9DE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325B294-0491-9564-5C78-7551F4D96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5ED6DD3-D290-593E-B804-49A44E3B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CD60-9CD3-47E0-A6C0-E5B620C08EE7}" type="datetimeFigureOut">
              <a:rPr lang="ar-SA" smtClean="0"/>
              <a:t>07/11/43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C6FF3C8-C3A5-AD04-4589-5B9B8F98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07A1C6A-E705-5DEE-673F-1B40D70C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0A76-F5A1-409C-900D-C7307C5A9F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840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5232EE9-3440-D328-EC10-8CB66FBE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BA04FC-AF0B-009D-B351-8DDA4759E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2C3C4B-4EC3-1408-E278-96FA6DDB0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CD60-9CD3-47E0-A6C0-E5B620C08EE7}" type="datetimeFigureOut">
              <a:rPr lang="ar-SA" smtClean="0"/>
              <a:t>07/11/43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198EAF-0353-5357-61A3-2837BD87D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C9DD1B-A30B-870B-9233-A7304A529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0A76-F5A1-409C-900D-C7307C5A9F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7574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1">
            <a:extLst>
              <a:ext uri="{FF2B5EF4-FFF2-40B4-BE49-F238E27FC236}">
                <a16:creationId xmlns:a16="http://schemas.microsoft.com/office/drawing/2014/main" id="{E5096F95-B750-51D2-C575-0003738DE1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4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10">
            <a:extLst>
              <a:ext uri="{FF2B5EF4-FFF2-40B4-BE49-F238E27FC236}">
                <a16:creationId xmlns:a16="http://schemas.microsoft.com/office/drawing/2014/main" id="{C5FF9BF2-B3AD-76D0-9CA0-D04D73A3CD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4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11">
            <a:extLst>
              <a:ext uri="{FF2B5EF4-FFF2-40B4-BE49-F238E27FC236}">
                <a16:creationId xmlns:a16="http://schemas.microsoft.com/office/drawing/2014/main" id="{1723AACD-B383-E208-05F5-AE545F01E9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6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12">
            <a:extLst>
              <a:ext uri="{FF2B5EF4-FFF2-40B4-BE49-F238E27FC236}">
                <a16:creationId xmlns:a16="http://schemas.microsoft.com/office/drawing/2014/main" id="{C3F17673-EAF7-0840-ABF9-19F71EE8ED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8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13">
            <a:extLst>
              <a:ext uri="{FF2B5EF4-FFF2-40B4-BE49-F238E27FC236}">
                <a16:creationId xmlns:a16="http://schemas.microsoft.com/office/drawing/2014/main" id="{5FC54B23-86A5-C7EB-0650-BFF5B9EC8B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8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14">
            <a:extLst>
              <a:ext uri="{FF2B5EF4-FFF2-40B4-BE49-F238E27FC236}">
                <a16:creationId xmlns:a16="http://schemas.microsoft.com/office/drawing/2014/main" id="{26294C1A-4005-153B-6356-6718F8DC00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6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15">
            <a:extLst>
              <a:ext uri="{FF2B5EF4-FFF2-40B4-BE49-F238E27FC236}">
                <a16:creationId xmlns:a16="http://schemas.microsoft.com/office/drawing/2014/main" id="{29C824BB-98A7-1789-7F4D-972A09AA17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4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16">
            <a:extLst>
              <a:ext uri="{FF2B5EF4-FFF2-40B4-BE49-F238E27FC236}">
                <a16:creationId xmlns:a16="http://schemas.microsoft.com/office/drawing/2014/main" id="{15102D99-CAA3-EABA-39BD-51DE7562AC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1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17">
            <a:extLst>
              <a:ext uri="{FF2B5EF4-FFF2-40B4-BE49-F238E27FC236}">
                <a16:creationId xmlns:a16="http://schemas.microsoft.com/office/drawing/2014/main" id="{206FEDDE-3430-4458-806B-C446DBEA63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73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18">
            <a:extLst>
              <a:ext uri="{FF2B5EF4-FFF2-40B4-BE49-F238E27FC236}">
                <a16:creationId xmlns:a16="http://schemas.microsoft.com/office/drawing/2014/main" id="{A7AE1E28-AE3A-177B-7FAC-CD6DB57399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85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19">
            <a:extLst>
              <a:ext uri="{FF2B5EF4-FFF2-40B4-BE49-F238E27FC236}">
                <a16:creationId xmlns:a16="http://schemas.microsoft.com/office/drawing/2014/main" id="{77596ECC-D136-99D2-FEC1-D9B147287B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8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2">
            <a:extLst>
              <a:ext uri="{FF2B5EF4-FFF2-40B4-BE49-F238E27FC236}">
                <a16:creationId xmlns:a16="http://schemas.microsoft.com/office/drawing/2014/main" id="{E663C426-3F68-4AF6-37FC-B565A63654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60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20">
            <a:extLst>
              <a:ext uri="{FF2B5EF4-FFF2-40B4-BE49-F238E27FC236}">
                <a16:creationId xmlns:a16="http://schemas.microsoft.com/office/drawing/2014/main" id="{389C00D1-E330-A0CC-CD3F-1DCAE243C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4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21">
            <a:extLst>
              <a:ext uri="{FF2B5EF4-FFF2-40B4-BE49-F238E27FC236}">
                <a16:creationId xmlns:a16="http://schemas.microsoft.com/office/drawing/2014/main" id="{5040F07F-4597-2609-3A58-BB01A7001A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3">
            <a:extLst>
              <a:ext uri="{FF2B5EF4-FFF2-40B4-BE49-F238E27FC236}">
                <a16:creationId xmlns:a16="http://schemas.microsoft.com/office/drawing/2014/main" id="{37D5677E-6FE6-0C98-022D-1AD7C114C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7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4">
            <a:extLst>
              <a:ext uri="{FF2B5EF4-FFF2-40B4-BE49-F238E27FC236}">
                <a16:creationId xmlns:a16="http://schemas.microsoft.com/office/drawing/2014/main" id="{DE6BE58F-EAF8-BD43-8B25-D0D7E078C5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5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5">
            <a:extLst>
              <a:ext uri="{FF2B5EF4-FFF2-40B4-BE49-F238E27FC236}">
                <a16:creationId xmlns:a16="http://schemas.microsoft.com/office/drawing/2014/main" id="{F571F785-31E2-C980-36B7-BE38D2A9F8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6">
            <a:extLst>
              <a:ext uri="{FF2B5EF4-FFF2-40B4-BE49-F238E27FC236}">
                <a16:creationId xmlns:a16="http://schemas.microsoft.com/office/drawing/2014/main" id="{B4827889-3A16-9C4C-FD4C-FCEF01A7C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7">
            <a:extLst>
              <a:ext uri="{FF2B5EF4-FFF2-40B4-BE49-F238E27FC236}">
                <a16:creationId xmlns:a16="http://schemas.microsoft.com/office/drawing/2014/main" id="{73FD789B-2CF1-5DAE-CAE4-0E26DED2EA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9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8">
            <a:extLst>
              <a:ext uri="{FF2B5EF4-FFF2-40B4-BE49-F238E27FC236}">
                <a16:creationId xmlns:a16="http://schemas.microsoft.com/office/drawing/2014/main" id="{05B84042-A903-96DA-5B5A-821EFFA6C6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5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طردي_9">
            <a:extLst>
              <a:ext uri="{FF2B5EF4-FFF2-40B4-BE49-F238E27FC236}">
                <a16:creationId xmlns:a16="http://schemas.microsoft.com/office/drawing/2014/main" id="{91BDABE4-3E08-FA30-71FB-D0C7C6651D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3804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2022-06-05T21:25:37Z</dcterms:created>
  <dcterms:modified xsi:type="dcterms:W3CDTF">2022-06-05T21:25:56Z</dcterms:modified>
</cp:coreProperties>
</file>