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4" r:id="rId2"/>
    <p:sldMasterId id="2147483696" r:id="rId3"/>
  </p:sldMasterIdLst>
  <p:sldIdLst>
    <p:sldId id="256" r:id="rId4"/>
    <p:sldId id="257" r:id="rId5"/>
    <p:sldId id="1152" r:id="rId6"/>
    <p:sldId id="1045" r:id="rId7"/>
    <p:sldId id="1047" r:id="rId8"/>
    <p:sldId id="1046" r:id="rId9"/>
    <p:sldId id="1041" r:id="rId10"/>
    <p:sldId id="1042" r:id="rId11"/>
    <p:sldId id="258" r:id="rId12"/>
    <p:sldId id="262" r:id="rId13"/>
    <p:sldId id="1043" r:id="rId14"/>
    <p:sldId id="259" r:id="rId15"/>
    <p:sldId id="263" r:id="rId16"/>
    <p:sldId id="260" r:id="rId17"/>
    <p:sldId id="264" r:id="rId18"/>
    <p:sldId id="261" r:id="rId19"/>
    <p:sldId id="265" r:id="rId20"/>
    <p:sldId id="1044" r:id="rId21"/>
    <p:sldId id="273" r:id="rId22"/>
    <p:sldId id="1151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CCCC"/>
    <a:srgbClr val="A1DA00"/>
    <a:srgbClr val="BDE3FF"/>
    <a:srgbClr val="FFCC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0802E2-F6FC-4CCF-B816-E92597DBA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7A09F8-4D3C-0ADA-AE71-63945E663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2FFBBD-EEF4-0536-7739-1C47418C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E974-F8F8-4C13-B5AF-4DB7C480E66D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A51CCB-ED33-459B-10C4-67574750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B3E2FB1-CB8C-4BAB-2A60-946F4C0F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95A9-417A-43C3-8065-C870ECBB8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94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B73210-91B7-ED79-3B27-2B4DC95B0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D7646B9-9059-49F6-42D4-B91E80BFD3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4BFED27-6D80-8080-9F15-EA64C0CD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E974-F8F8-4C13-B5AF-4DB7C480E66D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9AA152-2EF3-021C-1603-8A5D4B43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5AE7A3-2F70-DD01-3E43-3D4B9B62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95A9-417A-43C3-8065-C870ECBB8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263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B66BEBD-89B3-9EAE-0D62-0B70C270C2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7BBFBF3-4DB1-2B15-FF85-9C9BD5FA9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BDBE59D-B596-20BE-4162-762E7A2EE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E974-F8F8-4C13-B5AF-4DB7C480E66D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DD9FC4E-CE50-A82F-6679-62EC72E5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421C39-AFF1-AA06-4182-7A89638B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95A9-417A-43C3-8065-C870ECBB8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5029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248-05D6-4487-ABFF-C022A1B483E9}" type="datetimeFigureOut">
              <a:rPr lang="ar-SA" smtClean="0"/>
              <a:pPr/>
              <a:t>02/02/45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EFD-52CF-41C6-BA44-37996E846AD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1833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248-05D6-4487-ABFF-C022A1B483E9}" type="datetimeFigureOut">
              <a:rPr lang="ar-SA" smtClean="0"/>
              <a:pPr/>
              <a:t>02/02/45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EFD-52CF-41C6-BA44-37996E846AD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5797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248-05D6-4487-ABFF-C022A1B483E9}" type="datetimeFigureOut">
              <a:rPr lang="ar-SA" smtClean="0"/>
              <a:pPr/>
              <a:t>02/02/45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EFD-52CF-41C6-BA44-37996E846AD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346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248-05D6-4487-ABFF-C022A1B483E9}" type="datetimeFigureOut">
              <a:rPr lang="ar-SA" smtClean="0"/>
              <a:pPr/>
              <a:t>02/02/45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EFD-52CF-41C6-BA44-37996E846AD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927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248-05D6-4487-ABFF-C022A1B483E9}" type="datetimeFigureOut">
              <a:rPr lang="ar-SA" smtClean="0"/>
              <a:pPr/>
              <a:t>02/02/45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EFD-52CF-41C6-BA44-37996E846AD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5900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248-05D6-4487-ABFF-C022A1B483E9}" type="datetimeFigureOut">
              <a:rPr lang="ar-SA" smtClean="0"/>
              <a:pPr/>
              <a:t>02/02/45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EFD-52CF-41C6-BA44-37996E846AD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562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248-05D6-4487-ABFF-C022A1B483E9}" type="datetimeFigureOut">
              <a:rPr lang="ar-SA" smtClean="0"/>
              <a:pPr/>
              <a:t>02/02/45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EFD-52CF-41C6-BA44-37996E846AD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940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248-05D6-4487-ABFF-C022A1B483E9}" type="datetimeFigureOut">
              <a:rPr lang="ar-SA" smtClean="0"/>
              <a:pPr/>
              <a:t>02/02/45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EFD-52CF-41C6-BA44-37996E846AD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527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8E53A3-D84A-A05C-DD75-FCFF8975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2FF86D-6114-731C-10D9-5A3B076C4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B6D52E-3B83-EDAD-61EA-91D5DC0EE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E974-F8F8-4C13-B5AF-4DB7C480E66D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2ACE52-BA52-278A-6D78-FE092D19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2B53C6-D97C-03BF-B912-542C829E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95A9-417A-43C3-8065-C870ECBB8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9261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248-05D6-4487-ABFF-C022A1B483E9}" type="datetimeFigureOut">
              <a:rPr lang="ar-SA" smtClean="0"/>
              <a:pPr/>
              <a:t>02/02/45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EFD-52CF-41C6-BA44-37996E846AD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187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248-05D6-4487-ABFF-C022A1B483E9}" type="datetimeFigureOut">
              <a:rPr lang="ar-SA" smtClean="0"/>
              <a:pPr/>
              <a:t>02/02/45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EFD-52CF-41C6-BA44-37996E846AD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7642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F7248-05D6-4487-ABFF-C022A1B483E9}" type="datetimeFigureOut">
              <a:rPr lang="ar-SA" smtClean="0"/>
              <a:pPr/>
              <a:t>02/02/45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B6EFD-52CF-41C6-BA44-37996E846AD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56098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74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5716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0023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02/02/45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4969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02/02/45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4998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02/02/45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9243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02/02/45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093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0153C2-7F0F-4B71-ACA1-B4A4606F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CE5816B-6964-E484-7761-8F8667210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09E140-EB12-7FDB-D8E3-D9E000DE6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E974-F8F8-4C13-B5AF-4DB7C480E66D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E90461-8780-2D80-035E-BF2FB7D4A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2548681-D882-4B4C-4616-3400710C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95A9-417A-43C3-8065-C870ECBB8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6292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02/02/45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8811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02/02/45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434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30703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313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964159-1364-939A-B4D2-5D3E439D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D4D45EA-F669-3092-ACFD-6396783A9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06B7675-B337-1400-7A03-299777CD1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120C21E-C4AD-67F9-D427-1E72D2E3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E974-F8F8-4C13-B5AF-4DB7C480E66D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60BC15-9AE6-AE42-0613-5F272053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8BD4AA2-5584-EF86-F9B8-DB380562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95A9-417A-43C3-8065-C870ECBB8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390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1A646C-9959-EEB8-B44B-E9F49532C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46C7B46-17E5-9D6E-1911-404CF5083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074180A-FE61-9354-7742-64A504945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785BC57-E998-6B12-425F-F35B7565E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5C2BA94-3928-4893-0830-2155F96BB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6B31BC0-3375-8592-5CC2-6D326409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E974-F8F8-4C13-B5AF-4DB7C480E66D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1CB422-50A8-5A87-C8B8-64644899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18AF3ED-F9E3-3613-4B5C-AF00F426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95A9-417A-43C3-8065-C870ECBB8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049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1B0BCD-2EBC-DDB5-EF82-403485FF9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7EB1A23-77C2-7E07-A958-6C6AA43E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E974-F8F8-4C13-B5AF-4DB7C480E66D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79AB70D-795C-A60A-101D-3AD7CB38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5BC66CF-6774-5CB2-8C2A-2BF209A7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95A9-417A-43C3-8065-C870ECBB8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446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39106F7-A508-2212-C210-D36798E5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E974-F8F8-4C13-B5AF-4DB7C480E66D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A974D3F-2531-CA37-1B2C-016EAAF33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3AB0A0-4690-B0D9-5F08-029DA277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95A9-417A-43C3-8065-C870ECBB8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11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2DB966-EE6B-11C4-F05D-EA3A1CC9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ED69A0-7354-434D-5118-280C307E9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237086C-53D0-7E5C-01B4-FD7617756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8DB692-42F0-74F7-F283-9075DA23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E974-F8F8-4C13-B5AF-4DB7C480E66D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7AB15B-DC94-244F-C385-75ABEC5AC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769D7E4-5EB2-34E9-2863-34B34845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95A9-417A-43C3-8065-C870ECBB8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37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2C8CE6A-6655-C42A-6C82-1294E0E1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531DF08-6D22-E922-1E8B-5D85D6F2C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97429F-807B-6649-0D4A-02FF9607C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45CAB30-42B5-DD86-E1CB-FCA8B9FB2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E974-F8F8-4C13-B5AF-4DB7C480E66D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A484014-C5DC-A8BA-3A07-3E3AB191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312A47E-3DEE-0BC7-F818-606D3A78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95A9-417A-43C3-8065-C870ECBB8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769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AB0CABF-AC0A-BA78-0056-969CC20B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5739EA5-F78A-7FF6-0157-7CB379999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5AAD4B-9FEE-77C1-B3D5-036C74BAA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8E974-F8F8-4C13-B5AF-4DB7C480E66D}" type="datetimeFigureOut">
              <a:rPr lang="ar-SA" smtClean="0"/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69C150B-710B-C4C2-7AE6-9F41A1DF0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A42648-9EED-5EA5-AD94-754E213B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595A9-417A-43C3-8065-C870ECBB8C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482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F7248-05D6-4487-ABFF-C022A1B483E9}" type="datetimeFigureOut">
              <a:rPr lang="ar-SA" smtClean="0"/>
              <a:pPr/>
              <a:t>02/02/45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B6EFD-52CF-41C6-BA44-37996E846AD3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122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02/02/45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70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3429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6858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0287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3716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28588" indent="-128588" algn="r" defTabSz="514350" rtl="1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8.png"/><Relationship Id="rId7" Type="http://schemas.openxmlformats.org/officeDocument/2006/relationships/image" Target="../media/image3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3.png"/><Relationship Id="rId7" Type="http://schemas.openxmlformats.org/officeDocument/2006/relationships/image" Target="../media/image3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microsoft.com/office/2007/relationships/hdphoto" Target="../media/hdphoto3.wdp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30.png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48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30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6.png"/><Relationship Id="rId7" Type="http://schemas.microsoft.com/office/2007/relationships/hdphoto" Target="../media/hdphoto5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microsoft.com/office/2007/relationships/hdphoto" Target="../media/hdphoto4.wdp"/><Relationship Id="rId4" Type="http://schemas.openxmlformats.org/officeDocument/2006/relationships/image" Target="../media/image87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6.png"/><Relationship Id="rId7" Type="http://schemas.microsoft.com/office/2007/relationships/hdphoto" Target="../media/hdphoto7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microsoft.com/office/2007/relationships/hdphoto" Target="../media/hdphoto6.wdp"/><Relationship Id="rId4" Type="http://schemas.openxmlformats.org/officeDocument/2006/relationships/image" Target="../media/image89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alawf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31.png"/><Relationship Id="rId21" Type="http://schemas.openxmlformats.org/officeDocument/2006/relationships/image" Target="../media/image47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image" Target="../media/image30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microsoft.com/office/2007/relationships/hdphoto" Target="../media/hdphoto2.wdp"/><Relationship Id="rId22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6BF94C80-F484-9F5A-A598-618FBA47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53" y="0"/>
            <a:ext cx="12272992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0D3838A-F618-ABB7-4176-2A0A527AB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40" y="729891"/>
            <a:ext cx="6054570" cy="5810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229E119-5EDC-31F1-17DD-A392ACC00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607" y="2648446"/>
            <a:ext cx="1952625" cy="5810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7354594-D351-8F34-E0F6-4D6CBD6F4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469" y="3261118"/>
            <a:ext cx="1866900" cy="5810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074A0D7-C0BB-D7AB-B536-6352B8F7A9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6293" y="4238830"/>
            <a:ext cx="819150" cy="2952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59C79A2-DC91-EBBD-551A-AA0DA2FAE5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6293" y="4464862"/>
            <a:ext cx="781050" cy="3333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1A463BA-5E41-B2BB-63D3-7F883D1971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48536" y="5103319"/>
            <a:ext cx="952500" cy="3238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A383824-8332-8019-4E46-AD821DDA2A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5414" y="5877916"/>
            <a:ext cx="3769818" cy="90462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291CCB8E-111F-999C-8033-7F3224C72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80921" y="4707011"/>
            <a:ext cx="504825" cy="46672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85ADABD-3F4C-BB35-D7EB-13A499BED97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3810" y="759503"/>
            <a:ext cx="542787" cy="73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6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908E8E6-3E83-7C8A-7D90-AC9DCF66781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110537" y="1415015"/>
            <a:ext cx="2352675" cy="4857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6A57A8F-4588-412B-9762-99222C2DD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876" y="1554307"/>
            <a:ext cx="1076325" cy="2190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0A6B833-D632-DE65-547E-71E98D1C6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476" y="2150336"/>
            <a:ext cx="1571625" cy="4572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CF44009-9E50-3231-1666-98335171A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2437" y="2172599"/>
            <a:ext cx="1752600" cy="4572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CEC39C3-D723-A2DD-029C-0B4DEDFC1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5826" y="3121402"/>
            <a:ext cx="1438275" cy="4381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DFA4B72-81C6-4785-DA63-A2E5E3E1E6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474" y="3263294"/>
            <a:ext cx="1914525" cy="4667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0CEFC6E-59AF-281A-62CB-447EA1FC07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155" y="-137160"/>
            <a:ext cx="10740039" cy="88750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64623E4-18DA-E855-867E-288087915EB9}"/>
              </a:ext>
            </a:extLst>
          </p:cNvPr>
          <p:cNvSpPr txBox="1"/>
          <p:nvPr/>
        </p:nvSpPr>
        <p:spPr>
          <a:xfrm>
            <a:off x="7892201" y="2172599"/>
            <a:ext cx="777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-9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8799835-2961-A10D-9EBF-204FEA08D00A}"/>
              </a:ext>
            </a:extLst>
          </p:cNvPr>
          <p:cNvSpPr txBox="1"/>
          <p:nvPr/>
        </p:nvSpPr>
        <p:spPr>
          <a:xfrm>
            <a:off x="3404234" y="2254049"/>
            <a:ext cx="777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19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C32AFC49-2966-03E9-186C-F78C4BC4B335}"/>
              </a:ext>
            </a:extLst>
          </p:cNvPr>
          <p:cNvSpPr txBox="1"/>
          <p:nvPr/>
        </p:nvSpPr>
        <p:spPr>
          <a:xfrm>
            <a:off x="7706224" y="3195104"/>
            <a:ext cx="107632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-14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D3D7384-BCA2-FA85-35E1-5CA455A6EC50}"/>
              </a:ext>
            </a:extLst>
          </p:cNvPr>
          <p:cNvSpPr txBox="1"/>
          <p:nvPr/>
        </p:nvSpPr>
        <p:spPr>
          <a:xfrm>
            <a:off x="3404234" y="3268354"/>
            <a:ext cx="777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38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601E1AA-BA3E-67BD-FD4D-6EC5F4B141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8338" y="836390"/>
            <a:ext cx="2296206" cy="453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8338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AA03F5C2-0D08-4F4A-034B-6B213410D13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90377" y="1386927"/>
            <a:ext cx="5185993" cy="182008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0CEFC6E-59AF-281A-62CB-447EA1FC0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55" y="-137160"/>
            <a:ext cx="10740039" cy="88750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32AFC49-2966-03E9-186C-F78C4BC4B335}"/>
              </a:ext>
            </a:extLst>
          </p:cNvPr>
          <p:cNvSpPr txBox="1"/>
          <p:nvPr/>
        </p:nvSpPr>
        <p:spPr>
          <a:xfrm>
            <a:off x="6169981" y="3828203"/>
            <a:ext cx="16735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13 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–</a:t>
            </a: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(-4)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D3D7384-BCA2-FA85-35E1-5CA455A6EC50}"/>
              </a:ext>
            </a:extLst>
          </p:cNvPr>
          <p:cNvSpPr txBox="1"/>
          <p:nvPr/>
        </p:nvSpPr>
        <p:spPr>
          <a:xfrm>
            <a:off x="6525087" y="3375381"/>
            <a:ext cx="1318471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فرق = عملية طرح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FF211F1-0E2C-9DE1-EDA6-745E5D7F8E4D}"/>
              </a:ext>
            </a:extLst>
          </p:cNvPr>
          <p:cNvSpPr txBox="1"/>
          <p:nvPr/>
        </p:nvSpPr>
        <p:spPr>
          <a:xfrm>
            <a:off x="6409678" y="4398071"/>
            <a:ext cx="1433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13 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8C0ECA6-ADD0-56C9-FDCC-137B5F0CC0F4}"/>
              </a:ext>
            </a:extLst>
          </p:cNvPr>
          <p:cNvSpPr txBox="1"/>
          <p:nvPr/>
        </p:nvSpPr>
        <p:spPr>
          <a:xfrm>
            <a:off x="6409678" y="4967939"/>
            <a:ext cx="1433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17 ْ س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ABA747D-12CB-2EC3-A66C-CF04A0E05BF2}"/>
              </a:ext>
            </a:extLst>
          </p:cNvPr>
          <p:cNvSpPr txBox="1"/>
          <p:nvPr/>
        </p:nvSpPr>
        <p:spPr>
          <a:xfrm>
            <a:off x="7776839" y="3768036"/>
            <a:ext cx="36814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الفرق بين درجتي الحرارة العظمى و الصغرى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815875F-8C62-A12B-DD95-A586668CB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027" y="834014"/>
            <a:ext cx="2602343" cy="453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73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156CB71-AD50-28B1-451E-95FBA13D0E3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72920" y="1397630"/>
            <a:ext cx="1028700" cy="40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6A805D5-F239-D003-8727-60ECE0FB91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00800" y="1483537"/>
            <a:ext cx="1047750" cy="4095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7F561C5-E737-828E-902E-317A8DA6E6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0711" y="2435158"/>
            <a:ext cx="1181100" cy="3333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F57731C-C9AD-18FD-646A-86325DC998F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11821" y="2440567"/>
            <a:ext cx="609600" cy="3714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1E8C07F-CC26-7520-7804-5E0C661269D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35457" y="2297278"/>
            <a:ext cx="3571875" cy="79057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1F883F7-5F3F-8F28-3C02-53405EB974F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CC9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42136" y="1359529"/>
            <a:ext cx="1209675" cy="4857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51A1F8EE-AAF6-733D-A797-599B4F011E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155" y="-137160"/>
            <a:ext cx="10740039" cy="8875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4C9E287-15D0-382B-AE7D-3806F54B91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769675"/>
            <a:ext cx="3650990" cy="4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F2A532F-BB39-E6E4-F832-B8AF9F3EEF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2995" y="1515974"/>
            <a:ext cx="2943225" cy="5238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3B8D304-0754-205F-27D3-1E89E1DF6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225" y="2349043"/>
            <a:ext cx="1533525" cy="4476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EA7A966-6F8C-C6B6-717A-2A2930676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088" y="2387143"/>
            <a:ext cx="1771650" cy="4095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18E24C1-1B6F-6736-BD6C-A6ED0144C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850" y="3473619"/>
            <a:ext cx="1866900" cy="4286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E0E53D1-D254-901F-3D66-D263FB5A3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850" y="3661233"/>
            <a:ext cx="1581150" cy="4000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8B3E0C5-2A16-0D42-3F74-3D467567E4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155" y="-137160"/>
            <a:ext cx="10740039" cy="88750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DC1DE1A4-8073-E4E1-5CD5-19142B5EABEA}"/>
              </a:ext>
            </a:extLst>
          </p:cNvPr>
          <p:cNvSpPr txBox="1"/>
          <p:nvPr/>
        </p:nvSpPr>
        <p:spPr>
          <a:xfrm>
            <a:off x="8060924" y="2363884"/>
            <a:ext cx="97030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-84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23E4B6D-D385-8BB7-CDB4-F8E6566657DF}"/>
              </a:ext>
            </a:extLst>
          </p:cNvPr>
          <p:cNvSpPr txBox="1"/>
          <p:nvPr/>
        </p:nvSpPr>
        <p:spPr>
          <a:xfrm>
            <a:off x="3549396" y="2387143"/>
            <a:ext cx="777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-9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B49C2E-508F-CB69-6193-3F6BB5001F93}"/>
              </a:ext>
            </a:extLst>
          </p:cNvPr>
          <p:cNvSpPr txBox="1"/>
          <p:nvPr/>
        </p:nvSpPr>
        <p:spPr>
          <a:xfrm>
            <a:off x="7920610" y="3502450"/>
            <a:ext cx="777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43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B38FF51-3E63-5D11-175D-6655E57FA128}"/>
              </a:ext>
            </a:extLst>
          </p:cNvPr>
          <p:cNvSpPr txBox="1"/>
          <p:nvPr/>
        </p:nvSpPr>
        <p:spPr>
          <a:xfrm>
            <a:off x="3826228" y="3687931"/>
            <a:ext cx="777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27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0BE5FA5-C1FC-7961-F133-30C0001CC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678" y="950598"/>
            <a:ext cx="2602343" cy="453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14737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76E02B-AD60-0EEC-84A3-91CE5C0A39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46691" y="1459542"/>
            <a:ext cx="1085850" cy="409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A5B4B5A-1765-120D-382A-1F93B14B5C4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5501" y="1459542"/>
            <a:ext cx="4381500" cy="47625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A49A91-D6AF-2422-D43F-D4BAAA18F3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6451" y="2644990"/>
            <a:ext cx="590550" cy="4572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D958C00-8EFB-44A2-8F42-A9418261D2E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46251" y="2692614"/>
            <a:ext cx="1476375" cy="4095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97D5818-9A4A-6147-D112-3059D736F3A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9424" y="2692614"/>
            <a:ext cx="2952750" cy="4572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0EC85F53-C569-F80C-67E9-71FD54905A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155" y="-137160"/>
            <a:ext cx="10740039" cy="8875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080B561-A689-B9FD-C79C-D37C572D7E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7061" y="856059"/>
            <a:ext cx="3650990" cy="4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B40B9D7-46F2-136C-F0BE-3C0F1FA9C1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BDE3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526397" y="1683562"/>
            <a:ext cx="4848225" cy="5429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B5295E3-31E5-C66D-D123-49B5424BD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493" y="2607606"/>
            <a:ext cx="1057275" cy="5048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DF5D709-D760-8D62-95DF-08E4A24C5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38" y="3625233"/>
            <a:ext cx="857250" cy="4953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7446EEF-33C6-B0AB-0F89-D6C633AFED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55" y="-137160"/>
            <a:ext cx="10740039" cy="88750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1C1D04A3-4DDB-8300-3D46-5754121E4ABD}"/>
              </a:ext>
            </a:extLst>
          </p:cNvPr>
          <p:cNvSpPr txBox="1"/>
          <p:nvPr/>
        </p:nvSpPr>
        <p:spPr>
          <a:xfrm>
            <a:off x="3914850" y="2727672"/>
            <a:ext cx="36407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</a:rPr>
              <a:t>= 10 × 10 × 10 × 10 × 10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E4455E5-4DA3-263D-1E8D-8C6BF8426EFA}"/>
              </a:ext>
            </a:extLst>
          </p:cNvPr>
          <p:cNvSpPr txBox="1"/>
          <p:nvPr/>
        </p:nvSpPr>
        <p:spPr>
          <a:xfrm>
            <a:off x="4899632" y="3642050"/>
            <a:ext cx="16712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</a:rPr>
              <a:t>= 6 × 6 × 6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83B848A3-A185-C576-365A-17746A33002D}"/>
              </a:ext>
            </a:extLst>
          </p:cNvPr>
          <p:cNvSpPr txBox="1"/>
          <p:nvPr/>
        </p:nvSpPr>
        <p:spPr>
          <a:xfrm>
            <a:off x="2183907" y="2858610"/>
            <a:ext cx="13138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نضرب 5 مرات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96273B2-B7E5-68CD-8E19-778DAE53EEE5}"/>
              </a:ext>
            </a:extLst>
          </p:cNvPr>
          <p:cNvSpPr txBox="1"/>
          <p:nvPr/>
        </p:nvSpPr>
        <p:spPr>
          <a:xfrm>
            <a:off x="2183907" y="3519255"/>
            <a:ext cx="13138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نضرب 3 مرات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119BB3B-3CC2-A759-4B1F-E522CEE2FF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0038" y="1131463"/>
            <a:ext cx="2602343" cy="453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76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076CADAF-98E8-A0FF-9189-ABE3ECCDB60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57337" y="1378257"/>
            <a:ext cx="1095375" cy="46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F37FE0A-F381-0CF6-A671-BE327555B80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A1DA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519487" y="1449484"/>
            <a:ext cx="5153025" cy="4857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A77BE12-DB1B-AAC1-0D8A-EB4DF78A81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62575" y="2046637"/>
            <a:ext cx="2003508" cy="55214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B1A71D6-B37C-85C0-E864-6F436524EA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4958" y="3039460"/>
            <a:ext cx="1466850" cy="3333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7AC24D9-0EDC-6CCB-42D3-83F9324604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4958" y="3570890"/>
            <a:ext cx="1562100" cy="3810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A12570E-946F-6CFF-040A-11DAFF49BA5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4958" y="4149945"/>
            <a:ext cx="1562100" cy="3429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F8D2C20-936F-A225-14DD-0027D96D132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0338" y="3020533"/>
            <a:ext cx="2600325" cy="33337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C7DB491-372B-1C9F-8602-6BAD97E8358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2288" y="3585683"/>
            <a:ext cx="2238375" cy="40005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F1C370C-8A90-436A-9B1D-CE0EE84D6FC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7563" y="4124857"/>
            <a:ext cx="1943100" cy="3143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6E56BB1-83F4-DD24-092D-CBAF6A50295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155" y="-137160"/>
            <a:ext cx="10740039" cy="88750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6F15F24-FBF6-7740-9647-BC6D1D931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90338" y="4746318"/>
            <a:ext cx="4476750" cy="7048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703BE3F-63C7-C091-E02F-54D69F2EB87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72938" y="764472"/>
            <a:ext cx="3650990" cy="4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8CDEBDC-63C3-D95C-3A7B-C6F536BAE3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236032" y="1453440"/>
            <a:ext cx="5772150" cy="5619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13578C0-F44D-4356-73DF-9C7B34B57A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67287" y="2155618"/>
            <a:ext cx="1838325" cy="4667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D161480-0EF8-6248-CE93-5F69BCB4A8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66791" y="2634402"/>
            <a:ext cx="1371600" cy="52387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9999724-C570-8A16-9188-A57D1271D3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6858" y="2586287"/>
            <a:ext cx="1219200" cy="4953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BD4FC94-CDFD-5940-6F49-75A26F3680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155" y="-137160"/>
            <a:ext cx="10740039" cy="88750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D71E0EB-76CA-A4AA-F2A5-113C184D048B}"/>
              </a:ext>
            </a:extLst>
          </p:cNvPr>
          <p:cNvSpPr txBox="1"/>
          <p:nvPr/>
        </p:nvSpPr>
        <p:spPr>
          <a:xfrm>
            <a:off x="10253708" y="3429000"/>
            <a:ext cx="1288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12 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E82D663-1D9F-C2CE-0E88-38E557862969}"/>
              </a:ext>
            </a:extLst>
          </p:cNvPr>
          <p:cNvSpPr txBox="1"/>
          <p:nvPr/>
        </p:nvSpPr>
        <p:spPr>
          <a:xfrm>
            <a:off x="8673482" y="3429000"/>
            <a:ext cx="16719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12 , 24 , 36 , 48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49B6ADC-F6AC-CB61-D019-7B8C0819E46C}"/>
              </a:ext>
            </a:extLst>
          </p:cNvPr>
          <p:cNvSpPr txBox="1"/>
          <p:nvPr/>
        </p:nvSpPr>
        <p:spPr>
          <a:xfrm>
            <a:off x="10253708" y="3884389"/>
            <a:ext cx="1288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16 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6B0BA41-BA5C-ECD7-2D03-29CFD2533E6B}"/>
              </a:ext>
            </a:extLst>
          </p:cNvPr>
          <p:cNvSpPr txBox="1"/>
          <p:nvPr/>
        </p:nvSpPr>
        <p:spPr>
          <a:xfrm>
            <a:off x="9019713" y="3884389"/>
            <a:ext cx="13982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16 , 32 , 48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BF9F9BF-678E-6025-B284-B499F96674AC}"/>
              </a:ext>
            </a:extLst>
          </p:cNvPr>
          <p:cNvSpPr/>
          <p:nvPr/>
        </p:nvSpPr>
        <p:spPr>
          <a:xfrm>
            <a:off x="8701594" y="3479840"/>
            <a:ext cx="355107" cy="241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C03B768B-0816-2252-134D-6EC0E96708C4}"/>
              </a:ext>
            </a:extLst>
          </p:cNvPr>
          <p:cNvSpPr/>
          <p:nvPr/>
        </p:nvSpPr>
        <p:spPr>
          <a:xfrm>
            <a:off x="9154355" y="3948548"/>
            <a:ext cx="355107" cy="241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E20BB8F-1570-B43F-715B-C473CDC312E8}"/>
              </a:ext>
            </a:extLst>
          </p:cNvPr>
          <p:cNvSpPr txBox="1"/>
          <p:nvPr/>
        </p:nvSpPr>
        <p:spPr>
          <a:xfrm>
            <a:off x="7486780" y="4405260"/>
            <a:ext cx="40453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اذن :المضاعف المشترك الأصغر لـ 12 و 16 هو </a:t>
            </a:r>
            <a:r>
              <a:rPr lang="ar-SA" sz="20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48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8217B04-0C34-7F5C-413A-5B5F17BD0364}"/>
              </a:ext>
            </a:extLst>
          </p:cNvPr>
          <p:cNvSpPr txBox="1"/>
          <p:nvPr/>
        </p:nvSpPr>
        <p:spPr>
          <a:xfrm>
            <a:off x="3856858" y="3374656"/>
            <a:ext cx="1288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24 :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86A3E43-B715-76FB-8D75-245DBC99184F}"/>
              </a:ext>
            </a:extLst>
          </p:cNvPr>
          <p:cNvSpPr txBox="1"/>
          <p:nvPr/>
        </p:nvSpPr>
        <p:spPr>
          <a:xfrm>
            <a:off x="3856858" y="3999003"/>
            <a:ext cx="1288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9 :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81648DE-CBFB-06E9-7B1C-DB20E4A58EB4}"/>
              </a:ext>
            </a:extLst>
          </p:cNvPr>
          <p:cNvSpPr txBox="1"/>
          <p:nvPr/>
        </p:nvSpPr>
        <p:spPr>
          <a:xfrm>
            <a:off x="2554060" y="3361116"/>
            <a:ext cx="1288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24 , 48 , 72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A9BB150-9E73-A1F9-49FF-6ABE405DE198}"/>
              </a:ext>
            </a:extLst>
          </p:cNvPr>
          <p:cNvSpPr txBox="1"/>
          <p:nvPr/>
        </p:nvSpPr>
        <p:spPr>
          <a:xfrm>
            <a:off x="563224" y="3985463"/>
            <a:ext cx="35403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9 , 18 , 27 , 36 , 45 , 54 , 63 , 72</a:t>
            </a: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B5E70AD5-0E33-03D8-3E55-C53C60CD4ACF}"/>
              </a:ext>
            </a:extLst>
          </p:cNvPr>
          <p:cNvSpPr/>
          <p:nvPr/>
        </p:nvSpPr>
        <p:spPr>
          <a:xfrm>
            <a:off x="2554060" y="3417990"/>
            <a:ext cx="355107" cy="241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E856F3E4-9759-68C3-5303-68F92F6B1221}"/>
              </a:ext>
            </a:extLst>
          </p:cNvPr>
          <p:cNvSpPr/>
          <p:nvPr/>
        </p:nvSpPr>
        <p:spPr>
          <a:xfrm>
            <a:off x="932155" y="4049622"/>
            <a:ext cx="355107" cy="241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B5B5DA5-17A4-79EC-6C4C-B508A42ED845}"/>
              </a:ext>
            </a:extLst>
          </p:cNvPr>
          <p:cNvSpPr txBox="1"/>
          <p:nvPr/>
        </p:nvSpPr>
        <p:spPr>
          <a:xfrm>
            <a:off x="886485" y="4543335"/>
            <a:ext cx="40453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اذن :المضاعف المشترك الأصغر لـ 24 و 9 هو </a:t>
            </a:r>
            <a:r>
              <a:rPr lang="ar-SA" sz="20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72</a:t>
            </a: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F2EF52F0-5E00-176E-AF83-6FAAD86BE1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853" y="935429"/>
            <a:ext cx="2602343" cy="453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3007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 animBg="1"/>
      <p:bldP spid="12" grpId="0" animBg="1"/>
      <p:bldP spid="14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8CDEBDC-63C3-D95C-3A7B-C6F536BAE3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196955" y="1531978"/>
            <a:ext cx="5772150" cy="5619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13578C0-F44D-4356-73DF-9C7B34B57A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90733" y="2199105"/>
            <a:ext cx="1838325" cy="4667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791F226-821A-A43F-96F9-8544481286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09461" y="2791686"/>
            <a:ext cx="1495425" cy="4857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F6B1B09-2475-8367-26F2-4C52CAC5C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8412" y="2801211"/>
            <a:ext cx="1304925" cy="47625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BD4FC94-CDFD-5940-6F49-75A26F3680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155" y="-137160"/>
            <a:ext cx="10740039" cy="88750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D71E0EB-76CA-A4AA-F2A5-113C184D048B}"/>
              </a:ext>
            </a:extLst>
          </p:cNvPr>
          <p:cNvSpPr txBox="1"/>
          <p:nvPr/>
        </p:nvSpPr>
        <p:spPr>
          <a:xfrm>
            <a:off x="10253708" y="3429000"/>
            <a:ext cx="1288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10 :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E82D663-1D9F-C2CE-0E88-38E557862969}"/>
              </a:ext>
            </a:extLst>
          </p:cNvPr>
          <p:cNvSpPr txBox="1"/>
          <p:nvPr/>
        </p:nvSpPr>
        <p:spPr>
          <a:xfrm>
            <a:off x="8673482" y="3429000"/>
            <a:ext cx="167196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10 , 20 , 30 , 40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49B6ADC-F6AC-CB61-D019-7B8C0819E46C}"/>
              </a:ext>
            </a:extLst>
          </p:cNvPr>
          <p:cNvSpPr txBox="1"/>
          <p:nvPr/>
        </p:nvSpPr>
        <p:spPr>
          <a:xfrm>
            <a:off x="10253708" y="3884389"/>
            <a:ext cx="1288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5 :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6B0BA41-BA5C-ECD7-2D03-29CFD2533E6B}"/>
              </a:ext>
            </a:extLst>
          </p:cNvPr>
          <p:cNvSpPr txBox="1"/>
          <p:nvPr/>
        </p:nvSpPr>
        <p:spPr>
          <a:xfrm>
            <a:off x="7230120" y="3920148"/>
            <a:ext cx="329805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9 , 18 , 27 , 36 , 45 , 54 , 63 , 72</a:t>
            </a: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CBF9F9BF-678E-6025-B284-B499F96674AC}"/>
              </a:ext>
            </a:extLst>
          </p:cNvPr>
          <p:cNvSpPr/>
          <p:nvPr/>
        </p:nvSpPr>
        <p:spPr>
          <a:xfrm>
            <a:off x="8701594" y="3479840"/>
            <a:ext cx="355107" cy="241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C03B768B-0816-2252-134D-6EC0E96708C4}"/>
              </a:ext>
            </a:extLst>
          </p:cNvPr>
          <p:cNvSpPr/>
          <p:nvPr/>
        </p:nvSpPr>
        <p:spPr>
          <a:xfrm>
            <a:off x="9154355" y="3948548"/>
            <a:ext cx="355107" cy="241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BE20BB8F-1570-B43F-715B-C473CDC312E8}"/>
              </a:ext>
            </a:extLst>
          </p:cNvPr>
          <p:cNvSpPr txBox="1"/>
          <p:nvPr/>
        </p:nvSpPr>
        <p:spPr>
          <a:xfrm>
            <a:off x="7497087" y="5100086"/>
            <a:ext cx="40453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اذن :المضاعف المشترك الأصغر لـ 12 و 16 هو </a:t>
            </a:r>
            <a:r>
              <a:rPr lang="ar-SA" sz="20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48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8217B04-0C34-7F5C-413A-5B5F17BD0364}"/>
              </a:ext>
            </a:extLst>
          </p:cNvPr>
          <p:cNvSpPr txBox="1"/>
          <p:nvPr/>
        </p:nvSpPr>
        <p:spPr>
          <a:xfrm>
            <a:off x="3856858" y="3374656"/>
            <a:ext cx="1288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24 :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86A3E43-B715-76FB-8D75-245DBC99184F}"/>
              </a:ext>
            </a:extLst>
          </p:cNvPr>
          <p:cNvSpPr txBox="1"/>
          <p:nvPr/>
        </p:nvSpPr>
        <p:spPr>
          <a:xfrm>
            <a:off x="3856858" y="3999003"/>
            <a:ext cx="1288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9 :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C81648DE-CBFB-06E9-7B1C-DB20E4A58EB4}"/>
              </a:ext>
            </a:extLst>
          </p:cNvPr>
          <p:cNvSpPr txBox="1"/>
          <p:nvPr/>
        </p:nvSpPr>
        <p:spPr>
          <a:xfrm>
            <a:off x="2554060" y="3361116"/>
            <a:ext cx="1288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24 , 48 , 72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A9BB150-9E73-A1F9-49FF-6ABE405DE198}"/>
              </a:ext>
            </a:extLst>
          </p:cNvPr>
          <p:cNvSpPr txBox="1"/>
          <p:nvPr/>
        </p:nvSpPr>
        <p:spPr>
          <a:xfrm>
            <a:off x="563224" y="3985463"/>
            <a:ext cx="35403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9 , 18 , 27 , 36 , 45 , 54 , 63 , 72</a:t>
            </a:r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B5E70AD5-0E33-03D8-3E55-C53C60CD4ACF}"/>
              </a:ext>
            </a:extLst>
          </p:cNvPr>
          <p:cNvSpPr/>
          <p:nvPr/>
        </p:nvSpPr>
        <p:spPr>
          <a:xfrm>
            <a:off x="2554060" y="3417990"/>
            <a:ext cx="355107" cy="241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E856F3E4-9759-68C3-5303-68F92F6B1221}"/>
              </a:ext>
            </a:extLst>
          </p:cNvPr>
          <p:cNvSpPr/>
          <p:nvPr/>
        </p:nvSpPr>
        <p:spPr>
          <a:xfrm>
            <a:off x="932155" y="4049622"/>
            <a:ext cx="355107" cy="241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B5B5DA5-17A4-79EC-6C4C-B508A42ED845}"/>
              </a:ext>
            </a:extLst>
          </p:cNvPr>
          <p:cNvSpPr txBox="1"/>
          <p:nvPr/>
        </p:nvSpPr>
        <p:spPr>
          <a:xfrm>
            <a:off x="935961" y="5128273"/>
            <a:ext cx="404536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اذن :المضاعف المشترك الأصغر لـ 24 و 9 هو </a:t>
            </a:r>
            <a:r>
              <a:rPr lang="ar-SA" sz="2000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72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2D5B7488-EF1D-AB87-5318-E3EB18380218}"/>
              </a:ext>
            </a:extLst>
          </p:cNvPr>
          <p:cNvSpPr txBox="1"/>
          <p:nvPr/>
        </p:nvSpPr>
        <p:spPr>
          <a:xfrm>
            <a:off x="10164947" y="4460031"/>
            <a:ext cx="1288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6 :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3A60034-555B-4C10-9615-59666A980759}"/>
              </a:ext>
            </a:extLst>
          </p:cNvPr>
          <p:cNvSpPr txBox="1"/>
          <p:nvPr/>
        </p:nvSpPr>
        <p:spPr>
          <a:xfrm>
            <a:off x="3975163" y="4550098"/>
            <a:ext cx="12887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16 :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D095108-E27A-7F98-C716-19EB666209CC}"/>
              </a:ext>
            </a:extLst>
          </p:cNvPr>
          <p:cNvSpPr txBox="1"/>
          <p:nvPr/>
        </p:nvSpPr>
        <p:spPr>
          <a:xfrm>
            <a:off x="6805134" y="4436571"/>
            <a:ext cx="35403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9 , 18 , 27 , 36 , 45 , 54 , 63 , 72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3B663E3-12E6-BBB7-4950-CB73C05E00FC}"/>
              </a:ext>
            </a:extLst>
          </p:cNvPr>
          <p:cNvSpPr txBox="1"/>
          <p:nvPr/>
        </p:nvSpPr>
        <p:spPr>
          <a:xfrm>
            <a:off x="563223" y="4532266"/>
            <a:ext cx="35403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3333FF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9 , 18 , 27 , 36 , 45 , 54 , 63 , 72</a:t>
            </a: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F65166DB-D9E4-FE79-DF8C-C24CF714ADDE}"/>
              </a:ext>
            </a:extLst>
          </p:cNvPr>
          <p:cNvSpPr/>
          <p:nvPr/>
        </p:nvSpPr>
        <p:spPr>
          <a:xfrm>
            <a:off x="7973951" y="4440430"/>
            <a:ext cx="355107" cy="2410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1BEDB087-30EC-20AC-AA66-48198155DF92}"/>
              </a:ext>
            </a:extLst>
          </p:cNvPr>
          <p:cNvSpPr/>
          <p:nvPr/>
        </p:nvSpPr>
        <p:spPr>
          <a:xfrm>
            <a:off x="2557014" y="4624880"/>
            <a:ext cx="355107" cy="260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69562072-EA85-3F08-8206-ECF0210737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853" y="935429"/>
            <a:ext cx="2602343" cy="453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921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 animBg="1"/>
      <p:bldP spid="12" grpId="0" animBg="1"/>
      <p:bldP spid="14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2517260" y="1499300"/>
            <a:ext cx="653106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ar-SA" sz="4800" b="1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منتديات يزيد التعليمية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5087888" y="3717033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>
                <a:solidFill>
                  <a:srgbClr val="D6009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رياضيات11</a:t>
            </a:r>
            <a:endParaRPr lang="en-US" sz="4400" b="1" dirty="0">
              <a:solidFill>
                <a:srgbClr val="D60093"/>
              </a:solidFill>
              <a:latin typeface="Calibri"/>
            </a:endParaRPr>
          </a:p>
        </p:txBody>
      </p:sp>
      <p:pic>
        <p:nvPicPr>
          <p:cNvPr id="5" name="Picture 5" descr="fgfghg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8" y="4077073"/>
            <a:ext cx="1511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fgfghg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4312" y="476673"/>
            <a:ext cx="1511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A68E30F-209B-66AE-763B-FA0CCEA5E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557" y="941664"/>
            <a:ext cx="5081798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C90E1C48-625B-3877-CC3A-FBB3177C4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79" y="726673"/>
            <a:ext cx="10817718" cy="5668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515F19A-D0DC-A4D8-10C0-8B8FCD8E7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578" y="2122825"/>
            <a:ext cx="3457575" cy="12096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8C6C188-FD81-3153-40B7-B35409CCF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578" y="3876028"/>
            <a:ext cx="3562350" cy="11620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1803A95-0B4C-EF35-50EC-2B70462C7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6063" y="2147607"/>
            <a:ext cx="3238500" cy="11906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B70EEA2-B00E-75CB-5CE2-1217AFC1BE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538" y="3895078"/>
            <a:ext cx="3248025" cy="112395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490F5482-2B71-0D37-4E9D-731AF39948D3}"/>
              </a:ext>
            </a:extLst>
          </p:cNvPr>
          <p:cNvSpPr txBox="1"/>
          <p:nvPr/>
        </p:nvSpPr>
        <p:spPr>
          <a:xfrm>
            <a:off x="1038687" y="5397623"/>
            <a:ext cx="1380779" cy="73370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74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920" y="1453884"/>
            <a:ext cx="2950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446" y="2044234"/>
            <a:ext cx="36116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4436270" y="2588420"/>
            <a:ext cx="3049191" cy="720329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4350">
              <a:defRPr/>
            </a:pPr>
            <a:r>
              <a:rPr lang="ar-SA" sz="1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514350">
              <a:defRPr/>
            </a:pPr>
            <a:r>
              <a:rPr lang="ar-SA" sz="180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  <a:endParaRPr lang="ar-SA" sz="18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69" y="4088609"/>
            <a:ext cx="1513285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601;p19">
            <a:hlinkClick r:id="rId3"/>
            <a:extLst>
              <a:ext uri="{FF2B5EF4-FFF2-40B4-BE49-F238E27FC236}">
                <a16:creationId xmlns:a16="http://schemas.microsoft.com/office/drawing/2014/main" id="{459DA9BE-4C80-61A5-F5A6-8700BF920965}"/>
              </a:ext>
            </a:extLst>
          </p:cNvPr>
          <p:cNvSpPr/>
          <p:nvPr/>
        </p:nvSpPr>
        <p:spPr>
          <a:xfrm>
            <a:off x="3564926" y="3475196"/>
            <a:ext cx="3869484" cy="38576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68569" tIns="34275" rIns="68569" bIns="34275" anchor="ctr"/>
          <a:lstStyle/>
          <a:p>
            <a:pPr algn="l" defTabSz="685800">
              <a:defRPr/>
            </a:pPr>
            <a:r>
              <a:rPr lang="ar-SA" sz="2100">
                <a:solidFill>
                  <a:srgbClr val="FF0000"/>
                </a:solidFill>
                <a:latin typeface="Calibri" panose="020F0502020204030204"/>
                <a:cs typeface="ABO SLMAN Alomar النسخ4" pitchFamily="2" charset="-78"/>
              </a:rPr>
              <a:t>رياضيات ثاني متوسط/أسماء العوفي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7425525-46CB-28D1-28A8-02494BA64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13" y="3445289"/>
            <a:ext cx="1139480" cy="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5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4920" y="1453884"/>
            <a:ext cx="29505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446" y="2044234"/>
            <a:ext cx="36116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4436270" y="2588420"/>
            <a:ext cx="3049191" cy="720329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69" y="4088609"/>
            <a:ext cx="1513285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601;p19">
            <a:hlinkClick r:id="rId3"/>
            <a:extLst>
              <a:ext uri="{FF2B5EF4-FFF2-40B4-BE49-F238E27FC236}">
                <a16:creationId xmlns:a16="http://schemas.microsoft.com/office/drawing/2014/main" id="{459DA9BE-4C80-61A5-F5A6-8700BF920965}"/>
              </a:ext>
            </a:extLst>
          </p:cNvPr>
          <p:cNvSpPr/>
          <p:nvPr/>
        </p:nvSpPr>
        <p:spPr>
          <a:xfrm>
            <a:off x="3564926" y="3475196"/>
            <a:ext cx="3869484" cy="38576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68569" tIns="34275" rIns="68569" bIns="34275" anchor="ctr"/>
          <a:lstStyle/>
          <a:p>
            <a:pPr marL="0" marR="0" lvl="0" indent="0" algn="l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</a:rPr>
              <a:t>رياضيات ثاني متوسط/أسماء العوفي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7425525-46CB-28D1-28A8-02494BA64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13" y="3445289"/>
            <a:ext cx="1139480" cy="57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9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787F271-9F48-5B48-4C99-8FD9D2F1F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59" y="1894260"/>
            <a:ext cx="4904198" cy="245209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E75A466-11ED-3F9D-80C1-88ABA97614BF}"/>
              </a:ext>
            </a:extLst>
          </p:cNvPr>
          <p:cNvSpPr txBox="1"/>
          <p:nvPr/>
        </p:nvSpPr>
        <p:spPr>
          <a:xfrm>
            <a:off x="6658252" y="2104646"/>
            <a:ext cx="5770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l-KsorZulfiMath" panose="02010000000000000000" pitchFamily="2" charset="-78"/>
              </a:rPr>
              <a:t>ذ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B598488-BC8F-E214-5547-B0D339410B3A}"/>
              </a:ext>
            </a:extLst>
          </p:cNvPr>
          <p:cNvSpPr txBox="1"/>
          <p:nvPr/>
        </p:nvSpPr>
        <p:spPr>
          <a:xfrm>
            <a:off x="6793281" y="3429000"/>
            <a:ext cx="57705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FD1D6FE3-2F37-9374-BF96-93FD9304D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93" y="5782473"/>
            <a:ext cx="1516167" cy="107114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2FD11B6-9649-B413-1EC2-E528269D9C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874" y="34399"/>
            <a:ext cx="1739620" cy="126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9A51D82-0547-C47D-BC42-075403A79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3" y="5782473"/>
            <a:ext cx="2051481" cy="97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743140DA-E14F-7C87-ED5F-2D66A9B03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86" y="5038434"/>
            <a:ext cx="26336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0E708612-4AB9-8E95-313C-3183AAA73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94" y="4982078"/>
            <a:ext cx="2493963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id="{A33AFD82-5516-C37C-1C64-130AFFA7D24C}"/>
              </a:ext>
            </a:extLst>
          </p:cNvPr>
          <p:cNvCxnSpPr>
            <a:cxnSpLocks/>
          </p:cNvCxnSpPr>
          <p:nvPr/>
        </p:nvCxnSpPr>
        <p:spPr>
          <a:xfrm flipV="1">
            <a:off x="8540319" y="5323078"/>
            <a:ext cx="358832" cy="376544"/>
          </a:xfrm>
          <a:prstGeom prst="straightConnector1">
            <a:avLst/>
          </a:prstGeom>
          <a:noFill/>
          <a:ln w="50800" cap="flat" cmpd="sng" algn="ctr">
            <a:solidFill>
              <a:srgbClr val="3333FF"/>
            </a:solidFill>
            <a:prstDash val="solid"/>
            <a:tailEnd type="arrow"/>
          </a:ln>
          <a:effectLst>
            <a:glow rad="63500">
              <a:srgbClr val="ECBD31">
                <a:satMod val="175000"/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3E18A84-BB06-6804-E68A-DC4C54B7838A}"/>
              </a:ext>
            </a:extLst>
          </p:cNvPr>
          <p:cNvSpPr txBox="1"/>
          <p:nvPr/>
        </p:nvSpPr>
        <p:spPr>
          <a:xfrm>
            <a:off x="2940224" y="5782473"/>
            <a:ext cx="1215719" cy="276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 Massir Ballpoint" panose="00000100000000000000" pitchFamily="2" charset="-78"/>
                <a:ea typeface="+mn-ea"/>
                <a:cs typeface="A Massir Ballpoint" panose="00000100000000000000" pitchFamily="2" charset="-78"/>
              </a:rPr>
              <a:t>يوجد فاصلة عشرية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43E8073-A3D8-7517-BE3A-85DD2AFBD535}"/>
              </a:ext>
            </a:extLst>
          </p:cNvPr>
          <p:cNvSpPr txBox="1"/>
          <p:nvPr/>
        </p:nvSpPr>
        <p:spPr>
          <a:xfrm>
            <a:off x="7370331" y="5840903"/>
            <a:ext cx="16783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 Massir Ballpoint" panose="00000100000000000000" pitchFamily="2" charset="-78"/>
                <a:ea typeface="+mn-ea"/>
                <a:cs typeface="A Massir Ballpoint" panose="00000100000000000000" pitchFamily="2" charset="-78"/>
              </a:rPr>
              <a:t>يوجد كسر  يحتوي بسط ومقام</a:t>
            </a:r>
          </a:p>
        </p:txBody>
      </p: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3FA750D6-FADA-392D-5CBB-E67501F5BCB2}"/>
              </a:ext>
            </a:extLst>
          </p:cNvPr>
          <p:cNvCxnSpPr>
            <a:cxnSpLocks/>
          </p:cNvCxnSpPr>
          <p:nvPr/>
        </p:nvCxnSpPr>
        <p:spPr>
          <a:xfrm flipH="1" flipV="1">
            <a:off x="3455710" y="5485998"/>
            <a:ext cx="308758" cy="296475"/>
          </a:xfrm>
          <a:prstGeom prst="straightConnector1">
            <a:avLst/>
          </a:prstGeom>
          <a:noFill/>
          <a:ln w="50800" cap="flat" cmpd="sng" algn="ctr">
            <a:solidFill>
              <a:srgbClr val="3333FF"/>
            </a:solidFill>
            <a:prstDash val="solid"/>
            <a:tailEnd type="arrow"/>
          </a:ln>
          <a:effectLst>
            <a:glow rad="63500">
              <a:srgbClr val="ECBD31">
                <a:satMod val="175000"/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pic>
        <p:nvPicPr>
          <p:cNvPr id="22" name="Picture 10">
            <a:extLst>
              <a:ext uri="{FF2B5EF4-FFF2-40B4-BE49-F238E27FC236}">
                <a16:creationId xmlns:a16="http://schemas.microsoft.com/office/drawing/2014/main" id="{CC366B5D-3DC6-0613-2E09-B3687A15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7" y="2911823"/>
            <a:ext cx="1903319" cy="132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4E3D4BB-97DB-CC50-BE38-6F853305B05A}"/>
              </a:ext>
            </a:extLst>
          </p:cNvPr>
          <p:cNvSpPr txBox="1"/>
          <p:nvPr/>
        </p:nvSpPr>
        <p:spPr>
          <a:xfrm>
            <a:off x="11505460" y="5049685"/>
            <a:ext cx="29296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l-KsorZulfiMath" panose="02010000000000000000" pitchFamily="2" charset="-78"/>
              </a:rPr>
              <a:t>#؛5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37BB894A-3192-415A-2CA9-416BFDCE609C}"/>
              </a:ext>
            </a:extLst>
          </p:cNvPr>
          <p:cNvSpPr txBox="1"/>
          <p:nvPr/>
        </p:nvSpPr>
        <p:spPr>
          <a:xfrm>
            <a:off x="11358977" y="5024333"/>
            <a:ext cx="292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SKR HEAD1" pitchFamily="2" charset="-78"/>
              </a:rPr>
              <a:t>1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4011AABB-3F33-9755-4CFB-5071DB26A757}"/>
              </a:ext>
            </a:extLst>
          </p:cNvPr>
          <p:cNvSpPr txBox="1"/>
          <p:nvPr/>
        </p:nvSpPr>
        <p:spPr>
          <a:xfrm>
            <a:off x="10280342" y="5024333"/>
            <a:ext cx="1122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SKR HEAD1" pitchFamily="2" charset="-78"/>
              </a:rPr>
              <a:t>عدد كسري</a:t>
            </a:r>
            <a:endParaRPr kumimoji="0" lang="ar-SA" sz="24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FFDC4C7-9541-52D8-1725-140C67791BCC}"/>
              </a:ext>
            </a:extLst>
          </p:cNvPr>
          <p:cNvSpPr txBox="1"/>
          <p:nvPr/>
        </p:nvSpPr>
        <p:spPr>
          <a:xfrm>
            <a:off x="10753343" y="5648660"/>
            <a:ext cx="10450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 Massir Ballpoint" panose="00000100000000000000" pitchFamily="2" charset="-78"/>
                <a:ea typeface="+mn-ea"/>
                <a:cs typeface="A Massir Ballpoint" panose="00000100000000000000" pitchFamily="2" charset="-78"/>
              </a:rPr>
              <a:t>يوجد عدد وكسر</a:t>
            </a:r>
          </a:p>
        </p:txBody>
      </p:sp>
    </p:spTree>
    <p:extLst>
      <p:ext uri="{BB962C8B-B14F-4D97-AF65-F5344CB8AC3E}">
        <p14:creationId xmlns:p14="http://schemas.microsoft.com/office/powerpoint/2010/main" val="2526137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2D6A7238-FFF1-3ED1-312A-FD4F7B7B98B1}"/>
              </a:ext>
            </a:extLst>
          </p:cNvPr>
          <p:cNvSpPr txBox="1"/>
          <p:nvPr/>
        </p:nvSpPr>
        <p:spPr>
          <a:xfrm>
            <a:off x="5375646" y="1862655"/>
            <a:ext cx="2929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SKR HEAD1" pitchFamily="2" charset="-78"/>
              </a:rPr>
              <a:t>2</a:t>
            </a:r>
            <a:endParaRPr kumimoji="0" lang="ar-SA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86F8B784-A5F7-6F70-8A99-6CAE71E29775}"/>
              </a:ext>
            </a:extLst>
          </p:cNvPr>
          <p:cNvSpPr txBox="1"/>
          <p:nvPr/>
        </p:nvSpPr>
        <p:spPr>
          <a:xfrm>
            <a:off x="5879856" y="1831652"/>
            <a:ext cx="46004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Al-KsorZulfiMath" panose="02010000000000000000" pitchFamily="2" charset="-78"/>
              </a:rPr>
              <a:t>#؛5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6232C87-95C6-BA1E-0A6E-3B0E3348D959}"/>
              </a:ext>
            </a:extLst>
          </p:cNvPr>
          <p:cNvSpPr txBox="1"/>
          <p:nvPr/>
        </p:nvSpPr>
        <p:spPr>
          <a:xfrm>
            <a:off x="3686951" y="677477"/>
            <a:ext cx="42983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srgbClr val="92CE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entury Gothic" panose="020B0502020202020204"/>
                <a:ea typeface="+mn-ea"/>
                <a:cs typeface="AdvertisingBold" pitchFamily="2" charset="-78"/>
              </a:rPr>
              <a:t>التحويل من عدد كسري الى كسر اعتيادي</a:t>
            </a:r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E2F06C9C-856F-8AE6-58A8-B7C716847638}"/>
              </a:ext>
            </a:extLst>
          </p:cNvPr>
          <p:cNvCxnSpPr>
            <a:cxnSpLocks/>
          </p:cNvCxnSpPr>
          <p:nvPr/>
        </p:nvCxnSpPr>
        <p:spPr>
          <a:xfrm flipH="1" flipV="1">
            <a:off x="5591949" y="2375937"/>
            <a:ext cx="274048" cy="210268"/>
          </a:xfrm>
          <a:prstGeom prst="straightConnector1">
            <a:avLst/>
          </a:prstGeom>
          <a:noFill/>
          <a:ln w="41275" cap="flat" cmpd="sng" algn="ctr">
            <a:solidFill>
              <a:srgbClr val="3333FF"/>
            </a:solidFill>
            <a:prstDash val="solid"/>
            <a:tailEnd type="arrow"/>
          </a:ln>
          <a:effectLst>
            <a:glow rad="63500">
              <a:srgbClr val="ECBD31">
                <a:satMod val="175000"/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id="{56432994-6A6F-DFA5-ACAC-07E738F751E3}"/>
              </a:ext>
            </a:extLst>
          </p:cNvPr>
          <p:cNvCxnSpPr>
            <a:cxnSpLocks/>
          </p:cNvCxnSpPr>
          <p:nvPr/>
        </p:nvCxnSpPr>
        <p:spPr>
          <a:xfrm flipV="1">
            <a:off x="5642289" y="1992213"/>
            <a:ext cx="295187" cy="136964"/>
          </a:xfrm>
          <a:prstGeom prst="straightConnector1">
            <a:avLst/>
          </a:prstGeom>
          <a:noFill/>
          <a:ln w="41275" cap="flat" cmpd="sng" algn="ctr">
            <a:solidFill>
              <a:srgbClr val="3333FF"/>
            </a:solidFill>
            <a:prstDash val="solid"/>
            <a:tailEnd type="arrow"/>
          </a:ln>
          <a:effectLst>
            <a:glow rad="63500">
              <a:srgbClr val="ECBD31">
                <a:satMod val="175000"/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95F86A6-EAB9-CBC7-894E-A0A75F653684}"/>
              </a:ext>
            </a:extLst>
          </p:cNvPr>
          <p:cNvSpPr txBox="1"/>
          <p:nvPr/>
        </p:nvSpPr>
        <p:spPr>
          <a:xfrm>
            <a:off x="5305490" y="2537278"/>
            <a:ext cx="356616" cy="365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×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B791936-7BCF-7A97-F7F1-3B0E1B99980B}"/>
              </a:ext>
            </a:extLst>
          </p:cNvPr>
          <p:cNvSpPr txBox="1"/>
          <p:nvPr/>
        </p:nvSpPr>
        <p:spPr>
          <a:xfrm>
            <a:off x="5433266" y="1785864"/>
            <a:ext cx="356616" cy="365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5A31CA8-853B-9FE9-9612-A8115B3BEC66}"/>
              </a:ext>
            </a:extLst>
          </p:cNvPr>
          <p:cNvSpPr txBox="1"/>
          <p:nvPr/>
        </p:nvSpPr>
        <p:spPr>
          <a:xfrm>
            <a:off x="4946386" y="3042250"/>
            <a:ext cx="1866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SKR HEAD1" pitchFamily="2" charset="-78"/>
              </a:rPr>
              <a:t>5 × 2 + 3 </a:t>
            </a:r>
            <a:endParaRPr kumimoji="0" lang="ar-SA" sz="4800" b="0" i="0" u="sng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3DCE773-E107-951E-BAEF-6CBA7834DD43}"/>
              </a:ext>
            </a:extLst>
          </p:cNvPr>
          <p:cNvSpPr txBox="1"/>
          <p:nvPr/>
        </p:nvSpPr>
        <p:spPr>
          <a:xfrm>
            <a:off x="5721217" y="3619389"/>
            <a:ext cx="357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SKR HEAD1" pitchFamily="2" charset="-78"/>
              </a:rPr>
              <a:t>5</a:t>
            </a:r>
            <a:endParaRPr kumimoji="0" lang="ar-SA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C92AF17-04E7-F5DB-EAE0-0791B48EB76B}"/>
              </a:ext>
            </a:extLst>
          </p:cNvPr>
          <p:cNvSpPr txBox="1"/>
          <p:nvPr/>
        </p:nvSpPr>
        <p:spPr>
          <a:xfrm>
            <a:off x="5117032" y="4342574"/>
            <a:ext cx="14381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sng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SKR HEAD1" pitchFamily="2" charset="-78"/>
              </a:rPr>
              <a:t>10 + 3 </a:t>
            </a:r>
            <a:endParaRPr kumimoji="0" lang="ar-SA" sz="4800" b="0" i="0" u="sng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C2BB696D-D73D-216A-7AA4-23BC5265FA56}"/>
              </a:ext>
            </a:extLst>
          </p:cNvPr>
          <p:cNvSpPr txBox="1"/>
          <p:nvPr/>
        </p:nvSpPr>
        <p:spPr>
          <a:xfrm>
            <a:off x="5681649" y="4919713"/>
            <a:ext cx="357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SKR HEAD1" pitchFamily="2" charset="-78"/>
              </a:rPr>
              <a:t>5</a:t>
            </a:r>
            <a:endParaRPr kumimoji="0" lang="ar-SA" sz="4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386876F-787B-D40C-012A-2B8291E39245}"/>
              </a:ext>
            </a:extLst>
          </p:cNvPr>
          <p:cNvSpPr txBox="1"/>
          <p:nvPr/>
        </p:nvSpPr>
        <p:spPr>
          <a:xfrm>
            <a:off x="5452075" y="5496852"/>
            <a:ext cx="667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SKR HEAD1" pitchFamily="2" charset="-78"/>
              </a:rPr>
              <a:t>13</a:t>
            </a:r>
            <a:endParaRPr kumimoji="0" lang="ar-SA" sz="4800" b="0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B7B4445B-D0D8-E661-D344-05E08C7D030A}"/>
              </a:ext>
            </a:extLst>
          </p:cNvPr>
          <p:cNvSpPr txBox="1"/>
          <p:nvPr/>
        </p:nvSpPr>
        <p:spPr>
          <a:xfrm>
            <a:off x="5642289" y="6073991"/>
            <a:ext cx="357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SKR HEAD1" pitchFamily="2" charset="-78"/>
              </a:rPr>
              <a:t>5</a:t>
            </a:r>
            <a:endParaRPr kumimoji="0" lang="ar-SA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75EF792D-A9F6-8EB7-13FA-35773F91F5BF}"/>
              </a:ext>
            </a:extLst>
          </p:cNvPr>
          <p:cNvCxnSpPr>
            <a:cxnSpLocks/>
          </p:cNvCxnSpPr>
          <p:nvPr/>
        </p:nvCxnSpPr>
        <p:spPr>
          <a:xfrm flipH="1">
            <a:off x="3823675" y="2282209"/>
            <a:ext cx="947368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tailEnd type="stealth"/>
          </a:ln>
          <a:effectLst>
            <a:glow rad="63500">
              <a:srgbClr val="ECBD31">
                <a:satMod val="175000"/>
                <a:alpha val="40000"/>
              </a:srgb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7FA7EB2-695C-7054-E4D2-E987D673C5B8}"/>
              </a:ext>
            </a:extLst>
          </p:cNvPr>
          <p:cNvSpPr txBox="1"/>
          <p:nvPr/>
        </p:nvSpPr>
        <p:spPr>
          <a:xfrm>
            <a:off x="2822053" y="1416153"/>
            <a:ext cx="6675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SKR HEAD1" pitchFamily="2" charset="-78"/>
              </a:rPr>
              <a:t>13</a:t>
            </a:r>
            <a:endParaRPr kumimoji="0" lang="ar-SA" sz="4800" b="0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7F8EC21-D997-7AD8-953E-008232A57255}"/>
              </a:ext>
            </a:extLst>
          </p:cNvPr>
          <p:cNvSpPr txBox="1"/>
          <p:nvPr/>
        </p:nvSpPr>
        <p:spPr>
          <a:xfrm>
            <a:off x="3051766" y="2048338"/>
            <a:ext cx="35766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SKR HEAD1" pitchFamily="2" charset="-78"/>
              </a:rPr>
              <a:t>5</a:t>
            </a:r>
            <a:endParaRPr kumimoji="0" lang="ar-SA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064798B-AD27-6944-E1D9-F17A79A27316}"/>
              </a:ext>
            </a:extLst>
          </p:cNvPr>
          <p:cNvSpPr txBox="1"/>
          <p:nvPr/>
        </p:nvSpPr>
        <p:spPr>
          <a:xfrm>
            <a:off x="3599214" y="3896387"/>
            <a:ext cx="10450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 Massir Ballpoint" panose="00000100000000000000" pitchFamily="2" charset="-78"/>
                <a:ea typeface="+mn-ea"/>
                <a:cs typeface="A Massir Ballpoint" panose="00000100000000000000" pitchFamily="2" charset="-78"/>
              </a:rPr>
              <a:t>المقام لايتغير</a:t>
            </a:r>
          </a:p>
        </p:txBody>
      </p:sp>
    </p:spTree>
    <p:extLst>
      <p:ext uri="{BB962C8B-B14F-4D97-AF65-F5344CB8AC3E}">
        <p14:creationId xmlns:p14="http://schemas.microsoft.com/office/powerpoint/2010/main" val="1116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667C970-9192-056D-CF02-C6308C4AB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657" y="922676"/>
            <a:ext cx="4200525" cy="17811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7F6FCCC-0E6D-5D99-91CF-B72CEC272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081" y="3067373"/>
            <a:ext cx="50196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01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A80D97F-4B38-D90D-F804-07C38067E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53" y="256032"/>
            <a:ext cx="9139094" cy="65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4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B94B421-4140-6E0F-BA81-A3C52E6DF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17" y="874204"/>
            <a:ext cx="4857750" cy="45243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E0FD2C6-E89C-FF58-B825-A98CC132D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38" y="819340"/>
            <a:ext cx="4857750" cy="43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8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20F202D-479A-8EED-6FFD-6F8E37E16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55" y="-137160"/>
            <a:ext cx="10740039" cy="99536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854AC95-3533-8685-2990-EE3A3E1F4A5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42029" y="1376362"/>
            <a:ext cx="1038225" cy="44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6F91499-CA4E-704B-7FB6-D21F287572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8020" y="1376362"/>
            <a:ext cx="1209675" cy="485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DB741F1-58FA-3C89-5DCF-4B7F11B3906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5561" y="1432859"/>
            <a:ext cx="1190625" cy="3524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A57B237-F5D0-1EA7-A7BF-8D4F0D91891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7057" y="2209477"/>
            <a:ext cx="1371600" cy="40957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968F8B9-84F5-4E91-E732-FF6FEE1FB3F6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25847" y="2314252"/>
            <a:ext cx="581025" cy="3048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810E3FC-1435-E610-AFA8-7D2B6BE2184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4930" y="2219372"/>
            <a:ext cx="1990725" cy="352425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2D03A1C-B42F-7BB1-B7C3-F4B66F3B9A7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2130" y="2666777"/>
            <a:ext cx="1533525" cy="37147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06E801F-F49B-5801-3706-1A181CCFD7B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2443" y="2634750"/>
            <a:ext cx="1333500" cy="381000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ECF589C-12A9-BF19-92F1-A4F7D0B8A7C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70604" y="3460856"/>
            <a:ext cx="1009650" cy="428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D2DE0864-6E62-A149-E891-41043ED5205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2162" y="3460856"/>
            <a:ext cx="990600" cy="35242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C6873520-006F-FAF2-FEE8-D7F52CC62981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6593" y="4238949"/>
            <a:ext cx="1152525" cy="26670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D7A6B4C6-A028-CE82-AA79-46FCDE713A5E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31182" y="4204593"/>
            <a:ext cx="1285875" cy="32385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B78E0EEC-A24F-8059-FA85-AB661BB357E8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5342" y="4211183"/>
            <a:ext cx="1933575" cy="33337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D38D21FE-369D-283F-0769-443415B816E0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3942" y="4700579"/>
            <a:ext cx="1704975" cy="342900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99CDCE62-E323-5D2D-B84E-7746B83481F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26593" y="4752691"/>
            <a:ext cx="1533525" cy="381000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7C0AB3B7-3227-482F-5DA1-FBAA13329043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45435" y="4738780"/>
            <a:ext cx="495300" cy="361950"/>
          </a:xfrm>
          <a:prstGeom prst="rect">
            <a:avLst/>
          </a:prstGeom>
        </p:spPr>
      </p:pic>
      <p:pic>
        <p:nvPicPr>
          <p:cNvPr id="39" name="صورة 38">
            <a:extLst>
              <a:ext uri="{FF2B5EF4-FFF2-40B4-BE49-F238E27FC236}">
                <a16:creationId xmlns:a16="http://schemas.microsoft.com/office/drawing/2014/main" id="{5EF8598C-E9B3-1380-0664-32C289E4024E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5167" y="5191116"/>
            <a:ext cx="3333750" cy="37147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2E8A241-153F-B74C-1AD8-28D6B73E8C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8019" y="3390065"/>
            <a:ext cx="1209675" cy="4857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C0DA3DB-266D-7CD4-FB60-C161B904EC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67860" y="819592"/>
            <a:ext cx="3650990" cy="49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2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336</Words>
  <Application>Microsoft Office PowerPoint</Application>
  <PresentationFormat>شاشة عريضة</PresentationFormat>
  <Paragraphs>77</Paragraphs>
  <Slides>20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20</vt:i4>
      </vt:variant>
    </vt:vector>
  </HeadingPairs>
  <TitlesOfParts>
    <vt:vector size="30" baseType="lpstr">
      <vt:lpstr>A Massir Ballpoint</vt:lpstr>
      <vt:lpstr>Arial</vt:lpstr>
      <vt:lpstr>Calibri</vt:lpstr>
      <vt:lpstr>Calibri Light</vt:lpstr>
      <vt:lpstr>Century Gothic</vt:lpstr>
      <vt:lpstr>Tahoma</vt:lpstr>
      <vt:lpstr>Traditional Arabic</vt:lpstr>
      <vt:lpstr>نسق Office</vt:lpstr>
      <vt:lpstr>سمة Office</vt:lpstr>
      <vt:lpstr>7_نسق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41</cp:revision>
  <dcterms:created xsi:type="dcterms:W3CDTF">2022-06-27T16:04:07Z</dcterms:created>
  <dcterms:modified xsi:type="dcterms:W3CDTF">2023-08-18T12:10:13Z</dcterms:modified>
</cp:coreProperties>
</file>