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5" r:id="rId2"/>
    <p:sldId id="256" r:id="rId3"/>
    <p:sldId id="257" r:id="rId4"/>
    <p:sldId id="258" r:id="rId5"/>
    <p:sldId id="265" r:id="rId6"/>
    <p:sldId id="310" r:id="rId7"/>
    <p:sldId id="323" r:id="rId8"/>
    <p:sldId id="295" r:id="rId9"/>
    <p:sldId id="316" r:id="rId10"/>
    <p:sldId id="321" r:id="rId11"/>
    <p:sldId id="322" r:id="rId12"/>
    <p:sldId id="264" r:id="rId13"/>
    <p:sldId id="273" r:id="rId14"/>
    <p:sldId id="269" r:id="rId15"/>
  </p:sldIdLst>
  <p:sldSz cx="12192000" cy="6858000"/>
  <p:notesSz cx="6858000" cy="9144000"/>
  <p:custDataLst>
    <p:tags r:id="rId1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1F20"/>
    <a:srgbClr val="FFFFDA"/>
    <a:srgbClr val="CC3399"/>
    <a:srgbClr val="F7F7FF"/>
    <a:srgbClr val="E1E1FF"/>
    <a:srgbClr val="FFF1EB"/>
    <a:srgbClr val="FFE4D9"/>
    <a:srgbClr val="FFF6D9"/>
    <a:srgbClr val="FFF7DD"/>
    <a:srgbClr val="FFF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714" autoAdjust="0"/>
    <p:restoredTop sz="94660"/>
  </p:normalViewPr>
  <p:slideViewPr>
    <p:cSldViewPr snapToGrid="0">
      <p:cViewPr>
        <p:scale>
          <a:sx n="75" d="100"/>
          <a:sy n="75" d="100"/>
        </p:scale>
        <p:origin x="128" y="-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14/10/45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hyperlink" Target="https://polypad.amplify.com/ar/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4369543" y="1631752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 flipH="1">
            <a:off x="9387697" y="1769533"/>
            <a:ext cx="72000" cy="480673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405465" y="2469488"/>
            <a:ext cx="2311587" cy="1391404"/>
            <a:chOff x="9773085" y="1646677"/>
            <a:chExt cx="1968560" cy="991206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948827" y="2133600"/>
              <a:ext cx="1773999" cy="50428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كتابة المعادلات ذات الخطوتين</a:t>
              </a:r>
            </a:p>
          </p:txBody>
        </p:sp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7F4BBAA-FF22-15C0-DAA2-5FEA5C15570E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الثلاثاء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1445/10/14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الثالثة </a:t>
            </a:r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5F62E5A1-B756-C275-8568-223E345BB16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259"/>
          <a:stretch/>
        </p:blipFill>
        <p:spPr>
          <a:xfrm>
            <a:off x="584791" y="2402958"/>
            <a:ext cx="8842846" cy="1967023"/>
          </a:xfrm>
          <a:custGeom>
            <a:avLst/>
            <a:gdLst>
              <a:gd name="connsiteX0" fmla="*/ 0 w 8842846"/>
              <a:gd name="connsiteY0" fmla="*/ 0 h 1967023"/>
              <a:gd name="connsiteX1" fmla="*/ 8842846 w 8842846"/>
              <a:gd name="connsiteY1" fmla="*/ 0 h 1967023"/>
              <a:gd name="connsiteX2" fmla="*/ 8842846 w 8842846"/>
              <a:gd name="connsiteY2" fmla="*/ 851319 h 1967023"/>
              <a:gd name="connsiteX3" fmla="*/ 8838678 w 8842846"/>
              <a:gd name="connsiteY3" fmla="*/ 844247 h 1967023"/>
              <a:gd name="connsiteX4" fmla="*/ 8537944 w 8842846"/>
              <a:gd name="connsiteY4" fmla="*/ 669851 h 1967023"/>
              <a:gd name="connsiteX5" fmla="*/ 8112642 w 8842846"/>
              <a:gd name="connsiteY5" fmla="*/ 1265275 h 1967023"/>
              <a:gd name="connsiteX6" fmla="*/ 8537944 w 8842846"/>
              <a:gd name="connsiteY6" fmla="*/ 1860699 h 1967023"/>
              <a:gd name="connsiteX7" fmla="*/ 8838678 w 8842846"/>
              <a:gd name="connsiteY7" fmla="*/ 1686304 h 1967023"/>
              <a:gd name="connsiteX8" fmla="*/ 8842846 w 8842846"/>
              <a:gd name="connsiteY8" fmla="*/ 1679231 h 1967023"/>
              <a:gd name="connsiteX9" fmla="*/ 8842846 w 8842846"/>
              <a:gd name="connsiteY9" fmla="*/ 1967023 h 1967023"/>
              <a:gd name="connsiteX10" fmla="*/ 0 w 8842846"/>
              <a:gd name="connsiteY10" fmla="*/ 1967023 h 196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42846" h="1967023">
                <a:moveTo>
                  <a:pt x="0" y="0"/>
                </a:moveTo>
                <a:lnTo>
                  <a:pt x="8842846" y="0"/>
                </a:lnTo>
                <a:lnTo>
                  <a:pt x="8842846" y="851319"/>
                </a:lnTo>
                <a:lnTo>
                  <a:pt x="8838678" y="844247"/>
                </a:lnTo>
                <a:cubicBezTo>
                  <a:pt x="8761713" y="736496"/>
                  <a:pt x="8655388" y="669851"/>
                  <a:pt x="8537944" y="669851"/>
                </a:cubicBezTo>
                <a:cubicBezTo>
                  <a:pt x="8303056" y="669851"/>
                  <a:pt x="8112642" y="936431"/>
                  <a:pt x="8112642" y="1265275"/>
                </a:cubicBezTo>
                <a:cubicBezTo>
                  <a:pt x="8112642" y="1594119"/>
                  <a:pt x="8303056" y="1860699"/>
                  <a:pt x="8537944" y="1860699"/>
                </a:cubicBezTo>
                <a:cubicBezTo>
                  <a:pt x="8655388" y="1860699"/>
                  <a:pt x="8761713" y="1794054"/>
                  <a:pt x="8838678" y="1686304"/>
                </a:cubicBezTo>
                <a:lnTo>
                  <a:pt x="8842846" y="1679231"/>
                </a:lnTo>
                <a:lnTo>
                  <a:pt x="8842846" y="1967023"/>
                </a:lnTo>
                <a:lnTo>
                  <a:pt x="0" y="1967023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0BF6D95-8951-627C-330F-3C40B663A31F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3BA90E0-54F0-27AA-44F5-EF0506AEC7EE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97B5DC83-4BAF-E4C4-2F43-44DB3E28A8B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4DF14577-8B3A-1C76-A69C-00E62400B49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05625" y="808037"/>
            <a:ext cx="2190750" cy="695325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4BCCE8D3-FE07-5673-3004-C6AE594A334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82600" y="1520825"/>
            <a:ext cx="8582025" cy="1581150"/>
          </a:xfrm>
          <a:custGeom>
            <a:avLst/>
            <a:gdLst>
              <a:gd name="connsiteX0" fmla="*/ 0 w 8582025"/>
              <a:gd name="connsiteY0" fmla="*/ 0 h 1581150"/>
              <a:gd name="connsiteX1" fmla="*/ 8582025 w 8582025"/>
              <a:gd name="connsiteY1" fmla="*/ 0 h 1581150"/>
              <a:gd name="connsiteX2" fmla="*/ 8582025 w 8582025"/>
              <a:gd name="connsiteY2" fmla="*/ 1581150 h 1581150"/>
              <a:gd name="connsiteX3" fmla="*/ 6553200 w 8582025"/>
              <a:gd name="connsiteY3" fmla="*/ 1581150 h 1581150"/>
              <a:gd name="connsiteX4" fmla="*/ 6553200 w 8582025"/>
              <a:gd name="connsiteY4" fmla="*/ 1031875 h 1581150"/>
              <a:gd name="connsiteX5" fmla="*/ 4800600 w 8582025"/>
              <a:gd name="connsiteY5" fmla="*/ 1031875 h 1581150"/>
              <a:gd name="connsiteX6" fmla="*/ 4800600 w 8582025"/>
              <a:gd name="connsiteY6" fmla="*/ 1581150 h 1581150"/>
              <a:gd name="connsiteX7" fmla="*/ 0 w 8582025"/>
              <a:gd name="connsiteY7" fmla="*/ 1581150 h 158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82025" h="1581150">
                <a:moveTo>
                  <a:pt x="0" y="0"/>
                </a:moveTo>
                <a:lnTo>
                  <a:pt x="8582025" y="0"/>
                </a:lnTo>
                <a:lnTo>
                  <a:pt x="8582025" y="1581150"/>
                </a:lnTo>
                <a:lnTo>
                  <a:pt x="6553200" y="1581150"/>
                </a:lnTo>
                <a:lnTo>
                  <a:pt x="6553200" y="1031875"/>
                </a:lnTo>
                <a:lnTo>
                  <a:pt x="4800600" y="1031875"/>
                </a:lnTo>
                <a:lnTo>
                  <a:pt x="4800600" y="1581150"/>
                </a:lnTo>
                <a:lnTo>
                  <a:pt x="0" y="158115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88463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915" y="72187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2735014-854D-546A-852C-97D8F7522125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29CC0B7-062B-3825-DEC4-F4C7447FD61A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093171AD-4426-0101-97D4-7CBE7632B03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D06537FB-DF44-7100-C309-C2061EDCC3D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4772"/>
          <a:stretch/>
        </p:blipFill>
        <p:spPr>
          <a:xfrm>
            <a:off x="-127000" y="1447800"/>
            <a:ext cx="9220200" cy="241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34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9DC3F6D-3DD4-ACD0-511B-57DBE1076E31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B6F704E-DD4F-7750-8FD4-A8713D49745C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FD79A613-44FB-A522-6DE1-1741FCB41B8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03E64A03-C268-B65D-C6AD-570024130CD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500"/>
          <a:stretch/>
        </p:blipFill>
        <p:spPr>
          <a:xfrm>
            <a:off x="698500" y="1892300"/>
            <a:ext cx="8433411" cy="1841643"/>
          </a:xfrm>
          <a:custGeom>
            <a:avLst/>
            <a:gdLst>
              <a:gd name="connsiteX0" fmla="*/ 0 w 8433411"/>
              <a:gd name="connsiteY0" fmla="*/ 0 h 1841643"/>
              <a:gd name="connsiteX1" fmla="*/ 8433411 w 8433411"/>
              <a:gd name="connsiteY1" fmla="*/ 0 h 1841643"/>
              <a:gd name="connsiteX2" fmla="*/ 8433411 w 8433411"/>
              <a:gd name="connsiteY2" fmla="*/ 1841643 h 1841643"/>
              <a:gd name="connsiteX3" fmla="*/ 8360834 w 8433411"/>
              <a:gd name="connsiteY3" fmla="*/ 1841643 h 1841643"/>
              <a:gd name="connsiteX4" fmla="*/ 8360834 w 8433411"/>
              <a:gd name="connsiteY4" fmla="*/ 774700 h 1841643"/>
              <a:gd name="connsiteX5" fmla="*/ 5143500 w 8433411"/>
              <a:gd name="connsiteY5" fmla="*/ 774700 h 1841643"/>
              <a:gd name="connsiteX6" fmla="*/ 5143500 w 8433411"/>
              <a:gd name="connsiteY6" fmla="*/ 512233 h 1841643"/>
              <a:gd name="connsiteX7" fmla="*/ 3297768 w 8433411"/>
              <a:gd name="connsiteY7" fmla="*/ 512233 h 1841643"/>
              <a:gd name="connsiteX8" fmla="*/ 3297768 w 8433411"/>
              <a:gd name="connsiteY8" fmla="*/ 952500 h 1841643"/>
              <a:gd name="connsiteX9" fmla="*/ 3500967 w 8433411"/>
              <a:gd name="connsiteY9" fmla="*/ 952500 h 1841643"/>
              <a:gd name="connsiteX10" fmla="*/ 3500967 w 8433411"/>
              <a:gd name="connsiteY10" fmla="*/ 1841643 h 1841643"/>
              <a:gd name="connsiteX11" fmla="*/ 0 w 8433411"/>
              <a:gd name="connsiteY11" fmla="*/ 1841643 h 184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33411" h="1841643">
                <a:moveTo>
                  <a:pt x="0" y="0"/>
                </a:moveTo>
                <a:lnTo>
                  <a:pt x="8433411" y="0"/>
                </a:lnTo>
                <a:lnTo>
                  <a:pt x="8433411" y="1841643"/>
                </a:lnTo>
                <a:lnTo>
                  <a:pt x="8360834" y="1841643"/>
                </a:lnTo>
                <a:lnTo>
                  <a:pt x="8360834" y="774700"/>
                </a:lnTo>
                <a:lnTo>
                  <a:pt x="5143500" y="774700"/>
                </a:lnTo>
                <a:lnTo>
                  <a:pt x="5143500" y="512233"/>
                </a:lnTo>
                <a:lnTo>
                  <a:pt x="3297768" y="512233"/>
                </a:lnTo>
                <a:lnTo>
                  <a:pt x="3297768" y="952500"/>
                </a:lnTo>
                <a:lnTo>
                  <a:pt x="3500967" y="952500"/>
                </a:lnTo>
                <a:lnTo>
                  <a:pt x="3500967" y="1841643"/>
                </a:lnTo>
                <a:lnTo>
                  <a:pt x="0" y="1841643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15" name="جدول 21">
            <a:extLst>
              <a:ext uri="{FF2B5EF4-FFF2-40B4-BE49-F238E27FC236}">
                <a16:creationId xmlns:a16="http://schemas.microsoft.com/office/drawing/2014/main" id="{F0625EA3-591E-7902-592D-2AF7883320F0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BC359B-D31A-EF70-5AFA-39F8963F0686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B6E619B-957D-65CD-01BF-0CAA0662B98B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84F3569-48C3-3184-9E83-702854023A4D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86CB97E9-650D-3F10-0176-6CA6341882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97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2610982" y="3271836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b="0" i="0" dirty="0">
                <a:solidFill>
                  <a:srgbClr val="00B0F0"/>
                </a:solidFill>
                <a:effectLst/>
                <a:latin typeface="HelveticaNeue"/>
                <a:cs typeface="AGA Aladdin Regular" pitchFamily="2" charset="-78"/>
              </a:rPr>
              <a:t>15 – 17 – 19 </a:t>
            </a:r>
          </a:p>
          <a:p>
            <a:pPr algn="ctr"/>
            <a:r>
              <a:rPr lang="ar-SA" sz="480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>
                <a:solidFill>
                  <a:srgbClr val="00B0F0"/>
                </a:solidFill>
                <a:cs typeface="AGA Aladdin Regular" pitchFamily="2" charset="-78"/>
              </a:rPr>
              <a:t> 76</a:t>
            </a:r>
            <a:endParaRPr lang="ar-SA" sz="4800" dirty="0">
              <a:solidFill>
                <a:srgbClr val="00B0F0"/>
              </a:solidFill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F8AFD75-46E0-F422-8245-A8791FAB01B3}"/>
              </a:ext>
            </a:extLst>
          </p:cNvPr>
          <p:cNvSpPr txBox="1"/>
          <p:nvPr/>
        </p:nvSpPr>
        <p:spPr>
          <a:xfrm>
            <a:off x="1002003" y="1581346"/>
            <a:ext cx="784965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0" i="0" dirty="0">
                <a:solidFill>
                  <a:srgbClr val="C00000"/>
                </a:solidFill>
                <a:effectLst/>
                <a:latin typeface="flat-jooza"/>
                <a:cs typeface="AGA Aladdin Regular" pitchFamily="2" charset="-78"/>
              </a:rPr>
              <a:t>الإيمان بالنفس هو أساس النجاح، فآمن بقدراتك واستمر في التقدم</a:t>
            </a:r>
            <a:endParaRPr lang="ar-SA" sz="40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6683C5D1-09DF-7B7B-380D-CAAB3F76792A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D1B3EBF-E6F9-B7CF-3962-CB411FB11A06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F20980DF-3864-4BF1-204C-DF81E60EBB1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93D36CD-D55C-C6EB-B821-8A11E8F93967}"/>
              </a:ext>
            </a:extLst>
          </p:cNvPr>
          <p:cNvSpPr txBox="1"/>
          <p:nvPr/>
        </p:nvSpPr>
        <p:spPr>
          <a:xfrm>
            <a:off x="2959396" y="2551837"/>
            <a:ext cx="627320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حل الواجب:</a:t>
            </a:r>
          </a:p>
          <a:p>
            <a:r>
              <a:rPr lang="ar-SA" sz="4000" b="0" i="0" dirty="0">
                <a:solidFill>
                  <a:schemeClr val="accent6">
                    <a:lumMod val="75000"/>
                  </a:schemeClr>
                </a:solidFill>
                <a:effectLst/>
                <a:latin typeface="HelveticaNeue"/>
                <a:cs typeface="AGA Aladdin Regular" pitchFamily="2" charset="-78"/>
              </a:rPr>
              <a:t>7) 2ن + 15 = -9</a:t>
            </a:r>
          </a:p>
          <a:p>
            <a:r>
              <a:rPr lang="ar-SA" sz="4000" dirty="0">
                <a:solidFill>
                  <a:schemeClr val="accent6">
                    <a:lumMod val="75000"/>
                  </a:schemeClr>
                </a:solidFill>
                <a:latin typeface="HelveticaNeue"/>
                <a:cs typeface="AGA Aladdin Regular" pitchFamily="2" charset="-78"/>
              </a:rPr>
              <a:t>9) 7ن -6 = -20</a:t>
            </a:r>
          </a:p>
          <a:p>
            <a:r>
              <a:rPr lang="ar-SA" sz="4000" b="0" i="0" dirty="0">
                <a:solidFill>
                  <a:schemeClr val="accent6">
                    <a:lumMod val="75000"/>
                  </a:schemeClr>
                </a:solidFill>
                <a:effectLst/>
                <a:latin typeface="HelveticaNeue"/>
                <a:cs typeface="AGA Aladdin Regular" pitchFamily="2" charset="-78"/>
              </a:rPr>
              <a:t>13)2س + 2(134) = 360 ؛ 46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37D2F2B-FE17-4F9C-8824-75A7F0897493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الثلاثاء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1445/10/14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الثالثة 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FBAD956-CE54-B5D1-5E0B-309BF9F4BB3F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الثلاثاء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1445/10/14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الثالثة 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7F73BDBF-5DFB-E8DC-86C3-98C2567DA39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08344" y="2413591"/>
            <a:ext cx="11408735" cy="2743200"/>
          </a:xfrm>
          <a:custGeom>
            <a:avLst/>
            <a:gdLst>
              <a:gd name="connsiteX0" fmla="*/ 2835621 w 10250330"/>
              <a:gd name="connsiteY0" fmla="*/ 84389 h 1476581"/>
              <a:gd name="connsiteX1" fmla="*/ 2835621 w 10250330"/>
              <a:gd name="connsiteY1" fmla="*/ 584119 h 1476581"/>
              <a:gd name="connsiteX2" fmla="*/ 4834542 w 10250330"/>
              <a:gd name="connsiteY2" fmla="*/ 584119 h 1476581"/>
              <a:gd name="connsiteX3" fmla="*/ 4834542 w 10250330"/>
              <a:gd name="connsiteY3" fmla="*/ 84389 h 1476581"/>
              <a:gd name="connsiteX4" fmla="*/ 0 w 10250330"/>
              <a:gd name="connsiteY4" fmla="*/ 0 h 1476581"/>
              <a:gd name="connsiteX5" fmla="*/ 10250330 w 10250330"/>
              <a:gd name="connsiteY5" fmla="*/ 0 h 1476581"/>
              <a:gd name="connsiteX6" fmla="*/ 10250330 w 10250330"/>
              <a:gd name="connsiteY6" fmla="*/ 1476581 h 1476581"/>
              <a:gd name="connsiteX7" fmla="*/ 0 w 10250330"/>
              <a:gd name="connsiteY7" fmla="*/ 1476581 h 147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50330" h="1476581">
                <a:moveTo>
                  <a:pt x="2835621" y="84389"/>
                </a:moveTo>
                <a:lnTo>
                  <a:pt x="2835621" y="584119"/>
                </a:lnTo>
                <a:lnTo>
                  <a:pt x="4834542" y="584119"/>
                </a:lnTo>
                <a:lnTo>
                  <a:pt x="4834542" y="84389"/>
                </a:lnTo>
                <a:close/>
                <a:moveTo>
                  <a:pt x="0" y="0"/>
                </a:moveTo>
                <a:lnTo>
                  <a:pt x="10250330" y="0"/>
                </a:lnTo>
                <a:lnTo>
                  <a:pt x="10250330" y="1476581"/>
                </a:lnTo>
                <a:lnTo>
                  <a:pt x="0" y="147658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672711"/>
            <a:ext cx="1016153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40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حل معادلات تتضمن متغيرات في طرفيها</a:t>
            </a:r>
            <a:endParaRPr lang="ar-SA" sz="54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8991371" y="2580520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17D3D96-4B10-668A-641D-3B3C6599065E}"/>
              </a:ext>
            </a:extLst>
          </p:cNvPr>
          <p:cNvSpPr txBox="1"/>
          <p:nvPr/>
        </p:nvSpPr>
        <p:spPr>
          <a:xfrm>
            <a:off x="3246350" y="2781976"/>
            <a:ext cx="560278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6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0CE90ADF-855B-5DF9-20C7-8D982645978B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الثلاثاء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1445/10/14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الثالثة 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1D39AFF7-269A-40F9-8EC1-0AC105A8516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25263" y="2665117"/>
            <a:ext cx="2391139" cy="161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512729"/>
              </p:ext>
            </p:extLst>
          </p:nvPr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F6190E0-6C43-7AE7-C941-54AC6D963EC5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6D481C4-2A61-5FCE-D3B0-3DC8764A269E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11ECABA-3329-0195-2790-88F77EBE72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157F6AF-389E-BB46-12E4-9A2947F2119C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0C062B09-2050-1B8B-F267-B521C2113C07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1F7BCBB2-44C2-53A7-24AC-3DD99A966C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1026" name="Picture 2" descr="Mathigon - YouTube">
            <a:hlinkClick r:id="rId4"/>
            <a:extLst>
              <a:ext uri="{FF2B5EF4-FFF2-40B4-BE49-F238E27FC236}">
                <a16:creationId xmlns:a16="http://schemas.microsoft.com/office/drawing/2014/main" id="{7FFC01CB-54E8-D74E-F419-FFB2B936F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581938"/>
            <a:ext cx="3893289" cy="389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EDA767C1-D713-39E8-859C-CC3836146B6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416"/>
          <a:stretch/>
        </p:blipFill>
        <p:spPr>
          <a:xfrm>
            <a:off x="2016741" y="984250"/>
            <a:ext cx="7013363" cy="140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1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8DD6DE65-5E8A-A7E9-4637-CE3182D136D5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235D07C-3423-193B-EA68-8631B34D8199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0FE3FBAE-F291-260D-1E64-9607B9CAA77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94642C7A-CBAF-BFE6-187F-986B4FC0035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1512" y="2336800"/>
            <a:ext cx="844708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84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09552"/>
            <a:ext cx="11704320" cy="674371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C4A9581-7A28-0B93-505E-FBD51B4355F2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B40989A-1E13-CDFD-FD2E-22E732B7666A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751FB52E-E7A2-71CF-3FF3-5F25760D8AE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3B99320B-688C-D2EF-7DC4-C3CC4474BEC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8600" y="739774"/>
            <a:ext cx="8877300" cy="196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28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915" y="72187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0E474EB-CBA5-45F6-6661-DF4891ED47FE}"/>
              </a:ext>
            </a:extLst>
          </p:cNvPr>
          <p:cNvSpPr txBox="1"/>
          <p:nvPr/>
        </p:nvSpPr>
        <p:spPr>
          <a:xfrm>
            <a:off x="9163160" y="4619535"/>
            <a:ext cx="25892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معادلات تتضمن متغيرات في طرفيها 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699D50E-401B-4BBA-B293-8EC7686E6D61}"/>
              </a:ext>
            </a:extLst>
          </p:cNvPr>
          <p:cNvSpPr txBox="1"/>
          <p:nvPr/>
        </p:nvSpPr>
        <p:spPr>
          <a:xfrm>
            <a:off x="9192559" y="1500415"/>
            <a:ext cx="25304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حل معادلات تتضمن متغيرات في طرفيها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1445/10/14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6D41E97D-21C8-72DA-D909-77824CD785B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79917" y="3047888"/>
            <a:ext cx="2155704" cy="1460316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6893A119-3E0F-C206-8113-F0BE492BDDC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684" b="72948"/>
          <a:stretch/>
        </p:blipFill>
        <p:spPr>
          <a:xfrm>
            <a:off x="114300" y="1409699"/>
            <a:ext cx="8978900" cy="977901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08891524-8570-78C7-8C66-7341A737720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8215" b="56970"/>
          <a:stretch/>
        </p:blipFill>
        <p:spPr>
          <a:xfrm>
            <a:off x="88900" y="3860800"/>
            <a:ext cx="89789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912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9304101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477</Words>
  <Application>Microsoft Office PowerPoint</Application>
  <PresentationFormat>شاشة عريضة</PresentationFormat>
  <Paragraphs>201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2" baseType="lpstr">
      <vt:lpstr>AGA Aladdin Regular</vt:lpstr>
      <vt:lpstr>Arial</vt:lpstr>
      <vt:lpstr>Calibri</vt:lpstr>
      <vt:lpstr>Calibri Light</vt:lpstr>
      <vt:lpstr>flat-jooza</vt:lpstr>
      <vt:lpstr>HelveticaNeue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140</cp:revision>
  <dcterms:created xsi:type="dcterms:W3CDTF">2022-09-13T17:23:41Z</dcterms:created>
  <dcterms:modified xsi:type="dcterms:W3CDTF">2024-04-22T20:54:40Z</dcterms:modified>
</cp:coreProperties>
</file>