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50.xml" ContentType="application/vnd.openxmlformats-officedocument.presentationml.slide+xml"/>
  <Override PartName="/ppt/slides/slide16.xml" ContentType="application/vnd.openxmlformats-officedocument.presentationml.slide+xml"/>
  <Override PartName="/ppt/slides/slide181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16"/>
  </p:notesMasterIdLst>
  <p:handoutMasterIdLst>
    <p:handoutMasterId r:id="rId17"/>
  </p:handoutMasterIdLst>
  <p:sldIdLst>
    <p:sldId id="256" r:id="rId3"/>
    <p:sldId id="319" r:id="rId4"/>
    <p:sldId id="351" r:id="rId5"/>
    <p:sldId id="353" r:id="rId6"/>
    <p:sldId id="354" r:id="rId7"/>
    <p:sldId id="356" r:id="rId8"/>
    <p:sldId id="355" r:id="rId9"/>
    <p:sldId id="358" r:id="rId10"/>
    <p:sldId id="349" r:id="rId11"/>
    <p:sldId id="359" r:id="rId12"/>
    <p:sldId id="320" r:id="rId13"/>
    <p:sldId id="352" r:id="rId14"/>
    <p:sldId id="339" r:id="rId15"/>
  </p:sldIdLst>
  <p:sldSz cx="9144000" cy="5143500" type="screen16x9"/>
  <p:notesSz cx="6858000" cy="9144000"/>
  <p:embeddedFontLst>
    <p:embeddedFont>
      <p:font typeface="Barlow Medium" panose="020B0604020202020204" charset="0"/>
      <p:regular r:id="rId18"/>
      <p:bold r:id="rId19"/>
      <p:italic r:id="rId20"/>
      <p:boldItalic r:id="rId21"/>
    </p:embeddedFont>
    <p:embeddedFont>
      <p:font typeface="Barlow SemiBold" panose="020B0604020202020204" charset="0"/>
      <p:regular r:id="rId22"/>
      <p:bold r:id="rId23"/>
      <p:italic r:id="rId24"/>
      <p:boldItalic r:id="rId25"/>
    </p:embeddedFont>
    <p:embeddedFont>
      <p:font typeface="Fredoka One" panose="020B0604020202020204" charset="0"/>
      <p:regular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4A4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657285-5D30-4371-BA30-F5127CF61451}">
  <a:tblStyle styleId="{BD657285-5D30-4371-BA30-F5127CF614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6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51586B2-411A-4A26-8EB5-799527E573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6247D2-D05F-479A-90F3-84770E2C76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E5B82C-2747-403A-8D91-094C4D0E9EF9}" type="datetimeFigureOut">
              <a:rPr lang="ar-SA" smtClean="0"/>
              <a:t>02/02/43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C28B92-448D-4E51-84B9-AFBC03027E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SA"/>
              <a:t>أ / وديان محمد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FDAD241-5795-4340-8F47-795A73B1D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F39A80-E59B-4271-B066-BA10FD2CF3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48752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12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e677296701_6_38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e677296701_6_38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77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e677296701_6_38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e677296701_6_38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41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e677296701_6_38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e677296701_6_38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76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2025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412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e677296701_6_38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e677296701_6_38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98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e677296701_6_38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e677296701_6_38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98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7595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952416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38838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952416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4885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5907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952416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952416"/>
      </p:ext>
    </p:extLst>
  </p:cSld>
  <p:clrMapOvr>
    <a:masterClrMapping/>
  </p:clrMapOvr>
  <p:transition spd="med"/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26/01/43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9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248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118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1021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38076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94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8"/>
          <p:cNvGrpSpPr/>
          <p:nvPr/>
        </p:nvGrpSpPr>
        <p:grpSpPr>
          <a:xfrm>
            <a:off x="28025" y="69914"/>
            <a:ext cx="6667960" cy="4948790"/>
            <a:chOff x="28025" y="69914"/>
            <a:chExt cx="6667960" cy="4948790"/>
          </a:xfrm>
        </p:grpSpPr>
        <p:sp>
          <p:nvSpPr>
            <p:cNvPr id="97" name="Google Shape;97;p8"/>
            <p:cNvSpPr/>
            <p:nvPr/>
          </p:nvSpPr>
          <p:spPr>
            <a:xfrm>
              <a:off x="28025" y="394812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478155" y="4780934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382862" y="4705009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651897" y="4334644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 rot="-2442042">
              <a:off x="4419887" y="179671"/>
              <a:ext cx="754867" cy="112761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631712" y="180384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257852" y="3958922"/>
            <a:ext cx="1223205" cy="1378898"/>
            <a:chOff x="1462300" y="238775"/>
            <a:chExt cx="4518675" cy="5093825"/>
          </a:xfrm>
        </p:grpSpPr>
        <p:sp>
          <p:nvSpPr>
            <p:cNvPr id="104" name="Google Shape;104;p8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7614923" y="216505"/>
            <a:ext cx="1420650" cy="645974"/>
            <a:chOff x="185500" y="1150675"/>
            <a:chExt cx="7156925" cy="3254275"/>
          </a:xfrm>
        </p:grpSpPr>
        <p:sp>
          <p:nvSpPr>
            <p:cNvPr id="122" name="Google Shape;122;p8"/>
            <p:cNvSpPr/>
            <p:nvPr/>
          </p:nvSpPr>
          <p:spPr>
            <a:xfrm>
              <a:off x="1172400" y="1670150"/>
              <a:ext cx="5525375" cy="2229975"/>
            </a:xfrm>
            <a:custGeom>
              <a:avLst/>
              <a:gdLst/>
              <a:ahLst/>
              <a:cxnLst/>
              <a:rect l="l" t="t" r="r" b="b"/>
              <a:pathLst>
                <a:path w="221015" h="89199" extrusionOk="0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05225" y="1242250"/>
              <a:ext cx="7137200" cy="3065725"/>
            </a:xfrm>
            <a:custGeom>
              <a:avLst/>
              <a:gdLst/>
              <a:ahLst/>
              <a:cxnLst/>
              <a:rect l="l" t="t" r="r" b="b"/>
              <a:pathLst>
                <a:path w="285488" h="122629" extrusionOk="0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85500" y="1150675"/>
              <a:ext cx="7137175" cy="3254275"/>
            </a:xfrm>
            <a:custGeom>
              <a:avLst/>
              <a:gdLst/>
              <a:ahLst/>
              <a:cxnLst/>
              <a:rect l="l" t="t" r="r" b="b"/>
              <a:pathLst>
                <a:path w="285487" h="130171" extrusionOk="0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599775" y="1821450"/>
              <a:ext cx="3190375" cy="807900"/>
            </a:xfrm>
            <a:custGeom>
              <a:avLst/>
              <a:gdLst/>
              <a:ahLst/>
              <a:cxnLst/>
              <a:rect l="l" t="t" r="r" b="b"/>
              <a:pathLst>
                <a:path w="127615" h="32316" extrusionOk="0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474775" y="1989175"/>
              <a:ext cx="2085275" cy="554475"/>
            </a:xfrm>
            <a:custGeom>
              <a:avLst/>
              <a:gdLst/>
              <a:ahLst/>
              <a:cxnLst/>
              <a:rect l="l" t="t" r="r" b="b"/>
              <a:pathLst>
                <a:path w="83411" h="22179" extrusionOk="0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046650" y="2647575"/>
              <a:ext cx="1401150" cy="414900"/>
            </a:xfrm>
            <a:custGeom>
              <a:avLst/>
              <a:gdLst/>
              <a:ahLst/>
              <a:cxnLst/>
              <a:rect l="l" t="t" r="r" b="b"/>
              <a:pathLst>
                <a:path w="56046" h="16596" extrusionOk="0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409000" y="2170075"/>
              <a:ext cx="499950" cy="190800"/>
            </a:xfrm>
            <a:custGeom>
              <a:avLst/>
              <a:gdLst/>
              <a:ahLst/>
              <a:cxnLst/>
              <a:rect l="l" t="t" r="r" b="b"/>
              <a:pathLst>
                <a:path w="19998" h="7632" extrusionOk="0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8"/>
          <p:cNvGrpSpPr/>
          <p:nvPr/>
        </p:nvGrpSpPr>
        <p:grpSpPr>
          <a:xfrm rot="-582705">
            <a:off x="339645" y="291410"/>
            <a:ext cx="645511" cy="1024578"/>
            <a:chOff x="2190225" y="236575"/>
            <a:chExt cx="3165475" cy="5024350"/>
          </a:xfrm>
        </p:grpSpPr>
        <p:sp>
          <p:nvSpPr>
            <p:cNvPr id="130" name="Google Shape;130;p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 rot="-222599">
            <a:off x="7939067" y="3713794"/>
            <a:ext cx="772354" cy="1192945"/>
            <a:chOff x="2144500" y="237375"/>
            <a:chExt cx="3245200" cy="5012400"/>
          </a:xfrm>
        </p:grpSpPr>
        <p:sp>
          <p:nvSpPr>
            <p:cNvPr id="136" name="Google Shape;136;p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8"/>
          <p:cNvGrpSpPr/>
          <p:nvPr/>
        </p:nvGrpSpPr>
        <p:grpSpPr>
          <a:xfrm>
            <a:off x="28025" y="69914"/>
            <a:ext cx="6667960" cy="4948790"/>
            <a:chOff x="28025" y="69914"/>
            <a:chExt cx="6667960" cy="4948790"/>
          </a:xfrm>
        </p:grpSpPr>
        <p:sp>
          <p:nvSpPr>
            <p:cNvPr id="97" name="Google Shape;97;p8"/>
            <p:cNvSpPr/>
            <p:nvPr/>
          </p:nvSpPr>
          <p:spPr>
            <a:xfrm>
              <a:off x="28025" y="394812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478155" y="4780934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382862" y="4705009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651897" y="4334644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 rot="-2442042">
              <a:off x="4419887" y="179671"/>
              <a:ext cx="754867" cy="112761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631712" y="180384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257852" y="3958922"/>
            <a:ext cx="1223205" cy="1378898"/>
            <a:chOff x="1462300" y="238775"/>
            <a:chExt cx="4518675" cy="5093825"/>
          </a:xfrm>
        </p:grpSpPr>
        <p:sp>
          <p:nvSpPr>
            <p:cNvPr id="104" name="Google Shape;104;p8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7614923" y="216505"/>
            <a:ext cx="1420650" cy="645974"/>
            <a:chOff x="185500" y="1150675"/>
            <a:chExt cx="7156925" cy="3254275"/>
          </a:xfrm>
        </p:grpSpPr>
        <p:sp>
          <p:nvSpPr>
            <p:cNvPr id="122" name="Google Shape;122;p8"/>
            <p:cNvSpPr/>
            <p:nvPr/>
          </p:nvSpPr>
          <p:spPr>
            <a:xfrm>
              <a:off x="1172400" y="1670150"/>
              <a:ext cx="5525375" cy="2229975"/>
            </a:xfrm>
            <a:custGeom>
              <a:avLst/>
              <a:gdLst/>
              <a:ahLst/>
              <a:cxnLst/>
              <a:rect l="l" t="t" r="r" b="b"/>
              <a:pathLst>
                <a:path w="221015" h="89199" extrusionOk="0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05225" y="1242250"/>
              <a:ext cx="7137200" cy="3065725"/>
            </a:xfrm>
            <a:custGeom>
              <a:avLst/>
              <a:gdLst/>
              <a:ahLst/>
              <a:cxnLst/>
              <a:rect l="l" t="t" r="r" b="b"/>
              <a:pathLst>
                <a:path w="285488" h="122629" extrusionOk="0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85500" y="1150675"/>
              <a:ext cx="7137175" cy="3254275"/>
            </a:xfrm>
            <a:custGeom>
              <a:avLst/>
              <a:gdLst/>
              <a:ahLst/>
              <a:cxnLst/>
              <a:rect l="l" t="t" r="r" b="b"/>
              <a:pathLst>
                <a:path w="285487" h="130171" extrusionOk="0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599775" y="1821450"/>
              <a:ext cx="3190375" cy="807900"/>
            </a:xfrm>
            <a:custGeom>
              <a:avLst/>
              <a:gdLst/>
              <a:ahLst/>
              <a:cxnLst/>
              <a:rect l="l" t="t" r="r" b="b"/>
              <a:pathLst>
                <a:path w="127615" h="32316" extrusionOk="0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474775" y="1989175"/>
              <a:ext cx="2085275" cy="554475"/>
            </a:xfrm>
            <a:custGeom>
              <a:avLst/>
              <a:gdLst/>
              <a:ahLst/>
              <a:cxnLst/>
              <a:rect l="l" t="t" r="r" b="b"/>
              <a:pathLst>
                <a:path w="83411" h="22179" extrusionOk="0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046650" y="2647575"/>
              <a:ext cx="1401150" cy="414900"/>
            </a:xfrm>
            <a:custGeom>
              <a:avLst/>
              <a:gdLst/>
              <a:ahLst/>
              <a:cxnLst/>
              <a:rect l="l" t="t" r="r" b="b"/>
              <a:pathLst>
                <a:path w="56046" h="16596" extrusionOk="0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409000" y="2170075"/>
              <a:ext cx="499950" cy="190800"/>
            </a:xfrm>
            <a:custGeom>
              <a:avLst/>
              <a:gdLst/>
              <a:ahLst/>
              <a:cxnLst/>
              <a:rect l="l" t="t" r="r" b="b"/>
              <a:pathLst>
                <a:path w="19998" h="7632" extrusionOk="0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8"/>
          <p:cNvGrpSpPr/>
          <p:nvPr/>
        </p:nvGrpSpPr>
        <p:grpSpPr>
          <a:xfrm rot="-582705">
            <a:off x="339645" y="291410"/>
            <a:ext cx="645511" cy="1024578"/>
            <a:chOff x="2190225" y="236575"/>
            <a:chExt cx="3165475" cy="5024350"/>
          </a:xfrm>
        </p:grpSpPr>
        <p:sp>
          <p:nvSpPr>
            <p:cNvPr id="130" name="Google Shape;130;p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 rot="-222599">
            <a:off x="7939067" y="3713794"/>
            <a:ext cx="772354" cy="1192945"/>
            <a:chOff x="2144500" y="237375"/>
            <a:chExt cx="3245200" cy="5012400"/>
          </a:xfrm>
        </p:grpSpPr>
        <p:sp>
          <p:nvSpPr>
            <p:cNvPr id="136" name="Google Shape;136;p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8"/>
          <p:cNvGrpSpPr/>
          <p:nvPr/>
        </p:nvGrpSpPr>
        <p:grpSpPr>
          <a:xfrm>
            <a:off x="28025" y="69914"/>
            <a:ext cx="6667960" cy="4948790"/>
            <a:chOff x="28025" y="69914"/>
            <a:chExt cx="6667960" cy="4948790"/>
          </a:xfrm>
        </p:grpSpPr>
        <p:sp>
          <p:nvSpPr>
            <p:cNvPr id="97" name="Google Shape;97;p8"/>
            <p:cNvSpPr/>
            <p:nvPr/>
          </p:nvSpPr>
          <p:spPr>
            <a:xfrm>
              <a:off x="28025" y="394812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478155" y="4780934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382862" y="4705009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651897" y="4334644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 rot="-2442042">
              <a:off x="4419887" y="179671"/>
              <a:ext cx="754867" cy="112761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631712" y="180384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257852" y="3958922"/>
            <a:ext cx="1223205" cy="1378898"/>
            <a:chOff x="1462300" y="238775"/>
            <a:chExt cx="4518675" cy="5093825"/>
          </a:xfrm>
        </p:grpSpPr>
        <p:sp>
          <p:nvSpPr>
            <p:cNvPr id="104" name="Google Shape;104;p8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7614923" y="216505"/>
            <a:ext cx="1420650" cy="645974"/>
            <a:chOff x="185500" y="1150675"/>
            <a:chExt cx="7156925" cy="3254275"/>
          </a:xfrm>
        </p:grpSpPr>
        <p:sp>
          <p:nvSpPr>
            <p:cNvPr id="122" name="Google Shape;122;p8"/>
            <p:cNvSpPr/>
            <p:nvPr/>
          </p:nvSpPr>
          <p:spPr>
            <a:xfrm>
              <a:off x="1172400" y="1670150"/>
              <a:ext cx="5525375" cy="2229975"/>
            </a:xfrm>
            <a:custGeom>
              <a:avLst/>
              <a:gdLst/>
              <a:ahLst/>
              <a:cxnLst/>
              <a:rect l="l" t="t" r="r" b="b"/>
              <a:pathLst>
                <a:path w="221015" h="89199" extrusionOk="0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05225" y="1242250"/>
              <a:ext cx="7137200" cy="3065725"/>
            </a:xfrm>
            <a:custGeom>
              <a:avLst/>
              <a:gdLst/>
              <a:ahLst/>
              <a:cxnLst/>
              <a:rect l="l" t="t" r="r" b="b"/>
              <a:pathLst>
                <a:path w="285488" h="122629" extrusionOk="0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85500" y="1150675"/>
              <a:ext cx="7137175" cy="3254275"/>
            </a:xfrm>
            <a:custGeom>
              <a:avLst/>
              <a:gdLst/>
              <a:ahLst/>
              <a:cxnLst/>
              <a:rect l="l" t="t" r="r" b="b"/>
              <a:pathLst>
                <a:path w="285487" h="130171" extrusionOk="0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599775" y="1821450"/>
              <a:ext cx="3190375" cy="807900"/>
            </a:xfrm>
            <a:custGeom>
              <a:avLst/>
              <a:gdLst/>
              <a:ahLst/>
              <a:cxnLst/>
              <a:rect l="l" t="t" r="r" b="b"/>
              <a:pathLst>
                <a:path w="127615" h="32316" extrusionOk="0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474775" y="1989175"/>
              <a:ext cx="2085275" cy="554475"/>
            </a:xfrm>
            <a:custGeom>
              <a:avLst/>
              <a:gdLst/>
              <a:ahLst/>
              <a:cxnLst/>
              <a:rect l="l" t="t" r="r" b="b"/>
              <a:pathLst>
                <a:path w="83411" h="22179" extrusionOk="0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046650" y="2647575"/>
              <a:ext cx="1401150" cy="414900"/>
            </a:xfrm>
            <a:custGeom>
              <a:avLst/>
              <a:gdLst/>
              <a:ahLst/>
              <a:cxnLst/>
              <a:rect l="l" t="t" r="r" b="b"/>
              <a:pathLst>
                <a:path w="56046" h="16596" extrusionOk="0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409000" y="2170075"/>
              <a:ext cx="499950" cy="190800"/>
            </a:xfrm>
            <a:custGeom>
              <a:avLst/>
              <a:gdLst/>
              <a:ahLst/>
              <a:cxnLst/>
              <a:rect l="l" t="t" r="r" b="b"/>
              <a:pathLst>
                <a:path w="19998" h="7632" extrusionOk="0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8"/>
          <p:cNvGrpSpPr/>
          <p:nvPr/>
        </p:nvGrpSpPr>
        <p:grpSpPr>
          <a:xfrm rot="-582705">
            <a:off x="339645" y="291410"/>
            <a:ext cx="645511" cy="1024578"/>
            <a:chOff x="2190225" y="236575"/>
            <a:chExt cx="3165475" cy="5024350"/>
          </a:xfrm>
        </p:grpSpPr>
        <p:sp>
          <p:nvSpPr>
            <p:cNvPr id="130" name="Google Shape;130;p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 rot="-222599">
            <a:off x="7939067" y="3713794"/>
            <a:ext cx="772354" cy="1192945"/>
            <a:chOff x="2144500" y="237375"/>
            <a:chExt cx="3245200" cy="5012400"/>
          </a:xfrm>
        </p:grpSpPr>
        <p:sp>
          <p:nvSpPr>
            <p:cNvPr id="136" name="Google Shape;136;p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599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906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262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39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12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52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84" r:id="rId4"/>
    <p:sldLayoutId id="2147483685" r:id="rId5"/>
    <p:sldLayoutId id="214748370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9" r:id="rId5"/>
    <p:sldLayoutId id="2147483674" r:id="rId6"/>
    <p:sldLayoutId id="2147483679" r:id="rId7"/>
    <p:sldLayoutId id="2147483684" r:id="rId8"/>
    <p:sldLayoutId id="2147483685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9" r:id="rId6"/>
    <p:sldLayoutId id="2147483674" r:id="rId7"/>
    <p:sldLayoutId id="2147483679" r:id="rId8"/>
    <p:sldLayoutId id="2147483684" r:id="rId9"/>
    <p:sldLayoutId id="2147483685" r:id="rId10"/>
    <p:sldLayoutId id="2147483688" r:id="rId11"/>
    <p:sldLayoutId id="214748368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74" r:id="rId8"/>
    <p:sldLayoutId id="2147483679" r:id="rId9"/>
    <p:sldLayoutId id="2147483684" r:id="rId10"/>
    <p:sldLayoutId id="2147483685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1534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4.png"/><Relationship Id="rId5" Type="http://schemas.openxmlformats.org/officeDocument/2006/relationships/image" Target="../media/image4.png"/><Relationship Id="rId4" Type="http://schemas.openxmlformats.org/officeDocument/2006/relationships/image" Target="../media/image1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5.gif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slide" Target="slide1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5.gif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8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0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12" Type="http://schemas.openxmlformats.org/officeDocument/2006/relationships/slide" Target="slide15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42"/>
          <p:cNvGrpSpPr/>
          <p:nvPr/>
        </p:nvGrpSpPr>
        <p:grpSpPr>
          <a:xfrm rot="1273946">
            <a:off x="1736396" y="430723"/>
            <a:ext cx="424444" cy="1525882"/>
            <a:chOff x="3070900" y="237500"/>
            <a:chExt cx="1436575" cy="5164500"/>
          </a:xfrm>
        </p:grpSpPr>
        <p:sp>
          <p:nvSpPr>
            <p:cNvPr id="1128" name="Google Shape;1128;p42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42"/>
          <p:cNvGrpSpPr/>
          <p:nvPr/>
        </p:nvGrpSpPr>
        <p:grpSpPr>
          <a:xfrm rot="2221467" flipH="1">
            <a:off x="1645738" y="3994294"/>
            <a:ext cx="500059" cy="1171183"/>
            <a:chOff x="2672050" y="238125"/>
            <a:chExt cx="2175675" cy="5095625"/>
          </a:xfrm>
        </p:grpSpPr>
        <p:sp>
          <p:nvSpPr>
            <p:cNvPr id="1152" name="Google Shape;1152;p42"/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42"/>
          <p:cNvGrpSpPr/>
          <p:nvPr/>
        </p:nvGrpSpPr>
        <p:grpSpPr>
          <a:xfrm>
            <a:off x="1359130" y="2225481"/>
            <a:ext cx="891083" cy="1004502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3271348">
            <a:off x="2601143" y="1049307"/>
            <a:ext cx="736216" cy="637828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42"/>
          <p:cNvGrpSpPr/>
          <p:nvPr/>
        </p:nvGrpSpPr>
        <p:grpSpPr>
          <a:xfrm rot="-1617717">
            <a:off x="351956" y="2673160"/>
            <a:ext cx="980923" cy="1556954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E8D2D55D-C558-478E-83F3-2AE9C0BE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4ABA714-BF63-4184-AFC6-21378599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50" y="128219"/>
            <a:ext cx="7244637" cy="5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5AF489-37BB-4274-8370-AB2338CB00ED}"/>
              </a:ext>
            </a:extLst>
          </p:cNvPr>
          <p:cNvSpPr txBox="1"/>
          <p:nvPr/>
        </p:nvSpPr>
        <p:spPr>
          <a:xfrm>
            <a:off x="4969386" y="575585"/>
            <a:ext cx="17983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باسم الله الرحمن الرحيم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453E90-709E-4C75-9EAF-375A7E1C2A50}"/>
              </a:ext>
            </a:extLst>
          </p:cNvPr>
          <p:cNvSpPr txBox="1"/>
          <p:nvPr/>
        </p:nvSpPr>
        <p:spPr>
          <a:xfrm>
            <a:off x="6767706" y="960075"/>
            <a:ext cx="206266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التاريخ </a:t>
            </a:r>
            <a:r>
              <a:rPr lang="ar-SA"/>
              <a:t>:  2 /  2/ </a:t>
            </a:r>
            <a:r>
              <a:rPr lang="ar-SA" dirty="0"/>
              <a:t>1443 هـ</a:t>
            </a:r>
          </a:p>
          <a:p>
            <a:pPr algn="r"/>
            <a:r>
              <a:rPr lang="ar-SA" dirty="0"/>
              <a:t>الحصة : الأولى </a:t>
            </a:r>
            <a:endParaRPr lang="en-US" dirty="0"/>
          </a:p>
          <a:p>
            <a:pPr algn="r"/>
            <a:r>
              <a:rPr lang="ar-SA" dirty="0"/>
              <a:t>المادة : علوم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784A8D-D46F-4546-AF8C-8B4847EDAFE8}"/>
              </a:ext>
            </a:extLst>
          </p:cNvPr>
          <p:cNvSpPr txBox="1"/>
          <p:nvPr/>
        </p:nvSpPr>
        <p:spPr>
          <a:xfrm>
            <a:off x="3999545" y="1768751"/>
            <a:ext cx="34402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عنوان الدرس : مراجعة فصل طبيعة العلم </a:t>
            </a:r>
          </a:p>
        </p:txBody>
      </p:sp>
      <p:grpSp>
        <p:nvGrpSpPr>
          <p:cNvPr id="81" name="Google Shape;1296;p45">
            <a:extLst>
              <a:ext uri="{FF2B5EF4-FFF2-40B4-BE49-F238E27FC236}">
                <a16:creationId xmlns:a16="http://schemas.microsoft.com/office/drawing/2014/main" id="{AEB9DD00-6DA5-49F1-B0ED-E273FAA330B5}"/>
              </a:ext>
            </a:extLst>
          </p:cNvPr>
          <p:cNvGrpSpPr/>
          <p:nvPr/>
        </p:nvGrpSpPr>
        <p:grpSpPr>
          <a:xfrm rot="20387593">
            <a:off x="241786" y="558633"/>
            <a:ext cx="1159540" cy="1315417"/>
            <a:chOff x="1728250" y="237500"/>
            <a:chExt cx="4090750" cy="5095875"/>
          </a:xfrm>
        </p:grpSpPr>
        <p:sp>
          <p:nvSpPr>
            <p:cNvPr id="82" name="Google Shape;1297;p45">
              <a:extLst>
                <a:ext uri="{FF2B5EF4-FFF2-40B4-BE49-F238E27FC236}">
                  <a16:creationId xmlns:a16="http://schemas.microsoft.com/office/drawing/2014/main" id="{873BD4FC-F813-4247-8976-9B978AA819BF}"/>
                </a:ext>
              </a:extLst>
            </p:cNvPr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98;p45">
              <a:extLst>
                <a:ext uri="{FF2B5EF4-FFF2-40B4-BE49-F238E27FC236}">
                  <a16:creationId xmlns:a16="http://schemas.microsoft.com/office/drawing/2014/main" id="{E566769C-1AE0-492B-9B35-1A7620496B00}"/>
                </a:ext>
              </a:extLst>
            </p:cNvPr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99;p45">
              <a:extLst>
                <a:ext uri="{FF2B5EF4-FFF2-40B4-BE49-F238E27FC236}">
                  <a16:creationId xmlns:a16="http://schemas.microsoft.com/office/drawing/2014/main" id="{2B301C1D-261D-4852-92FF-A6FB00CD512A}"/>
                </a:ext>
              </a:extLst>
            </p:cNvPr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00;p45">
              <a:extLst>
                <a:ext uri="{FF2B5EF4-FFF2-40B4-BE49-F238E27FC236}">
                  <a16:creationId xmlns:a16="http://schemas.microsoft.com/office/drawing/2014/main" id="{CB472B6B-E44E-4AD9-AF47-9E59ADDBEAFD}"/>
                </a:ext>
              </a:extLst>
            </p:cNvPr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01;p45">
              <a:extLst>
                <a:ext uri="{FF2B5EF4-FFF2-40B4-BE49-F238E27FC236}">
                  <a16:creationId xmlns:a16="http://schemas.microsoft.com/office/drawing/2014/main" id="{A76710D7-9CF3-4314-A18B-28800C32C3DC}"/>
                </a:ext>
              </a:extLst>
            </p:cNvPr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02;p45">
              <a:extLst>
                <a:ext uri="{FF2B5EF4-FFF2-40B4-BE49-F238E27FC236}">
                  <a16:creationId xmlns:a16="http://schemas.microsoft.com/office/drawing/2014/main" id="{22B8B0FA-8448-4914-92C9-0122D0CF5CBF}"/>
                </a:ext>
              </a:extLst>
            </p:cNvPr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03;p45">
              <a:extLst>
                <a:ext uri="{FF2B5EF4-FFF2-40B4-BE49-F238E27FC236}">
                  <a16:creationId xmlns:a16="http://schemas.microsoft.com/office/drawing/2014/main" id="{0AC05289-5302-4A22-BE28-822DFE3E01A5}"/>
                </a:ext>
              </a:extLst>
            </p:cNvPr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04;p45">
              <a:extLst>
                <a:ext uri="{FF2B5EF4-FFF2-40B4-BE49-F238E27FC236}">
                  <a16:creationId xmlns:a16="http://schemas.microsoft.com/office/drawing/2014/main" id="{E6811926-069F-4EB1-9CEF-68889DC81E8A}"/>
                </a:ext>
              </a:extLst>
            </p:cNvPr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05;p45">
              <a:extLst>
                <a:ext uri="{FF2B5EF4-FFF2-40B4-BE49-F238E27FC236}">
                  <a16:creationId xmlns:a16="http://schemas.microsoft.com/office/drawing/2014/main" id="{3CE03D0F-94DF-4B2B-8BB8-95DFBC3DE3D9}"/>
                </a:ext>
              </a:extLst>
            </p:cNvPr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06;p45">
              <a:extLst>
                <a:ext uri="{FF2B5EF4-FFF2-40B4-BE49-F238E27FC236}">
                  <a16:creationId xmlns:a16="http://schemas.microsoft.com/office/drawing/2014/main" id="{3CE142C4-2BC2-46F0-8879-59487C1E90FB}"/>
                </a:ext>
              </a:extLst>
            </p:cNvPr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07;p45">
              <a:extLst>
                <a:ext uri="{FF2B5EF4-FFF2-40B4-BE49-F238E27FC236}">
                  <a16:creationId xmlns:a16="http://schemas.microsoft.com/office/drawing/2014/main" id="{EAECC73F-8BCE-4B6F-9436-0359E658E08D}"/>
                </a:ext>
              </a:extLst>
            </p:cNvPr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08;p45">
              <a:extLst>
                <a:ext uri="{FF2B5EF4-FFF2-40B4-BE49-F238E27FC236}">
                  <a16:creationId xmlns:a16="http://schemas.microsoft.com/office/drawing/2014/main" id="{ADDEAC70-5EE3-474D-A2D9-DA73A600852A}"/>
                </a:ext>
              </a:extLst>
            </p:cNvPr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09;p45">
              <a:extLst>
                <a:ext uri="{FF2B5EF4-FFF2-40B4-BE49-F238E27FC236}">
                  <a16:creationId xmlns:a16="http://schemas.microsoft.com/office/drawing/2014/main" id="{7D5369E6-422D-4943-8131-46CE1263DBFF}"/>
                </a:ext>
              </a:extLst>
            </p:cNvPr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10;p45">
              <a:extLst>
                <a:ext uri="{FF2B5EF4-FFF2-40B4-BE49-F238E27FC236}">
                  <a16:creationId xmlns:a16="http://schemas.microsoft.com/office/drawing/2014/main" id="{FB3AB321-BFAD-42C8-A1C5-63579119713D}"/>
                </a:ext>
              </a:extLst>
            </p:cNvPr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11;p45">
              <a:extLst>
                <a:ext uri="{FF2B5EF4-FFF2-40B4-BE49-F238E27FC236}">
                  <a16:creationId xmlns:a16="http://schemas.microsoft.com/office/drawing/2014/main" id="{4D9AA47E-88C3-46C3-B352-160E6B208581}"/>
                </a:ext>
              </a:extLst>
            </p:cNvPr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12;p45">
              <a:extLst>
                <a:ext uri="{FF2B5EF4-FFF2-40B4-BE49-F238E27FC236}">
                  <a16:creationId xmlns:a16="http://schemas.microsoft.com/office/drawing/2014/main" id="{2DF9A00B-6184-4979-B243-28D8107ABC5B}"/>
                </a:ext>
              </a:extLst>
            </p:cNvPr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13;p45">
              <a:extLst>
                <a:ext uri="{FF2B5EF4-FFF2-40B4-BE49-F238E27FC236}">
                  <a16:creationId xmlns:a16="http://schemas.microsoft.com/office/drawing/2014/main" id="{2E9EE004-0953-4B8E-B740-F0A4F5A001C1}"/>
                </a:ext>
              </a:extLst>
            </p:cNvPr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14;p45">
              <a:extLst>
                <a:ext uri="{FF2B5EF4-FFF2-40B4-BE49-F238E27FC236}">
                  <a16:creationId xmlns:a16="http://schemas.microsoft.com/office/drawing/2014/main" id="{4BA668BD-4C8B-4D62-BDDC-BBEB296D2F4E}"/>
                </a:ext>
              </a:extLst>
            </p:cNvPr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15;p45">
              <a:extLst>
                <a:ext uri="{FF2B5EF4-FFF2-40B4-BE49-F238E27FC236}">
                  <a16:creationId xmlns:a16="http://schemas.microsoft.com/office/drawing/2014/main" id="{AAB2F331-8D6A-4CF3-9A8A-EE67EB0D709A}"/>
                </a:ext>
              </a:extLst>
            </p:cNvPr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16;p45">
              <a:extLst>
                <a:ext uri="{FF2B5EF4-FFF2-40B4-BE49-F238E27FC236}">
                  <a16:creationId xmlns:a16="http://schemas.microsoft.com/office/drawing/2014/main" id="{FB90ADDB-5176-422E-AAE0-C2E77D9E042A}"/>
                </a:ext>
              </a:extLst>
            </p:cNvPr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17;p45">
              <a:extLst>
                <a:ext uri="{FF2B5EF4-FFF2-40B4-BE49-F238E27FC236}">
                  <a16:creationId xmlns:a16="http://schemas.microsoft.com/office/drawing/2014/main" id="{61294EE2-2951-4A0C-B1B9-95F5A725D05F}"/>
                </a:ext>
              </a:extLst>
            </p:cNvPr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18;p45">
              <a:extLst>
                <a:ext uri="{FF2B5EF4-FFF2-40B4-BE49-F238E27FC236}">
                  <a16:creationId xmlns:a16="http://schemas.microsoft.com/office/drawing/2014/main" id="{8B128B92-881E-4BB2-B6B1-1C7D812131E1}"/>
                </a:ext>
              </a:extLst>
            </p:cNvPr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19;p45">
              <a:extLst>
                <a:ext uri="{FF2B5EF4-FFF2-40B4-BE49-F238E27FC236}">
                  <a16:creationId xmlns:a16="http://schemas.microsoft.com/office/drawing/2014/main" id="{0B6134C3-43E5-4F97-BBA4-4223DF84C6F7}"/>
                </a:ext>
              </a:extLst>
            </p:cNvPr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20;p45">
              <a:extLst>
                <a:ext uri="{FF2B5EF4-FFF2-40B4-BE49-F238E27FC236}">
                  <a16:creationId xmlns:a16="http://schemas.microsoft.com/office/drawing/2014/main" id="{EC66DF7A-6E4E-453A-BACD-413364D7B2EF}"/>
                </a:ext>
              </a:extLst>
            </p:cNvPr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21;p45">
              <a:extLst>
                <a:ext uri="{FF2B5EF4-FFF2-40B4-BE49-F238E27FC236}">
                  <a16:creationId xmlns:a16="http://schemas.microsoft.com/office/drawing/2014/main" id="{3F3F98CC-9649-42A3-861B-7F6D6EED68B4}"/>
                </a:ext>
              </a:extLst>
            </p:cNvPr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22;p45">
              <a:extLst>
                <a:ext uri="{FF2B5EF4-FFF2-40B4-BE49-F238E27FC236}">
                  <a16:creationId xmlns:a16="http://schemas.microsoft.com/office/drawing/2014/main" id="{0F3A2A34-C9FB-4B1A-878B-CFE07D4AE659}"/>
                </a:ext>
              </a:extLst>
            </p:cNvPr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23;p45">
              <a:extLst>
                <a:ext uri="{FF2B5EF4-FFF2-40B4-BE49-F238E27FC236}">
                  <a16:creationId xmlns:a16="http://schemas.microsoft.com/office/drawing/2014/main" id="{973D2D2D-1277-4364-ACBA-C05F69CE3BEA}"/>
                </a:ext>
              </a:extLst>
            </p:cNvPr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24;p45">
              <a:extLst>
                <a:ext uri="{FF2B5EF4-FFF2-40B4-BE49-F238E27FC236}">
                  <a16:creationId xmlns:a16="http://schemas.microsoft.com/office/drawing/2014/main" id="{BA7C5470-66CF-461B-A989-D603FDF64429}"/>
                </a:ext>
              </a:extLst>
            </p:cNvPr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25;p45">
              <a:extLst>
                <a:ext uri="{FF2B5EF4-FFF2-40B4-BE49-F238E27FC236}">
                  <a16:creationId xmlns:a16="http://schemas.microsoft.com/office/drawing/2014/main" id="{C7AE8978-C823-4CD5-84CD-37064A28FD7F}"/>
                </a:ext>
              </a:extLst>
            </p:cNvPr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4589768F-73CA-4682-A861-CDE2DA20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3DA1FEDD-9849-4C63-852A-A453C787C22B}"/>
              </a:ext>
            </a:extLst>
          </p:cNvPr>
          <p:cNvGrpSpPr/>
          <p:nvPr/>
        </p:nvGrpSpPr>
        <p:grpSpPr>
          <a:xfrm>
            <a:off x="1013709" y="171375"/>
            <a:ext cx="8031479" cy="3442228"/>
            <a:chOff x="1777026" y="3243752"/>
            <a:chExt cx="6238488" cy="2140003"/>
          </a:xfrm>
        </p:grpSpPr>
        <p:pic>
          <p:nvPicPr>
            <p:cNvPr id="40" name="صورة 3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03A9297-9D6D-42F8-AB67-111EACA13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026" y="3243752"/>
              <a:ext cx="6238488" cy="1934296"/>
            </a:xfrm>
            <a:prstGeom prst="rect">
              <a:avLst/>
            </a:prstGeom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41EA8E51-3C57-4440-8B16-8A20CE7B62D3}"/>
                </a:ext>
              </a:extLst>
            </p:cNvPr>
            <p:cNvSpPr txBox="1"/>
            <p:nvPr/>
          </p:nvSpPr>
          <p:spPr>
            <a:xfrm>
              <a:off x="1949056" y="3759407"/>
              <a:ext cx="5674058" cy="16243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</a:rPr>
                <a:t>ارادت نورة عمل تجربة لاختيار افضل مسحوق غسيل لتنظيف القماش القطني  قامت بشراء ثلاث أنواع مختلفة من مساحيق الغسيل واحضرت 3 قطع متماثلة من الملابس ووضعت الأول في غسالة اتوماتيكية مع المسحوق أ والقطعة الثانية في غسالة غير اتوماتيكية مع المسحوق (ب ) والقطعة الثالثة قامت بغسيلها يدويا مع المسحوق ( ج)  </a:t>
              </a:r>
            </a:p>
            <a:p>
              <a:pPr algn="ctr"/>
              <a:endParaRPr lang="ar-SA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945E77A-8844-4F6C-B886-3EB9C87016D9}"/>
              </a:ext>
            </a:extLst>
          </p:cNvPr>
          <p:cNvSpPr txBox="1"/>
          <p:nvPr/>
        </p:nvSpPr>
        <p:spPr>
          <a:xfrm>
            <a:off x="2795902" y="3427379"/>
            <a:ext cx="446709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التجربة  غير مضبوطة ولن تعطي نتائج صحيحة </a:t>
            </a:r>
            <a:r>
              <a:rPr lang="ar-SA" sz="2000" b="1" dirty="0" err="1">
                <a:solidFill>
                  <a:schemeClr val="bg2">
                    <a:lumMod val="75000"/>
                  </a:schemeClr>
                </a:solidFill>
              </a:rPr>
              <a:t>لانه</a:t>
            </a:r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يوجد اكثر من متغير مستقل في التجربة نوع الصابون وطريقة الغسيل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160E16D5-D53F-47E5-8CE7-7419D7790C2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102922" y="4105707"/>
              <a:ext cx="1042506" cy="101660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42506" cy="101660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60E16D5-D53F-47E5-8CE7-7419D7790C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2922" y="4105707"/>
                <a:ext cx="1042506" cy="1016605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ABA533F2-3A3F-4AFF-BA2C-11BE080463B7}"/>
              </a:ext>
            </a:extLst>
          </p:cNvPr>
          <p:cNvGrpSpPr/>
          <p:nvPr/>
        </p:nvGrpSpPr>
        <p:grpSpPr>
          <a:xfrm>
            <a:off x="6575203" y="-62370"/>
            <a:ext cx="2377440" cy="1006546"/>
            <a:chOff x="5957001" y="312421"/>
            <a:chExt cx="2172137" cy="1006546"/>
          </a:xfrm>
        </p:grpSpPr>
        <p:pic>
          <p:nvPicPr>
            <p:cNvPr id="18" name="صورة 17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21CDB5CB-DA11-46AD-88FC-4CFEC2196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7562B5F7-3CB8-48D6-89FC-E4D7AFEEB737}"/>
                </a:ext>
              </a:extLst>
            </p:cNvPr>
            <p:cNvSpPr txBox="1"/>
            <p:nvPr/>
          </p:nvSpPr>
          <p:spPr>
            <a:xfrm>
              <a:off x="5970838" y="631028"/>
              <a:ext cx="215830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dirty="0">
                  <a:solidFill>
                    <a:schemeClr val="bg2">
                      <a:lumMod val="75000"/>
                    </a:schemeClr>
                  </a:solidFill>
                </a:rPr>
                <a:t>استراتيجية أين الخطأ </a:t>
              </a: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F4FA6E8-22DF-4490-A884-4E46EF75B240}"/>
              </a:ext>
            </a:extLst>
          </p:cNvPr>
          <p:cNvSpPr txBox="1"/>
          <p:nvPr/>
        </p:nvSpPr>
        <p:spPr>
          <a:xfrm>
            <a:off x="2795902" y="2659696"/>
            <a:ext cx="4467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3">
                    <a:lumMod val="75000"/>
                  </a:schemeClr>
                </a:solidFill>
              </a:rPr>
              <a:t>ما الخطأ في تجربة نوره ؟</a:t>
            </a:r>
          </a:p>
        </p:txBody>
      </p:sp>
    </p:spTree>
    <p:extLst>
      <p:ext uri="{BB962C8B-B14F-4D97-AF65-F5344CB8AC3E}">
        <p14:creationId xmlns:p14="http://schemas.microsoft.com/office/powerpoint/2010/main" val="7028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صورة 53">
            <a:extLst>
              <a:ext uri="{FF2B5EF4-FFF2-40B4-BE49-F238E27FC236}">
                <a16:creationId xmlns:a16="http://schemas.microsoft.com/office/drawing/2014/main" id="{0FE576F8-CBBD-43C7-BF6F-F6C8FC29D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1CEBC8C-5946-40B4-B149-2F1D0CC0BB6D}"/>
              </a:ext>
            </a:extLst>
          </p:cNvPr>
          <p:cNvSpPr/>
          <p:nvPr/>
        </p:nvSpPr>
        <p:spPr>
          <a:xfrm>
            <a:off x="2336254" y="176973"/>
            <a:ext cx="4719866" cy="4761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عبارة قابلة للاختبار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D27799C-237B-4BC4-B30F-3E4A0BAC3936}"/>
              </a:ext>
            </a:extLst>
          </p:cNvPr>
          <p:cNvSpPr/>
          <p:nvPr/>
        </p:nvSpPr>
        <p:spPr>
          <a:xfrm>
            <a:off x="5887714" y="892631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النظرية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ED88346-4084-4E29-B689-82CEEFD981B6}"/>
              </a:ext>
            </a:extLst>
          </p:cNvPr>
          <p:cNvSpPr/>
          <p:nvPr/>
        </p:nvSpPr>
        <p:spPr>
          <a:xfrm>
            <a:off x="2820668" y="912678"/>
            <a:ext cx="9144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الفرضية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D79AD08-ACC3-41C8-8C4F-87038F3F6D11}"/>
              </a:ext>
            </a:extLst>
          </p:cNvPr>
          <p:cNvSpPr/>
          <p:nvPr/>
        </p:nvSpPr>
        <p:spPr>
          <a:xfrm>
            <a:off x="4417688" y="845741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التجربة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18488D2-06DE-40FD-93AF-39574242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361" y="1136957"/>
            <a:ext cx="510540" cy="583894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4FEB6AE4-4D08-425F-9EE7-A70C2A8D1560}"/>
              </a:ext>
            </a:extLst>
          </p:cNvPr>
          <p:cNvSpPr/>
          <p:nvPr/>
        </p:nvSpPr>
        <p:spPr>
          <a:xfrm>
            <a:off x="2336254" y="1856824"/>
            <a:ext cx="4815112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المتغير الذي يقوم الباحث بتغيره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6949BDF-0CF2-4CBD-97F9-418100146357}"/>
              </a:ext>
            </a:extLst>
          </p:cNvPr>
          <p:cNvSpPr/>
          <p:nvPr/>
        </p:nvSpPr>
        <p:spPr>
          <a:xfrm>
            <a:off x="5992944" y="2546697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المستقل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060B13E-978B-47B9-999E-ED21BC35039F}"/>
              </a:ext>
            </a:extLst>
          </p:cNvPr>
          <p:cNvSpPr/>
          <p:nvPr/>
        </p:nvSpPr>
        <p:spPr>
          <a:xfrm>
            <a:off x="2896868" y="2592529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الثابت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E13E342-320D-430E-A5A9-617FE1AA594A}"/>
              </a:ext>
            </a:extLst>
          </p:cNvPr>
          <p:cNvSpPr/>
          <p:nvPr/>
        </p:nvSpPr>
        <p:spPr>
          <a:xfrm>
            <a:off x="4489448" y="2558294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التابع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8D1E8CB-1123-400F-B611-9B4F7EE2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644" y="2698508"/>
            <a:ext cx="510540" cy="58389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6136758-159B-4C28-BBAE-F36234297E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2" y="2019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B124BC4-1371-42D3-BCB1-2AEBF5000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1366" y="1018727"/>
            <a:ext cx="1545225" cy="334881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صورة الشريحة 20">
                <a:extLst>
                  <a:ext uri="{FF2B5EF4-FFF2-40B4-BE49-F238E27FC236}">
                    <a16:creationId xmlns:a16="http://schemas.microsoft.com/office/drawing/2014/main" id="{32E79B2A-A6A7-4BF3-9494-B2A329FA7A1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صورة الشريحة 2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2E79B2A-A6A7-4BF3-9494-B2A329FA7A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67DF488-5928-4EDE-A847-D58C8E3A9B7B}"/>
              </a:ext>
            </a:extLst>
          </p:cNvPr>
          <p:cNvSpPr/>
          <p:nvPr/>
        </p:nvSpPr>
        <p:spPr>
          <a:xfrm>
            <a:off x="2336254" y="3328234"/>
            <a:ext cx="4971326" cy="45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عامل يستخدم لمقارنة النتائج 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8AB39DE-4017-4BBF-9236-5AA5B1729833}"/>
              </a:ext>
            </a:extLst>
          </p:cNvPr>
          <p:cNvSpPr/>
          <p:nvPr/>
        </p:nvSpPr>
        <p:spPr>
          <a:xfrm>
            <a:off x="6060402" y="3976549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الضابط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BE3B5C3-1E48-4898-B94E-736A435DC149}"/>
              </a:ext>
            </a:extLst>
          </p:cNvPr>
          <p:cNvSpPr/>
          <p:nvPr/>
        </p:nvSpPr>
        <p:spPr>
          <a:xfrm>
            <a:off x="2896868" y="4063939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الثابت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4650B66-9878-423C-ABA2-77C93D8D012E}"/>
              </a:ext>
            </a:extLst>
          </p:cNvPr>
          <p:cNvSpPr/>
          <p:nvPr/>
        </p:nvSpPr>
        <p:spPr>
          <a:xfrm>
            <a:off x="4489448" y="4063939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التابع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1273736-1F7E-40C4-B5BA-948286F87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828" y="4115388"/>
            <a:ext cx="510540" cy="5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صورة 53">
            <a:extLst>
              <a:ext uri="{FF2B5EF4-FFF2-40B4-BE49-F238E27FC236}">
                <a16:creationId xmlns:a16="http://schemas.microsoft.com/office/drawing/2014/main" id="{0FE576F8-CBBD-43C7-BF6F-F6C8FC29D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1CEBC8C-5946-40B4-B149-2F1D0CC0BB6D}"/>
              </a:ext>
            </a:extLst>
          </p:cNvPr>
          <p:cNvSpPr/>
          <p:nvPr/>
        </p:nvSpPr>
        <p:spPr>
          <a:xfrm>
            <a:off x="2385060" y="81311"/>
            <a:ext cx="4693920" cy="7564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استعمال المعرفة للحصول على منتجات جديدة يعرف ب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D27799C-237B-4BC4-B30F-3E4A0BAC3936}"/>
              </a:ext>
            </a:extLst>
          </p:cNvPr>
          <p:cNvSpPr/>
          <p:nvPr/>
        </p:nvSpPr>
        <p:spPr>
          <a:xfrm>
            <a:off x="5863590" y="1024847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التقنية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ED88346-4084-4E29-B689-82CEEFD981B6}"/>
              </a:ext>
            </a:extLst>
          </p:cNvPr>
          <p:cNvSpPr/>
          <p:nvPr/>
        </p:nvSpPr>
        <p:spPr>
          <a:xfrm>
            <a:off x="2674620" y="1022460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التجربة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D79AD08-ACC3-41C8-8C4F-87038F3F6D11}"/>
              </a:ext>
            </a:extLst>
          </p:cNvPr>
          <p:cNvSpPr/>
          <p:nvPr/>
        </p:nvSpPr>
        <p:spPr>
          <a:xfrm>
            <a:off x="4370887" y="1022460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العلم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18488D2-06DE-40FD-93AF-39574242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112" y="1224579"/>
            <a:ext cx="510540" cy="583894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4FEB6AE4-4D08-425F-9EE7-A70C2A8D1560}"/>
              </a:ext>
            </a:extLst>
          </p:cNvPr>
          <p:cNvSpPr/>
          <p:nvPr/>
        </p:nvSpPr>
        <p:spPr>
          <a:xfrm>
            <a:off x="2337976" y="1793609"/>
            <a:ext cx="4693919" cy="7564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علم يدرس ما خلفته حضارات الانسان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6949BDF-0CF2-4CBD-97F9-418100146357}"/>
              </a:ext>
            </a:extLst>
          </p:cNvPr>
          <p:cNvSpPr/>
          <p:nvPr/>
        </p:nvSpPr>
        <p:spPr>
          <a:xfrm>
            <a:off x="5863590" y="2764300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علم الاحياء 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060B13E-978B-47B9-999E-ED21BC35039F}"/>
              </a:ext>
            </a:extLst>
          </p:cNvPr>
          <p:cNvSpPr/>
          <p:nvPr/>
        </p:nvSpPr>
        <p:spPr>
          <a:xfrm>
            <a:off x="2661144" y="2764300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علم الاثار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E13E342-320D-430E-A5A9-617FE1AA594A}"/>
              </a:ext>
            </a:extLst>
          </p:cNvPr>
          <p:cNvSpPr/>
          <p:nvPr/>
        </p:nvSpPr>
        <p:spPr>
          <a:xfrm>
            <a:off x="4370887" y="2781183"/>
            <a:ext cx="8382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علم الكيمياء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8D1E8CB-1123-400F-B611-9B4F7EE2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47" y="2941694"/>
            <a:ext cx="510540" cy="58389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6136758-159B-4C28-BBAE-F36234297E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2" y="2019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B124BC4-1371-42D3-BCB1-2AEBF5000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483" y="713000"/>
            <a:ext cx="1545225" cy="334881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صورة الشريحة 20">
                <a:extLst>
                  <a:ext uri="{FF2B5EF4-FFF2-40B4-BE49-F238E27FC236}">
                    <a16:creationId xmlns:a16="http://schemas.microsoft.com/office/drawing/2014/main" id="{32E79B2A-A6A7-4BF3-9494-B2A329FA7A1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صورة الشريحة 2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2E79B2A-A6A7-4BF3-9494-B2A329FA7A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7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88020" y="46788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502309" y="1125763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العنود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6009" y="52434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7366" y="5120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4429" y="51225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1894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83784" y="4806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51773" y="5370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23130" y="5248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6515" y="5232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45347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75628" y="52372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43617" y="58018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414974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700188" y="5796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37191" y="4788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84650" y="5152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52639" y="5717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23996" y="5594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89481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51364" y="4554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20947" y="54353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88936" y="59999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60293" y="58773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127356" y="5879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821" y="51141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763010" y="5428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30999" y="5993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02356" y="5870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69419" y="587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6884" y="51075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005073" y="56918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073062" y="62564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44419" y="61338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611482" y="61355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08947" y="537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00585" y="158557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8574" y="164203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9931" y="162976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994" y="162993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4459" y="155345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64490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32479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03836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0899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8364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59698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27687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399044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66107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63572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57487" y="15353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25476" y="15917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6833" y="15795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3896" y="157967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61361" y="150318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330400" y="15577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98389" y="16141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69746" y="16019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09" y="16020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34274" y="152561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12857" y="155502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0846" y="161148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52203" y="15992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9266" y="15993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6731" y="152290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659951" y="15421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27940" y="159856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9297" y="15863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66360" y="15864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63825" y="15099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56835" y="245631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24824" y="25127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6181" y="25005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3244" y="250068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9644" y="2442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51867" y="248067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613605" y="249321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91213" y="25248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8276" y="25250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5741" y="244855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1756038" y="11529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وعد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3059913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جودي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4379254" y="11588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ليان </a:t>
            </a: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5479741" y="116006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جود</a:t>
            </a: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6793708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ريم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8046455" y="1228589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رنا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199714" y="2124228"/>
            <a:ext cx="1555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عبير عبد المحسن</a:t>
            </a: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1708651" y="2137762"/>
            <a:ext cx="1184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سارا سلمان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3065455" y="223026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4307426" y="218642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5472963" y="2238170"/>
            <a:ext cx="10001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6560165" y="221498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7763825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411399" y="31423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1633909" y="31504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39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9E509B2-A4D9-440A-8CDD-49E06313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83626" y="252573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7D334A4-FDD6-4615-B21F-F8ABFFFB4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51615" y="25821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CBB1DB-0A02-4044-A6C7-49702B027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22972" y="25699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A2D9D58-0AE5-4EDE-9696-EC89A9270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90035" y="257010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4">
            <a:extLst>
              <a:ext uri="{FF2B5EF4-FFF2-40B4-BE49-F238E27FC236}">
                <a16:creationId xmlns:a16="http://schemas.microsoft.com/office/drawing/2014/main" id="{1D8AD496-9317-4CB3-BD4F-E9BCDAA7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87500" y="249361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مربع نص 397">
            <a:extLst>
              <a:ext uri="{FF2B5EF4-FFF2-40B4-BE49-F238E27FC236}">
                <a16:creationId xmlns:a16="http://schemas.microsoft.com/office/drawing/2014/main" id="{332C6D9E-8365-4289-9753-B6476CADB52D}"/>
              </a:ext>
            </a:extLst>
          </p:cNvPr>
          <p:cNvSpPr txBox="1"/>
          <p:nvPr/>
        </p:nvSpPr>
        <p:spPr>
          <a:xfrm>
            <a:off x="2545068" y="31745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39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BA929E-CAD1-47DF-9A80-3A8FD7A99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25220" y="252134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47C20AC-6643-42A1-8030-2A1813646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93209" y="25778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C395557-FDE3-40B9-ABB3-F45F13CC3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64566" y="256554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72C39B7-931D-4551-B1D3-259C0ECE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31629" y="256571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" name="Picture 4">
            <a:extLst>
              <a:ext uri="{FF2B5EF4-FFF2-40B4-BE49-F238E27FC236}">
                <a16:creationId xmlns:a16="http://schemas.microsoft.com/office/drawing/2014/main" id="{3DFFEE06-62EA-4C18-B7CB-5B9FD18C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88029" y="2507094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724FA1-4EAF-4FFD-B4F0-B2584560F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720252" y="25457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F0C789E-3509-42EC-ABEA-2C3563713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81990" y="2558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738B79-3B08-43AD-9E27-26515904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59598" y="25899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7F4A1DC-440F-4476-94E9-C4F7FAAFF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26661" y="25900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Picture 4">
            <a:extLst>
              <a:ext uri="{FF2B5EF4-FFF2-40B4-BE49-F238E27FC236}">
                <a16:creationId xmlns:a16="http://schemas.microsoft.com/office/drawing/2014/main" id="{C748B5EC-35C9-446F-A266-4E54A5EF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126" y="25135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" name="مربع نص 408">
            <a:extLst>
              <a:ext uri="{FF2B5EF4-FFF2-40B4-BE49-F238E27FC236}">
                <a16:creationId xmlns:a16="http://schemas.microsoft.com/office/drawing/2014/main" id="{E725CBC2-F319-45BB-8D2E-0C8D0B09504D}"/>
              </a:ext>
            </a:extLst>
          </p:cNvPr>
          <p:cNvSpPr txBox="1"/>
          <p:nvPr/>
        </p:nvSpPr>
        <p:spPr>
          <a:xfrm>
            <a:off x="3579784" y="32074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410" name="مربع نص 409">
            <a:extLst>
              <a:ext uri="{FF2B5EF4-FFF2-40B4-BE49-F238E27FC236}">
                <a16:creationId xmlns:a16="http://schemas.microsoft.com/office/drawing/2014/main" id="{6CFC67D4-637A-41D4-8B21-4AF794405042}"/>
              </a:ext>
            </a:extLst>
          </p:cNvPr>
          <p:cNvSpPr txBox="1"/>
          <p:nvPr/>
        </p:nvSpPr>
        <p:spPr>
          <a:xfrm>
            <a:off x="4618422" y="3215458"/>
            <a:ext cx="1183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سارة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الكحيلي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1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E490393-6664-40C8-8E0D-774275E7B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52011" y="259076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CB996F-0D36-48D3-A01A-0FDE2A2D1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20000" y="264722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659DC9D-8416-4D6D-88D8-F41823A80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91357" y="263496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965074-6C1C-43D3-9761-9DB7C7482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58420" y="263513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" name="Picture 4">
            <a:extLst>
              <a:ext uri="{FF2B5EF4-FFF2-40B4-BE49-F238E27FC236}">
                <a16:creationId xmlns:a16="http://schemas.microsoft.com/office/drawing/2014/main" id="{FE1678E2-B61A-4AD7-8B31-CF8FFCF2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41262" y="250784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" name="مربع نص 415">
            <a:extLst>
              <a:ext uri="{FF2B5EF4-FFF2-40B4-BE49-F238E27FC236}">
                <a16:creationId xmlns:a16="http://schemas.microsoft.com/office/drawing/2014/main" id="{2726DE62-2876-47B6-85D5-6BB90DA46312}"/>
              </a:ext>
            </a:extLst>
          </p:cNvPr>
          <p:cNvSpPr txBox="1"/>
          <p:nvPr/>
        </p:nvSpPr>
        <p:spPr>
          <a:xfrm>
            <a:off x="5713453" y="32396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ايناس</a:t>
            </a:r>
          </a:p>
        </p:txBody>
      </p:sp>
      <p:pic>
        <p:nvPicPr>
          <p:cNvPr id="41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DDFE077-D824-42E9-ABDD-0E30906A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73589" y="2557032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97C795-ACDF-4BD8-931D-217059E81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92517" y="261467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86F0CF-7D68-43F2-A789-01F266ECC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35480" y="260122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B56A626-417B-4E43-BC7A-A94E3C475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02543" y="2601400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" name="Picture 4">
            <a:extLst>
              <a:ext uri="{FF2B5EF4-FFF2-40B4-BE49-F238E27FC236}">
                <a16:creationId xmlns:a16="http://schemas.microsoft.com/office/drawing/2014/main" id="{B49FC3E7-4ED1-414A-836A-60F92B24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5727" y="2531786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915823-FF1E-4620-A750-A83F0BA07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68621" y="2581394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24EA5E-1C11-4AE2-B41B-28A1DB61B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7572" y="2630123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0D11CC-7832-4858-B473-83C2BD6B1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30512" y="2625591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0AF6B-0918-4428-BD74-47D065BB0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97575" y="2625762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" name="Picture 4">
            <a:extLst>
              <a:ext uri="{FF2B5EF4-FFF2-40B4-BE49-F238E27FC236}">
                <a16:creationId xmlns:a16="http://schemas.microsoft.com/office/drawing/2014/main" id="{ECDAB545-4CFC-4DBD-962B-FE6F4092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74301" y="2528259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مربع نص 426">
            <a:extLst>
              <a:ext uri="{FF2B5EF4-FFF2-40B4-BE49-F238E27FC236}">
                <a16:creationId xmlns:a16="http://schemas.microsoft.com/office/drawing/2014/main" id="{A9E9D294-B544-4D74-B65B-3B4B11F15B37}"/>
              </a:ext>
            </a:extLst>
          </p:cNvPr>
          <p:cNvSpPr txBox="1"/>
          <p:nvPr/>
        </p:nvSpPr>
        <p:spPr>
          <a:xfrm>
            <a:off x="6852203" y="3083566"/>
            <a:ext cx="8931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لينا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الكحيلي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مربع نص 427">
            <a:extLst>
              <a:ext uri="{FF2B5EF4-FFF2-40B4-BE49-F238E27FC236}">
                <a16:creationId xmlns:a16="http://schemas.microsoft.com/office/drawing/2014/main" id="{BEDDA557-3EAC-4C22-B304-60DFBE41560F}"/>
              </a:ext>
            </a:extLst>
          </p:cNvPr>
          <p:cNvSpPr txBox="1"/>
          <p:nvPr/>
        </p:nvSpPr>
        <p:spPr>
          <a:xfrm>
            <a:off x="8116555" y="3099439"/>
            <a:ext cx="8931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اثير</a:t>
            </a:r>
          </a:p>
        </p:txBody>
      </p:sp>
      <p:pic>
        <p:nvPicPr>
          <p:cNvPr id="42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098ADC-89F5-4D03-A0AE-EE3BF1A5C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6447" y="355280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F0EE70F-4AFA-4ADC-8E33-D6903893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4436" y="36092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E69FAC-4AB2-4D91-95CB-0BFE6A90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5793" y="359699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C5FF9F-2555-47E4-BB83-390111359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2856" y="35971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4">
            <a:extLst>
              <a:ext uri="{FF2B5EF4-FFF2-40B4-BE49-F238E27FC236}">
                <a16:creationId xmlns:a16="http://schemas.microsoft.com/office/drawing/2014/main" id="{0F3068EA-A8DD-4C41-B75C-CA40305EA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9256" y="353855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CDEB0F-031C-4147-BCE4-53F5F45DB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31479" y="357716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18F9CE-7F36-4B31-9923-D0E2BD3AD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593217" y="358970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894881C-1AF4-4D64-84E2-1E5790E00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70825" y="36213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CF7FF1-1812-45D2-84B8-749C190D7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37888" y="362153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">
            <a:extLst>
              <a:ext uri="{FF2B5EF4-FFF2-40B4-BE49-F238E27FC236}">
                <a16:creationId xmlns:a16="http://schemas.microsoft.com/office/drawing/2014/main" id="{102065D7-90E6-4110-892E-F17576E4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35353" y="354504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41BD80FE-8936-499B-B770-4C5F2A6C5360}"/>
              </a:ext>
            </a:extLst>
          </p:cNvPr>
          <p:cNvSpPr txBox="1"/>
          <p:nvPr/>
        </p:nvSpPr>
        <p:spPr>
          <a:xfrm>
            <a:off x="391011" y="42388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BD7F82F3-D07E-4044-AA37-5917E97C78EE}"/>
              </a:ext>
            </a:extLst>
          </p:cNvPr>
          <p:cNvSpPr txBox="1"/>
          <p:nvPr/>
        </p:nvSpPr>
        <p:spPr>
          <a:xfrm>
            <a:off x="1613521" y="424691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44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BD78FFB-6ACB-44DD-B8F9-F10602685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63238" y="362222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C2E4A5-677B-4FC6-B45C-C95EBEC6C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31227" y="36786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1819AC-1E2A-4045-BEC3-8E9226861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02584" y="366641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0282C9-FDBA-4116-AF2B-90D55786D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9647" y="366659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" name="Picture 4">
            <a:extLst>
              <a:ext uri="{FF2B5EF4-FFF2-40B4-BE49-F238E27FC236}">
                <a16:creationId xmlns:a16="http://schemas.microsoft.com/office/drawing/2014/main" id="{68289326-18EF-4B04-99D6-A2294A5B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7112" y="359010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" name="مربع نص 445">
            <a:extLst>
              <a:ext uri="{FF2B5EF4-FFF2-40B4-BE49-F238E27FC236}">
                <a16:creationId xmlns:a16="http://schemas.microsoft.com/office/drawing/2014/main" id="{C8B4D645-D2BC-4C26-91A6-03EB42833715}"/>
              </a:ext>
            </a:extLst>
          </p:cNvPr>
          <p:cNvSpPr txBox="1"/>
          <p:nvPr/>
        </p:nvSpPr>
        <p:spPr>
          <a:xfrm>
            <a:off x="2524680" y="42710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44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2FAFA6-48E3-4081-B3AD-3B71D3FA5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04832" y="36178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3613DA-6811-432E-B9F3-7028A6622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72821" y="36742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7378119-1C4F-42A7-BBDA-ACD7B214E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44178" y="36620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9222B0F-8F30-44D4-8F7F-B72204965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11241" y="36621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" name="Picture 4">
            <a:extLst>
              <a:ext uri="{FF2B5EF4-FFF2-40B4-BE49-F238E27FC236}">
                <a16:creationId xmlns:a16="http://schemas.microsoft.com/office/drawing/2014/main" id="{29F1FD4F-7F74-44A7-9E5C-0CA4700F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7641" y="360358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AFEBE4-0D01-411E-BAAF-E97EF94E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699864" y="364219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38D3F1A-5D04-4205-80FD-28FC713A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1602" y="365472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F644000-9CBC-4923-BC5F-ACA021F3B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39210" y="36863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898487-6032-46AB-910D-CEE0AE663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06273" y="368655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" name="Picture 4">
            <a:extLst>
              <a:ext uri="{FF2B5EF4-FFF2-40B4-BE49-F238E27FC236}">
                <a16:creationId xmlns:a16="http://schemas.microsoft.com/office/drawing/2014/main" id="{F3A3C636-3096-4092-AC0F-8B716BDD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03738" y="361007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مربع نص 456">
            <a:extLst>
              <a:ext uri="{FF2B5EF4-FFF2-40B4-BE49-F238E27FC236}">
                <a16:creationId xmlns:a16="http://schemas.microsoft.com/office/drawing/2014/main" id="{3A1493D5-40EE-4DF4-AA1D-2A916D08CA3D}"/>
              </a:ext>
            </a:extLst>
          </p:cNvPr>
          <p:cNvSpPr txBox="1"/>
          <p:nvPr/>
        </p:nvSpPr>
        <p:spPr>
          <a:xfrm>
            <a:off x="3559396" y="43039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458" name="مربع نص 457">
            <a:extLst>
              <a:ext uri="{FF2B5EF4-FFF2-40B4-BE49-F238E27FC236}">
                <a16:creationId xmlns:a16="http://schemas.microsoft.com/office/drawing/2014/main" id="{A72F083C-9B8D-4849-B407-EBD7FC4C3DDF}"/>
              </a:ext>
            </a:extLst>
          </p:cNvPr>
          <p:cNvSpPr txBox="1"/>
          <p:nvPr/>
        </p:nvSpPr>
        <p:spPr>
          <a:xfrm>
            <a:off x="4781906" y="4311944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45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3E180-ED77-4187-A980-3165F3E36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31623" y="368724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0FF9C98-F69F-4B4E-8AA5-1C709EA43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799612" y="374370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A227F4-4F6D-489C-8D44-68E7E639B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70969" y="37314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6D69A5-7F5C-45D9-A324-9511EEB5B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38032" y="373161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Picture 4">
            <a:extLst>
              <a:ext uri="{FF2B5EF4-FFF2-40B4-BE49-F238E27FC236}">
                <a16:creationId xmlns:a16="http://schemas.microsoft.com/office/drawing/2014/main" id="{5D0B48CB-4369-410C-9F03-694F01CF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0874" y="360433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مربع نص 463">
            <a:extLst>
              <a:ext uri="{FF2B5EF4-FFF2-40B4-BE49-F238E27FC236}">
                <a16:creationId xmlns:a16="http://schemas.microsoft.com/office/drawing/2014/main" id="{FD0CF80F-58E1-4D16-9C30-6A39F71B7B94}"/>
              </a:ext>
            </a:extLst>
          </p:cNvPr>
          <p:cNvSpPr txBox="1"/>
          <p:nvPr/>
        </p:nvSpPr>
        <p:spPr>
          <a:xfrm>
            <a:off x="5693065" y="43361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465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DC44F22-4338-45BA-AB38-B7FC2FAA8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53201" y="3653518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A34603-1186-4BD4-8DBF-BEB1B24AF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72129" y="3711164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F97FEA-DCAC-4E78-9279-D1D7291B6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5092" y="3697715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5297C0F-748F-4ECC-AE35-56EB8F67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82155" y="3697886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" name="Picture 4">
            <a:extLst>
              <a:ext uri="{FF2B5EF4-FFF2-40B4-BE49-F238E27FC236}">
                <a16:creationId xmlns:a16="http://schemas.microsoft.com/office/drawing/2014/main" id="{2D709983-24CD-4332-AA1D-FB200B5C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45339" y="362827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A8B81E-A582-49F2-9A0B-18713080C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48233" y="3677880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2881174-D312-4B20-AB43-04D72B8A6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77184" y="372660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212238-50C6-4E0C-B77D-3ACDC696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10124" y="3722077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79F6C15-C912-44E8-ACD4-888B824BE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77187" y="372224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" name="Picture 4">
            <a:extLst>
              <a:ext uri="{FF2B5EF4-FFF2-40B4-BE49-F238E27FC236}">
                <a16:creationId xmlns:a16="http://schemas.microsoft.com/office/drawing/2014/main" id="{198DD98D-C279-42B0-B454-C1802AD7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8934" y="361724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" name="مربع نص 474">
            <a:extLst>
              <a:ext uri="{FF2B5EF4-FFF2-40B4-BE49-F238E27FC236}">
                <a16:creationId xmlns:a16="http://schemas.microsoft.com/office/drawing/2014/main" id="{3D9945B8-9265-4FBE-B608-76A2FC0E70A1}"/>
              </a:ext>
            </a:extLst>
          </p:cNvPr>
          <p:cNvSpPr txBox="1"/>
          <p:nvPr/>
        </p:nvSpPr>
        <p:spPr>
          <a:xfrm>
            <a:off x="6804708" y="4339597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0712790B-5792-4138-B2A8-88C6EC6651B6}"/>
              </a:ext>
            </a:extLst>
          </p:cNvPr>
          <p:cNvSpPr txBox="1"/>
          <p:nvPr/>
        </p:nvSpPr>
        <p:spPr>
          <a:xfrm>
            <a:off x="8012551" y="4274091"/>
            <a:ext cx="8600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738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9" fill="hold">
                      <p:stCondLst>
                        <p:cond delay="0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930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1" fill="hold">
                      <p:stCondLst>
                        <p:cond delay="0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9" fill="hold">
                      <p:stCondLst>
                        <p:cond delay="indefinite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88020" y="46788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502309" y="1125763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العنود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6009" y="52434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7366" y="5120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4429" y="51225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1894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83784" y="4806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51773" y="5370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23130" y="5248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6515" y="5232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45347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75628" y="52372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43617" y="58018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414974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700188" y="5796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37191" y="4788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84650" y="5152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52639" y="5717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23996" y="5594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89481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51364" y="4554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20947" y="54353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88936" y="59999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60293" y="58773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127356" y="5879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821" y="51141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763010" y="5428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30999" y="5993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02356" y="5870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69419" y="587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6884" y="51075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005073" y="56918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073062" y="62564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44419" y="61338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611482" y="61355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08947" y="537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00585" y="158557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8574" y="164203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9931" y="162976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994" y="162993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4459" y="155345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64490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32479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03836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0899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8364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59698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27687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399044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66107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63572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57487" y="15353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25476" y="15917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6833" y="15795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3896" y="157967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61361" y="150318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330400" y="15577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98389" y="16141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69746" y="16019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09" y="16020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34274" y="152561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12857" y="155502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0846" y="161148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52203" y="15992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9266" y="15993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6731" y="152290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659951" y="15421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27940" y="159856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9297" y="15863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66360" y="15864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63825" y="15099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56835" y="245631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24824" y="25127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6181" y="25005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3244" y="250068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9644" y="2442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51867" y="248067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613605" y="249321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91213" y="25248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8276" y="25250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5741" y="244855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1756038" y="11529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وعد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3059913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جودي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4379254" y="11588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ليان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5479741" y="116006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جود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6793708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ريم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8046455" y="1228589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رنا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199714" y="2124228"/>
            <a:ext cx="1555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عبير عبد المحسن</a:t>
            </a: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1708651" y="2137762"/>
            <a:ext cx="1184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سارا سلمان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3065455" y="223026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4307426" y="218642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5472963" y="2238170"/>
            <a:ext cx="10001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6560165" y="221498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7763825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411399" y="31423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1633909" y="31504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39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9E509B2-A4D9-440A-8CDD-49E06313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83626" y="252573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7D334A4-FDD6-4615-B21F-F8ABFFFB4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51615" y="25821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CBB1DB-0A02-4044-A6C7-49702B027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22972" y="25699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A2D9D58-0AE5-4EDE-9696-EC89A9270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90035" y="257010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4">
            <a:extLst>
              <a:ext uri="{FF2B5EF4-FFF2-40B4-BE49-F238E27FC236}">
                <a16:creationId xmlns:a16="http://schemas.microsoft.com/office/drawing/2014/main" id="{1D8AD496-9317-4CB3-BD4F-E9BCDAA7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87500" y="249361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مربع نص 397">
            <a:extLst>
              <a:ext uri="{FF2B5EF4-FFF2-40B4-BE49-F238E27FC236}">
                <a16:creationId xmlns:a16="http://schemas.microsoft.com/office/drawing/2014/main" id="{332C6D9E-8365-4289-9753-B6476CADB52D}"/>
              </a:ext>
            </a:extLst>
          </p:cNvPr>
          <p:cNvSpPr txBox="1"/>
          <p:nvPr/>
        </p:nvSpPr>
        <p:spPr>
          <a:xfrm>
            <a:off x="2545068" y="31745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39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BA929E-CAD1-47DF-9A80-3A8FD7A99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25220" y="252134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47C20AC-6643-42A1-8030-2A1813646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93209" y="25778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C395557-FDE3-40B9-ABB3-F45F13CC3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64566" y="256554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72C39B7-931D-4551-B1D3-259C0ECE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31629" y="256571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" name="Picture 4">
            <a:extLst>
              <a:ext uri="{FF2B5EF4-FFF2-40B4-BE49-F238E27FC236}">
                <a16:creationId xmlns:a16="http://schemas.microsoft.com/office/drawing/2014/main" id="{3DFFEE06-62EA-4C18-B7CB-5B9FD18C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88029" y="2507094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724FA1-4EAF-4FFD-B4F0-B2584560F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720252" y="25457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F0C789E-3509-42EC-ABEA-2C3563713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81990" y="2558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738B79-3B08-43AD-9E27-26515904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59598" y="25899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7F4A1DC-440F-4476-94E9-C4F7FAAFF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26661" y="25900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Picture 4">
            <a:extLst>
              <a:ext uri="{FF2B5EF4-FFF2-40B4-BE49-F238E27FC236}">
                <a16:creationId xmlns:a16="http://schemas.microsoft.com/office/drawing/2014/main" id="{C748B5EC-35C9-446F-A266-4E54A5EF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126" y="25135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" name="مربع نص 408">
            <a:extLst>
              <a:ext uri="{FF2B5EF4-FFF2-40B4-BE49-F238E27FC236}">
                <a16:creationId xmlns:a16="http://schemas.microsoft.com/office/drawing/2014/main" id="{E725CBC2-F319-45BB-8D2E-0C8D0B09504D}"/>
              </a:ext>
            </a:extLst>
          </p:cNvPr>
          <p:cNvSpPr txBox="1"/>
          <p:nvPr/>
        </p:nvSpPr>
        <p:spPr>
          <a:xfrm>
            <a:off x="3579784" y="32074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10" name="مربع نص 409">
            <a:extLst>
              <a:ext uri="{FF2B5EF4-FFF2-40B4-BE49-F238E27FC236}">
                <a16:creationId xmlns:a16="http://schemas.microsoft.com/office/drawing/2014/main" id="{6CFC67D4-637A-41D4-8B21-4AF794405042}"/>
              </a:ext>
            </a:extLst>
          </p:cNvPr>
          <p:cNvSpPr txBox="1"/>
          <p:nvPr/>
        </p:nvSpPr>
        <p:spPr>
          <a:xfrm>
            <a:off x="4618422" y="3215458"/>
            <a:ext cx="1183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سارة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الكحيلي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E490393-6664-40C8-8E0D-774275E7B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52011" y="259076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CB996F-0D36-48D3-A01A-0FDE2A2D1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20000" y="264722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659DC9D-8416-4D6D-88D8-F41823A80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91357" y="263496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965074-6C1C-43D3-9761-9DB7C7482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58420" y="263513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" name="Picture 4">
            <a:extLst>
              <a:ext uri="{FF2B5EF4-FFF2-40B4-BE49-F238E27FC236}">
                <a16:creationId xmlns:a16="http://schemas.microsoft.com/office/drawing/2014/main" id="{FE1678E2-B61A-4AD7-8B31-CF8FFCF2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41262" y="250784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" name="مربع نص 415">
            <a:extLst>
              <a:ext uri="{FF2B5EF4-FFF2-40B4-BE49-F238E27FC236}">
                <a16:creationId xmlns:a16="http://schemas.microsoft.com/office/drawing/2014/main" id="{2726DE62-2876-47B6-85D5-6BB90DA46312}"/>
              </a:ext>
            </a:extLst>
          </p:cNvPr>
          <p:cNvSpPr txBox="1"/>
          <p:nvPr/>
        </p:nvSpPr>
        <p:spPr>
          <a:xfrm>
            <a:off x="5713453" y="32396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ايناس</a:t>
            </a:r>
          </a:p>
        </p:txBody>
      </p:sp>
      <p:pic>
        <p:nvPicPr>
          <p:cNvPr id="41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DDFE077-D824-42E9-ABDD-0E30906A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73589" y="2557032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97C795-ACDF-4BD8-931D-217059E81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92517" y="261467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86F0CF-7D68-43F2-A789-01F266ECC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35480" y="260122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B56A626-417B-4E43-BC7A-A94E3C475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02543" y="2601400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" name="Picture 4">
            <a:extLst>
              <a:ext uri="{FF2B5EF4-FFF2-40B4-BE49-F238E27FC236}">
                <a16:creationId xmlns:a16="http://schemas.microsoft.com/office/drawing/2014/main" id="{B49FC3E7-4ED1-414A-836A-60F92B24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5727" y="2531786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915823-FF1E-4620-A750-A83F0BA07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68621" y="2581394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24EA5E-1C11-4AE2-B41B-28A1DB61B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7572" y="2630123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0D11CC-7832-4858-B473-83C2BD6B1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30512" y="2625591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0AF6B-0918-4428-BD74-47D065BB0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97575" y="2625762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" name="Picture 4">
            <a:extLst>
              <a:ext uri="{FF2B5EF4-FFF2-40B4-BE49-F238E27FC236}">
                <a16:creationId xmlns:a16="http://schemas.microsoft.com/office/drawing/2014/main" id="{ECDAB545-4CFC-4DBD-962B-FE6F4092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74301" y="2528259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مربع نص 426">
            <a:extLst>
              <a:ext uri="{FF2B5EF4-FFF2-40B4-BE49-F238E27FC236}">
                <a16:creationId xmlns:a16="http://schemas.microsoft.com/office/drawing/2014/main" id="{A9E9D294-B544-4D74-B65B-3B4B11F15B37}"/>
              </a:ext>
            </a:extLst>
          </p:cNvPr>
          <p:cNvSpPr txBox="1"/>
          <p:nvPr/>
        </p:nvSpPr>
        <p:spPr>
          <a:xfrm>
            <a:off x="6852203" y="3083566"/>
            <a:ext cx="8931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لينا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الكحيلي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8" name="مربع نص 427">
            <a:extLst>
              <a:ext uri="{FF2B5EF4-FFF2-40B4-BE49-F238E27FC236}">
                <a16:creationId xmlns:a16="http://schemas.microsoft.com/office/drawing/2014/main" id="{BEDDA557-3EAC-4C22-B304-60DFBE41560F}"/>
              </a:ext>
            </a:extLst>
          </p:cNvPr>
          <p:cNvSpPr txBox="1"/>
          <p:nvPr/>
        </p:nvSpPr>
        <p:spPr>
          <a:xfrm>
            <a:off x="8116555" y="3099439"/>
            <a:ext cx="8931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اثير</a:t>
            </a:r>
          </a:p>
        </p:txBody>
      </p:sp>
      <p:pic>
        <p:nvPicPr>
          <p:cNvPr id="42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098ADC-89F5-4D03-A0AE-EE3BF1A5C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6447" y="355280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F0EE70F-4AFA-4ADC-8E33-D6903893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4436" y="36092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E69FAC-4AB2-4D91-95CB-0BFE6A90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5793" y="359699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C5FF9F-2555-47E4-BB83-390111359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2856" y="35971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4">
            <a:extLst>
              <a:ext uri="{FF2B5EF4-FFF2-40B4-BE49-F238E27FC236}">
                <a16:creationId xmlns:a16="http://schemas.microsoft.com/office/drawing/2014/main" id="{0F3068EA-A8DD-4C41-B75C-CA40305EA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9256" y="353855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CDEB0F-031C-4147-BCE4-53F5F45DB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31479" y="357716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18F9CE-7F36-4B31-9923-D0E2BD3AD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593217" y="358970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894881C-1AF4-4D64-84E2-1E5790E00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70825" y="36213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CF7FF1-1812-45D2-84B8-749C190D7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37888" y="362153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">
            <a:extLst>
              <a:ext uri="{FF2B5EF4-FFF2-40B4-BE49-F238E27FC236}">
                <a16:creationId xmlns:a16="http://schemas.microsoft.com/office/drawing/2014/main" id="{102065D7-90E6-4110-892E-F17576E4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35353" y="354504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41BD80FE-8936-499B-B770-4C5F2A6C5360}"/>
              </a:ext>
            </a:extLst>
          </p:cNvPr>
          <p:cNvSpPr txBox="1"/>
          <p:nvPr/>
        </p:nvSpPr>
        <p:spPr>
          <a:xfrm>
            <a:off x="391011" y="42388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BD7F82F3-D07E-4044-AA37-5917E97C78EE}"/>
              </a:ext>
            </a:extLst>
          </p:cNvPr>
          <p:cNvSpPr txBox="1"/>
          <p:nvPr/>
        </p:nvSpPr>
        <p:spPr>
          <a:xfrm>
            <a:off x="1613521" y="424691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4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BD78FFB-6ACB-44DD-B8F9-F10602685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63238" y="362222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C2E4A5-677B-4FC6-B45C-C95EBEC6C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31227" y="36786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1819AC-1E2A-4045-BEC3-8E9226861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02584" y="366641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0282C9-FDBA-4116-AF2B-90D55786D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9647" y="366659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" name="Picture 4">
            <a:extLst>
              <a:ext uri="{FF2B5EF4-FFF2-40B4-BE49-F238E27FC236}">
                <a16:creationId xmlns:a16="http://schemas.microsoft.com/office/drawing/2014/main" id="{68289326-18EF-4B04-99D6-A2294A5B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7112" y="359010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" name="مربع نص 445">
            <a:extLst>
              <a:ext uri="{FF2B5EF4-FFF2-40B4-BE49-F238E27FC236}">
                <a16:creationId xmlns:a16="http://schemas.microsoft.com/office/drawing/2014/main" id="{C8B4D645-D2BC-4C26-91A6-03EB42833715}"/>
              </a:ext>
            </a:extLst>
          </p:cNvPr>
          <p:cNvSpPr txBox="1"/>
          <p:nvPr/>
        </p:nvSpPr>
        <p:spPr>
          <a:xfrm>
            <a:off x="2524680" y="42710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4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2FAFA6-48E3-4081-B3AD-3B71D3FA5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04832" y="36178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3613DA-6811-432E-B9F3-7028A6622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72821" y="36742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7378119-1C4F-42A7-BBDA-ACD7B214E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44178" y="36620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9222B0F-8F30-44D4-8F7F-B72204965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11241" y="36621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" name="Picture 4">
            <a:extLst>
              <a:ext uri="{FF2B5EF4-FFF2-40B4-BE49-F238E27FC236}">
                <a16:creationId xmlns:a16="http://schemas.microsoft.com/office/drawing/2014/main" id="{29F1FD4F-7F74-44A7-9E5C-0CA4700F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7641" y="360358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AFEBE4-0D01-411E-BAAF-E97EF94E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699864" y="364219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38D3F1A-5D04-4205-80FD-28FC713A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1602" y="365472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F644000-9CBC-4923-BC5F-ACA021F3B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39210" y="36863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898487-6032-46AB-910D-CEE0AE663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06273" y="368655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" name="Picture 4">
            <a:extLst>
              <a:ext uri="{FF2B5EF4-FFF2-40B4-BE49-F238E27FC236}">
                <a16:creationId xmlns:a16="http://schemas.microsoft.com/office/drawing/2014/main" id="{F3A3C636-3096-4092-AC0F-8B716BDD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03738" y="361007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مربع نص 456">
            <a:extLst>
              <a:ext uri="{FF2B5EF4-FFF2-40B4-BE49-F238E27FC236}">
                <a16:creationId xmlns:a16="http://schemas.microsoft.com/office/drawing/2014/main" id="{3A1493D5-40EE-4DF4-AA1D-2A916D08CA3D}"/>
              </a:ext>
            </a:extLst>
          </p:cNvPr>
          <p:cNvSpPr txBox="1"/>
          <p:nvPr/>
        </p:nvSpPr>
        <p:spPr>
          <a:xfrm>
            <a:off x="3559396" y="43039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58" name="مربع نص 457">
            <a:extLst>
              <a:ext uri="{FF2B5EF4-FFF2-40B4-BE49-F238E27FC236}">
                <a16:creationId xmlns:a16="http://schemas.microsoft.com/office/drawing/2014/main" id="{A72F083C-9B8D-4849-B407-EBD7FC4C3DDF}"/>
              </a:ext>
            </a:extLst>
          </p:cNvPr>
          <p:cNvSpPr txBox="1"/>
          <p:nvPr/>
        </p:nvSpPr>
        <p:spPr>
          <a:xfrm>
            <a:off x="4781906" y="4311944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5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3E180-ED77-4187-A980-3165F3E36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31623" y="368724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0FF9C98-F69F-4B4E-8AA5-1C709EA43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799612" y="374370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A227F4-4F6D-489C-8D44-68E7E639B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70969" y="37314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6D69A5-7F5C-45D9-A324-9511EEB5B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38032" y="373161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Picture 4">
            <a:extLst>
              <a:ext uri="{FF2B5EF4-FFF2-40B4-BE49-F238E27FC236}">
                <a16:creationId xmlns:a16="http://schemas.microsoft.com/office/drawing/2014/main" id="{5D0B48CB-4369-410C-9F03-694F01CF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0874" y="360433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مربع نص 463">
            <a:extLst>
              <a:ext uri="{FF2B5EF4-FFF2-40B4-BE49-F238E27FC236}">
                <a16:creationId xmlns:a16="http://schemas.microsoft.com/office/drawing/2014/main" id="{FD0CF80F-58E1-4D16-9C30-6A39F71B7B94}"/>
              </a:ext>
            </a:extLst>
          </p:cNvPr>
          <p:cNvSpPr txBox="1"/>
          <p:nvPr/>
        </p:nvSpPr>
        <p:spPr>
          <a:xfrm>
            <a:off x="5693065" y="43361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65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DC44F22-4338-45BA-AB38-B7FC2FAA8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53201" y="3653518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A34603-1186-4BD4-8DBF-BEB1B24AF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72129" y="3711164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F97FEA-DCAC-4E78-9279-D1D7291B6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5092" y="3697715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5297C0F-748F-4ECC-AE35-56EB8F67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82155" y="3697886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" name="Picture 4">
            <a:extLst>
              <a:ext uri="{FF2B5EF4-FFF2-40B4-BE49-F238E27FC236}">
                <a16:creationId xmlns:a16="http://schemas.microsoft.com/office/drawing/2014/main" id="{2D709983-24CD-4332-AA1D-FB200B5C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45339" y="362827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A8B81E-A582-49F2-9A0B-18713080C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48233" y="3677880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2881174-D312-4B20-AB43-04D72B8A6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77184" y="372660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212238-50C6-4E0C-B77D-3ACDC696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10124" y="3722077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79F6C15-C912-44E8-ACD4-888B824BE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77187" y="372224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" name="Picture 4">
            <a:extLst>
              <a:ext uri="{FF2B5EF4-FFF2-40B4-BE49-F238E27FC236}">
                <a16:creationId xmlns:a16="http://schemas.microsoft.com/office/drawing/2014/main" id="{198DD98D-C279-42B0-B454-C1802AD7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8934" y="361724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" name="مربع نص 474">
            <a:extLst>
              <a:ext uri="{FF2B5EF4-FFF2-40B4-BE49-F238E27FC236}">
                <a16:creationId xmlns:a16="http://schemas.microsoft.com/office/drawing/2014/main" id="{3D9945B8-9265-4FBE-B608-76A2FC0E70A1}"/>
              </a:ext>
            </a:extLst>
          </p:cNvPr>
          <p:cNvSpPr txBox="1"/>
          <p:nvPr/>
        </p:nvSpPr>
        <p:spPr>
          <a:xfrm>
            <a:off x="6804708" y="4339597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0712790B-5792-4138-B2A8-88C6EC6651B6}"/>
              </a:ext>
            </a:extLst>
          </p:cNvPr>
          <p:cNvSpPr txBox="1"/>
          <p:nvPr/>
        </p:nvSpPr>
        <p:spPr>
          <a:xfrm>
            <a:off x="8012551" y="4274091"/>
            <a:ext cx="8600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اسم الطالبة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738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9" fill="hold">
                      <p:stCondLst>
                        <p:cond delay="0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930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1" fill="hold">
                      <p:stCondLst>
                        <p:cond delay="0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9" fill="hold">
                      <p:stCondLst>
                        <p:cond delay="indefinite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88020" y="46788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502309" y="1125763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العنود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6009" y="52434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7366" y="5120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4429" y="51225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1894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83784" y="4806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51773" y="5370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23130" y="5248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6515" y="5232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45347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75628" y="52372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43617" y="58018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414974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700188" y="5796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37191" y="4788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84650" y="5152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52639" y="5717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23996" y="5594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89481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51364" y="4554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20947" y="54353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88936" y="59999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60293" y="58773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127356" y="5879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821" y="51141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763010" y="5428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30999" y="5993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02356" y="5870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69419" y="587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6884" y="51075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005073" y="56918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073062" y="62564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44419" y="61338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611482" y="61355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08947" y="537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00585" y="158557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8574" y="164203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9931" y="162976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994" y="162993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4459" y="155345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64490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32479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03836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0899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8364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59698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27687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399044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66107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63572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57487" y="15353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25476" y="15917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6833" y="15795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3896" y="157967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61361" y="150318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330400" y="15577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98389" y="16141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69746" y="16019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09" y="16020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34274" y="152561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12857" y="155502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0846" y="161148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52203" y="15992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9266" y="15993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6731" y="152290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659951" y="15421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27940" y="159856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9297" y="15863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66360" y="15864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63825" y="15099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56835" y="245631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24824" y="25127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6181" y="25005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3244" y="250068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9644" y="2442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51867" y="248067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613605" y="249321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91213" y="25248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8276" y="25250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5741" y="244855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1756038" y="11529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وعد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3059913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جودي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4379254" y="11588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ليان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5479741" y="116006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جود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6793708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ريم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8046455" y="1228589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رنا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199714" y="2124228"/>
            <a:ext cx="1555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عبير عبد المحسن</a:t>
            </a: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1708651" y="2137762"/>
            <a:ext cx="1184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سارا سلمان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3065455" y="223026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4307426" y="218642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5472963" y="2238170"/>
            <a:ext cx="10001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6560165" y="221498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7763825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411399" y="31423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1633909" y="31504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39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9E509B2-A4D9-440A-8CDD-49E06313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83626" y="252573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7D334A4-FDD6-4615-B21F-F8ABFFFB4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51615" y="25821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CBB1DB-0A02-4044-A6C7-49702B027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22972" y="25699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A2D9D58-0AE5-4EDE-9696-EC89A9270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90035" y="257010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4">
            <a:extLst>
              <a:ext uri="{FF2B5EF4-FFF2-40B4-BE49-F238E27FC236}">
                <a16:creationId xmlns:a16="http://schemas.microsoft.com/office/drawing/2014/main" id="{1D8AD496-9317-4CB3-BD4F-E9BCDAA7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87500" y="249361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مربع نص 397">
            <a:extLst>
              <a:ext uri="{FF2B5EF4-FFF2-40B4-BE49-F238E27FC236}">
                <a16:creationId xmlns:a16="http://schemas.microsoft.com/office/drawing/2014/main" id="{332C6D9E-8365-4289-9753-B6476CADB52D}"/>
              </a:ext>
            </a:extLst>
          </p:cNvPr>
          <p:cNvSpPr txBox="1"/>
          <p:nvPr/>
        </p:nvSpPr>
        <p:spPr>
          <a:xfrm>
            <a:off x="2545068" y="31745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39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BA929E-CAD1-47DF-9A80-3A8FD7A99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25220" y="252134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47C20AC-6643-42A1-8030-2A1813646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93209" y="25778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C395557-FDE3-40B9-ABB3-F45F13CC3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64566" y="256554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72C39B7-931D-4551-B1D3-259C0ECE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31629" y="256571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" name="Picture 4">
            <a:extLst>
              <a:ext uri="{FF2B5EF4-FFF2-40B4-BE49-F238E27FC236}">
                <a16:creationId xmlns:a16="http://schemas.microsoft.com/office/drawing/2014/main" id="{3DFFEE06-62EA-4C18-B7CB-5B9FD18C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88029" y="2507094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724FA1-4EAF-4FFD-B4F0-B2584560F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720252" y="25457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F0C789E-3509-42EC-ABEA-2C3563713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81990" y="2558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738B79-3B08-43AD-9E27-26515904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59598" y="25899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7F4A1DC-440F-4476-94E9-C4F7FAAFF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26661" y="25900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Picture 4">
            <a:extLst>
              <a:ext uri="{FF2B5EF4-FFF2-40B4-BE49-F238E27FC236}">
                <a16:creationId xmlns:a16="http://schemas.microsoft.com/office/drawing/2014/main" id="{C748B5EC-35C9-446F-A266-4E54A5EF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126" y="25135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" name="مربع نص 408">
            <a:extLst>
              <a:ext uri="{FF2B5EF4-FFF2-40B4-BE49-F238E27FC236}">
                <a16:creationId xmlns:a16="http://schemas.microsoft.com/office/drawing/2014/main" id="{E725CBC2-F319-45BB-8D2E-0C8D0B09504D}"/>
              </a:ext>
            </a:extLst>
          </p:cNvPr>
          <p:cNvSpPr txBox="1"/>
          <p:nvPr/>
        </p:nvSpPr>
        <p:spPr>
          <a:xfrm>
            <a:off x="3579784" y="32074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10" name="مربع نص 409">
            <a:extLst>
              <a:ext uri="{FF2B5EF4-FFF2-40B4-BE49-F238E27FC236}">
                <a16:creationId xmlns:a16="http://schemas.microsoft.com/office/drawing/2014/main" id="{6CFC67D4-637A-41D4-8B21-4AF794405042}"/>
              </a:ext>
            </a:extLst>
          </p:cNvPr>
          <p:cNvSpPr txBox="1"/>
          <p:nvPr/>
        </p:nvSpPr>
        <p:spPr>
          <a:xfrm>
            <a:off x="4618422" y="3215458"/>
            <a:ext cx="1183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سارة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الكحيلي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E490393-6664-40C8-8E0D-774275E7B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52011" y="259076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CB996F-0D36-48D3-A01A-0FDE2A2D1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20000" y="264722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659DC9D-8416-4D6D-88D8-F41823A80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91357" y="263496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965074-6C1C-43D3-9761-9DB7C7482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58420" y="263513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" name="Picture 4">
            <a:extLst>
              <a:ext uri="{FF2B5EF4-FFF2-40B4-BE49-F238E27FC236}">
                <a16:creationId xmlns:a16="http://schemas.microsoft.com/office/drawing/2014/main" id="{FE1678E2-B61A-4AD7-8B31-CF8FFCF2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41262" y="250784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" name="مربع نص 415">
            <a:extLst>
              <a:ext uri="{FF2B5EF4-FFF2-40B4-BE49-F238E27FC236}">
                <a16:creationId xmlns:a16="http://schemas.microsoft.com/office/drawing/2014/main" id="{2726DE62-2876-47B6-85D5-6BB90DA46312}"/>
              </a:ext>
            </a:extLst>
          </p:cNvPr>
          <p:cNvSpPr txBox="1"/>
          <p:nvPr/>
        </p:nvSpPr>
        <p:spPr>
          <a:xfrm>
            <a:off x="5713453" y="32396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ايناس</a:t>
            </a:r>
          </a:p>
        </p:txBody>
      </p:sp>
      <p:pic>
        <p:nvPicPr>
          <p:cNvPr id="41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DDFE077-D824-42E9-ABDD-0E30906A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73589" y="2557032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97C795-ACDF-4BD8-931D-217059E81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92517" y="261467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86F0CF-7D68-43F2-A789-01F266ECC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35480" y="260122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B56A626-417B-4E43-BC7A-A94E3C475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02543" y="2601400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" name="Picture 4">
            <a:extLst>
              <a:ext uri="{FF2B5EF4-FFF2-40B4-BE49-F238E27FC236}">
                <a16:creationId xmlns:a16="http://schemas.microsoft.com/office/drawing/2014/main" id="{B49FC3E7-4ED1-414A-836A-60F92B24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5727" y="2531786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915823-FF1E-4620-A750-A83F0BA07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68621" y="2581394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24EA5E-1C11-4AE2-B41B-28A1DB61B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7572" y="2630123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0D11CC-7832-4858-B473-83C2BD6B1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30512" y="2625591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0AF6B-0918-4428-BD74-47D065BB0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97575" y="2625762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" name="Picture 4">
            <a:extLst>
              <a:ext uri="{FF2B5EF4-FFF2-40B4-BE49-F238E27FC236}">
                <a16:creationId xmlns:a16="http://schemas.microsoft.com/office/drawing/2014/main" id="{ECDAB545-4CFC-4DBD-962B-FE6F4092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74301" y="2528259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مربع نص 426">
            <a:extLst>
              <a:ext uri="{FF2B5EF4-FFF2-40B4-BE49-F238E27FC236}">
                <a16:creationId xmlns:a16="http://schemas.microsoft.com/office/drawing/2014/main" id="{A9E9D294-B544-4D74-B65B-3B4B11F15B37}"/>
              </a:ext>
            </a:extLst>
          </p:cNvPr>
          <p:cNvSpPr txBox="1"/>
          <p:nvPr/>
        </p:nvSpPr>
        <p:spPr>
          <a:xfrm>
            <a:off x="6852203" y="3083566"/>
            <a:ext cx="8931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لينا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الكحيلي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8" name="مربع نص 427">
            <a:extLst>
              <a:ext uri="{FF2B5EF4-FFF2-40B4-BE49-F238E27FC236}">
                <a16:creationId xmlns:a16="http://schemas.microsoft.com/office/drawing/2014/main" id="{BEDDA557-3EAC-4C22-B304-60DFBE41560F}"/>
              </a:ext>
            </a:extLst>
          </p:cNvPr>
          <p:cNvSpPr txBox="1"/>
          <p:nvPr/>
        </p:nvSpPr>
        <p:spPr>
          <a:xfrm>
            <a:off x="8116555" y="3099439"/>
            <a:ext cx="8931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اثير</a:t>
            </a:r>
          </a:p>
        </p:txBody>
      </p:sp>
      <p:pic>
        <p:nvPicPr>
          <p:cNvPr id="42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098ADC-89F5-4D03-A0AE-EE3BF1A5C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6447" y="355280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F0EE70F-4AFA-4ADC-8E33-D6903893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4436" y="36092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E69FAC-4AB2-4D91-95CB-0BFE6A90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5793" y="359699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C5FF9F-2555-47E4-BB83-390111359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2856" y="35971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4">
            <a:extLst>
              <a:ext uri="{FF2B5EF4-FFF2-40B4-BE49-F238E27FC236}">
                <a16:creationId xmlns:a16="http://schemas.microsoft.com/office/drawing/2014/main" id="{0F3068EA-A8DD-4C41-B75C-CA40305EA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9256" y="353855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CDEB0F-031C-4147-BCE4-53F5F45DB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31479" y="357716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18F9CE-7F36-4B31-9923-D0E2BD3AD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593217" y="358970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894881C-1AF4-4D64-84E2-1E5790E00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70825" y="36213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CF7FF1-1812-45D2-84B8-749C190D7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37888" y="362153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">
            <a:extLst>
              <a:ext uri="{FF2B5EF4-FFF2-40B4-BE49-F238E27FC236}">
                <a16:creationId xmlns:a16="http://schemas.microsoft.com/office/drawing/2014/main" id="{102065D7-90E6-4110-892E-F17576E4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35353" y="354504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41BD80FE-8936-499B-B770-4C5F2A6C5360}"/>
              </a:ext>
            </a:extLst>
          </p:cNvPr>
          <p:cNvSpPr txBox="1"/>
          <p:nvPr/>
        </p:nvSpPr>
        <p:spPr>
          <a:xfrm>
            <a:off x="391011" y="42388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BD7F82F3-D07E-4044-AA37-5917E97C78EE}"/>
              </a:ext>
            </a:extLst>
          </p:cNvPr>
          <p:cNvSpPr txBox="1"/>
          <p:nvPr/>
        </p:nvSpPr>
        <p:spPr>
          <a:xfrm>
            <a:off x="1613521" y="424691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4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BD78FFB-6ACB-44DD-B8F9-F10602685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63238" y="362222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C2E4A5-677B-4FC6-B45C-C95EBEC6C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31227" y="36786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1819AC-1E2A-4045-BEC3-8E9226861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02584" y="366641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0282C9-FDBA-4116-AF2B-90D55786D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9647" y="366659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" name="Picture 4">
            <a:extLst>
              <a:ext uri="{FF2B5EF4-FFF2-40B4-BE49-F238E27FC236}">
                <a16:creationId xmlns:a16="http://schemas.microsoft.com/office/drawing/2014/main" id="{68289326-18EF-4B04-99D6-A2294A5B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7112" y="359010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" name="مربع نص 445">
            <a:extLst>
              <a:ext uri="{FF2B5EF4-FFF2-40B4-BE49-F238E27FC236}">
                <a16:creationId xmlns:a16="http://schemas.microsoft.com/office/drawing/2014/main" id="{C8B4D645-D2BC-4C26-91A6-03EB42833715}"/>
              </a:ext>
            </a:extLst>
          </p:cNvPr>
          <p:cNvSpPr txBox="1"/>
          <p:nvPr/>
        </p:nvSpPr>
        <p:spPr>
          <a:xfrm>
            <a:off x="2524680" y="42710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4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2FAFA6-48E3-4081-B3AD-3B71D3FA5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04832" y="36178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3613DA-6811-432E-B9F3-7028A6622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72821" y="36742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7378119-1C4F-42A7-BBDA-ACD7B214E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44178" y="36620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9222B0F-8F30-44D4-8F7F-B72204965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11241" y="36621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" name="Picture 4">
            <a:extLst>
              <a:ext uri="{FF2B5EF4-FFF2-40B4-BE49-F238E27FC236}">
                <a16:creationId xmlns:a16="http://schemas.microsoft.com/office/drawing/2014/main" id="{29F1FD4F-7F74-44A7-9E5C-0CA4700F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7641" y="360358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AFEBE4-0D01-411E-BAAF-E97EF94E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699864" y="364219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38D3F1A-5D04-4205-80FD-28FC713A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1602" y="365472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F644000-9CBC-4923-BC5F-ACA021F3B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39210" y="36863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898487-6032-46AB-910D-CEE0AE663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06273" y="368655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" name="Picture 4">
            <a:extLst>
              <a:ext uri="{FF2B5EF4-FFF2-40B4-BE49-F238E27FC236}">
                <a16:creationId xmlns:a16="http://schemas.microsoft.com/office/drawing/2014/main" id="{F3A3C636-3096-4092-AC0F-8B716BDD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03738" y="361007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مربع نص 456">
            <a:extLst>
              <a:ext uri="{FF2B5EF4-FFF2-40B4-BE49-F238E27FC236}">
                <a16:creationId xmlns:a16="http://schemas.microsoft.com/office/drawing/2014/main" id="{3A1493D5-40EE-4DF4-AA1D-2A916D08CA3D}"/>
              </a:ext>
            </a:extLst>
          </p:cNvPr>
          <p:cNvSpPr txBox="1"/>
          <p:nvPr/>
        </p:nvSpPr>
        <p:spPr>
          <a:xfrm>
            <a:off x="3559396" y="43039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58" name="مربع نص 457">
            <a:extLst>
              <a:ext uri="{FF2B5EF4-FFF2-40B4-BE49-F238E27FC236}">
                <a16:creationId xmlns:a16="http://schemas.microsoft.com/office/drawing/2014/main" id="{A72F083C-9B8D-4849-B407-EBD7FC4C3DDF}"/>
              </a:ext>
            </a:extLst>
          </p:cNvPr>
          <p:cNvSpPr txBox="1"/>
          <p:nvPr/>
        </p:nvSpPr>
        <p:spPr>
          <a:xfrm>
            <a:off x="4781906" y="4311944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5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3E180-ED77-4187-A980-3165F3E36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31623" y="368724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0FF9C98-F69F-4B4E-8AA5-1C709EA43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799612" y="374370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A227F4-4F6D-489C-8D44-68E7E639B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70969" y="37314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6D69A5-7F5C-45D9-A324-9511EEB5B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38032" y="373161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Picture 4">
            <a:extLst>
              <a:ext uri="{FF2B5EF4-FFF2-40B4-BE49-F238E27FC236}">
                <a16:creationId xmlns:a16="http://schemas.microsoft.com/office/drawing/2014/main" id="{5D0B48CB-4369-410C-9F03-694F01CF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0874" y="360433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مربع نص 463">
            <a:extLst>
              <a:ext uri="{FF2B5EF4-FFF2-40B4-BE49-F238E27FC236}">
                <a16:creationId xmlns:a16="http://schemas.microsoft.com/office/drawing/2014/main" id="{FD0CF80F-58E1-4D16-9C30-6A39F71B7B94}"/>
              </a:ext>
            </a:extLst>
          </p:cNvPr>
          <p:cNvSpPr txBox="1"/>
          <p:nvPr/>
        </p:nvSpPr>
        <p:spPr>
          <a:xfrm>
            <a:off x="5693065" y="43361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65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DC44F22-4338-45BA-AB38-B7FC2FAA8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53201" y="3653518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A34603-1186-4BD4-8DBF-BEB1B24AF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72129" y="3711164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F97FEA-DCAC-4E78-9279-D1D7291B6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5092" y="3697715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5297C0F-748F-4ECC-AE35-56EB8F67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82155" y="3697886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" name="Picture 4">
            <a:extLst>
              <a:ext uri="{FF2B5EF4-FFF2-40B4-BE49-F238E27FC236}">
                <a16:creationId xmlns:a16="http://schemas.microsoft.com/office/drawing/2014/main" id="{2D709983-24CD-4332-AA1D-FB200B5C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45339" y="362827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A8B81E-A582-49F2-9A0B-18713080C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48233" y="3677880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2881174-D312-4B20-AB43-04D72B8A6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77184" y="372660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212238-50C6-4E0C-B77D-3ACDC696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10124" y="3722077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79F6C15-C912-44E8-ACD4-888B824BE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77187" y="372224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" name="Picture 4">
            <a:extLst>
              <a:ext uri="{FF2B5EF4-FFF2-40B4-BE49-F238E27FC236}">
                <a16:creationId xmlns:a16="http://schemas.microsoft.com/office/drawing/2014/main" id="{198DD98D-C279-42B0-B454-C1802AD7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8934" y="361724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" name="مربع نص 474">
            <a:extLst>
              <a:ext uri="{FF2B5EF4-FFF2-40B4-BE49-F238E27FC236}">
                <a16:creationId xmlns:a16="http://schemas.microsoft.com/office/drawing/2014/main" id="{3D9945B8-9265-4FBE-B608-76A2FC0E70A1}"/>
              </a:ext>
            </a:extLst>
          </p:cNvPr>
          <p:cNvSpPr txBox="1"/>
          <p:nvPr/>
        </p:nvSpPr>
        <p:spPr>
          <a:xfrm>
            <a:off x="6804708" y="4339597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0712790B-5792-4138-B2A8-88C6EC6651B6}"/>
              </a:ext>
            </a:extLst>
          </p:cNvPr>
          <p:cNvSpPr txBox="1"/>
          <p:nvPr/>
        </p:nvSpPr>
        <p:spPr>
          <a:xfrm>
            <a:off x="8012551" y="4274091"/>
            <a:ext cx="8600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اسم الطالبة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738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9" fill="hold">
                      <p:stCondLst>
                        <p:cond delay="0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930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1" fill="hold">
                      <p:stCondLst>
                        <p:cond delay="0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9" fill="hold">
                      <p:stCondLst>
                        <p:cond delay="indefinite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41028" y="117881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454216" y="183502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اثير   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9017" y="12352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0374" y="122301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7437" y="122318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4902" y="114669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36792" y="119153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04781" y="12479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076138" y="123573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29523" y="123420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98355" y="114669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28636" y="123465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096625" y="129111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367982" y="127884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53196" y="129060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90199" y="118980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37658" y="122620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05647" y="128266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677004" y="127040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42489" y="127884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04372" y="116639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473955" y="125446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41944" y="13109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13301" y="129866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80364" y="129883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77829" y="122234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716018" y="125380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784007" y="131026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055364" y="129800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22427" y="129817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19892" y="122168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58081" y="128011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026070" y="13365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97427" y="13243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564490" y="132448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061955" y="124799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53593" y="229650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21582" y="235296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2939" y="234069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0002" y="234086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7467" y="226438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17498" y="229642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785487" y="235288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056844" y="23406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23907" y="23407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51348" y="221065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12706" y="229642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080695" y="235288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352052" y="23406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19115" y="23407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16580" y="226430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10495" y="224623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78484" y="23026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49841" y="229043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16904" y="229060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14369" y="221411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283408" y="226865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51397" y="23251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22754" y="23128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89817" y="231302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87282" y="223654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465865" y="226595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33854" y="232241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05211" y="231015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072274" y="231032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69739" y="223383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612959" y="225303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680948" y="23094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52305" y="229723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19368" y="229740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16833" y="222091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1709046" y="186386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اسيل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3012921" y="191220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العنود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4332262" y="186973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جواهر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5432749" y="187099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رفيف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6746716" y="191220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 err="1">
                <a:solidFill>
                  <a:sysClr val="windowText" lastClr="000000"/>
                </a:solidFill>
              </a:rPr>
              <a:t>ريتاج</a:t>
            </a:r>
            <a:r>
              <a:rPr lang="ar-SA" sz="1800" dirty="0">
                <a:solidFill>
                  <a:sysClr val="windowText" lastClr="000000"/>
                </a:solidFill>
              </a:rPr>
              <a:t>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7999463" y="1939519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 err="1">
                <a:solidFill>
                  <a:sysClr val="windowText" lastClr="000000"/>
                </a:solidFill>
              </a:rPr>
              <a:t>ريناد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461799" y="283498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شروق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1716184" y="285602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غدي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3018107" y="285806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غلا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4260434" y="289735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ليان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5425971" y="294910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ميار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6513173" y="292591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ندى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7716833" y="294092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يارا 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88020" y="46788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502309" y="1125763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6009" y="52434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7366" y="5120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4429" y="51225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1894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83784" y="4806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51773" y="5370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23130" y="5248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6515" y="5232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45347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75628" y="52372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43617" y="58018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414974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700188" y="5796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37191" y="4788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84650" y="5152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52639" y="5717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23996" y="5594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89481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51364" y="4554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20947" y="54353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88936" y="59999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60293" y="58773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127356" y="5879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821" y="51141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763010" y="5428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30999" y="5993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02356" y="5870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69419" y="587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6884" y="51075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005073" y="56918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073062" y="62564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44419" y="61338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611482" y="61355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08947" y="537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00585" y="158557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8574" y="164203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9931" y="162976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994" y="162993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4459" y="155345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64490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32479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03836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0899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8364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59698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27687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399044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66107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63572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57487" y="15353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25476" y="15917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6833" y="15795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3896" y="157967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61361" y="150318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330400" y="15577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98389" y="16141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69746" y="16019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09" y="16020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34274" y="152561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12857" y="155502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0846" y="161148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52203" y="15992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9266" y="15993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6731" y="152290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659951" y="15421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27940" y="159856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9297" y="15863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66360" y="15864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63825" y="15099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56835" y="245631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24824" y="25127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6181" y="25005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3244" y="250068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9644" y="2442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51867" y="248067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613605" y="249321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91213" y="25248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8276" y="25250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5741" y="244855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1756038" y="11529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3059913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4379254" y="11588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5479741" y="116006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6793708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8046455" y="1228589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540281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1731615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3065455" y="223026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4307426" y="218642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5472963" y="2238170"/>
            <a:ext cx="10001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6560165" y="221498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7763825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411399" y="31423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1633909" y="31504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39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9E509B2-A4D9-440A-8CDD-49E06313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83626" y="252573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7D334A4-FDD6-4615-B21F-F8ABFFFB4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51615" y="25821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CBB1DB-0A02-4044-A6C7-49702B027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22972" y="25699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A2D9D58-0AE5-4EDE-9696-EC89A9270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90035" y="257010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4">
            <a:extLst>
              <a:ext uri="{FF2B5EF4-FFF2-40B4-BE49-F238E27FC236}">
                <a16:creationId xmlns:a16="http://schemas.microsoft.com/office/drawing/2014/main" id="{1D8AD496-9317-4CB3-BD4F-E9BCDAA7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87500" y="249361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مربع نص 397">
            <a:extLst>
              <a:ext uri="{FF2B5EF4-FFF2-40B4-BE49-F238E27FC236}">
                <a16:creationId xmlns:a16="http://schemas.microsoft.com/office/drawing/2014/main" id="{332C6D9E-8365-4289-9753-B6476CADB52D}"/>
              </a:ext>
            </a:extLst>
          </p:cNvPr>
          <p:cNvSpPr txBox="1"/>
          <p:nvPr/>
        </p:nvSpPr>
        <p:spPr>
          <a:xfrm>
            <a:off x="2545068" y="31745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39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BA929E-CAD1-47DF-9A80-3A8FD7A99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25220" y="252134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47C20AC-6643-42A1-8030-2A1813646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93209" y="25778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C395557-FDE3-40B9-ABB3-F45F13CC3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64566" y="256554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72C39B7-931D-4551-B1D3-259C0ECE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31629" y="256571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" name="Picture 4">
            <a:extLst>
              <a:ext uri="{FF2B5EF4-FFF2-40B4-BE49-F238E27FC236}">
                <a16:creationId xmlns:a16="http://schemas.microsoft.com/office/drawing/2014/main" id="{3DFFEE06-62EA-4C18-B7CB-5B9FD18C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88029" y="2507094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724FA1-4EAF-4FFD-B4F0-B2584560F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720252" y="25457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F0C789E-3509-42EC-ABEA-2C3563713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81990" y="2558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738B79-3B08-43AD-9E27-26515904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59598" y="25899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7F4A1DC-440F-4476-94E9-C4F7FAAFF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26661" y="25900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Picture 4">
            <a:extLst>
              <a:ext uri="{FF2B5EF4-FFF2-40B4-BE49-F238E27FC236}">
                <a16:creationId xmlns:a16="http://schemas.microsoft.com/office/drawing/2014/main" id="{C748B5EC-35C9-446F-A266-4E54A5EF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126" y="25135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" name="مربع نص 408">
            <a:extLst>
              <a:ext uri="{FF2B5EF4-FFF2-40B4-BE49-F238E27FC236}">
                <a16:creationId xmlns:a16="http://schemas.microsoft.com/office/drawing/2014/main" id="{E725CBC2-F319-45BB-8D2E-0C8D0B09504D}"/>
              </a:ext>
            </a:extLst>
          </p:cNvPr>
          <p:cNvSpPr txBox="1"/>
          <p:nvPr/>
        </p:nvSpPr>
        <p:spPr>
          <a:xfrm>
            <a:off x="3579784" y="32074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10" name="مربع نص 409">
            <a:extLst>
              <a:ext uri="{FF2B5EF4-FFF2-40B4-BE49-F238E27FC236}">
                <a16:creationId xmlns:a16="http://schemas.microsoft.com/office/drawing/2014/main" id="{6CFC67D4-637A-41D4-8B21-4AF794405042}"/>
              </a:ext>
            </a:extLst>
          </p:cNvPr>
          <p:cNvSpPr txBox="1"/>
          <p:nvPr/>
        </p:nvSpPr>
        <p:spPr>
          <a:xfrm>
            <a:off x="4802294" y="321545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1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E490393-6664-40C8-8E0D-774275E7B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52011" y="259076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CB996F-0D36-48D3-A01A-0FDE2A2D1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20000" y="264722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659DC9D-8416-4D6D-88D8-F41823A80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91357" y="263496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965074-6C1C-43D3-9761-9DB7C7482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58420" y="263513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" name="Picture 4">
            <a:extLst>
              <a:ext uri="{FF2B5EF4-FFF2-40B4-BE49-F238E27FC236}">
                <a16:creationId xmlns:a16="http://schemas.microsoft.com/office/drawing/2014/main" id="{FE1678E2-B61A-4AD7-8B31-CF8FFCF2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41262" y="250784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" name="مربع نص 415">
            <a:extLst>
              <a:ext uri="{FF2B5EF4-FFF2-40B4-BE49-F238E27FC236}">
                <a16:creationId xmlns:a16="http://schemas.microsoft.com/office/drawing/2014/main" id="{2726DE62-2876-47B6-85D5-6BB90DA46312}"/>
              </a:ext>
            </a:extLst>
          </p:cNvPr>
          <p:cNvSpPr txBox="1"/>
          <p:nvPr/>
        </p:nvSpPr>
        <p:spPr>
          <a:xfrm>
            <a:off x="5713453" y="32396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1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DDFE077-D824-42E9-ABDD-0E30906A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73589" y="2557032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97C795-ACDF-4BD8-931D-217059E81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92517" y="261467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86F0CF-7D68-43F2-A789-01F266ECC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35480" y="260122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B56A626-417B-4E43-BC7A-A94E3C475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02543" y="2601400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" name="Picture 4">
            <a:extLst>
              <a:ext uri="{FF2B5EF4-FFF2-40B4-BE49-F238E27FC236}">
                <a16:creationId xmlns:a16="http://schemas.microsoft.com/office/drawing/2014/main" id="{B49FC3E7-4ED1-414A-836A-60F92B24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5727" y="2531786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915823-FF1E-4620-A750-A83F0BA07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68621" y="2581394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24EA5E-1C11-4AE2-B41B-28A1DB61B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7572" y="2630123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0D11CC-7832-4858-B473-83C2BD6B1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30512" y="2625591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0AF6B-0918-4428-BD74-47D065BB0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97575" y="2625762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" name="Picture 4">
            <a:extLst>
              <a:ext uri="{FF2B5EF4-FFF2-40B4-BE49-F238E27FC236}">
                <a16:creationId xmlns:a16="http://schemas.microsoft.com/office/drawing/2014/main" id="{ECDAB545-4CFC-4DBD-962B-FE6F4092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74301" y="2528259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مربع نص 426">
            <a:extLst>
              <a:ext uri="{FF2B5EF4-FFF2-40B4-BE49-F238E27FC236}">
                <a16:creationId xmlns:a16="http://schemas.microsoft.com/office/drawing/2014/main" id="{A9E9D294-B544-4D74-B65B-3B4B11F15B37}"/>
              </a:ext>
            </a:extLst>
          </p:cNvPr>
          <p:cNvSpPr txBox="1"/>
          <p:nvPr/>
        </p:nvSpPr>
        <p:spPr>
          <a:xfrm>
            <a:off x="6825096" y="3243111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28" name="مربع نص 427">
            <a:extLst>
              <a:ext uri="{FF2B5EF4-FFF2-40B4-BE49-F238E27FC236}">
                <a16:creationId xmlns:a16="http://schemas.microsoft.com/office/drawing/2014/main" id="{BEDDA557-3EAC-4C22-B304-60DFBE41560F}"/>
              </a:ext>
            </a:extLst>
          </p:cNvPr>
          <p:cNvSpPr txBox="1"/>
          <p:nvPr/>
        </p:nvSpPr>
        <p:spPr>
          <a:xfrm>
            <a:off x="8047606" y="3251147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2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098ADC-89F5-4D03-A0AE-EE3BF1A5C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6447" y="355280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F0EE70F-4AFA-4ADC-8E33-D6903893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4436" y="36092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E69FAC-4AB2-4D91-95CB-0BFE6A90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5793" y="359699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C5FF9F-2555-47E4-BB83-390111359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2856" y="35971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4">
            <a:extLst>
              <a:ext uri="{FF2B5EF4-FFF2-40B4-BE49-F238E27FC236}">
                <a16:creationId xmlns:a16="http://schemas.microsoft.com/office/drawing/2014/main" id="{0F3068EA-A8DD-4C41-B75C-CA40305EA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9256" y="353855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CDEB0F-031C-4147-BCE4-53F5F45DB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31479" y="357716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18F9CE-7F36-4B31-9923-D0E2BD3AD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593217" y="358970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894881C-1AF4-4D64-84E2-1E5790E00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70825" y="36213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CF7FF1-1812-45D2-84B8-749C190D7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37888" y="362153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">
            <a:extLst>
              <a:ext uri="{FF2B5EF4-FFF2-40B4-BE49-F238E27FC236}">
                <a16:creationId xmlns:a16="http://schemas.microsoft.com/office/drawing/2014/main" id="{102065D7-90E6-4110-892E-F17576E4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35353" y="354504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41BD80FE-8936-499B-B770-4C5F2A6C5360}"/>
              </a:ext>
            </a:extLst>
          </p:cNvPr>
          <p:cNvSpPr txBox="1"/>
          <p:nvPr/>
        </p:nvSpPr>
        <p:spPr>
          <a:xfrm>
            <a:off x="391011" y="42388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BD7F82F3-D07E-4044-AA37-5917E97C78EE}"/>
              </a:ext>
            </a:extLst>
          </p:cNvPr>
          <p:cNvSpPr txBox="1"/>
          <p:nvPr/>
        </p:nvSpPr>
        <p:spPr>
          <a:xfrm>
            <a:off x="1613521" y="424691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4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BD78FFB-6ACB-44DD-B8F9-F10602685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63238" y="362222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C2E4A5-677B-4FC6-B45C-C95EBEC6C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31227" y="36786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1819AC-1E2A-4045-BEC3-8E9226861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02584" y="366641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0282C9-FDBA-4116-AF2B-90D55786D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9647" y="366659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" name="Picture 4">
            <a:extLst>
              <a:ext uri="{FF2B5EF4-FFF2-40B4-BE49-F238E27FC236}">
                <a16:creationId xmlns:a16="http://schemas.microsoft.com/office/drawing/2014/main" id="{68289326-18EF-4B04-99D6-A2294A5B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7112" y="359010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" name="مربع نص 445">
            <a:extLst>
              <a:ext uri="{FF2B5EF4-FFF2-40B4-BE49-F238E27FC236}">
                <a16:creationId xmlns:a16="http://schemas.microsoft.com/office/drawing/2014/main" id="{C8B4D645-D2BC-4C26-91A6-03EB42833715}"/>
              </a:ext>
            </a:extLst>
          </p:cNvPr>
          <p:cNvSpPr txBox="1"/>
          <p:nvPr/>
        </p:nvSpPr>
        <p:spPr>
          <a:xfrm>
            <a:off x="2524680" y="42710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4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2FAFA6-48E3-4081-B3AD-3B71D3FA5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04832" y="36178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3613DA-6811-432E-B9F3-7028A6622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72821" y="36742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7378119-1C4F-42A7-BBDA-ACD7B214E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44178" y="36620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9222B0F-8F30-44D4-8F7F-B72204965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11241" y="36621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" name="Picture 4">
            <a:extLst>
              <a:ext uri="{FF2B5EF4-FFF2-40B4-BE49-F238E27FC236}">
                <a16:creationId xmlns:a16="http://schemas.microsoft.com/office/drawing/2014/main" id="{29F1FD4F-7F74-44A7-9E5C-0CA4700F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7641" y="360358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AFEBE4-0D01-411E-BAAF-E97EF94E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699864" y="364219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38D3F1A-5D04-4205-80FD-28FC713A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1602" y="365472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F644000-9CBC-4923-BC5F-ACA021F3B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39210" y="36863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898487-6032-46AB-910D-CEE0AE663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06273" y="368655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" name="Picture 4">
            <a:extLst>
              <a:ext uri="{FF2B5EF4-FFF2-40B4-BE49-F238E27FC236}">
                <a16:creationId xmlns:a16="http://schemas.microsoft.com/office/drawing/2014/main" id="{F3A3C636-3096-4092-AC0F-8B716BDD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03738" y="361007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مربع نص 456">
            <a:extLst>
              <a:ext uri="{FF2B5EF4-FFF2-40B4-BE49-F238E27FC236}">
                <a16:creationId xmlns:a16="http://schemas.microsoft.com/office/drawing/2014/main" id="{3A1493D5-40EE-4DF4-AA1D-2A916D08CA3D}"/>
              </a:ext>
            </a:extLst>
          </p:cNvPr>
          <p:cNvSpPr txBox="1"/>
          <p:nvPr/>
        </p:nvSpPr>
        <p:spPr>
          <a:xfrm>
            <a:off x="3559396" y="43039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58" name="مربع نص 457">
            <a:extLst>
              <a:ext uri="{FF2B5EF4-FFF2-40B4-BE49-F238E27FC236}">
                <a16:creationId xmlns:a16="http://schemas.microsoft.com/office/drawing/2014/main" id="{A72F083C-9B8D-4849-B407-EBD7FC4C3DDF}"/>
              </a:ext>
            </a:extLst>
          </p:cNvPr>
          <p:cNvSpPr txBox="1"/>
          <p:nvPr/>
        </p:nvSpPr>
        <p:spPr>
          <a:xfrm>
            <a:off x="4781906" y="4311944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5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3E180-ED77-4187-A980-3165F3E36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31623" y="368724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0FF9C98-F69F-4B4E-8AA5-1C709EA43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799612" y="374370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A227F4-4F6D-489C-8D44-68E7E639B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70969" y="37314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6D69A5-7F5C-45D9-A324-9511EEB5B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38032" y="373161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Picture 4">
            <a:extLst>
              <a:ext uri="{FF2B5EF4-FFF2-40B4-BE49-F238E27FC236}">
                <a16:creationId xmlns:a16="http://schemas.microsoft.com/office/drawing/2014/main" id="{5D0B48CB-4369-410C-9F03-694F01CF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0874" y="360433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مربع نص 463">
            <a:extLst>
              <a:ext uri="{FF2B5EF4-FFF2-40B4-BE49-F238E27FC236}">
                <a16:creationId xmlns:a16="http://schemas.microsoft.com/office/drawing/2014/main" id="{FD0CF80F-58E1-4D16-9C30-6A39F71B7B94}"/>
              </a:ext>
            </a:extLst>
          </p:cNvPr>
          <p:cNvSpPr txBox="1"/>
          <p:nvPr/>
        </p:nvSpPr>
        <p:spPr>
          <a:xfrm>
            <a:off x="5693065" y="43361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65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DC44F22-4338-45BA-AB38-B7FC2FAA8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53201" y="3653518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A34603-1186-4BD4-8DBF-BEB1B24AF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72129" y="3711164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F97FEA-DCAC-4E78-9279-D1D7291B6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5092" y="3697715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5297C0F-748F-4ECC-AE35-56EB8F67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82155" y="3697886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" name="Picture 4">
            <a:extLst>
              <a:ext uri="{FF2B5EF4-FFF2-40B4-BE49-F238E27FC236}">
                <a16:creationId xmlns:a16="http://schemas.microsoft.com/office/drawing/2014/main" id="{2D709983-24CD-4332-AA1D-FB200B5C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45339" y="362827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A8B81E-A582-49F2-9A0B-18713080C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48233" y="3677880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2881174-D312-4B20-AB43-04D72B8A6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77184" y="372660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212238-50C6-4E0C-B77D-3ACDC696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10124" y="3722077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79F6C15-C912-44E8-ACD4-888B824BE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77187" y="372224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" name="Picture 4">
            <a:extLst>
              <a:ext uri="{FF2B5EF4-FFF2-40B4-BE49-F238E27FC236}">
                <a16:creationId xmlns:a16="http://schemas.microsoft.com/office/drawing/2014/main" id="{198DD98D-C279-42B0-B454-C1802AD7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8934" y="361724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" name="مربع نص 474">
            <a:extLst>
              <a:ext uri="{FF2B5EF4-FFF2-40B4-BE49-F238E27FC236}">
                <a16:creationId xmlns:a16="http://schemas.microsoft.com/office/drawing/2014/main" id="{3D9945B8-9265-4FBE-B608-76A2FC0E70A1}"/>
              </a:ext>
            </a:extLst>
          </p:cNvPr>
          <p:cNvSpPr txBox="1"/>
          <p:nvPr/>
        </p:nvSpPr>
        <p:spPr>
          <a:xfrm>
            <a:off x="6804708" y="4339597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0712790B-5792-4138-B2A8-88C6EC6651B6}"/>
              </a:ext>
            </a:extLst>
          </p:cNvPr>
          <p:cNvSpPr txBox="1"/>
          <p:nvPr/>
        </p:nvSpPr>
        <p:spPr>
          <a:xfrm>
            <a:off x="8012551" y="4274091"/>
            <a:ext cx="8600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اسم الطالبة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738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9" fill="hold">
                      <p:stCondLst>
                        <p:cond delay="0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930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1" fill="hold">
                      <p:stCondLst>
                        <p:cond delay="0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9" fill="hold">
                      <p:stCondLst>
                        <p:cond delay="indefinite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4589768F-73CA-4682-A861-CDE2DA20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945E77A-8844-4F6C-B886-3EB9C87016D9}"/>
              </a:ext>
            </a:extLst>
          </p:cNvPr>
          <p:cNvSpPr txBox="1"/>
          <p:nvPr/>
        </p:nvSpPr>
        <p:spPr>
          <a:xfrm>
            <a:off x="1501140" y="255658"/>
            <a:ext cx="692658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ما المصطلح الذي تصفه كل عبارة </a:t>
            </a:r>
          </a:p>
          <a:p>
            <a:pPr algn="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1-عامل يقوم الباحث بتغيره في التجربة </a:t>
            </a:r>
          </a:p>
          <a:p>
            <a:pPr algn="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2-عبارة يمكن فحصها واختبارها </a:t>
            </a:r>
          </a:p>
          <a:p>
            <a:pPr algn="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3-أسلوب منظم يتكون من عدة خطوات لحل المشكلات</a:t>
            </a:r>
          </a:p>
          <a:p>
            <a:pPr algn="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4- أسلوب لفهم العالم من حولنا</a:t>
            </a:r>
          </a:p>
          <a:p>
            <a:pPr algn="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5-عامل لا يتغير اثناء التجربة </a:t>
            </a:r>
          </a:p>
          <a:p>
            <a:pPr algn="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6-متغير يقاس في التجربة 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160E16D5-D53F-47E5-8CE7-7419D7790C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1393212"/>
                  </p:ext>
                </p:extLst>
              </p:nvPr>
            </p:nvGraphicFramePr>
            <p:xfrm>
              <a:off x="-102922" y="4105707"/>
              <a:ext cx="1042506" cy="101660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42506" cy="101660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60E16D5-D53F-47E5-8CE7-7419D7790C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02922" y="4105707"/>
                <a:ext cx="1042506" cy="101660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0537CBEE-5234-4FF8-B5DD-12109B40878A}"/>
              </a:ext>
            </a:extLst>
          </p:cNvPr>
          <p:cNvSpPr txBox="1"/>
          <p:nvPr/>
        </p:nvSpPr>
        <p:spPr>
          <a:xfrm>
            <a:off x="2065020" y="731520"/>
            <a:ext cx="16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المتغير المستقل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C57D48B-ACF0-4F42-8D0D-C434B151AA7B}"/>
              </a:ext>
            </a:extLst>
          </p:cNvPr>
          <p:cNvSpPr txBox="1"/>
          <p:nvPr/>
        </p:nvSpPr>
        <p:spPr>
          <a:xfrm>
            <a:off x="2065020" y="1131630"/>
            <a:ext cx="16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الفرضية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FE0C361-E2E6-4367-A9EC-4E42BA1E69F9}"/>
              </a:ext>
            </a:extLst>
          </p:cNvPr>
          <p:cNvSpPr txBox="1"/>
          <p:nvPr/>
        </p:nvSpPr>
        <p:spPr>
          <a:xfrm>
            <a:off x="472440" y="1607492"/>
            <a:ext cx="15925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الطريقة العلمية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BC06998-FA78-4AED-A1D4-654B864DC360}"/>
              </a:ext>
            </a:extLst>
          </p:cNvPr>
          <p:cNvSpPr txBox="1"/>
          <p:nvPr/>
        </p:nvSpPr>
        <p:spPr>
          <a:xfrm>
            <a:off x="2865120" y="2047860"/>
            <a:ext cx="16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0BE66FD-FBD2-4B03-9808-EE90C314BA29}"/>
              </a:ext>
            </a:extLst>
          </p:cNvPr>
          <p:cNvSpPr txBox="1"/>
          <p:nvPr/>
        </p:nvSpPr>
        <p:spPr>
          <a:xfrm>
            <a:off x="3116582" y="2486552"/>
            <a:ext cx="16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الثابت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4ED8E4E-0BDA-4F6F-9F20-C68DBBEAEBC1}"/>
              </a:ext>
            </a:extLst>
          </p:cNvPr>
          <p:cNvSpPr txBox="1"/>
          <p:nvPr/>
        </p:nvSpPr>
        <p:spPr>
          <a:xfrm>
            <a:off x="3459480" y="2886662"/>
            <a:ext cx="16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المتغير التابع </a:t>
            </a:r>
          </a:p>
        </p:txBody>
      </p:sp>
    </p:spTree>
    <p:extLst>
      <p:ext uri="{BB962C8B-B14F-4D97-AF65-F5344CB8AC3E}">
        <p14:creationId xmlns:p14="http://schemas.microsoft.com/office/powerpoint/2010/main" val="27292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صورة 53">
            <a:extLst>
              <a:ext uri="{FF2B5EF4-FFF2-40B4-BE49-F238E27FC236}">
                <a16:creationId xmlns:a16="http://schemas.microsoft.com/office/drawing/2014/main" id="{0FE576F8-CBBD-43C7-BF6F-F6C8FC29D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1CEBC8C-5946-40B4-B149-2F1D0CC0BB6D}"/>
              </a:ext>
            </a:extLst>
          </p:cNvPr>
          <p:cNvSpPr/>
          <p:nvPr/>
        </p:nvSpPr>
        <p:spPr>
          <a:xfrm>
            <a:off x="2261318" y="224946"/>
            <a:ext cx="4719866" cy="4761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err="1">
                <a:solidFill>
                  <a:schemeClr val="accent1">
                    <a:lumMod val="50000"/>
                  </a:schemeClr>
                </a:solidFill>
              </a:rPr>
              <a:t>ماالذي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 يفعله منفذ التجربة بعد تحليل البيانات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D27799C-237B-4BC4-B30F-3E4A0BAC3936}"/>
              </a:ext>
            </a:extLst>
          </p:cNvPr>
          <p:cNvSpPr/>
          <p:nvPr/>
        </p:nvSpPr>
        <p:spPr>
          <a:xfrm>
            <a:off x="6195061" y="888183"/>
            <a:ext cx="136267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يجري تجربة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ED88346-4084-4E29-B689-82CEEFD981B6}"/>
              </a:ext>
            </a:extLst>
          </p:cNvPr>
          <p:cNvSpPr/>
          <p:nvPr/>
        </p:nvSpPr>
        <p:spPr>
          <a:xfrm>
            <a:off x="3108981" y="885925"/>
            <a:ext cx="9144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يحدد المشكلة 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D79AD08-ACC3-41C8-8C4F-87038F3F6D11}"/>
              </a:ext>
            </a:extLst>
          </p:cNvPr>
          <p:cNvSpPr/>
          <p:nvPr/>
        </p:nvSpPr>
        <p:spPr>
          <a:xfrm>
            <a:off x="4555815" y="865916"/>
            <a:ext cx="110681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يستخلص النتائج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18488D2-06DE-40FD-93AF-39574242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108" y="1130952"/>
            <a:ext cx="510540" cy="583894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4FEB6AE4-4D08-425F-9EE7-A70C2A8D1560}"/>
              </a:ext>
            </a:extLst>
          </p:cNvPr>
          <p:cNvSpPr/>
          <p:nvPr/>
        </p:nvSpPr>
        <p:spPr>
          <a:xfrm>
            <a:off x="2336254" y="1856824"/>
            <a:ext cx="4815112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يضع العلماء الخرائط للمواقع الاثرية من اجل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6949BDF-0CF2-4CBD-97F9-418100146357}"/>
              </a:ext>
            </a:extLst>
          </p:cNvPr>
          <p:cNvSpPr/>
          <p:nvPr/>
        </p:nvSpPr>
        <p:spPr>
          <a:xfrm>
            <a:off x="6470644" y="2540581"/>
            <a:ext cx="1107589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تصوير قطع الاثار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060B13E-978B-47B9-999E-ED21BC35039F}"/>
              </a:ext>
            </a:extLst>
          </p:cNvPr>
          <p:cNvSpPr/>
          <p:nvPr/>
        </p:nvSpPr>
        <p:spPr>
          <a:xfrm>
            <a:off x="2822936" y="2540581"/>
            <a:ext cx="1311908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تسجيل مكان وجود القطع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E13E342-320D-430E-A5A9-617FE1AA594A}"/>
              </a:ext>
            </a:extLst>
          </p:cNvPr>
          <p:cNvSpPr/>
          <p:nvPr/>
        </p:nvSpPr>
        <p:spPr>
          <a:xfrm>
            <a:off x="4415790" y="2531130"/>
            <a:ext cx="1574054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حساب العمر الصحيح للقطع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8D1E8CB-1123-400F-B611-9B4F7EE2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676" y="2753791"/>
            <a:ext cx="510540" cy="58389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B124BC4-1371-42D3-BCB1-2AEBF5000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366" y="1018727"/>
            <a:ext cx="1545225" cy="3348812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1" name="صورة الشريحة 20">
                <a:extLst>
                  <a:ext uri="{FF2B5EF4-FFF2-40B4-BE49-F238E27FC236}">
                    <a16:creationId xmlns:a16="http://schemas.microsoft.com/office/drawing/2014/main" id="{32E79B2A-A6A7-4BF3-9494-B2A329FA7A1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1" name="صورة الشريحة 2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32E79B2A-A6A7-4BF3-9494-B2A329FA7A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67DF488-5928-4EDE-A847-D58C8E3A9B7B}"/>
              </a:ext>
            </a:extLst>
          </p:cNvPr>
          <p:cNvSpPr/>
          <p:nvPr/>
        </p:nvSpPr>
        <p:spPr>
          <a:xfrm>
            <a:off x="2336254" y="3328234"/>
            <a:ext cx="4971326" cy="45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ينشر العالم نتائج تجربته ما اسم هذه المهارة 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8AB39DE-4017-4BBF-9236-5AA5B1729833}"/>
              </a:ext>
            </a:extLst>
          </p:cNvPr>
          <p:cNvSpPr/>
          <p:nvPr/>
        </p:nvSpPr>
        <p:spPr>
          <a:xfrm>
            <a:off x="6658488" y="3960877"/>
            <a:ext cx="985756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الملاحظة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BE3B5C3-1E48-4898-B94E-736A435DC149}"/>
              </a:ext>
            </a:extLst>
          </p:cNvPr>
          <p:cNvSpPr/>
          <p:nvPr/>
        </p:nvSpPr>
        <p:spPr>
          <a:xfrm>
            <a:off x="3284220" y="4028447"/>
            <a:ext cx="109166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التواصل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4650B66-9878-423C-ABA2-77C93D8D012E}"/>
              </a:ext>
            </a:extLst>
          </p:cNvPr>
          <p:cNvSpPr/>
          <p:nvPr/>
        </p:nvSpPr>
        <p:spPr>
          <a:xfrm>
            <a:off x="4904548" y="4028447"/>
            <a:ext cx="1173179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الاستنتاج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1273736-1F7E-40C4-B5BA-948286F87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405" y="4217570"/>
            <a:ext cx="510540" cy="583894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CC946D0F-9816-4C96-B809-D512A1A75EB3}"/>
              </a:ext>
            </a:extLst>
          </p:cNvPr>
          <p:cNvSpPr/>
          <p:nvPr/>
        </p:nvSpPr>
        <p:spPr>
          <a:xfrm>
            <a:off x="1678694" y="928052"/>
            <a:ext cx="9144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يصوغ الفرضية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30EF74B-1B5D-4C86-AAEB-3AB88AB9D574}"/>
              </a:ext>
            </a:extLst>
          </p:cNvPr>
          <p:cNvSpPr/>
          <p:nvPr/>
        </p:nvSpPr>
        <p:spPr>
          <a:xfrm>
            <a:off x="1223142" y="2531130"/>
            <a:ext cx="136301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اكتشاف القطع الاثرية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89503FF-9665-42AA-82A9-5BB7DDFD2B91}"/>
              </a:ext>
            </a:extLst>
          </p:cNvPr>
          <p:cNvSpPr/>
          <p:nvPr/>
        </p:nvSpPr>
        <p:spPr>
          <a:xfrm>
            <a:off x="1729682" y="3960877"/>
            <a:ext cx="109166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تكوين الفرضية 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4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صورة 53">
            <a:extLst>
              <a:ext uri="{FF2B5EF4-FFF2-40B4-BE49-F238E27FC236}">
                <a16:creationId xmlns:a16="http://schemas.microsoft.com/office/drawing/2014/main" id="{0FE576F8-CBBD-43C7-BF6F-F6C8FC29D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1CEBC8C-5946-40B4-B149-2F1D0CC0BB6D}"/>
              </a:ext>
            </a:extLst>
          </p:cNvPr>
          <p:cNvSpPr/>
          <p:nvPr/>
        </p:nvSpPr>
        <p:spPr>
          <a:xfrm>
            <a:off x="2261318" y="224946"/>
            <a:ext cx="4719866" cy="4761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أي مما يأتي لا يعد من خطوات الطريقة العلمية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D27799C-237B-4BC4-B30F-3E4A0BAC3936}"/>
              </a:ext>
            </a:extLst>
          </p:cNvPr>
          <p:cNvSpPr/>
          <p:nvPr/>
        </p:nvSpPr>
        <p:spPr>
          <a:xfrm>
            <a:off x="6195061" y="888183"/>
            <a:ext cx="136267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اختبار الفرضية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ED88346-4084-4E29-B689-82CEEFD981B6}"/>
              </a:ext>
            </a:extLst>
          </p:cNvPr>
          <p:cNvSpPr/>
          <p:nvPr/>
        </p:nvSpPr>
        <p:spPr>
          <a:xfrm>
            <a:off x="3108981" y="885925"/>
            <a:ext cx="914400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الملاحظة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D79AD08-ACC3-41C8-8C4F-87038F3F6D11}"/>
              </a:ext>
            </a:extLst>
          </p:cNvPr>
          <p:cNvSpPr/>
          <p:nvPr/>
        </p:nvSpPr>
        <p:spPr>
          <a:xfrm>
            <a:off x="4555815" y="865916"/>
            <a:ext cx="110681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تغيير النتائج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18488D2-06DE-40FD-93AF-39574242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108" y="1130952"/>
            <a:ext cx="510540" cy="583894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4FEB6AE4-4D08-425F-9EE7-A70C2A8D1560}"/>
              </a:ext>
            </a:extLst>
          </p:cNvPr>
          <p:cNvSpPr/>
          <p:nvPr/>
        </p:nvSpPr>
        <p:spPr>
          <a:xfrm>
            <a:off x="2336254" y="1856824"/>
            <a:ext cx="4815112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يجب إعادة التجربة من اجل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6949BDF-0CF2-4CBD-97F9-418100146357}"/>
              </a:ext>
            </a:extLst>
          </p:cNvPr>
          <p:cNvSpPr/>
          <p:nvPr/>
        </p:nvSpPr>
        <p:spPr>
          <a:xfrm>
            <a:off x="6470644" y="2540581"/>
            <a:ext cx="1107589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تكوين فرضية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060B13E-978B-47B9-999E-ED21BC35039F}"/>
              </a:ext>
            </a:extLst>
          </p:cNvPr>
          <p:cNvSpPr/>
          <p:nvPr/>
        </p:nvSpPr>
        <p:spPr>
          <a:xfrm>
            <a:off x="2822936" y="2540581"/>
            <a:ext cx="1311908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تغيير الضوابط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E13E342-320D-430E-A5A9-617FE1AA594A}"/>
              </a:ext>
            </a:extLst>
          </p:cNvPr>
          <p:cNvSpPr/>
          <p:nvPr/>
        </p:nvSpPr>
        <p:spPr>
          <a:xfrm>
            <a:off x="4415790" y="2531130"/>
            <a:ext cx="1574054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تقليل احتمال حدوث الخطأ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8D1E8CB-1123-400F-B611-9B4F7EE2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597" y="2714670"/>
            <a:ext cx="510540" cy="58389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B124BC4-1371-42D3-BCB1-2AEBF5000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366" y="1018727"/>
            <a:ext cx="1545225" cy="3348812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1" name="صورة الشريحة 20">
                <a:extLst>
                  <a:ext uri="{FF2B5EF4-FFF2-40B4-BE49-F238E27FC236}">
                    <a16:creationId xmlns:a16="http://schemas.microsoft.com/office/drawing/2014/main" id="{32E79B2A-A6A7-4BF3-9494-B2A329FA7A1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1" name="صورة الشريحة 2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32E79B2A-A6A7-4BF3-9494-B2A329FA7A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67DF488-5928-4EDE-A847-D58C8E3A9B7B}"/>
              </a:ext>
            </a:extLst>
          </p:cNvPr>
          <p:cNvSpPr/>
          <p:nvPr/>
        </p:nvSpPr>
        <p:spPr>
          <a:xfrm>
            <a:off x="2336254" y="3328234"/>
            <a:ext cx="4971326" cy="45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ما التقنية التي تساعد عالم الاثار على رؤية مكان مطمور قبل اكتشافه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8AB39DE-4017-4BBF-9236-5AA5B1729833}"/>
              </a:ext>
            </a:extLst>
          </p:cNvPr>
          <p:cNvSpPr/>
          <p:nvPr/>
        </p:nvSpPr>
        <p:spPr>
          <a:xfrm>
            <a:off x="6658488" y="3960877"/>
            <a:ext cx="985756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الحاسوب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BE3B5C3-1E48-4898-B94E-736A435DC149}"/>
              </a:ext>
            </a:extLst>
          </p:cNvPr>
          <p:cNvSpPr/>
          <p:nvPr/>
        </p:nvSpPr>
        <p:spPr>
          <a:xfrm>
            <a:off x="3284220" y="4028447"/>
            <a:ext cx="109166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الرادار 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4650B66-9878-423C-ABA2-77C93D8D012E}"/>
              </a:ext>
            </a:extLst>
          </p:cNvPr>
          <p:cNvSpPr/>
          <p:nvPr/>
        </p:nvSpPr>
        <p:spPr>
          <a:xfrm>
            <a:off x="4904548" y="4028447"/>
            <a:ext cx="1173179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رسم الخرائط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1273736-1F7E-40C4-B5BA-948286F87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405" y="4217570"/>
            <a:ext cx="510540" cy="583894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CC946D0F-9816-4C96-B809-D512A1A75EB3}"/>
              </a:ext>
            </a:extLst>
          </p:cNvPr>
          <p:cNvSpPr/>
          <p:nvPr/>
        </p:nvSpPr>
        <p:spPr>
          <a:xfrm>
            <a:off x="1642676" y="888069"/>
            <a:ext cx="1011166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الاستنتاج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30EF74B-1B5D-4C86-AAEB-3AB88AB9D574}"/>
              </a:ext>
            </a:extLst>
          </p:cNvPr>
          <p:cNvSpPr/>
          <p:nvPr/>
        </p:nvSpPr>
        <p:spPr>
          <a:xfrm>
            <a:off x="1223142" y="2531130"/>
            <a:ext cx="136301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تحديد المشكلة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89503FF-9665-42AA-82A9-5BB7DDFD2B91}"/>
              </a:ext>
            </a:extLst>
          </p:cNvPr>
          <p:cNvSpPr/>
          <p:nvPr/>
        </p:nvSpPr>
        <p:spPr>
          <a:xfrm>
            <a:off x="1729682" y="3960877"/>
            <a:ext cx="109166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الكاميرا 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8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صورة 53">
            <a:extLst>
              <a:ext uri="{FF2B5EF4-FFF2-40B4-BE49-F238E27FC236}">
                <a16:creationId xmlns:a16="http://schemas.microsoft.com/office/drawing/2014/main" id="{0FE576F8-CBBD-43C7-BF6F-F6C8FC29D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1CEBC8C-5946-40B4-B149-2F1D0CC0BB6D}"/>
              </a:ext>
            </a:extLst>
          </p:cNvPr>
          <p:cNvSpPr/>
          <p:nvPr/>
        </p:nvSpPr>
        <p:spPr>
          <a:xfrm>
            <a:off x="2261318" y="224946"/>
            <a:ext cx="4719866" cy="4761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50000"/>
                  </a:schemeClr>
                </a:solidFill>
              </a:rPr>
              <a:t>ما الخطوة الأولى في الطريقة العلمية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D27799C-237B-4BC4-B30F-3E4A0BAC3936}"/>
              </a:ext>
            </a:extLst>
          </p:cNvPr>
          <p:cNvSpPr/>
          <p:nvPr/>
        </p:nvSpPr>
        <p:spPr>
          <a:xfrm>
            <a:off x="6195061" y="888183"/>
            <a:ext cx="1362672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جمع العينات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ED88346-4084-4E29-B689-82CEEFD981B6}"/>
              </a:ext>
            </a:extLst>
          </p:cNvPr>
          <p:cNvSpPr/>
          <p:nvPr/>
        </p:nvSpPr>
        <p:spPr>
          <a:xfrm>
            <a:off x="3108980" y="885925"/>
            <a:ext cx="1011165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ضبط المتغيرات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D79AD08-ACC3-41C8-8C4F-87038F3F6D11}"/>
              </a:ext>
            </a:extLst>
          </p:cNvPr>
          <p:cNvSpPr/>
          <p:nvPr/>
        </p:nvSpPr>
        <p:spPr>
          <a:xfrm>
            <a:off x="4555814" y="865916"/>
            <a:ext cx="1243005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الوصول للاستنتاجات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18488D2-06DE-40FD-93AF-39574242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572" y="1235209"/>
            <a:ext cx="510540" cy="58389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B124BC4-1371-42D3-BCB1-2AEBF5000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568" y="1160245"/>
            <a:ext cx="1545225" cy="3348812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1" name="صورة الشريحة 20">
                <a:extLst>
                  <a:ext uri="{FF2B5EF4-FFF2-40B4-BE49-F238E27FC236}">
                    <a16:creationId xmlns:a16="http://schemas.microsoft.com/office/drawing/2014/main" id="{32E79B2A-A6A7-4BF3-9494-B2A329FA7A1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1" name="صورة الشريحة 2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32E79B2A-A6A7-4BF3-9494-B2A329FA7A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مستطيل 26">
            <a:extLst>
              <a:ext uri="{FF2B5EF4-FFF2-40B4-BE49-F238E27FC236}">
                <a16:creationId xmlns:a16="http://schemas.microsoft.com/office/drawing/2014/main" id="{CC946D0F-9816-4C96-B809-D512A1A75EB3}"/>
              </a:ext>
            </a:extLst>
          </p:cNvPr>
          <p:cNvSpPr/>
          <p:nvPr/>
        </p:nvSpPr>
        <p:spPr>
          <a:xfrm>
            <a:off x="1642676" y="888069"/>
            <a:ext cx="1011166" cy="548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تحديد المشكلة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610E4E3-BC76-490E-ABFD-1990053716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68" t="27891" r="48382" b="47109"/>
          <a:stretch/>
        </p:blipFill>
        <p:spPr>
          <a:xfrm>
            <a:off x="2653842" y="1921977"/>
            <a:ext cx="4018826" cy="128587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D811A4B-ABE3-45FC-B8C7-7E39ED4AA1D9}"/>
              </a:ext>
            </a:extLst>
          </p:cNvPr>
          <p:cNvSpPr txBox="1"/>
          <p:nvPr/>
        </p:nvSpPr>
        <p:spPr>
          <a:xfrm>
            <a:off x="2430222" y="3532880"/>
            <a:ext cx="45509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يمكن ان تكون مجموعات مختلفة من الناس عاشوا في ازمان مختلفة </a:t>
            </a:r>
          </a:p>
        </p:txBody>
      </p:sp>
    </p:spTree>
    <p:extLst>
      <p:ext uri="{BB962C8B-B14F-4D97-AF65-F5344CB8AC3E}">
        <p14:creationId xmlns:p14="http://schemas.microsoft.com/office/powerpoint/2010/main" val="28772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27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E1C60882-1CF9-4FCB-9AB5-D9680FDF00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صورة الشريحة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1C60882-1CF9-4FCB-9AB5-D9680FDF00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8ACCCFD7-8A10-4AC6-B378-0AC4F2C04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20" t="52148" r="48582" b="33482"/>
          <a:stretch/>
        </p:blipFill>
        <p:spPr>
          <a:xfrm>
            <a:off x="4747509" y="209550"/>
            <a:ext cx="4204067" cy="84963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7672183-DE08-44B2-AE86-871F0691A860}"/>
              </a:ext>
            </a:extLst>
          </p:cNvPr>
          <p:cNvSpPr txBox="1"/>
          <p:nvPr/>
        </p:nvSpPr>
        <p:spPr>
          <a:xfrm>
            <a:off x="98502" y="286760"/>
            <a:ext cx="45509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يجري الكثير من الناس دراستهم في الميدان مثل علماء الاثار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CE68293-CAE6-4193-ADCD-EB82AEA5D6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20" t="65926" r="49152" b="19407"/>
          <a:stretch/>
        </p:blipFill>
        <p:spPr>
          <a:xfrm>
            <a:off x="4745337" y="1831836"/>
            <a:ext cx="4282190" cy="89602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2432A4D-2FFA-408A-AB3C-03F7CEBEDEE2}"/>
              </a:ext>
            </a:extLst>
          </p:cNvPr>
          <p:cNvSpPr txBox="1"/>
          <p:nvPr/>
        </p:nvSpPr>
        <p:spPr>
          <a:xfrm>
            <a:off x="196547" y="1740753"/>
            <a:ext cx="45509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لا </a:t>
            </a:r>
          </a:p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تعتمد الخطوات المتبعة على نوع الاستقصاء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D78E135-786D-4CBB-A8B3-0958A03FDE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81" t="28741" r="6750" b="55917"/>
          <a:stretch/>
        </p:blipFill>
        <p:spPr>
          <a:xfrm>
            <a:off x="4958448" y="3500512"/>
            <a:ext cx="4130288" cy="78913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3D5333F-6C5A-4046-812E-A70D2CD822D8}"/>
              </a:ext>
            </a:extLst>
          </p:cNvPr>
          <p:cNvSpPr txBox="1"/>
          <p:nvPr/>
        </p:nvSpPr>
        <p:spPr>
          <a:xfrm>
            <a:off x="384872" y="3458648"/>
            <a:ext cx="45509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لان الأخطاء اثناء تسجيل البيانات قد يؤدي الى نتائج غير صحيحة</a:t>
            </a:r>
          </a:p>
        </p:txBody>
      </p:sp>
    </p:spTree>
    <p:extLst>
      <p:ext uri="{BB962C8B-B14F-4D97-AF65-F5344CB8AC3E}">
        <p14:creationId xmlns:p14="http://schemas.microsoft.com/office/powerpoint/2010/main" val="36432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E1C60882-1CF9-4FCB-9AB5-D9680FDF00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صورة الشريحة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1C60882-1CF9-4FCB-9AB5-D9680FDF00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صورة 6">
            <a:extLst>
              <a:ext uri="{FF2B5EF4-FFF2-40B4-BE49-F238E27FC236}">
                <a16:creationId xmlns:a16="http://schemas.microsoft.com/office/drawing/2014/main" id="{9CBCCD7E-1EB7-4A0C-97DF-50FB39159E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33" t="36148" r="32500" b="20296"/>
          <a:stretch/>
        </p:blipFill>
        <p:spPr>
          <a:xfrm>
            <a:off x="2606040" y="94152"/>
            <a:ext cx="3977640" cy="495519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7E52AFD-A4BA-433A-8122-BA180BEBFA59}"/>
              </a:ext>
            </a:extLst>
          </p:cNvPr>
          <p:cNvSpPr txBox="1"/>
          <p:nvPr/>
        </p:nvSpPr>
        <p:spPr>
          <a:xfrm>
            <a:off x="3329940" y="2164080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الملاحظة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DE52D5F-7D95-42AB-B0D9-E571756A4203}"/>
              </a:ext>
            </a:extLst>
          </p:cNvPr>
          <p:cNvSpPr txBox="1"/>
          <p:nvPr/>
        </p:nvSpPr>
        <p:spPr>
          <a:xfrm>
            <a:off x="3329940" y="2640867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تكوين فرضية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B245230-E6C9-4016-A24C-AB3E1B4536D3}"/>
              </a:ext>
            </a:extLst>
          </p:cNvPr>
          <p:cNvSpPr txBox="1"/>
          <p:nvPr/>
        </p:nvSpPr>
        <p:spPr>
          <a:xfrm>
            <a:off x="3329940" y="4192204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تحليل البيانات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F7FDAB5-FCA7-460B-A2DF-C37A9B7C9E15}"/>
              </a:ext>
            </a:extLst>
          </p:cNvPr>
          <p:cNvSpPr txBox="1"/>
          <p:nvPr/>
        </p:nvSpPr>
        <p:spPr>
          <a:xfrm>
            <a:off x="3482340" y="3679814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اجراء التجربة</a:t>
            </a:r>
          </a:p>
        </p:txBody>
      </p:sp>
    </p:spTree>
    <p:extLst>
      <p:ext uri="{BB962C8B-B14F-4D97-AF65-F5344CB8AC3E}">
        <p14:creationId xmlns:p14="http://schemas.microsoft.com/office/powerpoint/2010/main" val="13549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E1C60882-1CF9-4FCB-9AB5-D9680FDF00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صورة الشريحة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1C60882-1CF9-4FCB-9AB5-D9680FDF00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صورة 5">
            <a:extLst>
              <a:ext uri="{FF2B5EF4-FFF2-40B4-BE49-F238E27FC236}">
                <a16:creationId xmlns:a16="http://schemas.microsoft.com/office/drawing/2014/main" id="{7E329557-DA0D-41C5-AEA1-11AB58AE9E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583" t="29629" r="25250" b="7259"/>
          <a:stretch/>
        </p:blipFill>
        <p:spPr>
          <a:xfrm>
            <a:off x="5257800" y="94476"/>
            <a:ext cx="3810000" cy="516898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373EDC9-E9ED-4920-97B4-6E32FAC909AA}"/>
              </a:ext>
            </a:extLst>
          </p:cNvPr>
          <p:cNvSpPr txBox="1"/>
          <p:nvPr/>
        </p:nvSpPr>
        <p:spPr>
          <a:xfrm>
            <a:off x="5036820" y="2233196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استنتاج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EED48B4-612D-4D77-84CC-66D3966178F9}"/>
              </a:ext>
            </a:extLst>
          </p:cNvPr>
          <p:cNvSpPr txBox="1"/>
          <p:nvPr/>
        </p:nvSpPr>
        <p:spPr>
          <a:xfrm>
            <a:off x="4960620" y="2571750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ملاحظة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97ACDD-C3B4-4FCE-B427-EAACA62368B2}"/>
              </a:ext>
            </a:extLst>
          </p:cNvPr>
          <p:cNvSpPr txBox="1"/>
          <p:nvPr/>
        </p:nvSpPr>
        <p:spPr>
          <a:xfrm>
            <a:off x="4960620" y="2913578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ملاحظة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FB72AA2-B270-4FA6-BBB4-E892858112E3}"/>
              </a:ext>
            </a:extLst>
          </p:cNvPr>
          <p:cNvSpPr txBox="1"/>
          <p:nvPr/>
        </p:nvSpPr>
        <p:spPr>
          <a:xfrm>
            <a:off x="4960620" y="3269335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استنتاج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6FBD442-9A96-4181-9AA6-8F9483D47A13}"/>
              </a:ext>
            </a:extLst>
          </p:cNvPr>
          <p:cNvSpPr txBox="1"/>
          <p:nvPr/>
        </p:nvSpPr>
        <p:spPr>
          <a:xfrm>
            <a:off x="4960620" y="3717922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فرضية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F79F9FD-4709-43D1-97FD-4F78F5864A5B}"/>
              </a:ext>
            </a:extLst>
          </p:cNvPr>
          <p:cNvSpPr txBox="1"/>
          <p:nvPr/>
        </p:nvSpPr>
        <p:spPr>
          <a:xfrm>
            <a:off x="4960620" y="4656152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فرضية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E5B46FF-3B36-47CA-A5CA-3457B597BCEC}"/>
              </a:ext>
            </a:extLst>
          </p:cNvPr>
          <p:cNvSpPr txBox="1"/>
          <p:nvPr/>
        </p:nvSpPr>
        <p:spPr>
          <a:xfrm>
            <a:off x="4960620" y="4185863"/>
            <a:ext cx="2225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استنتاج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FB8A41A-C3F4-435B-8F22-9E6F19A11076}"/>
              </a:ext>
            </a:extLst>
          </p:cNvPr>
          <p:cNvSpPr txBox="1"/>
          <p:nvPr/>
        </p:nvSpPr>
        <p:spPr>
          <a:xfrm>
            <a:off x="1044190" y="350339"/>
            <a:ext cx="3383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كيف تصبح الفرضية نظرية ؟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ACEAB52-55D5-49D6-A5C7-E82B6E43AB0B}"/>
              </a:ext>
            </a:extLst>
          </p:cNvPr>
          <p:cNvSpPr txBox="1"/>
          <p:nvPr/>
        </p:nvSpPr>
        <p:spPr>
          <a:xfrm>
            <a:off x="1044190" y="1051671"/>
            <a:ext cx="33832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بعد اجراء عدة تجارب لاختبار الفرضية والتأكد من صحتها </a:t>
            </a:r>
          </a:p>
        </p:txBody>
      </p:sp>
    </p:spTree>
    <p:extLst>
      <p:ext uri="{BB962C8B-B14F-4D97-AF65-F5344CB8AC3E}">
        <p14:creationId xmlns:p14="http://schemas.microsoft.com/office/powerpoint/2010/main" val="20233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154C595F-722D-4BAA-B54E-A2BB469E1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4901" t="25827" r="10600" b="56612"/>
          <a:stretch/>
        </p:blipFill>
        <p:spPr>
          <a:xfrm>
            <a:off x="1831622" y="190500"/>
            <a:ext cx="7159978" cy="899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5D0BC1-BEC2-4F4A-9C94-4FE81A932855}"/>
              </a:ext>
            </a:extLst>
          </p:cNvPr>
          <p:cNvSpPr txBox="1"/>
          <p:nvPr/>
        </p:nvSpPr>
        <p:spPr>
          <a:xfrm>
            <a:off x="2166850" y="1520578"/>
            <a:ext cx="66494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حددي المتغير المستقل والتابع والثوابت والضابط في هذه التجربة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084C239-39BB-4496-AEF3-D774B8BA5022}"/>
              </a:ext>
            </a:extLst>
          </p:cNvPr>
          <p:cNvSpPr txBox="1"/>
          <p:nvPr/>
        </p:nvSpPr>
        <p:spPr>
          <a:xfrm>
            <a:off x="4437610" y="2038915"/>
            <a:ext cx="44670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المتغير المستقل : البطاريات 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المتغير التابع : زمن الإضاءة 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الثوابت :نوع المصابيح 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الضابط : لا يوجد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05D97F0-4285-4F8F-A4E3-6ECEED0CE9DE}"/>
              </a:ext>
            </a:extLst>
          </p:cNvPr>
          <p:cNvSpPr txBox="1"/>
          <p:nvPr/>
        </p:nvSpPr>
        <p:spPr>
          <a:xfrm>
            <a:off x="1831622" y="3486538"/>
            <a:ext cx="66494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كيف يمكن لفاطمة ان </a:t>
            </a:r>
            <a:r>
              <a:rPr lang="ar-SA" sz="2400" b="1" dirty="0" err="1">
                <a:solidFill>
                  <a:schemeClr val="accent4">
                    <a:lumMod val="75000"/>
                  </a:schemeClr>
                </a:solidFill>
              </a:rPr>
              <a:t>تتاكد</a:t>
            </a: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 من صحة نتائجها ؟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C0051B8-7E70-46EE-9020-E8EBD31F9F9C}"/>
              </a:ext>
            </a:extLst>
          </p:cNvPr>
          <p:cNvSpPr txBox="1"/>
          <p:nvPr/>
        </p:nvSpPr>
        <p:spPr>
          <a:xfrm>
            <a:off x="2338454" y="4025178"/>
            <a:ext cx="44670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إعادة التجربة 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استخدام البطاريات في أجهزة أخرى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F0ABCB7-536E-4D9E-B19F-F4D9A4E56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C67AB90E-AE32-4B64-81DB-EF105FFF8F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2089637"/>
                  </p:ext>
                </p:extLst>
              </p:nvPr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C67AB90E-AE32-4B64-81DB-EF105FFF8F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9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487</Words>
  <Application>Microsoft Office PowerPoint</Application>
  <PresentationFormat>عرض على الشاشة (16:9)</PresentationFormat>
  <Paragraphs>168</Paragraphs>
  <Slides>13</Slides>
  <Notes>9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Fredoka One</vt:lpstr>
      <vt:lpstr>Arial</vt:lpstr>
      <vt:lpstr>Barlow Medium</vt:lpstr>
      <vt:lpstr>Barlow SemiBold</vt:lpstr>
      <vt:lpstr>Roboto Condensed Light</vt:lpstr>
      <vt:lpstr>Science Subject for High School - 9th Grade: Cell Biology</vt:lpstr>
      <vt:lpstr>1_Science Subject for High School - 9th Grade: Cell Biology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ود الردادي</dc:creator>
  <cp:lastModifiedBy>وديان الردادي</cp:lastModifiedBy>
  <cp:revision>16</cp:revision>
  <dcterms:modified xsi:type="dcterms:W3CDTF">2021-09-09T04:10:12Z</dcterms:modified>
</cp:coreProperties>
</file>