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1pPr>
    <a:lvl2pPr marL="0" marR="0" indent="2286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2pPr>
    <a:lvl3pPr marL="0" marR="0" indent="4572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3pPr>
    <a:lvl4pPr marL="0" marR="0" indent="6858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4pPr>
    <a:lvl5pPr marL="0" marR="0" indent="9144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5pPr>
    <a:lvl6pPr marL="0" marR="0" indent="11430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6pPr>
    <a:lvl7pPr marL="0" marR="0" indent="13716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7pPr>
    <a:lvl8pPr marL="0" marR="0" indent="16002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8pPr>
    <a:lvl9pPr marL="0" marR="0" indent="18288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wholeTbl>
    <a:band2H>
      <a:tcTxStyle b="def" i="def"/>
      <a:tcStyle>
        <a:tcBdr/>
        <a:fill>
          <a:solidFill>
            <a:srgbClr val="FFFFFF">
              <a:alpha val="60000"/>
            </a:srgbClr>
          </a:solidFill>
        </a:fill>
      </a:tcStyle>
    </a:band2H>
    <a:firstCol>
      <a:tcTxStyle b="off" i="off">
        <a:fontRef idx="minor">
          <a:srgbClr val="FFFFFF"/>
        </a:fontRef>
        <a:srgbClr val="FFFFFF"/>
      </a:tcTxStyle>
      <a:tcStyle>
        <a:tcBdr>
          <a:left>
            <a:ln w="12700" cap="flat">
              <a:solidFill>
                <a:srgbClr val="DBDFD4"/>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7BB759"/>
          </a:solidFill>
        </a:fill>
      </a:tcStyle>
    </a:firstCol>
    <a:lastRow>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25400" cap="flat">
              <a:solidFill>
                <a:srgbClr val="94DBE2"/>
              </a:solidFill>
              <a:prstDash val="solid"/>
              <a:miter lim="400000"/>
            </a:ln>
          </a:top>
          <a:bottom>
            <a:ln w="12700" cap="flat">
              <a:solidFill>
                <a:srgbClr val="DBDFD4"/>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lastRow>
    <a:firstRow>
      <a:tcTxStyle b="off" i="off">
        <a:fontRef idx="min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DBDFD4"/>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chemeClr val="accent1">
              <a:hueOff val="-218139"/>
              <a:satOff val="-11670"/>
              <a:lumOff val="-10226"/>
              <a:alpha val="90000"/>
            </a:scheme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18139"/>
              <a:satOff val="-11670"/>
              <a:lumOff val="-10226"/>
              <a:alpha val="66000"/>
            </a:schemeClr>
          </a:solidFill>
        </a:fill>
      </a:tcStyle>
    </a:wholeTbl>
    <a:band2H>
      <a:tcTxStyle b="def" i="def"/>
      <a:tcStyle>
        <a:tcBdr/>
        <a:fill>
          <a:solidFill>
            <a:schemeClr val="accent1">
              <a:hueOff val="-218139"/>
              <a:satOff val="-11670"/>
              <a:lumOff val="-10226"/>
              <a:alpha val="39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4A1C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firstRow>
  </a:tblStyle>
  <a:tblStyle styleId="{EEE7283C-3CF3-47DC-8721-378D4A62B228}" styleName="">
    <a:tblBg/>
    <a:wholeTbl>
      <a:tcTxStyle b="off" i="off">
        <a:fontRef idx="minor">
          <a:srgbClr val="EE7C00"/>
        </a:fontRef>
        <a:srgbClr val="EE7C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wholeTbl>
    <a:band2H>
      <a:tcTxStyle b="def" i="def"/>
      <a:tcStyle>
        <a:tcBdr/>
        <a:fill>
          <a:solidFill>
            <a:srgbClr val="FEFFF6">
              <a:alpha val="72000"/>
            </a:srgbClr>
          </a:solidFill>
        </a:fill>
      </a:tcStyle>
    </a:band2H>
    <a:firstCol>
      <a:tcTxStyle b="off" i="off">
        <a:fontRef idx="minor">
          <a:srgbClr val="E35015"/>
        </a:fontRef>
        <a:srgbClr val="E35015"/>
      </a:tcTxStyle>
      <a:tcStyle>
        <a:tcBdr>
          <a:left>
            <a:ln w="0" cap="flat">
              <a:noFill/>
              <a:miter lim="400000"/>
            </a:ln>
          </a:left>
          <a:right>
            <a:ln w="25400" cap="flat">
              <a:solidFill>
                <a:srgbClr val="AAE6E6"/>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firstCol>
    <a:lastRow>
      <a:tcTxStyle b="off" i="off">
        <a:fontRef idx="minor">
          <a:srgbClr val="653F2A"/>
        </a:fontRef>
        <a:srgbClr val="653F2A"/>
      </a:tcTxStyle>
      <a:tcStyle>
        <a:tcBdr>
          <a:left>
            <a:ln w="12700" cap="flat">
              <a:noFill/>
              <a:miter lim="400000"/>
            </a:ln>
          </a:left>
          <a:right>
            <a:ln w="12700" cap="flat">
              <a:noFill/>
              <a:miter lim="400000"/>
            </a:ln>
          </a:right>
          <a:top>
            <a:ln w="25400" cap="flat">
              <a:solidFill>
                <a:srgbClr val="AAE6E6"/>
              </a:solidFill>
              <a:custDash>
                <a:ds d="200000" sp="200000"/>
              </a:custDash>
              <a:miter lim="400000"/>
            </a:ln>
          </a:top>
          <a:bottom>
            <a:ln w="0" cap="flat">
              <a:noFill/>
              <a:miter lim="400000"/>
            </a:ln>
          </a:bottom>
          <a:insideH>
            <a:ln w="12700" cap="flat">
              <a:noFill/>
              <a:miter lim="400000"/>
            </a:ln>
          </a:insideH>
          <a:insideV>
            <a:ln w="12700" cap="flat">
              <a:noFill/>
              <a:miter lim="400000"/>
            </a:ln>
          </a:insideV>
        </a:tcBdr>
        <a:fill>
          <a:solidFill>
            <a:srgbClr val="FEFFF6">
              <a:alpha val="81000"/>
            </a:srgbClr>
          </a:solidFill>
        </a:fill>
      </a:tcStyle>
    </a:lastRow>
    <a:firstRow>
      <a:tcTxStyle b="off" i="off">
        <a:fontRef idx="minor">
          <a:srgbClr val="653F2A"/>
        </a:fontRef>
        <a:srgbClr val="653F2A"/>
      </a:tcTxStyle>
      <a:tcStyle>
        <a:tcBdr>
          <a:left>
            <a:ln w="12700" cap="flat">
              <a:noFill/>
              <a:miter lim="400000"/>
            </a:ln>
          </a:left>
          <a:right>
            <a:ln w="12700" cap="flat">
              <a:noFill/>
              <a:miter lim="400000"/>
            </a:ln>
          </a:right>
          <a:top>
            <a:ln w="0" cap="flat">
              <a:noFill/>
              <a:miter lim="400000"/>
            </a:ln>
          </a:top>
          <a:bottom>
            <a:ln w="25400" cap="flat">
              <a:solidFill>
                <a:srgbClr val="AAE6E6"/>
              </a:solidFill>
              <a:custDash>
                <a:ds d="200000" sp="200000"/>
              </a:custDash>
              <a:miter lim="400000"/>
            </a:ln>
          </a:bottom>
          <a:insideH>
            <a:ln w="12700" cap="flat">
              <a:noFill/>
              <a:miter lim="400000"/>
            </a:ln>
          </a:insideH>
          <a:insideV>
            <a:ln w="12700" cap="flat">
              <a:noFill/>
              <a:miter lim="400000"/>
            </a:ln>
          </a:insideV>
        </a:tcBdr>
        <a:fill>
          <a:solidFill>
            <a:srgbClr val="FEFFF6">
              <a:alpha val="81000"/>
            </a:srgbClr>
          </a:solidFill>
        </a:fill>
      </a:tcStyle>
    </a:firstRow>
  </a:tblStyle>
  <a:tblStyle styleId="{CF821DB8-F4EB-4A41-A1BA-3FCAFE7338EE}" styleName="">
    <a:tblBg/>
    <a:wholeTbl>
      <a:tcTxStyle b="off" i="off">
        <a:fontRef idx="major">
          <a:srgbClr val="006288"/>
        </a:fontRef>
        <a:srgbClr val="006288"/>
      </a:tcTxStyle>
      <a:tcStyle>
        <a:tcBdr>
          <a:left>
            <a:ln w="12700" cap="flat">
              <a:solidFill>
                <a:srgbClr val="FFFFFF">
                  <a:alpha val="66000"/>
                </a:srgbClr>
              </a:solidFill>
              <a:prstDash val="solid"/>
              <a:miter lim="400000"/>
            </a:ln>
          </a:left>
          <a:right>
            <a:ln w="12700" cap="flat">
              <a:solidFill>
                <a:srgbClr val="FFFFFF">
                  <a:alpha val="66000"/>
                </a:srgbClr>
              </a:solidFill>
              <a:prstDash val="solid"/>
              <a:miter lim="400000"/>
            </a:ln>
          </a:right>
          <a:top>
            <a:ln w="12700" cap="flat">
              <a:solidFill>
                <a:srgbClr val="FFFFFF">
                  <a:alpha val="66000"/>
                </a:srgbClr>
              </a:solidFill>
              <a:prstDash val="solid"/>
              <a:miter lim="400000"/>
            </a:ln>
          </a:top>
          <a:bottom>
            <a:ln w="12700" cap="flat">
              <a:solidFill>
                <a:srgbClr val="FFFFFF">
                  <a:alpha val="66000"/>
                </a:srgbClr>
              </a:solidFill>
              <a:prstDash val="solid"/>
              <a:miter lim="400000"/>
            </a:ln>
          </a:bottom>
          <a:insideH>
            <a:ln w="12700" cap="flat">
              <a:solidFill>
                <a:srgbClr val="FFFFFF">
                  <a:alpha val="66000"/>
                </a:srgbClr>
              </a:solidFill>
              <a:prstDash val="solid"/>
              <a:miter lim="400000"/>
            </a:ln>
          </a:insideH>
          <a:insideV>
            <a:ln w="12700" cap="flat">
              <a:solidFill>
                <a:srgbClr val="FFFFFF">
                  <a:alpha val="66000"/>
                </a:srgbClr>
              </a:solidFill>
              <a:prstDash val="solid"/>
              <a:miter lim="400000"/>
            </a:ln>
          </a:insideV>
        </a:tcBdr>
        <a:fill>
          <a:noFill/>
        </a:fill>
      </a:tcStyle>
    </a:wholeTbl>
    <a:band2H>
      <a:tcTxStyle b="def" i="def"/>
      <a:tcStyle>
        <a:tcBdr/>
        <a:fill>
          <a:solidFill>
            <a:srgbClr val="006288">
              <a:alpha val="12000"/>
            </a:srgbClr>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87B2"/>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firstRow>
  </a:tblStyle>
  <a:tblStyle styleId="{33BA23B1-9221-436E-865A-0063620EA4FD}" styleName="">
    <a:tblBg/>
    <a:wholeTbl>
      <a:tcTxStyle b="off" i="off">
        <a:fontRef idx="major">
          <a:srgbClr val="444444"/>
        </a:fontRef>
        <a:srgbClr val="444444"/>
      </a:tcTxStyle>
      <a:tcStyle>
        <a:tcBdr>
          <a:left>
            <a:ln w="12700" cap="flat">
              <a:noFill/>
              <a:miter lim="400000"/>
            </a:ln>
          </a:left>
          <a:right>
            <a:ln w="12700" cap="flat">
              <a:noFill/>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FFFFFF"/>
          </a:solidFill>
        </a:fill>
      </a:tcStyle>
    </a:wholeTbl>
    <a:band2H>
      <a:tcTxStyle b="def" i="def"/>
      <a:tcStyle>
        <a:tcBdr/>
        <a:fill>
          <a:solidFill>
            <a:srgbClr val="F7F7F7"/>
          </a:solidFill>
        </a:fill>
      </a:tcStyle>
    </a:band2H>
    <a:firstCol>
      <a:tcTxStyle b="off" i="off">
        <a:fontRef idx="major">
          <a:srgbClr val="444444"/>
        </a:fontRef>
        <a:srgbClr val="444444"/>
      </a:tcTxStyle>
      <a:tcStyle>
        <a:tcBdr>
          <a:left>
            <a:ln w="12700" cap="flat">
              <a:noFill/>
              <a:miter lim="400000"/>
            </a:ln>
          </a:left>
          <a:right>
            <a:ln w="12700" cap="flat">
              <a:solidFill>
                <a:srgbClr val="DBDFD3"/>
              </a:solidFill>
              <a:prstDash val="solid"/>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E8E9E8"/>
          </a:solidFill>
        </a:fill>
      </a:tcStyle>
    </a:firstCol>
    <a:lastRow>
      <a:tcTxStyle b="off" i="off">
        <a:fontRef idx="major">
          <a:srgbClr val="444444"/>
        </a:fontRef>
        <a:srgbClr val="444444"/>
      </a:tcTxStyle>
      <a:tcStyle>
        <a:tcBdr>
          <a:left>
            <a:ln w="12700" cap="flat">
              <a:noFill/>
              <a:miter lim="400000"/>
            </a:ln>
          </a:left>
          <a:right>
            <a:ln w="12700" cap="flat">
              <a:noFill/>
              <a:miter lim="400000"/>
            </a:ln>
          </a:right>
          <a:top>
            <a:ln w="25400" cap="flat">
              <a:solidFill>
                <a:srgbClr val="DBDFD3"/>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DBDFD3"/>
              </a:solidFill>
              <a:prstDash val="solid"/>
              <a:miter lim="400000"/>
            </a:ln>
          </a:bottom>
          <a:insideH>
            <a:ln w="12700" cap="flat">
              <a:noFill/>
              <a:miter lim="400000"/>
            </a:ln>
          </a:insideH>
          <a:insideV>
            <a:ln w="12700" cap="flat">
              <a:noFill/>
              <a:miter lim="400000"/>
            </a:ln>
          </a:insideV>
        </a:tcBdr>
        <a:fill>
          <a:solidFill>
            <a:srgbClr val="3D3D3D"/>
          </a:solidFill>
        </a:fill>
      </a:tcStyle>
    </a:firstRow>
  </a:tblStyle>
  <a:tblStyle styleId="{2708684C-4D16-4618-839F-0558EEFCDFE6}" styleName="">
    <a:tblBg/>
    <a:wholeTbl>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b="def" i="def"/>
      <a:tcStyle>
        <a:tcBdr/>
        <a:fill>
          <a:solidFill>
            <a:srgbClr val="106AA0">
              <a:alpha val="14000"/>
            </a:srgbClr>
          </a:solidFill>
        </a:fill>
      </a:tcStyle>
    </a:band2H>
    <a:firstCol>
      <a:tcTxStyle b="off" i="off">
        <a:fontRef idx="major">
          <a:srgbClr val="006288"/>
        </a:fontRef>
        <a:srgbClr val="006288"/>
      </a:tcTxStyle>
      <a:tcStyle>
        <a:tcBdr>
          <a:left>
            <a:ln w="12700" cap="flat">
              <a:noFill/>
              <a:miter lim="400000"/>
            </a:ln>
          </a:left>
          <a:right>
            <a:ln w="38100" cap="flat">
              <a:solidFill>
                <a:srgbClr val="FFFFFF"/>
              </a:solidFill>
              <a:prstDash val="solid"/>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firstCol>
    <a:la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38100" cap="flat">
              <a:solidFill>
                <a:srgbClr val="FFFFFF"/>
              </a:solidFill>
              <a:prstDash val="solid"/>
              <a:miter lim="400000"/>
            </a:ln>
          </a:top>
          <a:bottom>
            <a:ln w="12700" cap="flat">
              <a:noFill/>
              <a:miter lim="400000"/>
            </a:ln>
          </a:bottom>
          <a:insideH>
            <a:ln w="12700" cap="flat">
              <a:noFill/>
              <a:miter lim="400000"/>
            </a:ln>
          </a:insideH>
          <a:insideV>
            <a:ln w="25400" cap="flat">
              <a:solidFill>
                <a:srgbClr val="FFFFFF"/>
              </a:solidFill>
              <a:custDash>
                <a:ds d="200000" sp="200000"/>
              </a:custDash>
              <a:miter lim="400000"/>
            </a:ln>
          </a:insideV>
        </a:tcBdr>
        <a:fill>
          <a:noFill/>
        </a:fill>
      </a:tcStyle>
    </a:lastRow>
    <a:fir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12700" cap="flat">
              <a:noFill/>
              <a:miter lim="400000"/>
            </a:ln>
          </a:top>
          <a:bottom>
            <a:ln w="38100" cap="flat">
              <a:solidFill>
                <a:srgbClr val="FFFFFF"/>
              </a:solidFill>
              <a:prstDash val="solid"/>
              <a:miter lim="400000"/>
            </a:ln>
          </a:bottom>
          <a:insideH>
            <a:ln w="12700" cap="flat">
              <a:noFill/>
              <a:miter lim="400000"/>
            </a:ln>
          </a:insideH>
          <a:insideV>
            <a:ln w="254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1" name="Shape 201"/>
          <p:cNvSpPr/>
          <p:nvPr>
            <p:ph type="sldImg"/>
          </p:nvPr>
        </p:nvSpPr>
        <p:spPr>
          <a:xfrm>
            <a:off x="1143000" y="685800"/>
            <a:ext cx="4572000" cy="3429000"/>
          </a:xfrm>
          <a:prstGeom prst="rect">
            <a:avLst/>
          </a:prstGeom>
        </p:spPr>
        <p:txBody>
          <a:bodyPr/>
          <a:lstStyle/>
          <a:p>
            <a:pPr/>
          </a:p>
        </p:txBody>
      </p:sp>
      <p:sp>
        <p:nvSpPr>
          <p:cNvPr id="202" name="Shape 20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5.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image" Target="../media/image5.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العنوان والعنوان الفرعي">
    <p:spTree>
      <p:nvGrpSpPr>
        <p:cNvPr id="1" name=""/>
        <p:cNvGrpSpPr/>
        <p:nvPr/>
      </p:nvGrpSpPr>
      <p:grpSpPr>
        <a:xfrm>
          <a:off x="0" y="0"/>
          <a:ext cx="0" cy="0"/>
          <a:chOff x="0" y="0"/>
          <a:chExt cx="0" cy="0"/>
        </a:xfrm>
      </p:grpSpPr>
      <p:pic>
        <p:nvPicPr>
          <p:cNvPr id="19"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20" name="chalk_line-2.png" descr="chalk_line-2.png"/>
          <p:cNvPicPr>
            <a:picLocks noChangeAspect="1"/>
          </p:cNvPicPr>
          <p:nvPr/>
        </p:nvPicPr>
        <p:blipFill>
          <a:blip r:embed="rId3">
            <a:extLst/>
          </a:blip>
          <a:stretch>
            <a:fillRect/>
          </a:stretch>
        </p:blipFill>
        <p:spPr>
          <a:xfrm>
            <a:off x="5168900" y="1321246"/>
            <a:ext cx="7835900" cy="7934466"/>
          </a:xfrm>
          <a:prstGeom prst="rect">
            <a:avLst/>
          </a:prstGeom>
          <a:ln w="12700">
            <a:miter lim="400000"/>
          </a:ln>
        </p:spPr>
      </p:pic>
      <p:pic>
        <p:nvPicPr>
          <p:cNvPr id="21" name="scrapbook_cover_title_hi.png" descr="scrapbook_cover_title_hi.png"/>
          <p:cNvPicPr>
            <a:picLocks noChangeAspect="0"/>
          </p:cNvPicPr>
          <p:nvPr/>
        </p:nvPicPr>
        <p:blipFill>
          <a:blip r:embed="rId4">
            <a:extLst/>
          </a:blip>
          <a:stretch>
            <a:fillRect/>
          </a:stretch>
        </p:blipFill>
        <p:spPr>
          <a:xfrm>
            <a:off x="640735" y="2781300"/>
            <a:ext cx="11760201" cy="4178300"/>
          </a:xfrm>
          <a:prstGeom prst="rect">
            <a:avLst/>
          </a:prstGeom>
          <a:ln w="12700">
            <a:miter lim="400000"/>
          </a:ln>
        </p:spPr>
      </p:pic>
      <p:sp>
        <p:nvSpPr>
          <p:cNvPr id="22" name="نص العنوان"/>
          <p:cNvSpPr txBox="1"/>
          <p:nvPr>
            <p:ph type="title"/>
          </p:nvPr>
        </p:nvSpPr>
        <p:spPr>
          <a:xfrm>
            <a:off x="1270000" y="2959100"/>
            <a:ext cx="10464800" cy="2286000"/>
          </a:xfrm>
          <a:prstGeom prst="rect">
            <a:avLst/>
          </a:prstGeom>
        </p:spPr>
        <p:txBody>
          <a:bodyPr anchor="b"/>
          <a:lstStyle>
            <a:lvl1pPr rtl="1">
              <a:defRPr>
                <a:solidFill>
                  <a:srgbClr val="292929">
                    <a:alpha val="93000"/>
                  </a:srgbClr>
                </a:solidFill>
                <a:latin typeface="+mj-lt"/>
                <a:ea typeface="+mj-ea"/>
                <a:cs typeface="+mj-cs"/>
                <a:sym typeface="Geeza Pro Regular"/>
              </a:defRPr>
            </a:lvl1pPr>
          </a:lstStyle>
          <a:p>
            <a:pPr/>
            <a:r>
              <a:t>نص العنوان</a:t>
            </a:r>
          </a:p>
        </p:txBody>
      </p:sp>
      <p:sp>
        <p:nvSpPr>
          <p:cNvPr id="23" name="مستوى النص الأول…"/>
          <p:cNvSpPr txBox="1"/>
          <p:nvPr>
            <p:ph type="body" sz="quarter" idx="1"/>
          </p:nvPr>
        </p:nvSpPr>
        <p:spPr>
          <a:xfrm>
            <a:off x="1270000" y="5283200"/>
            <a:ext cx="10464800" cy="1308100"/>
          </a:xfrm>
          <a:prstGeom prst="rect">
            <a:avLst/>
          </a:prstGeom>
        </p:spPr>
        <p:txBody>
          <a:bodyPr anchor="t"/>
          <a:lstStyle>
            <a:lvl1pPr marL="0" indent="0" algn="ctr">
              <a:spcBef>
                <a:spcPts val="0"/>
              </a:spcBef>
              <a:buSzTx/>
              <a:buNone/>
              <a:defRPr sz="3800">
                <a:solidFill>
                  <a:schemeClr val="accent5">
                    <a:hueOff val="-188353"/>
                    <a:satOff val="-10165"/>
                    <a:lumOff val="-10285"/>
                  </a:schemeClr>
                </a:solidFill>
              </a:defRPr>
            </a:lvl1pPr>
            <a:lvl2pPr marL="0" indent="228600" algn="ctr">
              <a:spcBef>
                <a:spcPts val="0"/>
              </a:spcBef>
              <a:buSzTx/>
              <a:buNone/>
              <a:defRPr sz="3800">
                <a:solidFill>
                  <a:schemeClr val="accent5">
                    <a:hueOff val="-188353"/>
                    <a:satOff val="-10165"/>
                    <a:lumOff val="-10285"/>
                  </a:schemeClr>
                </a:solidFill>
              </a:defRPr>
            </a:lvl2pPr>
            <a:lvl3pPr marL="0" indent="457200" algn="ctr">
              <a:spcBef>
                <a:spcPts val="0"/>
              </a:spcBef>
              <a:buSzTx/>
              <a:buNone/>
              <a:defRPr sz="3800">
                <a:solidFill>
                  <a:schemeClr val="accent5">
                    <a:hueOff val="-188353"/>
                    <a:satOff val="-10165"/>
                    <a:lumOff val="-10285"/>
                  </a:schemeClr>
                </a:solidFill>
              </a:defRPr>
            </a:lvl3pPr>
            <a:lvl4pPr marL="0" indent="685800" algn="ctr">
              <a:spcBef>
                <a:spcPts val="0"/>
              </a:spcBef>
              <a:buSzTx/>
              <a:buNone/>
              <a:defRPr sz="3800">
                <a:solidFill>
                  <a:schemeClr val="accent5">
                    <a:hueOff val="-188353"/>
                    <a:satOff val="-10165"/>
                    <a:lumOff val="-10285"/>
                  </a:schemeClr>
                </a:solidFill>
              </a:defRPr>
            </a:lvl4pPr>
            <a:lvl5pPr marL="0" indent="914400" algn="ctr">
              <a:spcBef>
                <a:spcPts val="0"/>
              </a:spcBef>
              <a:buSzTx/>
              <a:buNone/>
              <a:defRPr sz="3800">
                <a:solidFill>
                  <a:schemeClr val="accent5">
                    <a:hueOff val="-188353"/>
                    <a:satOff val="-10165"/>
                    <a:lumOff val="-10285"/>
                  </a:schemeClr>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اقتباس">
    <p:spTree>
      <p:nvGrpSpPr>
        <p:cNvPr id="1" name=""/>
        <p:cNvGrpSpPr/>
        <p:nvPr/>
      </p:nvGrpSpPr>
      <p:grpSpPr>
        <a:xfrm>
          <a:off x="0" y="0"/>
          <a:ext cx="0" cy="0"/>
          <a:chOff x="0" y="0"/>
          <a:chExt cx="0" cy="0"/>
        </a:xfrm>
      </p:grpSpPr>
      <p:pic>
        <p:nvPicPr>
          <p:cNvPr id="154"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55"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156"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157"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158"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159"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160"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161"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162" name="&quot;قم بكتابة الرقم هنا.&quot;"/>
          <p:cNvSpPr txBox="1"/>
          <p:nvPr>
            <p:ph type="body" sz="quarter" idx="13"/>
          </p:nvPr>
        </p:nvSpPr>
        <p:spPr>
          <a:xfrm>
            <a:off x="1270000" y="4523524"/>
            <a:ext cx="10464800" cy="693852"/>
          </a:xfrm>
          <a:prstGeom prst="rect">
            <a:avLst/>
          </a:prstGeom>
        </p:spPr>
        <p:txBody>
          <a:bodyPr>
            <a:spAutoFit/>
          </a:bodyPr>
          <a:lstStyle>
            <a:lvl1pPr marL="0" indent="0" algn="ctr">
              <a:spcBef>
                <a:spcPts val="0"/>
              </a:spcBef>
              <a:buSzTx/>
              <a:buNone/>
            </a:lvl1pPr>
          </a:lstStyle>
          <a:p>
            <a:pPr/>
            <a:r>
              <a:t>"قم بكتابة الرقم هنا."</a:t>
            </a:r>
          </a:p>
        </p:txBody>
      </p:sp>
      <p:sp>
        <p:nvSpPr>
          <p:cNvPr id="163" name="– باسل أسعد"/>
          <p:cNvSpPr txBox="1"/>
          <p:nvPr>
            <p:ph type="body" sz="quarter" idx="14"/>
          </p:nvPr>
        </p:nvSpPr>
        <p:spPr>
          <a:xfrm>
            <a:off x="1270000" y="6362700"/>
            <a:ext cx="10464800" cy="500668"/>
          </a:xfrm>
          <a:prstGeom prst="rect">
            <a:avLst/>
          </a:prstGeom>
        </p:spPr>
        <p:txBody>
          <a:bodyPr anchor="t">
            <a:spAutoFit/>
          </a:bodyPr>
          <a:lstStyle>
            <a:lvl1pPr marL="0" indent="0" algn="ctr">
              <a:spcBef>
                <a:spcPts val="0"/>
              </a:spcBef>
              <a:buSzTx/>
              <a:buNone/>
              <a:defRPr sz="2400"/>
            </a:lvl1pPr>
          </a:lstStyle>
          <a:p>
            <a:pPr/>
            <a:r>
              <a:t>– باسل أسعد</a:t>
            </a:r>
          </a:p>
        </p:txBody>
      </p:sp>
      <p:sp>
        <p:nvSpPr>
          <p:cNvPr id="16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صورة">
    <p:spTree>
      <p:nvGrpSpPr>
        <p:cNvPr id="1" name=""/>
        <p:cNvGrpSpPr/>
        <p:nvPr/>
      </p:nvGrpSpPr>
      <p:grpSpPr>
        <a:xfrm>
          <a:off x="0" y="0"/>
          <a:ext cx="0" cy="0"/>
          <a:chOff x="0" y="0"/>
          <a:chExt cx="0" cy="0"/>
        </a:xfrm>
      </p:grpSpPr>
      <p:pic>
        <p:nvPicPr>
          <p:cNvPr id="17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72"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173"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174"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175"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176"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177"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178"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179" name="صورة"/>
          <p:cNvSpPr/>
          <p:nvPr>
            <p:ph type="pic" idx="13"/>
          </p:nvPr>
        </p:nvSpPr>
        <p:spPr>
          <a:xfrm>
            <a:off x="-705004" y="-25179"/>
            <a:ext cx="14792489" cy="9861660"/>
          </a:xfrm>
          <a:prstGeom prst="rect">
            <a:avLst/>
          </a:prstGeom>
        </p:spPr>
        <p:txBody>
          <a:bodyPr lIns="91439" tIns="45719" rIns="91439" bIns="45719" anchor="t">
            <a:noAutofit/>
          </a:bodyPr>
          <a:lstStyle/>
          <a:p>
            <a:pPr/>
          </a:p>
        </p:txBody>
      </p:sp>
      <p:sp>
        <p:nvSpPr>
          <p:cNvPr id="18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فارغ">
    <p:spTree>
      <p:nvGrpSpPr>
        <p:cNvPr id="1" name=""/>
        <p:cNvGrpSpPr/>
        <p:nvPr/>
      </p:nvGrpSpPr>
      <p:grpSpPr>
        <a:xfrm>
          <a:off x="0" y="0"/>
          <a:ext cx="0" cy="0"/>
          <a:chOff x="0" y="0"/>
          <a:chExt cx="0" cy="0"/>
        </a:xfrm>
      </p:grpSpPr>
      <p:pic>
        <p:nvPicPr>
          <p:cNvPr id="187"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88"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189"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190"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191"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192"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193"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194"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19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صورة - أفقية">
    <p:spTree>
      <p:nvGrpSpPr>
        <p:cNvPr id="1" name=""/>
        <p:cNvGrpSpPr/>
        <p:nvPr/>
      </p:nvGrpSpPr>
      <p:grpSpPr>
        <a:xfrm>
          <a:off x="0" y="0"/>
          <a:ext cx="0" cy="0"/>
          <a:chOff x="0" y="0"/>
          <a:chExt cx="0" cy="0"/>
        </a:xfrm>
      </p:grpSpPr>
      <p:pic>
        <p:nvPicPr>
          <p:cNvPr id="3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32"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33"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34"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35"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36"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37"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38"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39" name="صورة"/>
          <p:cNvSpPr/>
          <p:nvPr>
            <p:ph type="pic" idx="13"/>
          </p:nvPr>
        </p:nvSpPr>
        <p:spPr>
          <a:xfrm>
            <a:off x="1270000" y="-12700"/>
            <a:ext cx="10464800" cy="6976534"/>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40" name="نص العنوان"/>
          <p:cNvSpPr txBox="1"/>
          <p:nvPr>
            <p:ph type="title"/>
          </p:nvPr>
        </p:nvSpPr>
        <p:spPr>
          <a:xfrm>
            <a:off x="1270000" y="6223000"/>
            <a:ext cx="10464800" cy="1485900"/>
          </a:xfrm>
          <a:prstGeom prst="rect">
            <a:avLst/>
          </a:prstGeom>
        </p:spPr>
        <p:txBody>
          <a:bodyPr anchor="b"/>
          <a:lstStyle>
            <a:lvl1pPr rtl="1">
              <a:defRPr>
                <a:solidFill>
                  <a:srgbClr val="292929">
                    <a:alpha val="93000"/>
                  </a:srgbClr>
                </a:solidFill>
                <a:latin typeface="+mj-lt"/>
                <a:ea typeface="+mj-ea"/>
                <a:cs typeface="+mj-cs"/>
                <a:sym typeface="Geeza Pro Regular"/>
              </a:defRPr>
            </a:lvl1pPr>
          </a:lstStyle>
          <a:p>
            <a:pPr/>
            <a:r>
              <a:t>نص العنوان</a:t>
            </a:r>
          </a:p>
        </p:txBody>
      </p:sp>
      <p:sp>
        <p:nvSpPr>
          <p:cNvPr id="41" name="مستوى النص الأول…"/>
          <p:cNvSpPr txBox="1"/>
          <p:nvPr>
            <p:ph type="body" sz="quarter" idx="1"/>
          </p:nvPr>
        </p:nvSpPr>
        <p:spPr>
          <a:xfrm>
            <a:off x="1270000" y="7696200"/>
            <a:ext cx="10464800" cy="1206500"/>
          </a:xfrm>
          <a:prstGeom prst="rect">
            <a:avLst/>
          </a:prstGeom>
        </p:spPr>
        <p:txBody>
          <a:bodyPr anchor="t"/>
          <a:lstStyle>
            <a:lvl1pPr marL="0" indent="0" algn="ctr">
              <a:spcBef>
                <a:spcPts val="0"/>
              </a:spcBef>
              <a:buSzTx/>
              <a:buNone/>
              <a:defRPr sz="3800">
                <a:solidFill>
                  <a:schemeClr val="accent5">
                    <a:hueOff val="-188353"/>
                    <a:satOff val="-10165"/>
                    <a:lumOff val="-10285"/>
                  </a:schemeClr>
                </a:solidFill>
              </a:defRPr>
            </a:lvl1pPr>
            <a:lvl2pPr marL="0" indent="228600" algn="ctr">
              <a:spcBef>
                <a:spcPts val="0"/>
              </a:spcBef>
              <a:buSzTx/>
              <a:buNone/>
              <a:defRPr sz="3800">
                <a:solidFill>
                  <a:schemeClr val="accent5">
                    <a:hueOff val="-188353"/>
                    <a:satOff val="-10165"/>
                    <a:lumOff val="-10285"/>
                  </a:schemeClr>
                </a:solidFill>
              </a:defRPr>
            </a:lvl2pPr>
            <a:lvl3pPr marL="0" indent="457200" algn="ctr">
              <a:spcBef>
                <a:spcPts val="0"/>
              </a:spcBef>
              <a:buSzTx/>
              <a:buNone/>
              <a:defRPr sz="3800">
                <a:solidFill>
                  <a:schemeClr val="accent5">
                    <a:hueOff val="-188353"/>
                    <a:satOff val="-10165"/>
                    <a:lumOff val="-10285"/>
                  </a:schemeClr>
                </a:solidFill>
              </a:defRPr>
            </a:lvl3pPr>
            <a:lvl4pPr marL="0" indent="685800" algn="ctr">
              <a:spcBef>
                <a:spcPts val="0"/>
              </a:spcBef>
              <a:buSzTx/>
              <a:buNone/>
              <a:defRPr sz="3800">
                <a:solidFill>
                  <a:schemeClr val="accent5">
                    <a:hueOff val="-188353"/>
                    <a:satOff val="-10165"/>
                    <a:lumOff val="-10285"/>
                  </a:schemeClr>
                </a:solidFill>
              </a:defRPr>
            </a:lvl4pPr>
            <a:lvl5pPr marL="0" indent="914400" algn="ctr">
              <a:spcBef>
                <a:spcPts val="0"/>
              </a:spcBef>
              <a:buSzTx/>
              <a:buNone/>
              <a:defRPr sz="3800">
                <a:solidFill>
                  <a:schemeClr val="accent5">
                    <a:hueOff val="-188353"/>
                    <a:satOff val="-10165"/>
                    <a:lumOff val="-10285"/>
                  </a:schemeClr>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العنوان - الوسط">
    <p:spTree>
      <p:nvGrpSpPr>
        <p:cNvPr id="1" name=""/>
        <p:cNvGrpSpPr/>
        <p:nvPr/>
      </p:nvGrpSpPr>
      <p:grpSpPr>
        <a:xfrm>
          <a:off x="0" y="0"/>
          <a:ext cx="0" cy="0"/>
          <a:chOff x="0" y="0"/>
          <a:chExt cx="0" cy="0"/>
        </a:xfrm>
      </p:grpSpPr>
      <p:pic>
        <p:nvPicPr>
          <p:cNvPr id="49"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50" name="chalk_line-2.png" descr="chalk_line-2.png"/>
          <p:cNvPicPr>
            <a:picLocks noChangeAspect="1"/>
          </p:cNvPicPr>
          <p:nvPr/>
        </p:nvPicPr>
        <p:blipFill>
          <a:blip r:embed="rId3">
            <a:extLst/>
          </a:blip>
          <a:stretch>
            <a:fillRect/>
          </a:stretch>
        </p:blipFill>
        <p:spPr>
          <a:xfrm>
            <a:off x="5168900" y="1321246"/>
            <a:ext cx="7835900" cy="7934466"/>
          </a:xfrm>
          <a:prstGeom prst="rect">
            <a:avLst/>
          </a:prstGeom>
          <a:ln w="12700">
            <a:miter lim="400000"/>
          </a:ln>
        </p:spPr>
      </p:pic>
      <p:pic>
        <p:nvPicPr>
          <p:cNvPr id="51" name="scrapbook_cover_title_hi.png" descr="scrapbook_cover_title_hi.png"/>
          <p:cNvPicPr>
            <a:picLocks noChangeAspect="0"/>
          </p:cNvPicPr>
          <p:nvPr/>
        </p:nvPicPr>
        <p:blipFill>
          <a:blip r:embed="rId4">
            <a:extLst/>
          </a:blip>
          <a:stretch>
            <a:fillRect/>
          </a:stretch>
        </p:blipFill>
        <p:spPr>
          <a:xfrm>
            <a:off x="640735" y="2781300"/>
            <a:ext cx="11760201" cy="4178300"/>
          </a:xfrm>
          <a:prstGeom prst="rect">
            <a:avLst/>
          </a:prstGeom>
          <a:ln w="12700">
            <a:miter lim="400000"/>
          </a:ln>
        </p:spPr>
      </p:pic>
      <p:sp>
        <p:nvSpPr>
          <p:cNvPr id="52" name="نص العنوان"/>
          <p:cNvSpPr txBox="1"/>
          <p:nvPr>
            <p:ph type="title"/>
          </p:nvPr>
        </p:nvSpPr>
        <p:spPr>
          <a:xfrm>
            <a:off x="1270000" y="3733800"/>
            <a:ext cx="10464800" cy="2286000"/>
          </a:xfrm>
          <a:prstGeom prst="rect">
            <a:avLst/>
          </a:prstGeom>
        </p:spPr>
        <p:txBody>
          <a:bodyPr/>
          <a:lstStyle>
            <a:lvl1pPr rtl="1">
              <a:defRPr>
                <a:solidFill>
                  <a:srgbClr val="292929">
                    <a:alpha val="93000"/>
                  </a:srgbClr>
                </a:solidFill>
                <a:latin typeface="+mj-lt"/>
                <a:ea typeface="+mj-ea"/>
                <a:cs typeface="+mj-cs"/>
                <a:sym typeface="Geeza Pro Regular"/>
              </a:defRPr>
            </a:lvl1pPr>
          </a:lstStyle>
          <a:p>
            <a:pPr/>
            <a:r>
              <a:t>نص العنوان</a:t>
            </a:r>
          </a:p>
        </p:txBody>
      </p:sp>
      <p:sp>
        <p:nvSpPr>
          <p:cNvPr id="5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صورة - رأسية">
    <p:spTree>
      <p:nvGrpSpPr>
        <p:cNvPr id="1" name=""/>
        <p:cNvGrpSpPr/>
        <p:nvPr/>
      </p:nvGrpSpPr>
      <p:grpSpPr>
        <a:xfrm>
          <a:off x="0" y="0"/>
          <a:ext cx="0" cy="0"/>
          <a:chOff x="0" y="0"/>
          <a:chExt cx="0" cy="0"/>
        </a:xfrm>
      </p:grpSpPr>
      <p:pic>
        <p:nvPicPr>
          <p:cNvPr id="60"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61"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62"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63"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64"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65"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66"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67"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68" name="صورة"/>
          <p:cNvSpPr/>
          <p:nvPr>
            <p:ph type="pic" sz="half" idx="13"/>
          </p:nvPr>
        </p:nvSpPr>
        <p:spPr>
          <a:xfrm>
            <a:off x="6489700" y="1358900"/>
            <a:ext cx="5329646" cy="6908800"/>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69" name="نص العنوان"/>
          <p:cNvSpPr txBox="1"/>
          <p:nvPr>
            <p:ph type="title"/>
          </p:nvPr>
        </p:nvSpPr>
        <p:spPr>
          <a:xfrm>
            <a:off x="1079500" y="1358900"/>
            <a:ext cx="5054600" cy="3759200"/>
          </a:xfrm>
          <a:prstGeom prst="rect">
            <a:avLst/>
          </a:prstGeom>
        </p:spPr>
        <p:txBody>
          <a:bodyPr anchor="b"/>
          <a:lstStyle>
            <a:lvl1pPr rtl="1">
              <a:defRPr>
                <a:solidFill>
                  <a:srgbClr val="292929">
                    <a:alpha val="93000"/>
                  </a:srgbClr>
                </a:solidFill>
                <a:latin typeface="+mj-lt"/>
                <a:ea typeface="+mj-ea"/>
                <a:cs typeface="+mj-cs"/>
                <a:sym typeface="Geeza Pro Regular"/>
              </a:defRPr>
            </a:lvl1pPr>
          </a:lstStyle>
          <a:p>
            <a:pPr/>
            <a:r>
              <a:t>نص العنوان</a:t>
            </a:r>
          </a:p>
        </p:txBody>
      </p:sp>
      <p:sp>
        <p:nvSpPr>
          <p:cNvPr id="70" name="مستوى النص الأول…"/>
          <p:cNvSpPr txBox="1"/>
          <p:nvPr>
            <p:ph type="body" sz="quarter" idx="1"/>
          </p:nvPr>
        </p:nvSpPr>
        <p:spPr>
          <a:xfrm>
            <a:off x="1079500" y="5207000"/>
            <a:ext cx="5054600" cy="3149600"/>
          </a:xfrm>
          <a:prstGeom prst="rect">
            <a:avLst/>
          </a:prstGeom>
        </p:spPr>
        <p:txBody>
          <a:bodyPr anchor="t"/>
          <a:lstStyle>
            <a:lvl1pPr marL="0" indent="0" algn="ctr">
              <a:spcBef>
                <a:spcPts val="0"/>
              </a:spcBef>
              <a:buSzTx/>
              <a:buNone/>
              <a:defRPr sz="3800">
                <a:solidFill>
                  <a:schemeClr val="accent5">
                    <a:hueOff val="-188353"/>
                    <a:satOff val="-10165"/>
                    <a:lumOff val="-10285"/>
                  </a:schemeClr>
                </a:solidFill>
              </a:defRPr>
            </a:lvl1pPr>
            <a:lvl2pPr marL="0" indent="228600" algn="ctr">
              <a:spcBef>
                <a:spcPts val="0"/>
              </a:spcBef>
              <a:buSzTx/>
              <a:buNone/>
              <a:defRPr sz="3800">
                <a:solidFill>
                  <a:schemeClr val="accent5">
                    <a:hueOff val="-188353"/>
                    <a:satOff val="-10165"/>
                    <a:lumOff val="-10285"/>
                  </a:schemeClr>
                </a:solidFill>
              </a:defRPr>
            </a:lvl2pPr>
            <a:lvl3pPr marL="0" indent="457200" algn="ctr">
              <a:spcBef>
                <a:spcPts val="0"/>
              </a:spcBef>
              <a:buSzTx/>
              <a:buNone/>
              <a:defRPr sz="3800">
                <a:solidFill>
                  <a:schemeClr val="accent5">
                    <a:hueOff val="-188353"/>
                    <a:satOff val="-10165"/>
                    <a:lumOff val="-10285"/>
                  </a:schemeClr>
                </a:solidFill>
              </a:defRPr>
            </a:lvl3pPr>
            <a:lvl4pPr marL="0" indent="685800" algn="ctr">
              <a:spcBef>
                <a:spcPts val="0"/>
              </a:spcBef>
              <a:buSzTx/>
              <a:buNone/>
              <a:defRPr sz="3800">
                <a:solidFill>
                  <a:schemeClr val="accent5">
                    <a:hueOff val="-188353"/>
                    <a:satOff val="-10165"/>
                    <a:lumOff val="-10285"/>
                  </a:schemeClr>
                </a:solidFill>
              </a:defRPr>
            </a:lvl4pPr>
            <a:lvl5pPr marL="0" indent="914400" algn="ctr">
              <a:spcBef>
                <a:spcPts val="0"/>
              </a:spcBef>
              <a:buSzTx/>
              <a:buNone/>
              <a:defRPr sz="3800">
                <a:solidFill>
                  <a:schemeClr val="accent5">
                    <a:hueOff val="-188353"/>
                    <a:satOff val="-10165"/>
                    <a:lumOff val="-10285"/>
                  </a:schemeClr>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العنوان - أعلى">
    <p:spTree>
      <p:nvGrpSpPr>
        <p:cNvPr id="1" name=""/>
        <p:cNvGrpSpPr/>
        <p:nvPr/>
      </p:nvGrpSpPr>
      <p:grpSpPr>
        <a:xfrm>
          <a:off x="0" y="0"/>
          <a:ext cx="0" cy="0"/>
          <a:chOff x="0" y="0"/>
          <a:chExt cx="0" cy="0"/>
        </a:xfrm>
      </p:grpSpPr>
      <p:pic>
        <p:nvPicPr>
          <p:cNvPr id="78" name="dash-line.png" descr="dash-line.png"/>
          <p:cNvPicPr>
            <a:picLocks noChangeAspect="1"/>
          </p:cNvPicPr>
          <p:nvPr/>
        </p:nvPicPr>
        <p:blipFill>
          <a:blip r:embed="rId2">
            <a:extLst/>
          </a:blip>
          <a:srcRect l="0" t="21428" r="64508" b="16071"/>
          <a:stretch>
            <a:fillRect/>
          </a:stretch>
        </p:blipFill>
        <p:spPr>
          <a:xfrm>
            <a:off x="444500" y="1854200"/>
            <a:ext cx="12115800" cy="444500"/>
          </a:xfrm>
          <a:prstGeom prst="rect">
            <a:avLst/>
          </a:prstGeom>
          <a:ln w="12700">
            <a:miter lim="400000"/>
          </a:ln>
        </p:spPr>
      </p:pic>
      <p:pic>
        <p:nvPicPr>
          <p:cNvPr id="79" name="dash-line.png" descr="dash-line.png"/>
          <p:cNvPicPr>
            <a:picLocks noChangeAspect="1"/>
          </p:cNvPicPr>
          <p:nvPr/>
        </p:nvPicPr>
        <p:blipFill>
          <a:blip r:embed="rId2">
            <a:extLst/>
          </a:blip>
          <a:srcRect l="0" t="19642" r="61904" b="17857"/>
          <a:stretch>
            <a:fillRect/>
          </a:stretch>
        </p:blipFill>
        <p:spPr>
          <a:xfrm>
            <a:off x="0" y="8940800"/>
            <a:ext cx="13004800" cy="444500"/>
          </a:xfrm>
          <a:prstGeom prst="rect">
            <a:avLst/>
          </a:prstGeom>
          <a:ln w="12700">
            <a:miter lim="400000"/>
          </a:ln>
        </p:spPr>
      </p:pic>
      <p:pic>
        <p:nvPicPr>
          <p:cNvPr id="80" name="dash-line.png" descr="dash-line.png"/>
          <p:cNvPicPr>
            <a:picLocks noChangeAspect="0"/>
          </p:cNvPicPr>
          <p:nvPr/>
        </p:nvPicPr>
        <p:blipFill>
          <a:blip r:embed="rId2">
            <a:extLst/>
          </a:blip>
          <a:srcRect l="0" t="19642" r="71428" b="17857"/>
          <a:stretch>
            <a:fillRect/>
          </a:stretch>
        </p:blipFill>
        <p:spPr>
          <a:xfrm rot="5400000">
            <a:off x="-4260850" y="4654550"/>
            <a:ext cx="9753601" cy="444500"/>
          </a:xfrm>
          <a:prstGeom prst="rect">
            <a:avLst/>
          </a:prstGeom>
          <a:ln w="12700">
            <a:miter lim="400000"/>
          </a:ln>
        </p:spPr>
      </p:pic>
      <p:pic>
        <p:nvPicPr>
          <p:cNvPr id="81" name="dash-line.png" descr="dash-line.png"/>
          <p:cNvPicPr>
            <a:picLocks noChangeAspect="1"/>
          </p:cNvPicPr>
          <p:nvPr/>
        </p:nvPicPr>
        <p:blipFill>
          <a:blip r:embed="rId2">
            <a:extLst/>
          </a:blip>
          <a:srcRect l="0" t="16071" r="78794" b="21428"/>
          <a:stretch>
            <a:fillRect/>
          </a:stretch>
        </p:blipFill>
        <p:spPr>
          <a:xfrm rot="5400000">
            <a:off x="8769350" y="5238750"/>
            <a:ext cx="7239001" cy="444500"/>
          </a:xfrm>
          <a:prstGeom prst="rect">
            <a:avLst/>
          </a:prstGeom>
          <a:ln w="12700">
            <a:miter lim="400000"/>
          </a:ln>
        </p:spPr>
      </p:pic>
      <p:pic>
        <p:nvPicPr>
          <p:cNvPr id="82" name="tri-line.png" descr="tri-line.png"/>
          <p:cNvPicPr>
            <a:picLocks noChangeAspect="1"/>
          </p:cNvPicPr>
          <p:nvPr/>
        </p:nvPicPr>
        <p:blipFill>
          <a:blip r:embed="rId3">
            <a:extLst/>
          </a:blip>
          <a:srcRect l="70681" t="18886" r="0" b="0"/>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83" name="tri-line.png" descr="tri-line.png"/>
          <p:cNvPicPr>
            <a:picLocks noChangeAspect="1"/>
          </p:cNvPicPr>
          <p:nvPr/>
        </p:nvPicPr>
        <p:blipFill>
          <a:blip r:embed="rId3">
            <a:extLst/>
          </a:blip>
          <a:srcRect l="9861" t="22490" r="62206" b="0"/>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0"/>
                </a:lnTo>
                <a:lnTo>
                  <a:pt x="0" y="0"/>
                </a:lnTo>
                <a:lnTo>
                  <a:pt x="0" y="21600"/>
                </a:lnTo>
                <a:lnTo>
                  <a:pt x="21600" y="21600"/>
                </a:lnTo>
                <a:close/>
              </a:path>
            </a:pathLst>
          </a:custGeom>
          <a:ln w="12700">
            <a:miter lim="400000"/>
          </a:ln>
        </p:spPr>
      </p:pic>
      <p:pic>
        <p:nvPicPr>
          <p:cNvPr id="84" name="tri-line.png" descr="tri-line.png"/>
          <p:cNvPicPr>
            <a:picLocks noChangeAspect="1"/>
          </p:cNvPicPr>
          <p:nvPr/>
        </p:nvPicPr>
        <p:blipFill>
          <a:blip r:embed="rId3">
            <a:extLst/>
          </a:blip>
          <a:srcRect l="0" t="18678" r="51892" b="0"/>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85" name="tri-line.png" descr="tri-line.png"/>
          <p:cNvPicPr>
            <a:picLocks noChangeAspect="1"/>
          </p:cNvPicPr>
          <p:nvPr/>
        </p:nvPicPr>
        <p:blipFill>
          <a:blip r:embed="rId3">
            <a:extLst/>
          </a:blip>
          <a:srcRect l="0"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86" name="scrapbook_title_hi.png" descr="scrapbook_title_hi.png"/>
          <p:cNvPicPr>
            <a:picLocks noChangeAspect="0"/>
          </p:cNvPicPr>
          <p:nvPr/>
        </p:nvPicPr>
        <p:blipFill>
          <a:blip r:embed="rId4">
            <a:extLst/>
          </a:blip>
          <a:stretch>
            <a:fillRect/>
          </a:stretch>
        </p:blipFill>
        <p:spPr>
          <a:xfrm>
            <a:off x="1092200" y="304800"/>
            <a:ext cx="10845800" cy="2260600"/>
          </a:xfrm>
          <a:prstGeom prst="rect">
            <a:avLst/>
          </a:prstGeom>
          <a:ln w="12700">
            <a:miter lim="400000"/>
          </a:ln>
        </p:spPr>
      </p:pic>
      <p:sp>
        <p:nvSpPr>
          <p:cNvPr id="87" name="نص العنوان"/>
          <p:cNvSpPr txBox="1"/>
          <p:nvPr>
            <p:ph type="title"/>
          </p:nvPr>
        </p:nvSpPr>
        <p:spPr>
          <a:prstGeom prst="rect">
            <a:avLst/>
          </a:prstGeom>
        </p:spPr>
        <p:txBody>
          <a:bodyPr/>
          <a:lstStyle>
            <a:lvl1pPr rtl="1">
              <a:defRPr sz="6200"/>
            </a:lvl1pPr>
          </a:lstStyle>
          <a:p>
            <a:pPr/>
            <a:r>
              <a:t>نص العنوان</a:t>
            </a:r>
          </a:p>
        </p:txBody>
      </p:sp>
      <p:sp>
        <p:nvSpPr>
          <p:cNvPr id="8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العنوان والتعداد النقطي">
    <p:spTree>
      <p:nvGrpSpPr>
        <p:cNvPr id="1" name=""/>
        <p:cNvGrpSpPr/>
        <p:nvPr/>
      </p:nvGrpSpPr>
      <p:grpSpPr>
        <a:xfrm>
          <a:off x="0" y="0"/>
          <a:ext cx="0" cy="0"/>
          <a:chOff x="0" y="0"/>
          <a:chExt cx="0" cy="0"/>
        </a:xfrm>
      </p:grpSpPr>
      <p:pic>
        <p:nvPicPr>
          <p:cNvPr id="95" name="dash-line.png" descr="dash-line.png"/>
          <p:cNvPicPr>
            <a:picLocks noChangeAspect="1"/>
          </p:cNvPicPr>
          <p:nvPr/>
        </p:nvPicPr>
        <p:blipFill>
          <a:blip r:embed="rId2">
            <a:extLst/>
          </a:blip>
          <a:srcRect l="0" t="21428" r="64508" b="16071"/>
          <a:stretch>
            <a:fillRect/>
          </a:stretch>
        </p:blipFill>
        <p:spPr>
          <a:xfrm>
            <a:off x="444500" y="1854200"/>
            <a:ext cx="12115800" cy="444500"/>
          </a:xfrm>
          <a:prstGeom prst="rect">
            <a:avLst/>
          </a:prstGeom>
          <a:ln w="12700">
            <a:miter lim="400000"/>
          </a:ln>
        </p:spPr>
      </p:pic>
      <p:pic>
        <p:nvPicPr>
          <p:cNvPr id="96" name="dash-line.png" descr="dash-line.png"/>
          <p:cNvPicPr>
            <a:picLocks noChangeAspect="1"/>
          </p:cNvPicPr>
          <p:nvPr/>
        </p:nvPicPr>
        <p:blipFill>
          <a:blip r:embed="rId2">
            <a:extLst/>
          </a:blip>
          <a:srcRect l="0" t="19642" r="61904" b="17857"/>
          <a:stretch>
            <a:fillRect/>
          </a:stretch>
        </p:blipFill>
        <p:spPr>
          <a:xfrm>
            <a:off x="0" y="8940800"/>
            <a:ext cx="13004800" cy="444500"/>
          </a:xfrm>
          <a:prstGeom prst="rect">
            <a:avLst/>
          </a:prstGeom>
          <a:ln w="12700">
            <a:miter lim="400000"/>
          </a:ln>
        </p:spPr>
      </p:pic>
      <p:pic>
        <p:nvPicPr>
          <p:cNvPr id="97" name="dash-line.png" descr="dash-line.png"/>
          <p:cNvPicPr>
            <a:picLocks noChangeAspect="0"/>
          </p:cNvPicPr>
          <p:nvPr/>
        </p:nvPicPr>
        <p:blipFill>
          <a:blip r:embed="rId2">
            <a:extLst/>
          </a:blip>
          <a:srcRect l="0" t="19642" r="71428" b="17857"/>
          <a:stretch>
            <a:fillRect/>
          </a:stretch>
        </p:blipFill>
        <p:spPr>
          <a:xfrm rot="5400000">
            <a:off x="-4260850" y="4654550"/>
            <a:ext cx="9753601" cy="444500"/>
          </a:xfrm>
          <a:prstGeom prst="rect">
            <a:avLst/>
          </a:prstGeom>
          <a:ln w="12700">
            <a:miter lim="400000"/>
          </a:ln>
        </p:spPr>
      </p:pic>
      <p:pic>
        <p:nvPicPr>
          <p:cNvPr id="98" name="dash-line.png" descr="dash-line.png"/>
          <p:cNvPicPr>
            <a:picLocks noChangeAspect="1"/>
          </p:cNvPicPr>
          <p:nvPr/>
        </p:nvPicPr>
        <p:blipFill>
          <a:blip r:embed="rId2">
            <a:extLst/>
          </a:blip>
          <a:srcRect l="0" t="16071" r="78794" b="21428"/>
          <a:stretch>
            <a:fillRect/>
          </a:stretch>
        </p:blipFill>
        <p:spPr>
          <a:xfrm rot="5400000">
            <a:off x="8769350" y="5238750"/>
            <a:ext cx="7239001" cy="444500"/>
          </a:xfrm>
          <a:prstGeom prst="rect">
            <a:avLst/>
          </a:prstGeom>
          <a:ln w="12700">
            <a:miter lim="400000"/>
          </a:ln>
        </p:spPr>
      </p:pic>
      <p:pic>
        <p:nvPicPr>
          <p:cNvPr id="99" name="tri-line.png" descr="tri-line.png"/>
          <p:cNvPicPr>
            <a:picLocks noChangeAspect="1"/>
          </p:cNvPicPr>
          <p:nvPr/>
        </p:nvPicPr>
        <p:blipFill>
          <a:blip r:embed="rId3">
            <a:extLst/>
          </a:blip>
          <a:srcRect l="70681" t="18886" r="0" b="0"/>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100" name="tri-line.png" descr="tri-line.png"/>
          <p:cNvPicPr>
            <a:picLocks noChangeAspect="1"/>
          </p:cNvPicPr>
          <p:nvPr/>
        </p:nvPicPr>
        <p:blipFill>
          <a:blip r:embed="rId3">
            <a:extLst/>
          </a:blip>
          <a:srcRect l="9861" t="22490" r="62206" b="0"/>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0"/>
                </a:lnTo>
                <a:lnTo>
                  <a:pt x="0" y="0"/>
                </a:lnTo>
                <a:lnTo>
                  <a:pt x="0" y="21600"/>
                </a:lnTo>
                <a:lnTo>
                  <a:pt x="21600" y="21600"/>
                </a:lnTo>
                <a:close/>
              </a:path>
            </a:pathLst>
          </a:custGeom>
          <a:ln w="12700">
            <a:miter lim="400000"/>
          </a:ln>
        </p:spPr>
      </p:pic>
      <p:pic>
        <p:nvPicPr>
          <p:cNvPr id="101" name="tri-line.png" descr="tri-line.png"/>
          <p:cNvPicPr>
            <a:picLocks noChangeAspect="1"/>
          </p:cNvPicPr>
          <p:nvPr/>
        </p:nvPicPr>
        <p:blipFill>
          <a:blip r:embed="rId3">
            <a:extLst/>
          </a:blip>
          <a:srcRect l="0" t="18678" r="51892" b="0"/>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102" name="tri-line.png" descr="tri-line.png"/>
          <p:cNvPicPr>
            <a:picLocks noChangeAspect="1"/>
          </p:cNvPicPr>
          <p:nvPr/>
        </p:nvPicPr>
        <p:blipFill>
          <a:blip r:embed="rId3">
            <a:extLst/>
          </a:blip>
          <a:srcRect l="0"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103" name="scrapbook_title_hi.png" descr="scrapbook_title_hi.png"/>
          <p:cNvPicPr>
            <a:picLocks noChangeAspect="0"/>
          </p:cNvPicPr>
          <p:nvPr/>
        </p:nvPicPr>
        <p:blipFill>
          <a:blip r:embed="rId4">
            <a:extLst/>
          </a:blip>
          <a:stretch>
            <a:fillRect/>
          </a:stretch>
        </p:blipFill>
        <p:spPr>
          <a:xfrm>
            <a:off x="1092200" y="304800"/>
            <a:ext cx="10845800" cy="2260600"/>
          </a:xfrm>
          <a:prstGeom prst="rect">
            <a:avLst/>
          </a:prstGeom>
          <a:ln w="12700">
            <a:miter lim="400000"/>
          </a:ln>
        </p:spPr>
      </p:pic>
      <p:sp>
        <p:nvSpPr>
          <p:cNvPr id="104" name="نص العنوان"/>
          <p:cNvSpPr txBox="1"/>
          <p:nvPr>
            <p:ph type="title"/>
          </p:nvPr>
        </p:nvSpPr>
        <p:spPr>
          <a:prstGeom prst="rect">
            <a:avLst/>
          </a:prstGeom>
        </p:spPr>
        <p:txBody>
          <a:bodyPr/>
          <a:lstStyle>
            <a:lvl1pPr rtl="1">
              <a:defRPr sz="6200"/>
            </a:lvl1pPr>
          </a:lstStyle>
          <a:p>
            <a:pPr/>
            <a:r>
              <a:t>نص العنوان</a:t>
            </a:r>
          </a:p>
        </p:txBody>
      </p:sp>
      <p:sp>
        <p:nvSpPr>
          <p:cNvPr id="105" name="مستوى النص الأول…"/>
          <p:cNvSpPr txBox="1"/>
          <p:nvPr>
            <p:ph type="body" idx="1"/>
          </p:nvPr>
        </p:nvSpPr>
        <p:spPr>
          <a:xfrm>
            <a:off x="1270000" y="2971800"/>
            <a:ext cx="104648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0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العنوان، التعداد النقطي والصورة">
    <p:spTree>
      <p:nvGrpSpPr>
        <p:cNvPr id="1" name=""/>
        <p:cNvGrpSpPr/>
        <p:nvPr/>
      </p:nvGrpSpPr>
      <p:grpSpPr>
        <a:xfrm>
          <a:off x="0" y="0"/>
          <a:ext cx="0" cy="0"/>
          <a:chOff x="0" y="0"/>
          <a:chExt cx="0" cy="0"/>
        </a:xfrm>
      </p:grpSpPr>
      <p:pic>
        <p:nvPicPr>
          <p:cNvPr id="113" name="plus-line.png" descr="plus-line.png"/>
          <p:cNvPicPr>
            <a:picLocks noChangeAspect="1"/>
          </p:cNvPicPr>
          <p:nvPr/>
        </p:nvPicPr>
        <p:blipFill>
          <a:blip r:embed="rId2">
            <a:extLst/>
          </a:blip>
          <a:srcRect l="2812" t="20000" r="57187" b="20000"/>
          <a:stretch>
            <a:fillRect/>
          </a:stretch>
        </p:blipFill>
        <p:spPr>
          <a:xfrm rot="5400000">
            <a:off x="-4305300" y="4724400"/>
            <a:ext cx="9753601"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lnTo>
                  <a:pt x="0" y="21600"/>
                </a:lnTo>
                <a:close/>
              </a:path>
            </a:pathLst>
          </a:custGeom>
          <a:ln w="12700">
            <a:miter lim="400000"/>
          </a:ln>
        </p:spPr>
      </p:pic>
      <p:pic>
        <p:nvPicPr>
          <p:cNvPr id="114" name="plus-line.png" descr="plus-line.png"/>
          <p:cNvPicPr>
            <a:picLocks noChangeAspect="1"/>
          </p:cNvPicPr>
          <p:nvPr/>
        </p:nvPicPr>
        <p:blipFill>
          <a:blip r:embed="rId2">
            <a:extLst/>
          </a:blip>
          <a:srcRect l="10000" t="20000" r="61874" b="20000"/>
          <a:stretch>
            <a:fillRect/>
          </a:stretch>
        </p:blipFill>
        <p:spPr>
          <a:xfrm rot="5400000">
            <a:off x="8902700" y="5524500"/>
            <a:ext cx="6858001"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lnTo>
                  <a:pt x="0" y="21600"/>
                </a:lnTo>
                <a:close/>
              </a:path>
            </a:pathLst>
          </a:custGeom>
          <a:ln w="12700">
            <a:miter lim="400000"/>
          </a:ln>
        </p:spPr>
      </p:pic>
      <p:pic>
        <p:nvPicPr>
          <p:cNvPr id="115" name="plus-line.png" descr="plus-line.png"/>
          <p:cNvPicPr>
            <a:picLocks noChangeAspect="1"/>
          </p:cNvPicPr>
          <p:nvPr/>
        </p:nvPicPr>
        <p:blipFill>
          <a:blip r:embed="rId2">
            <a:extLst/>
          </a:blip>
          <a:srcRect l="19114" t="12500" r="27552" b="27500"/>
          <a:stretch>
            <a:fillRect/>
          </a:stretch>
        </p:blipFill>
        <p:spPr>
          <a:xfrm rot="10800000">
            <a:off x="0" y="9016999"/>
            <a:ext cx="130048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0"/>
                </a:lnTo>
                <a:lnTo>
                  <a:pt x="0" y="0"/>
                </a:lnTo>
                <a:lnTo>
                  <a:pt x="0" y="21600"/>
                </a:lnTo>
                <a:lnTo>
                  <a:pt x="21600" y="21600"/>
                </a:lnTo>
                <a:close/>
              </a:path>
            </a:pathLst>
          </a:custGeom>
          <a:ln w="12700">
            <a:miter lim="400000"/>
          </a:ln>
        </p:spPr>
      </p:pic>
      <p:pic>
        <p:nvPicPr>
          <p:cNvPr id="116" name="plus-line.png" descr="plus-line.png"/>
          <p:cNvPicPr>
            <a:picLocks noChangeAspect="1"/>
          </p:cNvPicPr>
          <p:nvPr/>
        </p:nvPicPr>
        <p:blipFill>
          <a:blip r:embed="rId2">
            <a:extLst/>
          </a:blip>
          <a:srcRect l="0" t="18751" r="51796" b="21247"/>
          <a:stretch>
            <a:fillRect/>
          </a:stretch>
        </p:blipFill>
        <p:spPr>
          <a:xfrm rot="10800002">
            <a:off x="704849" y="1974846"/>
            <a:ext cx="11753851" cy="3048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lnTo>
                  <a:pt x="0" y="21600"/>
                </a:lnTo>
                <a:close/>
              </a:path>
            </a:pathLst>
          </a:custGeom>
          <a:ln w="12700">
            <a:miter lim="400000"/>
          </a:ln>
        </p:spPr>
      </p:pic>
      <p:pic>
        <p:nvPicPr>
          <p:cNvPr id="117" name="scrapbook_title_hi.png" descr="scrapbook_title_hi.png"/>
          <p:cNvPicPr>
            <a:picLocks noChangeAspect="0"/>
          </p:cNvPicPr>
          <p:nvPr/>
        </p:nvPicPr>
        <p:blipFill>
          <a:blip r:embed="rId3">
            <a:extLst/>
          </a:blip>
          <a:stretch>
            <a:fillRect/>
          </a:stretch>
        </p:blipFill>
        <p:spPr>
          <a:xfrm>
            <a:off x="1092200" y="304800"/>
            <a:ext cx="10845800" cy="2260600"/>
          </a:xfrm>
          <a:prstGeom prst="rect">
            <a:avLst/>
          </a:prstGeom>
          <a:ln w="12700">
            <a:miter lim="400000"/>
          </a:ln>
        </p:spPr>
      </p:pic>
      <p:sp>
        <p:nvSpPr>
          <p:cNvPr id="118" name="صورة"/>
          <p:cNvSpPr/>
          <p:nvPr>
            <p:ph type="pic" sz="half" idx="13"/>
          </p:nvPr>
        </p:nvSpPr>
        <p:spPr>
          <a:xfrm rot="21360000">
            <a:off x="7388455" y="2549687"/>
            <a:ext cx="4869180" cy="6311899"/>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119" name="نص العنوان"/>
          <p:cNvSpPr txBox="1"/>
          <p:nvPr>
            <p:ph type="title"/>
          </p:nvPr>
        </p:nvSpPr>
        <p:spPr>
          <a:prstGeom prst="rect">
            <a:avLst/>
          </a:prstGeom>
        </p:spPr>
        <p:txBody>
          <a:bodyPr/>
          <a:lstStyle>
            <a:lvl1pPr rtl="1">
              <a:defRPr sz="6200"/>
            </a:lvl1pPr>
          </a:lstStyle>
          <a:p>
            <a:pPr/>
            <a:r>
              <a:t>نص العنوان</a:t>
            </a:r>
          </a:p>
        </p:txBody>
      </p:sp>
      <p:sp>
        <p:nvSpPr>
          <p:cNvPr id="120" name="مستوى النص الأول…"/>
          <p:cNvSpPr txBox="1"/>
          <p:nvPr>
            <p:ph type="body" sz="half" idx="1"/>
          </p:nvPr>
        </p:nvSpPr>
        <p:spPr>
          <a:xfrm>
            <a:off x="1270000" y="2971800"/>
            <a:ext cx="4953000" cy="5842000"/>
          </a:xfrm>
          <a:prstGeom prst="rect">
            <a:avLst/>
          </a:prstGeom>
        </p:spPr>
        <p:txBody>
          <a:bodyPr/>
          <a:lstStyle>
            <a:lvl1pPr marL="368300" indent="-368300">
              <a:spcBef>
                <a:spcPts val="3000"/>
              </a:spcBef>
              <a:buBlip>
                <a:blip r:embed="rId4"/>
              </a:buBlip>
              <a:defRPr sz="2800"/>
            </a:lvl1pPr>
            <a:lvl2pPr marL="736600" indent="-368300">
              <a:spcBef>
                <a:spcPts val="3000"/>
              </a:spcBef>
              <a:buBlip>
                <a:blip r:embed="rId4"/>
              </a:buBlip>
              <a:defRPr sz="2800"/>
            </a:lvl2pPr>
            <a:lvl3pPr marL="1104900" indent="-368300">
              <a:spcBef>
                <a:spcPts val="3000"/>
              </a:spcBef>
              <a:buBlip>
                <a:blip r:embed="rId4"/>
              </a:buBlip>
              <a:defRPr sz="2800"/>
            </a:lvl3pPr>
            <a:lvl4pPr marL="1473200" indent="-368300">
              <a:spcBef>
                <a:spcPts val="3000"/>
              </a:spcBef>
              <a:buBlip>
                <a:blip r:embed="rId4"/>
              </a:buBlip>
              <a:defRPr sz="2800"/>
            </a:lvl4pPr>
            <a:lvl5pPr marL="1841500" indent="-368300">
              <a:spcBef>
                <a:spcPts val="3000"/>
              </a:spcBef>
              <a:buBlip>
                <a:blip r:embed="rId4"/>
              </a:buBlip>
              <a:defRPr sz="2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2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128" name="مستوى النص الأول…"/>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29"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صورة - ٣ أعلى">
    <p:spTree>
      <p:nvGrpSpPr>
        <p:cNvPr id="1" name=""/>
        <p:cNvGrpSpPr/>
        <p:nvPr/>
      </p:nvGrpSpPr>
      <p:grpSpPr>
        <a:xfrm>
          <a:off x="0" y="0"/>
          <a:ext cx="0" cy="0"/>
          <a:chOff x="0" y="0"/>
          <a:chExt cx="0" cy="0"/>
        </a:xfrm>
      </p:grpSpPr>
      <p:pic>
        <p:nvPicPr>
          <p:cNvPr id="136"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37"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138"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139"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140"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141"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142"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143"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144" name="صورة"/>
          <p:cNvSpPr/>
          <p:nvPr>
            <p:ph type="pic" idx="13"/>
          </p:nvPr>
        </p:nvSpPr>
        <p:spPr>
          <a:xfrm rot="21349645">
            <a:off x="1034684" y="936627"/>
            <a:ext cx="6503516" cy="8430483"/>
          </a:xfrm>
          <a:prstGeom prst="rect">
            <a:avLst/>
          </a:prstGeom>
          <a:effectLst>
            <a:outerShdw sx="100000" sy="100000" kx="0" ky="0" algn="b" rotWithShape="0" blurRad="63500" dist="50800" dir="5400000">
              <a:srgbClr val="292929">
                <a:alpha val="46500"/>
              </a:srgbClr>
            </a:outerShdw>
          </a:effectLst>
        </p:spPr>
        <p:txBody>
          <a:bodyPr lIns="91439" tIns="45719" rIns="91439" bIns="45719" anchor="t">
            <a:noAutofit/>
          </a:bodyPr>
          <a:lstStyle/>
          <a:p>
            <a:pPr/>
          </a:p>
        </p:txBody>
      </p:sp>
      <p:sp>
        <p:nvSpPr>
          <p:cNvPr id="145" name="صورة"/>
          <p:cNvSpPr/>
          <p:nvPr>
            <p:ph type="pic" sz="quarter" idx="14"/>
          </p:nvPr>
        </p:nvSpPr>
        <p:spPr>
          <a:xfrm rot="180000">
            <a:off x="6489003" y="4460338"/>
            <a:ext cx="6029851" cy="4013883"/>
          </a:xfrm>
          <a:prstGeom prst="rect">
            <a:avLst/>
          </a:prstGeom>
          <a:ln w="9525">
            <a:round/>
          </a:ln>
        </p:spPr>
        <p:txBody>
          <a:bodyPr lIns="91439" tIns="45719" rIns="91439" bIns="45719" anchor="t">
            <a:noAutofit/>
          </a:bodyPr>
          <a:lstStyle/>
          <a:p>
            <a:pPr/>
          </a:p>
        </p:txBody>
      </p:sp>
      <p:sp>
        <p:nvSpPr>
          <p:cNvPr id="146" name="صورة"/>
          <p:cNvSpPr/>
          <p:nvPr>
            <p:ph type="pic" sz="quarter" idx="15"/>
          </p:nvPr>
        </p:nvSpPr>
        <p:spPr>
          <a:xfrm>
            <a:off x="6515100" y="939800"/>
            <a:ext cx="5505450" cy="3670300"/>
          </a:xfrm>
          <a:prstGeom prst="rect">
            <a:avLst/>
          </a:prstGeom>
          <a:ln w="9525">
            <a:round/>
          </a:ln>
        </p:spPr>
        <p:txBody>
          <a:bodyPr lIns="91439" tIns="45719" rIns="91439" bIns="45719" anchor="t">
            <a:noAutofit/>
          </a:bodyPr>
          <a:lstStyle/>
          <a:p>
            <a:pPr/>
          </a:p>
        </p:txBody>
      </p:sp>
      <p:sp>
        <p:nvSpPr>
          <p:cNvPr id="14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lines-line-1.png" descr="lines-line-1.png"/>
          <p:cNvPicPr>
            <a:picLocks noChangeAspect="1"/>
          </p:cNvPicPr>
          <p:nvPr/>
        </p:nvPicPr>
        <p:blipFill>
          <a:blip r:embed="rId3">
            <a:extLst/>
          </a:blip>
          <a:stretch>
            <a:fillRect/>
          </a:stretch>
        </p:blipFill>
        <p:spPr>
          <a:xfrm>
            <a:off x="647700" y="8864600"/>
            <a:ext cx="11798300" cy="292100"/>
          </a:xfrm>
          <a:prstGeom prst="rect">
            <a:avLst/>
          </a:prstGeom>
          <a:ln w="12700">
            <a:miter lim="400000"/>
          </a:ln>
        </p:spPr>
      </p:pic>
      <p:pic>
        <p:nvPicPr>
          <p:cNvPr id="3" name="wave-line.png" descr="wave-line.png"/>
          <p:cNvPicPr>
            <a:picLocks noChangeAspect="1"/>
          </p:cNvPicPr>
          <p:nvPr/>
        </p:nvPicPr>
        <p:blipFill>
          <a:blip r:embed="rId4">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4" name="wave-line.png" descr="wave-line.png"/>
          <p:cNvPicPr>
            <a:picLocks noChangeAspect="1"/>
          </p:cNvPicPr>
          <p:nvPr/>
        </p:nvPicPr>
        <p:blipFill>
          <a:blip r:embed="rId4">
            <a:extLst/>
          </a:blip>
          <a:srcRect l="16504" t="0" r="50434" b="0"/>
          <a:stretch>
            <a:fillRect/>
          </a:stretch>
        </p:blipFill>
        <p:spPr>
          <a:xfrm rot="5400000">
            <a:off x="-3378364" y="4686138"/>
            <a:ext cx="8216901" cy="140023"/>
          </a:xfrm>
          <a:prstGeom prst="rect">
            <a:avLst/>
          </a:prstGeom>
          <a:ln w="12700">
            <a:miter lim="400000"/>
          </a:ln>
        </p:spPr>
      </p:pic>
      <p:pic>
        <p:nvPicPr>
          <p:cNvPr id="5" name="dots-line-cropped.png" descr="dots-line-cropped.png"/>
          <p:cNvPicPr>
            <a:picLocks noChangeAspect="1"/>
          </p:cNvPicPr>
          <p:nvPr/>
        </p:nvPicPr>
        <p:blipFill>
          <a:blip r:embed="rId5">
            <a:extLst/>
          </a:blip>
          <a:srcRect l="4761" t="2928" r="10188" b="0"/>
          <a:stretch>
            <a:fillRect/>
          </a:stretch>
        </p:blipFill>
        <p:spPr>
          <a:xfrm rot="16199985">
            <a:off x="-4244962" y="4772011"/>
            <a:ext cx="9753601" cy="209578"/>
          </a:xfrm>
          <a:prstGeom prst="rect">
            <a:avLst/>
          </a:prstGeom>
          <a:ln w="12700">
            <a:miter lim="400000"/>
          </a:ln>
        </p:spPr>
      </p:pic>
      <p:pic>
        <p:nvPicPr>
          <p:cNvPr id="6" name="dots-line-cropped.png" descr="dots-line-cropped.png"/>
          <p:cNvPicPr>
            <a:picLocks noChangeAspect="1"/>
          </p:cNvPicPr>
          <p:nvPr/>
        </p:nvPicPr>
        <p:blipFill>
          <a:blip r:embed="rId5">
            <a:extLst/>
          </a:blip>
          <a:srcRect l="0" t="5872" r="0" b="5892"/>
          <a:stretch>
            <a:fillRect/>
          </a:stretch>
        </p:blipFill>
        <p:spPr>
          <a:xfrm rot="21599984">
            <a:off x="698498" y="469908"/>
            <a:ext cx="11468107" cy="190501"/>
          </a:xfrm>
          <a:prstGeom prst="rect">
            <a:avLst/>
          </a:prstGeom>
          <a:ln w="12700">
            <a:miter lim="400000"/>
          </a:ln>
        </p:spPr>
      </p:pic>
      <p:pic>
        <p:nvPicPr>
          <p:cNvPr id="7" name="dots-line-cropped.png" descr="dots-line-cropped.png"/>
          <p:cNvPicPr>
            <a:picLocks noChangeAspect="1"/>
          </p:cNvPicPr>
          <p:nvPr/>
        </p:nvPicPr>
        <p:blipFill>
          <a:blip r:embed="rId5">
            <a:extLst/>
          </a:blip>
          <a:srcRect l="53986" t="2927" r="41140" b="0"/>
          <a:stretch>
            <a:fillRect/>
          </a:stretch>
        </p:blipFill>
        <p:spPr>
          <a:xfrm rot="21599984">
            <a:off x="12439650" y="9010646"/>
            <a:ext cx="558801" cy="209581"/>
          </a:xfrm>
          <a:prstGeom prst="rect">
            <a:avLst/>
          </a:prstGeom>
          <a:ln w="12700">
            <a:miter lim="400000"/>
          </a:ln>
        </p:spPr>
      </p:pic>
      <p:pic>
        <p:nvPicPr>
          <p:cNvPr id="8" name="dots-line-cropped.png" descr="dots-line-cropped.png"/>
          <p:cNvPicPr>
            <a:picLocks noChangeAspect="1"/>
          </p:cNvPicPr>
          <p:nvPr/>
        </p:nvPicPr>
        <p:blipFill>
          <a:blip r:embed="rId5">
            <a:extLst/>
          </a:blip>
          <a:srcRect l="37929" t="2926" r="56976" b="0"/>
          <a:stretch>
            <a:fillRect/>
          </a:stretch>
        </p:blipFill>
        <p:spPr>
          <a:xfrm rot="21599984">
            <a:off x="6350" y="9010652"/>
            <a:ext cx="584201" cy="209583"/>
          </a:xfrm>
          <a:prstGeom prst="rect">
            <a:avLst/>
          </a:prstGeom>
          <a:ln w="12700">
            <a:miter lim="400000"/>
          </a:ln>
        </p:spPr>
      </p:pic>
      <p:pic>
        <p:nvPicPr>
          <p:cNvPr id="9" name="lines-vert-line.png" descr="lines-vert-line.png"/>
          <p:cNvPicPr>
            <a:picLocks noChangeAspect="0"/>
          </p:cNvPicPr>
          <p:nvPr/>
        </p:nvPicPr>
        <p:blipFill>
          <a:blip r:embed="rId6">
            <a:extLst/>
          </a:blip>
          <a:stretch>
            <a:fillRect/>
          </a:stretch>
        </p:blipFill>
        <p:spPr>
          <a:xfrm>
            <a:off x="12153900" y="361949"/>
            <a:ext cx="317500" cy="8724901"/>
          </a:xfrm>
          <a:prstGeom prst="rect">
            <a:avLst/>
          </a:prstGeom>
          <a:ln w="12700">
            <a:miter lim="400000"/>
          </a:ln>
        </p:spPr>
      </p:pic>
      <p:sp>
        <p:nvSpPr>
          <p:cNvPr id="10" name="مستوى النص الأول…"/>
          <p:cNvSpPr txBox="1"/>
          <p:nvPr>
            <p:ph type="body" idx="1"/>
          </p:nvPr>
        </p:nvSpPr>
        <p:spPr>
          <a:xfrm>
            <a:off x="1270000" y="1511300"/>
            <a:ext cx="10464800" cy="673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1" name="نص العنوان"/>
          <p:cNvSpPr txBox="1"/>
          <p:nvPr>
            <p:ph type="title"/>
          </p:nvPr>
        </p:nvSpPr>
        <p:spPr>
          <a:xfrm>
            <a:off x="12700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نص العنوان</a:t>
            </a:r>
          </a:p>
        </p:txBody>
      </p:sp>
      <p:sp>
        <p:nvSpPr>
          <p:cNvPr id="12" name="رقم الشريحة"/>
          <p:cNvSpPr txBox="1"/>
          <p:nvPr>
            <p:ph type="sldNum" sz="quarter" idx="2"/>
          </p:nvPr>
        </p:nvSpPr>
        <p:spPr>
          <a:xfrm>
            <a:off x="6292126" y="9296400"/>
            <a:ext cx="407848" cy="444707"/>
          </a:xfrm>
          <a:prstGeom prst="rect">
            <a:avLst/>
          </a:prstGeom>
          <a:ln w="12700">
            <a:miter lim="400000"/>
          </a:ln>
        </p:spPr>
        <p:txBody>
          <a:bodyPr wrap="none" lIns="50800" tIns="50800" rIns="50800" bIns="50800">
            <a:spAutoFit/>
          </a:bodyPr>
          <a:lstStyle>
            <a:lvl1pPr>
              <a:defRPr sz="2200">
                <a:latin typeface="+mn-lt"/>
                <a:ea typeface="+mn-ea"/>
                <a:cs typeface="+mn-cs"/>
                <a:sym typeface="Marker Fel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transition xmlns:p14="http://schemas.microsoft.com/office/powerpoint/2010/main" spd="med" advClick="1"/>
  <p:txStyles>
    <p:titleStyle>
      <a:lvl1pPr marL="0" marR="0" indent="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1pPr>
      <a:lvl2pPr marL="0" marR="0" indent="22860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2pPr>
      <a:lvl3pPr marL="0" marR="0" indent="45720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3pPr>
      <a:lvl4pPr marL="0" marR="0" indent="68580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4pPr>
      <a:lvl5pPr marL="0" marR="0" indent="91440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5pPr>
      <a:lvl6pPr marL="0" marR="0" indent="114300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6pPr>
      <a:lvl7pPr marL="0" marR="0" indent="137160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7pPr>
      <a:lvl8pPr marL="0" marR="0" indent="160020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8pPr>
      <a:lvl9pPr marL="0" marR="0" indent="1828800" algn="ctr" defTabSz="584200" latinLnBrk="0">
        <a:lnSpc>
          <a:spcPct val="100000"/>
        </a:lnSpc>
        <a:spcBef>
          <a:spcPts val="0"/>
        </a:spcBef>
        <a:spcAft>
          <a:spcPts val="0"/>
        </a:spcAft>
        <a:buClrTx/>
        <a:buSzTx/>
        <a:buFontTx/>
        <a:buNone/>
        <a:tabLst/>
        <a:defRPr b="0" baseline="0" cap="none" i="0" spc="0" strike="noStrike" sz="6800" u="none">
          <a:solidFill>
            <a:srgbClr val="528D4D"/>
          </a:solidFill>
          <a:uFillTx/>
          <a:latin typeface="+mn-lt"/>
          <a:ea typeface="+mn-ea"/>
          <a:cs typeface="+mn-cs"/>
          <a:sym typeface="Marker Felt"/>
        </a:defRPr>
      </a:lvl9pPr>
    </p:titleStyle>
    <p:bodyStyle>
      <a:lvl1pPr marL="4572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1pPr>
      <a:lvl2pPr marL="9144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2pPr>
      <a:lvl3pPr marL="13716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3pPr>
      <a:lvl4pPr marL="18288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4pPr>
      <a:lvl5pPr marL="22860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5pPr>
      <a:lvl6pPr marL="27432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6pPr>
      <a:lvl7pPr marL="32004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7pPr>
      <a:lvl8pPr marL="36576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8pPr>
      <a:lvl9pPr marL="4114800" marR="0" indent="-457200" algn="r" defTabSz="584200" rtl="1"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mj-lt"/>
          <a:ea typeface="+mj-ea"/>
          <a:cs typeface="+mj-cs"/>
          <a:sym typeface="Geeza Pro Regular"/>
        </a:defRPr>
      </a:lvl9pPr>
    </p:bodyStyle>
    <p:otherStyle>
      <a:lvl1pPr marL="0" marR="0" indent="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1pPr>
      <a:lvl2pPr marL="0" marR="0" indent="22860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2pPr>
      <a:lvl3pPr marL="0" marR="0" indent="45720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3pPr>
      <a:lvl4pPr marL="0" marR="0" indent="68580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4pPr>
      <a:lvl5pPr marL="0" marR="0" indent="91440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5pPr>
      <a:lvl6pPr marL="0" marR="0" indent="114300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6pPr>
      <a:lvl7pPr marL="0" marR="0" indent="137160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7pPr>
      <a:lvl8pPr marL="0" marR="0" indent="160020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8pPr>
      <a:lvl9pPr marL="0" marR="0" indent="1828800" algn="ctr" defTabSz="5842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1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2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صورة" descr="صورة"/>
          <p:cNvPicPr>
            <a:picLocks noChangeAspect="1"/>
          </p:cNvPicPr>
          <p:nvPr>
            <p:ph type="pic" idx="13"/>
          </p:nvPr>
        </p:nvPicPr>
        <p:blipFill>
          <a:blip r:embed="rId2">
            <a:extLst/>
          </a:blip>
          <a:srcRect l="14482" t="531" r="0" b="531"/>
          <a:stretch>
            <a:fillRect/>
          </a:stretch>
        </p:blipFill>
        <p:spPr>
          <a:xfrm>
            <a:off x="-368896" y="-609601"/>
            <a:ext cx="13831580" cy="10667927"/>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من خلال النصوص النبوية الآتية…"/>
          <p:cNvSpPr txBox="1"/>
          <p:nvPr>
            <p:ph type="title"/>
          </p:nvPr>
        </p:nvSpPr>
        <p:spPr>
          <a:prstGeom prst="rect">
            <a:avLst/>
          </a:prstGeom>
        </p:spPr>
        <p:txBody>
          <a:bodyPr/>
          <a:lstStyle/>
          <a:p>
            <a:pPr defTabSz="531622" rtl="0">
              <a:defRPr sz="5642">
                <a:solidFill>
                  <a:srgbClr val="FFFFFF"/>
                </a:solidFill>
              </a:defRPr>
            </a:pPr>
            <a:r>
              <a:t>من خلال النصوص النبوية الآتية </a:t>
            </a:r>
          </a:p>
          <a:p>
            <a:pPr defTabSz="531622" rtl="0">
              <a:defRPr sz="5642">
                <a:solidFill>
                  <a:srgbClr val="FFFFFF"/>
                </a:solidFill>
              </a:defRPr>
            </a:pPr>
            <a:r>
              <a:t>حددي فضل العدل بالتعاون مع مجموعتك ..</a:t>
            </a:r>
          </a:p>
        </p:txBody>
      </p:sp>
      <p:sp>
        <p:nvSpPr>
          <p:cNvPr id="248" name="قال رسول الله صلى الله عليه وسلم: «إنَّ أحب الناس إلى الله يوم القيامة، وأدناهم منه مجلسا: إمام عادل، وأبغض الناس إلى الله، وأبعدهم منه مجلسا: إمام جائر» رواه الترمذي."/>
          <p:cNvSpPr txBox="1"/>
          <p:nvPr>
            <p:ph type="body" sz="quarter" idx="1"/>
          </p:nvPr>
        </p:nvSpPr>
        <p:spPr>
          <a:xfrm>
            <a:off x="928715" y="2710235"/>
            <a:ext cx="11172770" cy="1415037"/>
          </a:xfrm>
          <a:prstGeom prst="rect">
            <a:avLst/>
          </a:prstGeom>
          <a:solidFill>
            <a:srgbClr val="FFFFFF"/>
          </a:solidFill>
        </p:spPr>
        <p:txBody>
          <a:bodyPr/>
          <a:lstStyle>
            <a:lvl1pPr marL="0" indent="0" defTabSz="334263">
              <a:spcBef>
                <a:spcPts val="0"/>
              </a:spcBef>
              <a:buSzTx/>
              <a:buNone/>
              <a:defRPr sz="2820">
                <a:solidFill>
                  <a:srgbClr val="2B4500"/>
                </a:solidFill>
                <a:latin typeface="Helvetica"/>
                <a:ea typeface="Helvetica"/>
                <a:cs typeface="Helvetica"/>
                <a:sym typeface="Helvetica"/>
              </a:defRPr>
            </a:lvl1pPr>
          </a:lstStyle>
          <a:p>
            <a:pPr/>
            <a:r>
              <a:t>قال رسول الله صلى الله عليه وسلم: «إنَّ أحب الناس إلى الله يوم القيامة، وأدناهم منه مجلسا: إمام عادل، وأبغض الناس إلى الله، وأبعدهم منه مجلسا: إمام جائر» رواه الترمذي.</a:t>
            </a:r>
          </a:p>
        </p:txBody>
      </p:sp>
      <p:sp>
        <p:nvSpPr>
          <p:cNvPr id="249" name="قال رسول الله صلى الله عليه وسلم: «ثلاثة لا ترد دعوتهم، الإمام العادل، والصائم حتى يفطر، ودعوة المظلوم» رواه الترمذي."/>
          <p:cNvSpPr txBox="1"/>
          <p:nvPr/>
        </p:nvSpPr>
        <p:spPr>
          <a:xfrm>
            <a:off x="950424" y="4259350"/>
            <a:ext cx="11129352" cy="117379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r" defTabSz="355600">
              <a:defRPr sz="3000">
                <a:solidFill>
                  <a:srgbClr val="2B4500"/>
                </a:solidFill>
                <a:latin typeface="Helvetica"/>
                <a:ea typeface="Helvetica"/>
                <a:cs typeface="Helvetica"/>
                <a:sym typeface="Helvetica"/>
              </a:defRPr>
            </a:lvl1pPr>
          </a:lstStyle>
          <a:p>
            <a:pPr/>
            <a:r>
              <a:t>قال رسول الله صلى الله عليه وسلم: «ثلاثة لا ترد دعوتهم، الإمام العادل، والصائم حتى يفطر، ودعوة المظلوم» رواه الترمذي.</a:t>
            </a:r>
          </a:p>
        </p:txBody>
      </p:sp>
      <p:sp>
        <p:nvSpPr>
          <p:cNvPr id="250" name="قال رسول الله صلى الله عليه وسلم: «أهل الجنة ثلاثة: ذو سلطان مقسط موفق، ورجل رحيم رقيق القلب لكل ذي قربى ومسلم، وعفيف متعفف ذو عيال» رواه مسلم."/>
          <p:cNvSpPr txBox="1"/>
          <p:nvPr/>
        </p:nvSpPr>
        <p:spPr>
          <a:xfrm>
            <a:off x="946163" y="5600955"/>
            <a:ext cx="11137874" cy="117975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r" defTabSz="355600">
              <a:defRPr sz="3000">
                <a:solidFill>
                  <a:srgbClr val="2B4500"/>
                </a:solidFill>
                <a:latin typeface="Helvetica"/>
                <a:ea typeface="Helvetica"/>
                <a:cs typeface="Helvetica"/>
                <a:sym typeface="Helvetica"/>
              </a:defRPr>
            </a:lvl1pPr>
          </a:lstStyle>
          <a:p>
            <a:pPr/>
            <a:r>
              <a:t>قال رسول الله صلى الله عليه وسلم: «أهل الجنة ثلاثة: ذو سلطان مقسط موفق، ورجل رحيم رقيق القلب لكل ذي قربى ومسلم، وعفيف متعفف ذو عيال» رواه مسلم.</a:t>
            </a:r>
          </a:p>
        </p:txBody>
      </p:sp>
      <p:sp>
        <p:nvSpPr>
          <p:cNvPr id="251" name="عن أبي هريرة  رضي الله عنه ، عن النبي صلى الله عليه وسلم قال: «سبعة يظلهم الله في ظله يوم لا ظل إلا ظله: إمام عادل، وشاب نشأ في عبادة الله، ورجل قلبه معلق بالمساجد، ورجلان تحابا في الله اجتمعا عليه وتفرقا عليه، ورجل دعته امرأة ذات منصب وجمال فقال: إني أخاف الله، ورجل تصدق بصدقة فأخفاها حتى لا تعلم شماله ما تنفق يمينه، ورجل ذكر الله خاليا ففاضت عيناه» رواه البخاري ومسلم."/>
          <p:cNvSpPr txBox="1"/>
          <p:nvPr/>
        </p:nvSpPr>
        <p:spPr>
          <a:xfrm>
            <a:off x="948057" y="6980659"/>
            <a:ext cx="11134086" cy="172209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r" defTabSz="266700">
              <a:defRPr sz="2250">
                <a:solidFill>
                  <a:srgbClr val="2B4500"/>
                </a:solidFill>
                <a:latin typeface="Helvetica"/>
                <a:ea typeface="Helvetica"/>
                <a:cs typeface="Helvetica"/>
                <a:sym typeface="Helvetica"/>
              </a:defRPr>
            </a:lvl1pPr>
          </a:lstStyle>
          <a:p>
            <a:pPr/>
            <a:r>
              <a:t>عن أبي هريرة  رضي الله عنه ، عن النبي صلى الله عليه وسلم قال: «سبعة يظلهم الله في ظله يوم لا ظل إلا ظله: إمام عادل، وشاب نشأ في عبادة الله، ورجل قلبه معلق بالمساجد، ورجلان تحابا في الله اجتمعا عليه وتفرقا عليه، ورجل دعته امرأة ذات منصب وجمال فقال: إني أخاف الله، ورجل تصدق بصدقة فأخفاها حتى لا تعلم شماله ما تنفق يمينه، ورجل ذكر الله خاليا ففاضت عيناه» رواه البخاري ومسلم.</a:t>
            </a:r>
          </a:p>
        </p:txBody>
      </p:sp>
      <p:pic>
        <p:nvPicPr>
          <p:cNvPr id="252" name="خط خط" descr="خط خط"/>
          <p:cNvPicPr>
            <a:picLocks noChangeAspect="0"/>
          </p:cNvPicPr>
          <p:nvPr/>
        </p:nvPicPr>
        <p:blipFill>
          <a:blip r:embed="rId2">
            <a:alphaModFix amt="70300"/>
            <a:extLst/>
          </a:blip>
          <a:stretch>
            <a:fillRect/>
          </a:stretch>
        </p:blipFill>
        <p:spPr>
          <a:xfrm>
            <a:off x="3179938" y="3390067"/>
            <a:ext cx="4445326" cy="50801"/>
          </a:xfrm>
          <a:prstGeom prst="rect">
            <a:avLst/>
          </a:prstGeom>
        </p:spPr>
      </p:pic>
      <p:pic>
        <p:nvPicPr>
          <p:cNvPr id="254" name="خط خط" descr="خط خط"/>
          <p:cNvPicPr>
            <a:picLocks noChangeAspect="0"/>
          </p:cNvPicPr>
          <p:nvPr/>
        </p:nvPicPr>
        <p:blipFill>
          <a:blip r:embed="rId3">
            <a:alphaModFix amt="70300"/>
            <a:extLst/>
          </a:blip>
          <a:stretch>
            <a:fillRect/>
          </a:stretch>
        </p:blipFill>
        <p:spPr>
          <a:xfrm>
            <a:off x="4724186" y="4820847"/>
            <a:ext cx="2535111" cy="50801"/>
          </a:xfrm>
          <a:prstGeom prst="rect">
            <a:avLst/>
          </a:prstGeom>
        </p:spPr>
      </p:pic>
      <p:pic>
        <p:nvPicPr>
          <p:cNvPr id="256" name="خط خط" descr="خط خط"/>
          <p:cNvPicPr>
            <a:picLocks noChangeAspect="0"/>
          </p:cNvPicPr>
          <p:nvPr/>
        </p:nvPicPr>
        <p:blipFill>
          <a:blip r:embed="rId4">
            <a:alphaModFix amt="70300"/>
            <a:extLst/>
          </a:blip>
          <a:stretch>
            <a:fillRect/>
          </a:stretch>
        </p:blipFill>
        <p:spPr>
          <a:xfrm>
            <a:off x="5766214" y="6165433"/>
            <a:ext cx="1694623" cy="50801"/>
          </a:xfrm>
          <a:prstGeom prst="rect">
            <a:avLst/>
          </a:prstGeom>
        </p:spPr>
      </p:pic>
      <p:pic>
        <p:nvPicPr>
          <p:cNvPr id="258" name="خط خط" descr="خط خط"/>
          <p:cNvPicPr>
            <a:picLocks noChangeAspect="0"/>
          </p:cNvPicPr>
          <p:nvPr/>
        </p:nvPicPr>
        <p:blipFill>
          <a:blip r:embed="rId5">
            <a:alphaModFix amt="70300"/>
            <a:extLst/>
          </a:blip>
          <a:stretch>
            <a:fillRect/>
          </a:stretch>
        </p:blipFill>
        <p:spPr>
          <a:xfrm>
            <a:off x="3179938" y="7393794"/>
            <a:ext cx="1565829" cy="508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252"/>
                                        </p:tgtEl>
                                        <p:attrNameLst>
                                          <p:attrName>style.visibility</p:attrName>
                                        </p:attrNameLst>
                                      </p:cBhvr>
                                      <p:to>
                                        <p:strVal val="visible"/>
                                      </p:to>
                                    </p:set>
                                    <p:animEffect filter="fade" transition="in">
                                      <p:cBhvr>
                                        <p:cTn id="7" dur="2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lt" backwards="0">
                                    <p:tmAbs val="0"/>
                                  </p:iterate>
                                  <p:childTnLst>
                                    <p:set>
                                      <p:cBhvr>
                                        <p:cTn id="11" fill="hold"/>
                                        <p:tgtEl>
                                          <p:spTgt spid="254"/>
                                        </p:tgtEl>
                                        <p:attrNameLst>
                                          <p:attrName>style.visibility</p:attrName>
                                        </p:attrNameLst>
                                      </p:cBhvr>
                                      <p:to>
                                        <p:strVal val="visible"/>
                                      </p:to>
                                    </p:set>
                                    <p:animEffect filter="fade" transition="in">
                                      <p:cBhvr>
                                        <p:cTn id="12" dur="20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lt" backwards="0">
                                    <p:tmAbs val="0"/>
                                  </p:iterate>
                                  <p:childTnLst>
                                    <p:set>
                                      <p:cBhvr>
                                        <p:cTn id="16" fill="hold"/>
                                        <p:tgtEl>
                                          <p:spTgt spid="256"/>
                                        </p:tgtEl>
                                        <p:attrNameLst>
                                          <p:attrName>style.visibility</p:attrName>
                                        </p:attrNameLst>
                                      </p:cBhvr>
                                      <p:to>
                                        <p:strVal val="visible"/>
                                      </p:to>
                                    </p:set>
                                    <p:animEffect filter="fade" transition="in">
                                      <p:cBhvr>
                                        <p:cTn id="17" dur="2000"/>
                                        <p:tgtEl>
                                          <p:spTgt spid="25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lt" backwards="0">
                                    <p:tmAbs val="0"/>
                                  </p:iterate>
                                  <p:childTnLst>
                                    <p:set>
                                      <p:cBhvr>
                                        <p:cTn id="21" fill="hold"/>
                                        <p:tgtEl>
                                          <p:spTgt spid="258"/>
                                        </p:tgtEl>
                                        <p:attrNameLst>
                                          <p:attrName>style.visibility</p:attrName>
                                        </p:attrNameLst>
                                      </p:cBhvr>
                                      <p:to>
                                        <p:strVal val="visible"/>
                                      </p:to>
                                    </p:set>
                                    <p:animEffect filter="fade" transition="in">
                                      <p:cBhvr>
                                        <p:cTn id="22" dur="2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2"/>
      <p:bldP build="whole" bldLvl="1" animBg="1" rev="0" advAuto="0" spid="258" grpId="4"/>
      <p:bldP build="whole" bldLvl="1" animBg="1" rev="0" advAuto="0" spid="252" grpId="1"/>
      <p:bldP build="whole" bldLvl="1" animBg="1" rev="0" advAuto="0" spid="256"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صورة" descr="صورة"/>
          <p:cNvPicPr>
            <a:picLocks noChangeAspect="1"/>
          </p:cNvPicPr>
          <p:nvPr>
            <p:ph type="pic" idx="13"/>
          </p:nvPr>
        </p:nvPicPr>
        <p:blipFill>
          <a:blip r:embed="rId2">
            <a:extLst/>
          </a:blip>
          <a:srcRect l="1429" t="0" r="1282" b="0"/>
          <a:stretch>
            <a:fillRect/>
          </a:stretch>
        </p:blipFill>
        <p:spPr>
          <a:xfrm>
            <a:off x="6565900" y="1358900"/>
            <a:ext cx="5185076" cy="6908800"/>
          </a:xfrm>
          <a:prstGeom prst="rect">
            <a:avLst/>
          </a:prstGeom>
        </p:spPr>
      </p:pic>
      <p:sp>
        <p:nvSpPr>
          <p:cNvPr id="262" name="مالآثار المترتبة على انتشار  العدل في المجتمع"/>
          <p:cNvSpPr txBox="1"/>
          <p:nvPr>
            <p:ph type="title"/>
          </p:nvPr>
        </p:nvSpPr>
        <p:spPr>
          <a:xfrm>
            <a:off x="494250" y="2889553"/>
            <a:ext cx="6225100" cy="1624004"/>
          </a:xfrm>
          <a:prstGeom prst="rect">
            <a:avLst/>
          </a:prstGeom>
        </p:spPr>
        <p:txBody>
          <a:bodyPr/>
          <a:lstStyle>
            <a:lvl1pPr defTabSz="297941">
              <a:lnSpc>
                <a:spcPct val="150000"/>
              </a:lnSpc>
              <a:defRPr sz="3621" u="sng">
                <a:solidFill>
                  <a:srgbClr val="406823"/>
                </a:solidFill>
              </a:defRPr>
            </a:lvl1pPr>
          </a:lstStyle>
          <a:p>
            <a:pPr rtl="0">
              <a:defRPr/>
            </a:pPr>
            <a:r>
              <a:t>مالآثار المترتبة على انتشار  العدل في المجتمع</a:t>
            </a:r>
          </a:p>
        </p:txBody>
      </p:sp>
      <p:sp>
        <p:nvSpPr>
          <p:cNvPr id="263" name="شاهدي المقطع التالي…"/>
          <p:cNvSpPr txBox="1"/>
          <p:nvPr>
            <p:ph type="body" sz="quarter" idx="1"/>
          </p:nvPr>
        </p:nvSpPr>
        <p:spPr>
          <a:xfrm>
            <a:off x="1163107" y="5078373"/>
            <a:ext cx="4887386" cy="1670398"/>
          </a:xfrm>
          <a:prstGeom prst="rect">
            <a:avLst/>
          </a:prstGeom>
        </p:spPr>
        <p:txBody>
          <a:bodyPr/>
          <a:lstStyle/>
          <a:p>
            <a:pPr/>
            <a:r>
              <a:t>شاهدي المقطع التالي </a:t>
            </a:r>
          </a:p>
          <a:p>
            <a:pPr/>
            <a:r>
              <a:t>ودّوني آثار العدل</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CF20D6DF-8F51-463B-B608-C0135AE7AAF3-L0-001.jpeg" descr="CF20D6DF-8F51-463B-B608-C0135AE7AAF3-L0-001.jpeg"/>
          <p:cNvPicPr>
            <a:picLocks noChangeAspect="1"/>
          </p:cNvPicPr>
          <p:nvPr/>
        </p:nvPicPr>
        <p:blipFill>
          <a:blip r:embed="rId2">
            <a:extLst/>
          </a:blip>
          <a:stretch>
            <a:fillRect/>
          </a:stretch>
        </p:blipFill>
        <p:spPr>
          <a:xfrm>
            <a:off x="10172380" y="999987"/>
            <a:ext cx="1780111" cy="1780111"/>
          </a:xfrm>
          <a:prstGeom prst="rect">
            <a:avLst/>
          </a:prstGeom>
          <a:ln w="12700">
            <a:miter lim="400000"/>
          </a:ln>
        </p:spPr>
      </p:pic>
      <p:sp>
        <p:nvSpPr>
          <p:cNvPr id="266" name="عنيت دولتنا العظيمة بالعناية بتطبيق هذا الخلق النبيل في أي وزارة يتمثل"/>
          <p:cNvSpPr txBox="1"/>
          <p:nvPr/>
        </p:nvSpPr>
        <p:spPr>
          <a:xfrm>
            <a:off x="1389366" y="974040"/>
            <a:ext cx="8581606" cy="179337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114300" tIns="114300" rIns="114300" bIns="114300" anchor="b">
            <a:spAutoFit/>
          </a:bodyPr>
          <a:lstStyle>
            <a:lvl1pPr>
              <a:lnSpc>
                <a:spcPct val="125000"/>
              </a:lnSpc>
              <a:spcBef>
                <a:spcPts val="2800"/>
              </a:spcBef>
              <a:defRPr sz="4300">
                <a:solidFill>
                  <a:srgbClr val="000772"/>
                </a:solidFill>
                <a:latin typeface="Geeza Pro Bold"/>
                <a:ea typeface="Geeza Pro Bold"/>
                <a:cs typeface="Geeza Pro Bold"/>
                <a:sym typeface="Geeza Pro Bold"/>
              </a:defRPr>
            </a:lvl1pPr>
          </a:lstStyle>
          <a:p>
            <a:pPr rtl="0">
              <a:defRPr/>
            </a:pPr>
            <a:r>
              <a:t>عنيت دولتنا العظيمة بالعناية بتطبيق هذا الخلق النبيل في أي وزارة يتمثل </a:t>
            </a:r>
          </a:p>
        </p:txBody>
      </p:sp>
      <p:pic>
        <p:nvPicPr>
          <p:cNvPr id="267" name="BBA5354F-1AB8-4FDC-AF40-CAE0D0137193-L0-001.png" descr="BBA5354F-1AB8-4FDC-AF40-CAE0D0137193-L0-001.png"/>
          <p:cNvPicPr>
            <a:picLocks noChangeAspect="1"/>
          </p:cNvPicPr>
          <p:nvPr/>
        </p:nvPicPr>
        <p:blipFill>
          <a:blip r:embed="rId3">
            <a:extLst/>
          </a:blip>
          <a:stretch>
            <a:fillRect/>
          </a:stretch>
        </p:blipFill>
        <p:spPr>
          <a:xfrm>
            <a:off x="1387218" y="3140903"/>
            <a:ext cx="10319265" cy="536289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67"/>
                                        </p:tgtEl>
                                        <p:attrNameLst>
                                          <p:attrName>style.visibility</p:attrName>
                                        </p:attrNameLst>
                                      </p:cBhvr>
                                      <p:to>
                                        <p:strVal val="visible"/>
                                      </p:to>
                                    </p:set>
                                    <p:anim calcmode="lin" valueType="num">
                                      <p:cBhvr>
                                        <p:cTn id="7" dur="2500" fill="hold"/>
                                        <p:tgtEl>
                                          <p:spTgt spid="267"/>
                                        </p:tgtEl>
                                        <p:attrNameLst>
                                          <p:attrName>ppt_w</p:attrName>
                                        </p:attrNameLst>
                                      </p:cBhvr>
                                      <p:tavLst>
                                        <p:tav tm="0">
                                          <p:val>
                                            <p:fltVal val="0"/>
                                          </p:val>
                                        </p:tav>
                                        <p:tav tm="100000">
                                          <p:val>
                                            <p:strVal val="#ppt_w"/>
                                          </p:val>
                                        </p:tav>
                                      </p:tavLst>
                                    </p:anim>
                                    <p:anim calcmode="lin" valueType="num">
                                      <p:cBhvr>
                                        <p:cTn id="8" dur="2500" fill="hold"/>
                                        <p:tgtEl>
                                          <p:spTgt spid="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العادل هو الذي يتبع أمر الله بوضع كل شي في موضعه من غير زيادة أو نقص"/>
          <p:cNvSpPr txBox="1"/>
          <p:nvPr>
            <p:ph type="title" idx="4294967295"/>
          </p:nvPr>
        </p:nvSpPr>
        <p:spPr>
          <a:xfrm>
            <a:off x="1519599" y="952573"/>
            <a:ext cx="10464801" cy="2349501"/>
          </a:xfrm>
          <a:prstGeom prst="rect">
            <a:avLst/>
          </a:prstGeom>
          <a:solidFill>
            <a:srgbClr val="FFFFFF"/>
          </a:solidFill>
          <a:ln w="9525">
            <a:round/>
          </a:ln>
        </p:spPr>
        <p:txBody>
          <a:bodyPr/>
          <a:lstStyle/>
          <a:p>
            <a:pPr>
              <a:defRPr b="1" sz="3700">
                <a:solidFill>
                  <a:srgbClr val="406823"/>
                </a:solidFill>
              </a:defRPr>
            </a:pPr>
            <a:r>
              <a:rPr sz="4700" u="sng">
                <a:solidFill>
                  <a:srgbClr val="A2110D"/>
                </a:solidFill>
              </a:rPr>
              <a:t>العادل</a:t>
            </a:r>
            <a:r>
              <a:t> هو الذي يتبع أمر الله بوضع كل شي في موضعه من غير زيادة أو نقص</a:t>
            </a:r>
          </a:p>
        </p:txBody>
      </p:sp>
      <p:grpSp>
        <p:nvGrpSpPr>
          <p:cNvPr id="272" name="يحب الله العادلين ويكرمهم يوم القيامة يوم القيامة فجعلهم على منابر من نور جزاء عدلهم."/>
          <p:cNvGrpSpPr/>
          <p:nvPr/>
        </p:nvGrpSpPr>
        <p:grpSpPr>
          <a:xfrm>
            <a:off x="901926" y="3594210"/>
            <a:ext cx="10528301" cy="2413001"/>
            <a:chOff x="0" y="0"/>
            <a:chExt cx="10528300" cy="2413000"/>
          </a:xfrm>
        </p:grpSpPr>
        <p:sp>
          <p:nvSpPr>
            <p:cNvPr id="271" name="يحب الله العادلين ويكرمهم يوم القيامة يوم القيامة فجعلهم على منابر من نور جزاء عدلهم."/>
            <p:cNvSpPr/>
            <p:nvPr/>
          </p:nvSpPr>
          <p:spPr>
            <a:xfrm>
              <a:off x="31750" y="31750"/>
              <a:ext cx="10464800" cy="23495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rtl="0">
                <a:defRPr b="1" sz="3700">
                  <a:solidFill>
                    <a:srgbClr val="406823"/>
                  </a:solidFill>
                  <a:latin typeface="+mn-lt"/>
                  <a:ea typeface="+mn-ea"/>
                  <a:cs typeface="+mn-cs"/>
                  <a:sym typeface="Marker Felt"/>
                </a:defRPr>
              </a:pPr>
              <a:r>
                <a:rPr sz="4300" u="sng">
                  <a:solidFill>
                    <a:srgbClr val="992B0F"/>
                  </a:solidFill>
                </a:rPr>
                <a:t>يحب</a:t>
              </a:r>
              <a:r>
                <a:t> الله العادلين ويكرمهم يوم القيامة يوم القيامة فجعلهم </a:t>
              </a:r>
              <a:r>
                <a:rPr u="sng">
                  <a:solidFill>
                    <a:srgbClr val="A2110D"/>
                  </a:solidFill>
                </a:rPr>
                <a:t>على منابر من نور</a:t>
              </a:r>
              <a:r>
                <a:t> جزاء عدلهم.</a:t>
              </a:r>
            </a:p>
          </p:txBody>
        </p:sp>
        <p:pic>
          <p:nvPicPr>
            <p:cNvPr id="270" name="يحب الله العادلين ويكرمهم يوم القيامة يوم القيامة فجعلهم على منابر من نور جزاء عدلهم. يحب الله العادلين ويكرمهم يوم القيامة يوم القيامة فجعلهم على منابر من نور جزاء عدلهم." descr="يحب الله العادلين ويكرمهم يوم القيامة يوم القيامة فجعلهم على منابر من نور جزاء عدلهم. يحب الله العادلين ويكرمهم يوم القيامة يوم القيامة فجعلهم على منابر من نور جزاء عدلهم."/>
            <p:cNvPicPr>
              <a:picLocks noChangeAspect="0"/>
            </p:cNvPicPr>
            <p:nvPr/>
          </p:nvPicPr>
          <p:blipFill>
            <a:blip r:embed="rId2">
              <a:extLst/>
            </a:blip>
            <a:stretch>
              <a:fillRect/>
            </a:stretch>
          </p:blipFill>
          <p:spPr>
            <a:xfrm>
              <a:off x="0" y="0"/>
              <a:ext cx="10528300" cy="2413000"/>
            </a:xfrm>
            <a:prstGeom prst="rect">
              <a:avLst/>
            </a:prstGeom>
            <a:effectLst/>
          </p:spPr>
        </p:pic>
      </p:grpSp>
      <p:grpSp>
        <p:nvGrpSpPr>
          <p:cNvPr id="275" name="العدل ليس خاصاً بالحاكم فقط بل واجب على كل مسلم وخاصة من تولى مسؤولية كالأب والزوج والموظف ."/>
          <p:cNvGrpSpPr/>
          <p:nvPr/>
        </p:nvGrpSpPr>
        <p:grpSpPr>
          <a:xfrm>
            <a:off x="1487849" y="6267597"/>
            <a:ext cx="10528301" cy="2413001"/>
            <a:chOff x="0" y="0"/>
            <a:chExt cx="10528300" cy="2413000"/>
          </a:xfrm>
        </p:grpSpPr>
        <p:sp>
          <p:nvSpPr>
            <p:cNvPr id="274" name="العدل ليس خاصاً بالحاكم فقط بل واجب على كل مسلم وخاصة من تولى مسؤولية كالأب والزوج والموظف ."/>
            <p:cNvSpPr/>
            <p:nvPr/>
          </p:nvSpPr>
          <p:spPr>
            <a:xfrm>
              <a:off x="31750" y="31750"/>
              <a:ext cx="10464800" cy="23495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defTabSz="578358" rtl="0">
                <a:defRPr b="1" sz="3663">
                  <a:solidFill>
                    <a:srgbClr val="406823"/>
                  </a:solidFill>
                  <a:latin typeface="+mn-lt"/>
                  <a:ea typeface="+mn-ea"/>
                  <a:cs typeface="+mn-cs"/>
                  <a:sym typeface="Marker Felt"/>
                </a:defRPr>
              </a:pPr>
              <a:r>
                <a:rPr>
                  <a:solidFill>
                    <a:srgbClr val="A2110D"/>
                  </a:solidFill>
                </a:rPr>
                <a:t>العدل</a:t>
              </a:r>
              <a:r>
                <a:t> ليس خاصاً بالحاكم فقط بل </a:t>
              </a:r>
              <a:r>
                <a:rPr b="0" sz="4059" u="sng">
                  <a:solidFill>
                    <a:srgbClr val="A2110D"/>
                  </a:solidFill>
                </a:rPr>
                <a:t>واجب على كل مسلم </a:t>
              </a:r>
              <a:r>
                <a:t>وخاصة من تولى مسؤولية كالأب والزوج والموظف .</a:t>
              </a:r>
            </a:p>
          </p:txBody>
        </p:sp>
        <p:pic>
          <p:nvPicPr>
            <p:cNvPr id="273" name="العدل ليس خاصاً بالحاكم فقط بل واجب على كل مسلم وخاصة من تولى مسؤولية كالأب والزوج والموظف . العدل ليس خاصاً بالحاكم فقط بل واجب على كل مسلم وخاصة من تولى مسؤولية كالأب والزوج والموظف ." descr="العدل ليس خاصاً بالحاكم فقط بل واجب على كل مسلم وخاصة من تولى مسؤولية كالأب والزوج والموظف . العدل ليس خاصاً بالحاكم فقط بل واجب على كل مسلم وخاصة من تولى مسؤولية كالأب والزوج والموظف ."/>
            <p:cNvPicPr>
              <a:picLocks noChangeAspect="0"/>
            </p:cNvPicPr>
            <p:nvPr/>
          </p:nvPicPr>
          <p:blipFill>
            <a:blip r:embed="rId2">
              <a:extLst/>
            </a:blip>
            <a:stretch>
              <a:fillRect/>
            </a:stretch>
          </p:blipFill>
          <p:spPr>
            <a:xfrm>
              <a:off x="0" y="0"/>
              <a:ext cx="10528300" cy="2413000"/>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72"/>
                                        </p:tgtEl>
                                        <p:attrNameLst>
                                          <p:attrName>style.visibility</p:attrName>
                                        </p:attrNameLst>
                                      </p:cBhvr>
                                      <p:to>
                                        <p:strVal val="visible"/>
                                      </p:to>
                                    </p:set>
                                    <p:anim calcmode="lin" valueType="num">
                                      <p:cBhvr>
                                        <p:cTn id="7" dur="1000" fill="hold"/>
                                        <p:tgtEl>
                                          <p:spTgt spid="272"/>
                                        </p:tgtEl>
                                        <p:attrNameLst>
                                          <p:attrName>ppt_x</p:attrName>
                                        </p:attrNameLst>
                                      </p:cBhvr>
                                      <p:tavLst>
                                        <p:tav tm="0">
                                          <p:val>
                                            <p:strVal val="1+#ppt_w/2"/>
                                          </p:val>
                                        </p:tav>
                                        <p:tav tm="100000">
                                          <p:val>
                                            <p:strVal val="#ppt_x"/>
                                          </p:val>
                                        </p:tav>
                                      </p:tavLst>
                                    </p:anim>
                                    <p:anim calcmode="lin" valueType="num">
                                      <p:cBhvr>
                                        <p:cTn id="8" dur="1000" fill="hold"/>
                                        <p:tgtEl>
                                          <p:spTgt spid="2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75"/>
                                        </p:tgtEl>
                                        <p:attrNameLst>
                                          <p:attrName>style.visibility</p:attrName>
                                        </p:attrNameLst>
                                      </p:cBhvr>
                                      <p:to>
                                        <p:strVal val="visible"/>
                                      </p:to>
                                    </p:set>
                                    <p:anim calcmode="lin" valueType="num">
                                      <p:cBhvr>
                                        <p:cTn id="13" dur="1000" fill="hold"/>
                                        <p:tgtEl>
                                          <p:spTgt spid="275"/>
                                        </p:tgtEl>
                                        <p:attrNameLst>
                                          <p:attrName>ppt_x</p:attrName>
                                        </p:attrNameLst>
                                      </p:cBhvr>
                                      <p:tavLst>
                                        <p:tav tm="0">
                                          <p:val>
                                            <p:strVal val="1+#ppt_w/2"/>
                                          </p:val>
                                        </p:tav>
                                        <p:tav tm="100000">
                                          <p:val>
                                            <p:strVal val="#ppt_x"/>
                                          </p:val>
                                        </p:tav>
                                      </p:tavLst>
                                    </p:anim>
                                    <p:anim calcmode="lin" valueType="num">
                                      <p:cBhvr>
                                        <p:cTn id="14" dur="1000" fill="hold"/>
                                        <p:tgtEl>
                                          <p:spTgt spid="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2" grpId="1"/>
      <p:bldP build="whole" bldLvl="1" animBg="1" rev="0" advAuto="0" spid="275"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تأملي الصورة..…"/>
          <p:cNvSpPr txBox="1"/>
          <p:nvPr>
            <p:ph type="body" sz="quarter" idx="4294967295"/>
          </p:nvPr>
        </p:nvSpPr>
        <p:spPr>
          <a:xfrm>
            <a:off x="445171" y="7047221"/>
            <a:ext cx="11974758" cy="1681090"/>
          </a:xfrm>
          <a:prstGeom prst="rect">
            <a:avLst/>
          </a:prstGeom>
        </p:spPr>
        <p:txBody>
          <a:bodyPr anchor="t"/>
          <a:lstStyle/>
          <a:p>
            <a:pPr marL="0" indent="0" algn="ctr" rtl="0">
              <a:spcBef>
                <a:spcPts val="0"/>
              </a:spcBef>
              <a:buSzTx/>
              <a:buNone/>
              <a:defRPr sz="4500">
                <a:solidFill>
                  <a:schemeClr val="accent5">
                    <a:hueOff val="-188353"/>
                    <a:satOff val="-10165"/>
                    <a:lumOff val="-10285"/>
                  </a:schemeClr>
                </a:solidFill>
              </a:defRPr>
            </a:pPr>
            <a:r>
              <a:t>تأملي الصورة..</a:t>
            </a:r>
          </a:p>
          <a:p>
            <a:pPr marL="0" indent="0" algn="ctr" rtl="0">
              <a:spcBef>
                <a:spcPts val="0"/>
              </a:spcBef>
              <a:buSzTx/>
              <a:buNone/>
              <a:defRPr sz="4500">
                <a:solidFill>
                  <a:schemeClr val="accent5">
                    <a:hueOff val="-188353"/>
                    <a:satOff val="-10165"/>
                    <a:lumOff val="-10285"/>
                  </a:schemeClr>
                </a:solidFill>
              </a:defRPr>
            </a:pPr>
            <a:r>
              <a:t>ثم عبري عنها برأيك ..</a:t>
            </a:r>
          </a:p>
        </p:txBody>
      </p:sp>
      <p:grpSp>
        <p:nvGrpSpPr>
          <p:cNvPr id="280" name="FC2B0D75-E456-4B76-A960-A4E96CE4E54C-L0-001.jpeg"/>
          <p:cNvGrpSpPr/>
          <p:nvPr/>
        </p:nvGrpSpPr>
        <p:grpSpPr>
          <a:xfrm>
            <a:off x="1500088" y="1873898"/>
            <a:ext cx="10004624" cy="5037035"/>
            <a:chOff x="0" y="0"/>
            <a:chExt cx="10004623" cy="5037034"/>
          </a:xfrm>
        </p:grpSpPr>
        <p:pic>
          <p:nvPicPr>
            <p:cNvPr id="279" name="FC2B0D75-E456-4B76-A960-A4E96CE4E54C-L0-001.jpeg" descr="FC2B0D75-E456-4B76-A960-A4E96CE4E54C-L0-001.jpeg"/>
            <p:cNvPicPr>
              <a:picLocks noChangeAspect="1"/>
            </p:cNvPicPr>
            <p:nvPr/>
          </p:nvPicPr>
          <p:blipFill>
            <a:blip r:embed="rId2">
              <a:extLst/>
            </a:blip>
            <a:srcRect l="0" t="1727" r="0" b="1727"/>
            <a:stretch>
              <a:fillRect/>
            </a:stretch>
          </p:blipFill>
          <p:spPr>
            <a:xfrm>
              <a:off x="127000" y="88900"/>
              <a:ext cx="9750624" cy="4706835"/>
            </a:xfrm>
            <a:prstGeom prst="rect">
              <a:avLst/>
            </a:prstGeom>
            <a:ln>
              <a:noFill/>
            </a:ln>
            <a:effectLst/>
          </p:spPr>
        </p:pic>
        <p:pic>
          <p:nvPicPr>
            <p:cNvPr id="278" name="FC2B0D75-E456-4B76-A960-A4E96CE4E54C-L0-001.jpeg" descr="FC2B0D75-E456-4B76-A960-A4E96CE4E54C-L0-001.jpeg"/>
            <p:cNvPicPr>
              <a:picLocks noChangeAspect="0"/>
            </p:cNvPicPr>
            <p:nvPr/>
          </p:nvPicPr>
          <p:blipFill>
            <a:blip r:embed="rId3">
              <a:extLst/>
            </a:blip>
            <a:stretch>
              <a:fillRect/>
            </a:stretch>
          </p:blipFill>
          <p:spPr>
            <a:xfrm>
              <a:off x="-1" y="-1"/>
              <a:ext cx="10004625" cy="5037036"/>
            </a:xfrm>
            <a:prstGeom prst="rect">
              <a:avLst/>
            </a:prstGeom>
            <a:effectLst/>
          </p:spPr>
        </p:pic>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كيف تطبقين خلق العدل في حياتك ."/>
          <p:cNvSpPr txBox="1"/>
          <p:nvPr>
            <p:ph type="title"/>
          </p:nvPr>
        </p:nvSpPr>
        <p:spPr>
          <a:prstGeom prst="rect">
            <a:avLst/>
          </a:prstGeom>
        </p:spPr>
        <p:txBody>
          <a:bodyPr/>
          <a:lstStyle>
            <a:lvl1pPr defTabSz="566674">
              <a:defRPr sz="6596"/>
            </a:lvl1pPr>
          </a:lstStyle>
          <a:p>
            <a:pPr rtl="0">
              <a:defRPr/>
            </a:pPr>
            <a:r>
              <a:t>كيف تطبقين خلق العدل في حياتك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0DB69AE3-9D88-4FEB-BA83-3786FFF8AEE9-L0-001.png" descr="0DB69AE3-9D88-4FEB-BA83-3786FFF8AEE9-L0-001.png"/>
          <p:cNvPicPr>
            <a:picLocks noChangeAspect="1"/>
          </p:cNvPicPr>
          <p:nvPr>
            <p:ph type="pic" idx="13"/>
          </p:nvPr>
        </p:nvPicPr>
        <p:blipFill>
          <a:blip r:embed="rId2">
            <a:extLst/>
          </a:blip>
          <a:srcRect l="12582" t="0" r="12582" b="0"/>
          <a:stretch>
            <a:fillRect/>
          </a:stretch>
        </p:blipFill>
        <p:spPr>
          <a:xfrm>
            <a:off x="6642005" y="1358900"/>
            <a:ext cx="5108971" cy="6807395"/>
          </a:xfrm>
          <a:prstGeom prst="rect">
            <a:avLst/>
          </a:prstGeom>
        </p:spPr>
      </p:pic>
      <p:sp>
        <p:nvSpPr>
          <p:cNvPr id="285" name="تطبيقات سلوكية"/>
          <p:cNvSpPr txBox="1"/>
          <p:nvPr>
            <p:ph type="title"/>
          </p:nvPr>
        </p:nvSpPr>
        <p:spPr>
          <a:xfrm>
            <a:off x="1079500" y="1308100"/>
            <a:ext cx="5054600" cy="1329625"/>
          </a:xfrm>
          <a:prstGeom prst="rect">
            <a:avLst/>
          </a:prstGeom>
        </p:spPr>
        <p:txBody>
          <a:bodyPr/>
          <a:lstStyle>
            <a:lvl1pPr defTabSz="496570">
              <a:defRPr sz="5780" u="sng"/>
            </a:lvl1pPr>
          </a:lstStyle>
          <a:p>
            <a:pPr rtl="0">
              <a:defRPr/>
            </a:pPr>
            <a:r>
              <a:t>تطبيقات سلوكية</a:t>
            </a:r>
          </a:p>
        </p:txBody>
      </p:sp>
      <p:sp>
        <p:nvSpPr>
          <p:cNvPr id="286" name="- أحب العدل وأهله وأبغض الظلم وأهله.…"/>
          <p:cNvSpPr txBox="1"/>
          <p:nvPr>
            <p:ph type="body" sz="half" idx="1"/>
          </p:nvPr>
        </p:nvSpPr>
        <p:spPr>
          <a:xfrm>
            <a:off x="1184483" y="2759918"/>
            <a:ext cx="5054601" cy="5457019"/>
          </a:xfrm>
          <a:prstGeom prst="rect">
            <a:avLst/>
          </a:prstGeom>
        </p:spPr>
        <p:txBody>
          <a:bodyPr/>
          <a:lstStyle/>
          <a:p>
            <a:pPr rtl="0">
              <a:defRPr sz="5000"/>
            </a:pPr>
            <a:r>
              <a:t>- أحب العدل وأهله وأبغض الظلم وأهله.</a:t>
            </a:r>
          </a:p>
          <a:p>
            <a:pPr rtl="0">
              <a:defRPr sz="5000"/>
            </a:pPr>
            <a:r>
              <a:t>- أتمثل العدل في تعاملي مع نفسي ومع الناس</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7078FB87-D930-46C9-9A38-4A5A4B9F07AA-L0-001.png" descr="7078FB87-D930-46C9-9A38-4A5A4B9F07AA-L0-001.png"/>
          <p:cNvPicPr>
            <a:picLocks noChangeAspect="1"/>
          </p:cNvPicPr>
          <p:nvPr/>
        </p:nvPicPr>
        <p:blipFill>
          <a:blip r:embed="rId2">
            <a:extLst/>
          </a:blip>
          <a:stretch>
            <a:fillRect/>
          </a:stretch>
        </p:blipFill>
        <p:spPr>
          <a:xfrm>
            <a:off x="3579497" y="1858646"/>
            <a:ext cx="5731507" cy="5731507"/>
          </a:xfrm>
          <a:prstGeom prst="rect">
            <a:avLst/>
          </a:prstGeom>
          <a:ln w="12700">
            <a:miter lim="400000"/>
          </a:ln>
        </p:spPr>
      </p:pic>
      <p:sp>
        <p:nvSpPr>
          <p:cNvPr id="289" name="مستطيل"/>
          <p:cNvSpPr/>
          <p:nvPr/>
        </p:nvSpPr>
        <p:spPr>
          <a:xfrm>
            <a:off x="5448384" y="6046468"/>
            <a:ext cx="1968332" cy="659924"/>
          </a:xfrm>
          <a:prstGeom prst="rect">
            <a:avLst/>
          </a:prstGeom>
          <a:solidFill>
            <a:srgbClr val="03A7AA"/>
          </a:solidFill>
          <a:ln w="12700">
            <a:miter lim="400000"/>
          </a:ln>
        </p:spPr>
        <p:txBody>
          <a:bodyPr lIns="50800" tIns="50800" rIns="50800" bIns="50800" anchor="ctr"/>
          <a:lstStyle/>
          <a:p>
            <a:pPr>
              <a:defRPr>
                <a:solidFill>
                  <a:srgbClr val="FFFFFF"/>
                </a:solidFill>
                <a:effectLst>
                  <a:outerShdw sx="100000" sy="100000" kx="0" ky="0" algn="b" rotWithShape="0" blurRad="25400" dist="12700" dir="5400000">
                    <a:srgbClr val="000000">
                      <a:alpha val="30000"/>
                    </a:srgbClr>
                  </a:outerShdw>
                </a:effectLst>
                <a:latin typeface="+mn-lt"/>
                <a:ea typeface="+mn-ea"/>
                <a:cs typeface="+mn-cs"/>
                <a:sym typeface="Marker Felt"/>
              </a:defRPr>
            </a:pPr>
          </a:p>
        </p:txBody>
      </p:sp>
      <p:sp>
        <p:nvSpPr>
          <p:cNvPr id="290" name="إثرائية .."/>
          <p:cNvSpPr txBox="1"/>
          <p:nvPr/>
        </p:nvSpPr>
        <p:spPr>
          <a:xfrm>
            <a:off x="4966979" y="5903096"/>
            <a:ext cx="2931142" cy="9466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solidFill>
                  <a:srgbClr val="FFFFFF"/>
                </a:solidFill>
              </a:defRPr>
            </a:lvl1pPr>
          </a:lstStyle>
          <a:p>
            <a:pPr rtl="0">
              <a:defRPr/>
            </a:pPr>
            <a:r>
              <a:t>إثرائية ..</a:t>
            </a:r>
          </a:p>
        </p:txBody>
      </p:sp>
      <p:sp>
        <p:nvSpPr>
          <p:cNvPr id="291" name="كتاب الطالبة صفحة ١٤"/>
          <p:cNvSpPr txBox="1"/>
          <p:nvPr/>
        </p:nvSpPr>
        <p:spPr>
          <a:xfrm>
            <a:off x="4202132" y="7824191"/>
            <a:ext cx="4460836" cy="8063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u="sng"/>
            </a:lvl1pPr>
          </a:lstStyle>
          <a:p>
            <a:pPr rtl="0">
              <a:defRPr/>
            </a:pPr>
            <a:r>
              <a:t>كتاب الطالبة صفحة ١٤</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صورة" descr="صورة"/>
          <p:cNvPicPr>
            <a:picLocks noChangeAspect="1"/>
          </p:cNvPicPr>
          <p:nvPr>
            <p:ph type="pic" idx="13"/>
          </p:nvPr>
        </p:nvPicPr>
        <p:blipFill>
          <a:blip r:embed="rId2">
            <a:extLst/>
          </a:blip>
          <a:srcRect l="1250" t="0" r="1460" b="43"/>
          <a:stretch>
            <a:fillRect/>
          </a:stretch>
        </p:blipFill>
        <p:spPr>
          <a:xfrm rot="21360000">
            <a:off x="7914697" y="2843998"/>
            <a:ext cx="4271147" cy="5688468"/>
          </a:xfrm>
          <a:prstGeom prst="rect">
            <a:avLst/>
          </a:prstGeom>
        </p:spPr>
      </p:pic>
      <p:sp>
        <p:nvSpPr>
          <p:cNvPr id="294" name="أتوقع منك معرفته نهاية الدرس :"/>
          <p:cNvSpPr txBox="1"/>
          <p:nvPr>
            <p:ph type="title"/>
          </p:nvPr>
        </p:nvSpPr>
        <p:spPr>
          <a:prstGeom prst="rect">
            <a:avLst/>
          </a:prstGeom>
        </p:spPr>
        <p:txBody>
          <a:bodyPr/>
          <a:lstStyle>
            <a:lvl1pPr>
              <a:defRPr>
                <a:solidFill>
                  <a:srgbClr val="FFFFFF"/>
                </a:solidFill>
              </a:defRPr>
            </a:lvl1pPr>
          </a:lstStyle>
          <a:p>
            <a:pPr rtl="0">
              <a:defRPr/>
            </a:pPr>
            <a:r>
              <a:t>أتوقع منك معرفته نهاية الدرس :</a:t>
            </a:r>
          </a:p>
        </p:txBody>
      </p:sp>
      <p:sp>
        <p:nvSpPr>
          <p:cNvPr id="295" name="• أن توضح الطالبة فضائل الصحابي الجليل عبدالله بن عمرو.…"/>
          <p:cNvSpPr txBox="1"/>
          <p:nvPr>
            <p:ph type="body" sz="half" idx="1"/>
          </p:nvPr>
        </p:nvSpPr>
        <p:spPr>
          <a:xfrm>
            <a:off x="529308" y="2749303"/>
            <a:ext cx="7114596" cy="6121894"/>
          </a:xfrm>
          <a:prstGeom prst="rect">
            <a:avLst/>
          </a:prstGeom>
        </p:spPr>
        <p:txBody>
          <a:bodyPr/>
          <a:lstStyle/>
          <a:p>
            <a:pPr marL="0" indent="0" algn="ctr" defTabSz="479044" rtl="0">
              <a:spcBef>
                <a:spcPts val="0"/>
              </a:spcBef>
              <a:buSzTx/>
              <a:buNone/>
              <a:defRPr sz="2952">
                <a:solidFill>
                  <a:srgbClr val="2B4617"/>
                </a:solidFill>
                <a:latin typeface="Geeza Pro Bold"/>
                <a:ea typeface="Geeza Pro Bold"/>
                <a:cs typeface="Geeza Pro Bold"/>
                <a:sym typeface="Geeza Pro Bold"/>
              </a:defRPr>
            </a:pPr>
            <a:r>
              <a:rPr b="1">
                <a:latin typeface="Menlo"/>
                <a:ea typeface="Menlo"/>
                <a:cs typeface="Menlo"/>
                <a:sym typeface="Menlo"/>
              </a:rPr>
              <a:t>	•	أن توضح الطالبة فضائل الصحابي الجليل عبدالله بن عمرو.</a:t>
            </a:r>
            <a:endParaRPr b="1">
              <a:latin typeface="Menlo"/>
              <a:ea typeface="Menlo"/>
              <a:cs typeface="Menlo"/>
              <a:sym typeface="Menlo"/>
            </a:endParaRPr>
          </a:p>
          <a:p>
            <a:pPr marL="374904" indent="-374904" algn="ctr" defTabSz="479044" rtl="0">
              <a:spcBef>
                <a:spcPts val="0"/>
              </a:spcBef>
              <a:buSzPct val="135000"/>
              <a:buChar char="•"/>
              <a:defRPr sz="2952">
                <a:solidFill>
                  <a:srgbClr val="A5194C"/>
                </a:solidFill>
                <a:latin typeface="Geeza Pro Bold"/>
                <a:ea typeface="Geeza Pro Bold"/>
                <a:cs typeface="Geeza Pro Bold"/>
                <a:sym typeface="Geeza Pro Bold"/>
              </a:defRPr>
            </a:pPr>
            <a:r>
              <a:rPr b="1">
                <a:latin typeface="Menlo"/>
                <a:ea typeface="Menlo"/>
                <a:cs typeface="Menlo"/>
                <a:sym typeface="Menlo"/>
              </a:rPr>
              <a:t>أن تبين معنى الكلمات :</a:t>
            </a:r>
            <a:endParaRPr b="1">
              <a:latin typeface="Menlo"/>
              <a:ea typeface="Menlo"/>
              <a:cs typeface="Menlo"/>
              <a:sym typeface="Menlo"/>
            </a:endParaRPr>
          </a:p>
          <a:p>
            <a:pPr marL="0" indent="0" algn="ctr" defTabSz="479044" rtl="0">
              <a:spcBef>
                <a:spcPts val="0"/>
              </a:spcBef>
              <a:buSzTx/>
              <a:buNone/>
              <a:defRPr sz="2952">
                <a:solidFill>
                  <a:srgbClr val="A5194C"/>
                </a:solidFill>
                <a:latin typeface="Geeza Pro Bold"/>
                <a:ea typeface="Geeza Pro Bold"/>
                <a:cs typeface="Geeza Pro Bold"/>
                <a:sym typeface="Geeza Pro Bold"/>
              </a:defRPr>
            </a:pPr>
            <a:r>
              <a:rPr b="1">
                <a:latin typeface="Menlo"/>
                <a:ea typeface="Menlo"/>
                <a:cs typeface="Menlo"/>
                <a:sym typeface="Menlo"/>
              </a:rPr>
              <a:t> ( المقسطين - منابر - ما ولوا ).</a:t>
            </a:r>
            <a:endParaRPr b="1">
              <a:latin typeface="Menlo"/>
              <a:ea typeface="Menlo"/>
              <a:cs typeface="Menlo"/>
              <a:sym typeface="Menlo"/>
            </a:endParaRPr>
          </a:p>
          <a:p>
            <a:pPr marL="0" indent="0" algn="ctr" defTabSz="479044" rtl="0">
              <a:spcBef>
                <a:spcPts val="0"/>
              </a:spcBef>
              <a:buSzTx/>
              <a:buNone/>
              <a:defRPr sz="2952">
                <a:solidFill>
                  <a:srgbClr val="2B4617"/>
                </a:solidFill>
                <a:latin typeface="Geeza Pro Bold"/>
                <a:ea typeface="Geeza Pro Bold"/>
                <a:cs typeface="Geeza Pro Bold"/>
                <a:sym typeface="Geeza Pro Bold"/>
              </a:defRPr>
            </a:pPr>
            <a:r>
              <a:rPr b="1">
                <a:latin typeface="Menlo"/>
                <a:ea typeface="Menlo"/>
                <a:cs typeface="Menlo"/>
                <a:sym typeface="Menlo"/>
              </a:rPr>
              <a:t>	•	أن توضح معنى العدل .</a:t>
            </a:r>
            <a:endParaRPr b="1">
              <a:latin typeface="Menlo"/>
              <a:ea typeface="Menlo"/>
              <a:cs typeface="Menlo"/>
              <a:sym typeface="Menlo"/>
            </a:endParaRPr>
          </a:p>
          <a:p>
            <a:pPr marL="0" indent="0" algn="ctr" defTabSz="479044" rtl="0">
              <a:spcBef>
                <a:spcPts val="0"/>
              </a:spcBef>
              <a:buSzTx/>
              <a:buNone/>
              <a:defRPr sz="2952">
                <a:solidFill>
                  <a:srgbClr val="A5194C"/>
                </a:solidFill>
                <a:latin typeface="Geeza Pro Bold"/>
                <a:ea typeface="Geeza Pro Bold"/>
                <a:cs typeface="Geeza Pro Bold"/>
                <a:sym typeface="Geeza Pro Bold"/>
              </a:defRPr>
            </a:pPr>
            <a:r>
              <a:rPr b="1">
                <a:latin typeface="Menlo"/>
                <a:ea typeface="Menlo"/>
                <a:cs typeface="Menlo"/>
                <a:sym typeface="Menlo"/>
              </a:rPr>
              <a:t>	•	أن تستخرج فضائل العدل .</a:t>
            </a:r>
            <a:endParaRPr b="1">
              <a:latin typeface="Menlo"/>
              <a:ea typeface="Menlo"/>
              <a:cs typeface="Menlo"/>
              <a:sym typeface="Menlo"/>
            </a:endParaRPr>
          </a:p>
          <a:p>
            <a:pPr marL="0" indent="0" algn="ctr" defTabSz="479044" rtl="0">
              <a:spcBef>
                <a:spcPts val="0"/>
              </a:spcBef>
              <a:buSzTx/>
              <a:buNone/>
              <a:defRPr sz="2952">
                <a:solidFill>
                  <a:srgbClr val="2B4617"/>
                </a:solidFill>
                <a:latin typeface="Geeza Pro Bold"/>
                <a:ea typeface="Geeza Pro Bold"/>
                <a:cs typeface="Geeza Pro Bold"/>
                <a:sym typeface="Geeza Pro Bold"/>
              </a:defRPr>
            </a:pPr>
            <a:r>
              <a:rPr b="1">
                <a:latin typeface="Menlo"/>
                <a:ea typeface="Menlo"/>
                <a:cs typeface="Menlo"/>
                <a:sym typeface="Menlo"/>
              </a:rPr>
              <a:t>	•	أن تمثل على العدل في الحكم والاهل والولاية .</a:t>
            </a:r>
            <a:endParaRPr b="1">
              <a:latin typeface="Menlo"/>
              <a:ea typeface="Menlo"/>
              <a:cs typeface="Menlo"/>
              <a:sym typeface="Menlo"/>
            </a:endParaRPr>
          </a:p>
          <a:p>
            <a:pPr marL="374904" indent="-374904" algn="ctr" defTabSz="479044" rtl="0">
              <a:spcBef>
                <a:spcPts val="0"/>
              </a:spcBef>
              <a:buSzPct val="135000"/>
              <a:buChar char="•"/>
              <a:defRPr sz="2952">
                <a:solidFill>
                  <a:srgbClr val="A5194C"/>
                </a:solidFill>
                <a:latin typeface="Geeza Pro Bold"/>
                <a:ea typeface="Geeza Pro Bold"/>
                <a:cs typeface="Geeza Pro Bold"/>
                <a:sym typeface="Geeza Pro Bold"/>
              </a:defRPr>
            </a:pPr>
            <a:r>
              <a:rPr b="1">
                <a:latin typeface="Menlo"/>
                <a:ea typeface="Menlo"/>
                <a:cs typeface="Menlo"/>
                <a:sym typeface="Menlo"/>
              </a:rPr>
              <a:t>أن توضح الطالبة آثار العدل في المجتمع.</a:t>
            </a:r>
            <a:endParaRPr b="1">
              <a:latin typeface="Menlo"/>
              <a:ea typeface="Menlo"/>
              <a:cs typeface="Menlo"/>
              <a:sym typeface="Menlo"/>
            </a:endParaRPr>
          </a:p>
          <a:p>
            <a:pPr marL="0" indent="0" algn="ctr" defTabSz="479044" rtl="0">
              <a:spcBef>
                <a:spcPts val="0"/>
              </a:spcBef>
              <a:buSzTx/>
              <a:buNone/>
              <a:defRPr sz="2952">
                <a:solidFill>
                  <a:srgbClr val="2B4617"/>
                </a:solidFill>
                <a:latin typeface="Geeza Pro Bold"/>
                <a:ea typeface="Geeza Pro Bold"/>
                <a:cs typeface="Geeza Pro Bold"/>
                <a:sym typeface="Geeza Pro Bold"/>
              </a:defRPr>
            </a:pPr>
            <a:r>
              <a:rPr b="1">
                <a:latin typeface="Menlo"/>
                <a:ea typeface="Menlo"/>
                <a:cs typeface="Menlo"/>
                <a:sym typeface="Menlo"/>
              </a:rPr>
              <a:t>	•	أن تستنتج فوائد من الحديث الشريف.</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الواجب :…"/>
          <p:cNvSpPr txBox="1"/>
          <p:nvPr>
            <p:ph type="title"/>
          </p:nvPr>
        </p:nvSpPr>
        <p:spPr>
          <a:xfrm>
            <a:off x="1706431" y="3754458"/>
            <a:ext cx="10464801" cy="2286001"/>
          </a:xfrm>
          <a:prstGeom prst="rect">
            <a:avLst/>
          </a:prstGeom>
        </p:spPr>
        <p:txBody>
          <a:bodyPr/>
          <a:lstStyle/>
          <a:p>
            <a:pPr defTabSz="537463">
              <a:defRPr sz="6256"/>
            </a:pPr>
            <a:r>
              <a:t>الواجب : </a:t>
            </a:r>
          </a:p>
          <a:p>
            <a:pPr defTabSz="537463">
              <a:defRPr sz="6256"/>
            </a:pPr>
            <a:r>
              <a:t>سؤال رقم ١-٤ صفحة ١٤</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D61280C8-337B-4B3E-8C6C-5BA24FCB3FB4-L0-001.jpeg" descr="D61280C8-337B-4B3E-8C6C-5BA24FCB3FB4-L0-001.jpeg"/>
          <p:cNvPicPr>
            <a:picLocks noChangeAspect="1"/>
          </p:cNvPicPr>
          <p:nvPr/>
        </p:nvPicPr>
        <p:blipFill>
          <a:blip r:embed="rId2">
            <a:extLst/>
          </a:blip>
          <a:srcRect l="0" t="14393" r="0" b="19586"/>
          <a:stretch>
            <a:fillRect/>
          </a:stretch>
        </p:blipFill>
        <p:spPr>
          <a:xfrm>
            <a:off x="1301155" y="1259680"/>
            <a:ext cx="10288220" cy="692927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5FEDBA39-46CF-44C9-B987-4FD389DE0158-L0-001.jpeg" descr="5FEDBA39-46CF-44C9-B987-4FD389DE0158-L0-001.jpeg"/>
          <p:cNvPicPr>
            <a:picLocks noChangeAspect="1"/>
          </p:cNvPicPr>
          <p:nvPr/>
        </p:nvPicPr>
        <p:blipFill>
          <a:blip r:embed="rId2">
            <a:extLst/>
          </a:blip>
          <a:srcRect l="6783" t="0" r="6783" b="0"/>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العدل.."/>
          <p:cNvSpPr txBox="1"/>
          <p:nvPr>
            <p:ph type="ctrTitle"/>
          </p:nvPr>
        </p:nvSpPr>
        <p:spPr>
          <a:xfrm>
            <a:off x="2022575" y="3172706"/>
            <a:ext cx="10951984" cy="3051872"/>
          </a:xfrm>
          <a:prstGeom prst="rect">
            <a:avLst/>
          </a:prstGeom>
        </p:spPr>
        <p:txBody>
          <a:bodyPr/>
          <a:lstStyle>
            <a:lvl1pPr>
              <a:defRPr sz="9400">
                <a:solidFill>
                  <a:srgbClr val="2C7AA2"/>
                </a:solidFill>
                <a:latin typeface="Apple SD 산돌고딕 Neo 일반체"/>
                <a:ea typeface="Apple SD 산돌고딕 Neo 일반체"/>
                <a:cs typeface="Apple SD 산돌고딕 Neo 일반체"/>
                <a:sym typeface="Apple SD 산돌고딕 Neo 일반체"/>
              </a:defRPr>
            </a:lvl1pPr>
          </a:lstStyle>
          <a:p>
            <a:pPr rtl="0">
              <a:defRPr/>
            </a:pPr>
            <a:r>
              <a:t>العدل..</a:t>
            </a:r>
          </a:p>
        </p:txBody>
      </p:sp>
      <p:sp>
        <p:nvSpPr>
          <p:cNvPr id="209" name="ميزان"/>
          <p:cNvSpPr/>
          <p:nvPr/>
        </p:nvSpPr>
        <p:spPr>
          <a:xfrm>
            <a:off x="1709822" y="3268032"/>
            <a:ext cx="3273765" cy="2861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26" y="0"/>
                  <a:pt x="9760" y="531"/>
                  <a:pt x="9761" y="1187"/>
                </a:cubicBezTo>
                <a:cubicBezTo>
                  <a:pt x="9761" y="1611"/>
                  <a:pt x="9955" y="1983"/>
                  <a:pt x="10247" y="2193"/>
                </a:cubicBezTo>
                <a:lnTo>
                  <a:pt x="10247" y="2956"/>
                </a:lnTo>
                <a:cubicBezTo>
                  <a:pt x="9939" y="3110"/>
                  <a:pt x="9689" y="3387"/>
                  <a:pt x="9546" y="3734"/>
                </a:cubicBezTo>
                <a:lnTo>
                  <a:pt x="2528" y="3734"/>
                </a:lnTo>
                <a:lnTo>
                  <a:pt x="2528" y="4844"/>
                </a:lnTo>
                <a:lnTo>
                  <a:pt x="3409" y="4844"/>
                </a:lnTo>
                <a:lnTo>
                  <a:pt x="845" y="13979"/>
                </a:lnTo>
                <a:lnTo>
                  <a:pt x="0" y="13979"/>
                </a:lnTo>
                <a:cubicBezTo>
                  <a:pt x="713" y="15444"/>
                  <a:pt x="2079" y="16435"/>
                  <a:pt x="3648" y="16435"/>
                </a:cubicBezTo>
                <a:cubicBezTo>
                  <a:pt x="5218" y="16435"/>
                  <a:pt x="6585" y="15444"/>
                  <a:pt x="7298" y="13979"/>
                </a:cubicBezTo>
                <a:lnTo>
                  <a:pt x="6453" y="13979"/>
                </a:lnTo>
                <a:lnTo>
                  <a:pt x="3888" y="4844"/>
                </a:lnTo>
                <a:lnTo>
                  <a:pt x="9469" y="4844"/>
                </a:lnTo>
                <a:cubicBezTo>
                  <a:pt x="9583" y="5301"/>
                  <a:pt x="9872" y="5673"/>
                  <a:pt x="10247" y="5860"/>
                </a:cubicBezTo>
                <a:lnTo>
                  <a:pt x="10247" y="10137"/>
                </a:lnTo>
                <a:lnTo>
                  <a:pt x="9447" y="13379"/>
                </a:lnTo>
                <a:lnTo>
                  <a:pt x="9447" y="19963"/>
                </a:lnTo>
                <a:lnTo>
                  <a:pt x="6460" y="19963"/>
                </a:lnTo>
                <a:cubicBezTo>
                  <a:pt x="6276" y="19963"/>
                  <a:pt x="6111" y="20093"/>
                  <a:pt x="6046" y="20289"/>
                </a:cubicBezTo>
                <a:lnTo>
                  <a:pt x="5613" y="21600"/>
                </a:lnTo>
                <a:lnTo>
                  <a:pt x="15987" y="21600"/>
                </a:lnTo>
                <a:lnTo>
                  <a:pt x="15552" y="20289"/>
                </a:lnTo>
                <a:cubicBezTo>
                  <a:pt x="15487" y="20093"/>
                  <a:pt x="15322" y="19963"/>
                  <a:pt x="15139" y="19963"/>
                </a:cubicBezTo>
                <a:lnTo>
                  <a:pt x="12153" y="19963"/>
                </a:lnTo>
                <a:lnTo>
                  <a:pt x="12153" y="13379"/>
                </a:lnTo>
                <a:lnTo>
                  <a:pt x="11353" y="10139"/>
                </a:lnTo>
                <a:lnTo>
                  <a:pt x="11353" y="5860"/>
                </a:lnTo>
                <a:cubicBezTo>
                  <a:pt x="11728" y="5673"/>
                  <a:pt x="12016" y="5302"/>
                  <a:pt x="12130" y="4846"/>
                </a:cubicBezTo>
                <a:lnTo>
                  <a:pt x="17710" y="4846"/>
                </a:lnTo>
                <a:lnTo>
                  <a:pt x="15147" y="13979"/>
                </a:lnTo>
                <a:lnTo>
                  <a:pt x="14302" y="13979"/>
                </a:lnTo>
                <a:cubicBezTo>
                  <a:pt x="15015" y="15444"/>
                  <a:pt x="16380" y="16435"/>
                  <a:pt x="17950" y="16435"/>
                </a:cubicBezTo>
                <a:cubicBezTo>
                  <a:pt x="19519" y="16435"/>
                  <a:pt x="20887" y="15444"/>
                  <a:pt x="21600" y="13979"/>
                </a:cubicBezTo>
                <a:lnTo>
                  <a:pt x="20753" y="13979"/>
                </a:lnTo>
                <a:lnTo>
                  <a:pt x="18190" y="4844"/>
                </a:lnTo>
                <a:lnTo>
                  <a:pt x="19072" y="4844"/>
                </a:lnTo>
                <a:lnTo>
                  <a:pt x="19072" y="3734"/>
                </a:lnTo>
                <a:lnTo>
                  <a:pt x="12052" y="3734"/>
                </a:lnTo>
                <a:cubicBezTo>
                  <a:pt x="11909" y="3388"/>
                  <a:pt x="11661" y="3110"/>
                  <a:pt x="11353" y="2956"/>
                </a:cubicBezTo>
                <a:lnTo>
                  <a:pt x="11353" y="2193"/>
                </a:lnTo>
                <a:cubicBezTo>
                  <a:pt x="11645" y="1983"/>
                  <a:pt x="11838" y="1611"/>
                  <a:pt x="11838" y="1187"/>
                </a:cubicBezTo>
                <a:cubicBezTo>
                  <a:pt x="11838" y="531"/>
                  <a:pt x="11374" y="0"/>
                  <a:pt x="10800" y="0"/>
                </a:cubicBezTo>
                <a:close/>
                <a:moveTo>
                  <a:pt x="3486" y="5791"/>
                </a:moveTo>
                <a:lnTo>
                  <a:pt x="3486" y="13979"/>
                </a:lnTo>
                <a:lnTo>
                  <a:pt x="1188" y="13979"/>
                </a:lnTo>
                <a:lnTo>
                  <a:pt x="3486" y="5791"/>
                </a:lnTo>
                <a:close/>
                <a:moveTo>
                  <a:pt x="3812" y="5791"/>
                </a:moveTo>
                <a:lnTo>
                  <a:pt x="6110" y="13979"/>
                </a:lnTo>
                <a:lnTo>
                  <a:pt x="3812" y="13979"/>
                </a:lnTo>
                <a:lnTo>
                  <a:pt x="3812" y="5791"/>
                </a:lnTo>
                <a:close/>
                <a:moveTo>
                  <a:pt x="17788" y="5791"/>
                </a:moveTo>
                <a:lnTo>
                  <a:pt x="17788" y="13979"/>
                </a:lnTo>
                <a:lnTo>
                  <a:pt x="15490" y="13979"/>
                </a:lnTo>
                <a:lnTo>
                  <a:pt x="17788" y="5791"/>
                </a:lnTo>
                <a:close/>
                <a:moveTo>
                  <a:pt x="18114" y="5791"/>
                </a:moveTo>
                <a:lnTo>
                  <a:pt x="20412" y="13979"/>
                </a:lnTo>
                <a:lnTo>
                  <a:pt x="18114" y="13979"/>
                </a:lnTo>
                <a:lnTo>
                  <a:pt x="18114" y="5791"/>
                </a:lnTo>
                <a:close/>
              </a:path>
            </a:pathLst>
          </a:custGeom>
          <a:solidFill>
            <a:srgbClr val="8DD7DD"/>
          </a:solidFill>
          <a:ln w="12700">
            <a:miter lim="400000"/>
          </a:ln>
        </p:spPr>
        <p:txBody>
          <a:bodyPr lIns="50800" tIns="50800" rIns="50800" bIns="50800" anchor="ctr"/>
          <a:lstStyle/>
          <a:p>
            <a:pPr>
              <a:defRPr>
                <a:solidFill>
                  <a:srgbClr val="FFFFFF"/>
                </a:solidFill>
                <a:effectLst>
                  <a:outerShdw sx="100000" sy="100000" kx="0" ky="0" algn="b" rotWithShape="0" blurRad="25400" dist="12700" dir="5400000">
                    <a:srgbClr val="000000">
                      <a:alpha val="30000"/>
                    </a:srgbClr>
                  </a:outerShdw>
                </a:effectLst>
                <a:latin typeface="+mn-lt"/>
                <a:ea typeface="+mn-ea"/>
                <a:cs typeface="+mn-cs"/>
                <a:sym typeface="Marker Fel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208"/>
                                        </p:tgtEl>
                                        <p:attrNameLst>
                                          <p:attrName>style.visibility</p:attrName>
                                        </p:attrNameLst>
                                      </p:cBhvr>
                                      <p:to>
                                        <p:strVal val="visible"/>
                                      </p:to>
                                    </p:set>
                                    <p:animEffect filter="fade" transition="in">
                                      <p:cBhvr>
                                        <p:cTn id="7" dur="2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عن عبد الله بن عمرو بن العاص -رضي الله تعالى عنهما - قال: قال رسول الله صلى الله عليه وسلم:(إن المقسطين عند الله على منابر من نور عن يمين الرحمن -عز وجل- وكلتا يديه يمين، الذين يعدلون في حكمهم وأهليهم وما ولوا) أخرجه مسلم."/>
          <p:cNvSpPr txBox="1"/>
          <p:nvPr>
            <p:ph type="title" idx="4294967295"/>
          </p:nvPr>
        </p:nvSpPr>
        <p:spPr>
          <a:xfrm>
            <a:off x="1381670" y="1831677"/>
            <a:ext cx="10330360" cy="5938067"/>
          </a:xfrm>
          <a:prstGeom prst="rect">
            <a:avLst/>
          </a:prstGeom>
        </p:spPr>
        <p:txBody>
          <a:bodyPr/>
          <a:lstStyle/>
          <a:p>
            <a:pPr defTabSz="457200" rtl="1">
              <a:defRPr sz="5600">
                <a:solidFill>
                  <a:srgbClr val="590616"/>
                </a:solidFill>
                <a:latin typeface="Arial"/>
                <a:ea typeface="Arial"/>
                <a:cs typeface="Arial"/>
                <a:sym typeface="Arial"/>
              </a:defRPr>
            </a:pPr>
            <a:r>
              <a:t>عن عبد الله بن عمرو بن العاص -رضي الله تعالى عنهما - قال: قال رسول الله صلى الله عليه وسلم:(</a:t>
            </a:r>
            <a:r>
              <a:rPr>
                <a:solidFill>
                  <a:srgbClr val="0D2900"/>
                </a:solidFill>
              </a:rPr>
              <a:t>إن المقسطين عند الله على منابر من نور عن يمين الرحمن -عز وجل- وكلتا يديه يمين، الذين يعدلون في حكمهم وأهليهم وما ولوا</a:t>
            </a:r>
            <a:r>
              <a:t>) </a:t>
            </a:r>
            <a:r>
              <a:rPr sz="4100"/>
              <a:t>أخرجه مسلم</a:t>
            </a:r>
            <a:r>
              <a:t>.</a:t>
            </a:r>
          </a:p>
        </p:txBody>
      </p:sp>
      <p:sp>
        <p:nvSpPr>
          <p:cNvPr id="212" name="خط"/>
          <p:cNvSpPr/>
          <p:nvPr/>
        </p:nvSpPr>
        <p:spPr>
          <a:xfrm>
            <a:off x="7055050" y="7392341"/>
            <a:ext cx="1579594" cy="1"/>
          </a:xfrm>
          <a:prstGeom prst="line">
            <a:avLst/>
          </a:prstGeom>
          <a:ln w="50800">
            <a:solidFill>
              <a:srgbClr val="FFFFFF">
                <a:alpha val="70300"/>
              </a:srgbClr>
            </a:solidFill>
            <a:miter lim="400000"/>
          </a:ln>
        </p:spPr>
        <p:txBody>
          <a:bodyPr lIns="50800" tIns="50800" rIns="50800" bIns="50800" anchor="ctr"/>
          <a:lstStyle/>
          <a:p>
            <a:pPr>
              <a:defRPr>
                <a:solidFill>
                  <a:srgbClr val="477C43"/>
                </a:solidFill>
                <a:latin typeface="+mn-lt"/>
                <a:ea typeface="+mn-ea"/>
                <a:cs typeface="+mn-cs"/>
                <a:sym typeface="Marker Felt"/>
              </a:defRPr>
            </a:pPr>
          </a:p>
        </p:txBody>
      </p:sp>
      <p:sp>
        <p:nvSpPr>
          <p:cNvPr id="213" name="خط"/>
          <p:cNvSpPr/>
          <p:nvPr/>
        </p:nvSpPr>
        <p:spPr>
          <a:xfrm>
            <a:off x="1783073" y="4800710"/>
            <a:ext cx="1164304" cy="1"/>
          </a:xfrm>
          <a:prstGeom prst="line">
            <a:avLst/>
          </a:prstGeom>
          <a:ln w="50800">
            <a:solidFill>
              <a:srgbClr val="FFFFFF">
                <a:alpha val="70300"/>
              </a:srgbClr>
            </a:solidFill>
            <a:miter lim="400000"/>
          </a:ln>
        </p:spPr>
        <p:txBody>
          <a:bodyPr lIns="50800" tIns="50800" rIns="50800" bIns="50800" anchor="ctr"/>
          <a:lstStyle/>
          <a:p>
            <a:pPr>
              <a:defRPr>
                <a:solidFill>
                  <a:srgbClr val="477C43"/>
                </a:solidFill>
                <a:latin typeface="+mn-lt"/>
                <a:ea typeface="+mn-ea"/>
                <a:cs typeface="+mn-cs"/>
                <a:sym typeface="Marker Felt"/>
              </a:defRPr>
            </a:pPr>
          </a:p>
        </p:txBody>
      </p:sp>
      <p:sp>
        <p:nvSpPr>
          <p:cNvPr id="214" name="خط"/>
          <p:cNvSpPr/>
          <p:nvPr/>
        </p:nvSpPr>
        <p:spPr>
          <a:xfrm>
            <a:off x="5855108" y="4800710"/>
            <a:ext cx="2015643" cy="1"/>
          </a:xfrm>
          <a:prstGeom prst="line">
            <a:avLst/>
          </a:prstGeom>
          <a:ln w="50800">
            <a:solidFill>
              <a:srgbClr val="FFFFFF">
                <a:alpha val="70300"/>
              </a:srgbClr>
            </a:solidFill>
            <a:miter lim="400000"/>
          </a:ln>
        </p:spPr>
        <p:txBody>
          <a:bodyPr lIns="50800" tIns="50800" rIns="50800" bIns="50800" anchor="ctr"/>
          <a:lstStyle/>
          <a:p>
            <a:pPr>
              <a:defRPr>
                <a:solidFill>
                  <a:srgbClr val="477C43"/>
                </a:solidFill>
                <a:latin typeface="+mn-lt"/>
                <a:ea typeface="+mn-ea"/>
                <a:cs typeface="+mn-cs"/>
                <a:sym typeface="Marker Fel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214"/>
                                        </p:tgtEl>
                                        <p:attrNameLst>
                                          <p:attrName>style.visibility</p:attrName>
                                        </p:attrNameLst>
                                      </p:cBhvr>
                                      <p:to>
                                        <p:strVal val="visible"/>
                                      </p:to>
                                    </p:set>
                                    <p:animEffect filter="fade" transition="in">
                                      <p:cBhvr>
                                        <p:cTn id="7" dur="20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lt" backwards="0">
                                    <p:tmAbs val="0"/>
                                  </p:iterate>
                                  <p:childTnLst>
                                    <p:set>
                                      <p:cBhvr>
                                        <p:cTn id="11" fill="hold"/>
                                        <p:tgtEl>
                                          <p:spTgt spid="213"/>
                                        </p:tgtEl>
                                        <p:attrNameLst>
                                          <p:attrName>style.visibility</p:attrName>
                                        </p:attrNameLst>
                                      </p:cBhvr>
                                      <p:to>
                                        <p:strVal val="visible"/>
                                      </p:to>
                                    </p:set>
                                    <p:animEffect filter="fade" transition="in">
                                      <p:cBhvr>
                                        <p:cTn id="12" dur="20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lt" backwards="0">
                                    <p:tmAbs val="0"/>
                                  </p:iterate>
                                  <p:childTnLst>
                                    <p:set>
                                      <p:cBhvr>
                                        <p:cTn id="16" fill="hold"/>
                                        <p:tgtEl>
                                          <p:spTgt spid="212"/>
                                        </p:tgtEl>
                                        <p:attrNameLst>
                                          <p:attrName>style.visibility</p:attrName>
                                        </p:attrNameLst>
                                      </p:cBhvr>
                                      <p:to>
                                        <p:strVal val="visible"/>
                                      </p:to>
                                    </p:set>
                                    <p:animEffect filter="fade" transition="in">
                                      <p:cBhvr>
                                        <p:cTn id="17" dur="2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2"/>
      <p:bldP build="whole" bldLvl="1" animBg="1" rev="0" advAuto="0" spid="212" grpId="3"/>
      <p:bldP build="whole" bldLvl="1" animBg="1" rev="0" advAuto="0" spid="214"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صورة" descr="صورة"/>
          <p:cNvPicPr>
            <a:picLocks noChangeAspect="1"/>
          </p:cNvPicPr>
          <p:nvPr>
            <p:ph type="pic" idx="13"/>
          </p:nvPr>
        </p:nvPicPr>
        <p:blipFill>
          <a:blip r:embed="rId2">
            <a:extLst/>
          </a:blip>
          <a:srcRect l="1250" t="0" r="1460" b="43"/>
          <a:stretch>
            <a:fillRect/>
          </a:stretch>
        </p:blipFill>
        <p:spPr>
          <a:xfrm rot="21360000">
            <a:off x="7770199" y="2752743"/>
            <a:ext cx="4415823" cy="5881154"/>
          </a:xfrm>
          <a:prstGeom prst="rect">
            <a:avLst/>
          </a:prstGeom>
        </p:spPr>
      </p:pic>
      <p:sp>
        <p:nvSpPr>
          <p:cNvPr id="217" name="ماذاتريدين معرفته في هذا الدرس؟"/>
          <p:cNvSpPr txBox="1"/>
          <p:nvPr>
            <p:ph type="title"/>
          </p:nvPr>
        </p:nvSpPr>
        <p:spPr>
          <a:prstGeom prst="rect">
            <a:avLst/>
          </a:prstGeom>
        </p:spPr>
        <p:txBody>
          <a:bodyPr/>
          <a:lstStyle>
            <a:lvl1pPr>
              <a:defRPr b="1" sz="5800">
                <a:solidFill>
                  <a:srgbClr val="FFFFFF"/>
                </a:solidFill>
              </a:defRPr>
            </a:lvl1pPr>
          </a:lstStyle>
          <a:p>
            <a:pPr rtl="0">
              <a:defRPr/>
            </a:pPr>
            <a:r>
              <a:t>ماذاتريدين معرفته في هذا الدرس؟</a:t>
            </a:r>
          </a:p>
        </p:txBody>
      </p:sp>
      <p:sp>
        <p:nvSpPr>
          <p:cNvPr id="218" name="• أن توضح الطالبة فضائل الصحابي الجليل عبدالله بن عمرو.…"/>
          <p:cNvSpPr txBox="1"/>
          <p:nvPr>
            <p:ph type="body" sz="half" idx="1"/>
          </p:nvPr>
        </p:nvSpPr>
        <p:spPr>
          <a:xfrm>
            <a:off x="529308" y="2749303"/>
            <a:ext cx="7114596" cy="6121894"/>
          </a:xfrm>
          <a:prstGeom prst="rect">
            <a:avLst/>
          </a:prstGeom>
        </p:spPr>
        <p:txBody>
          <a:bodyPr/>
          <a:lstStyle/>
          <a:p>
            <a:pPr marL="0" indent="0" algn="ctr" defTabSz="496570" rtl="0">
              <a:spcBef>
                <a:spcPts val="0"/>
              </a:spcBef>
              <a:buSzTx/>
              <a:buNone/>
              <a:defRPr sz="3060">
                <a:solidFill>
                  <a:srgbClr val="2B4617"/>
                </a:solidFill>
                <a:latin typeface="Geeza Pro Bold"/>
                <a:ea typeface="Geeza Pro Bold"/>
                <a:cs typeface="Geeza Pro Bold"/>
                <a:sym typeface="Geeza Pro Bold"/>
              </a:defRPr>
            </a:pPr>
            <a:r>
              <a:t>	•	أن توضح الطالبة فضائل الصحابي الجليل عبدالله بن عمرو.</a:t>
            </a:r>
          </a:p>
          <a:p>
            <a:pPr marL="388620" indent="-388620" algn="ctr" defTabSz="496570" rtl="0">
              <a:spcBef>
                <a:spcPts val="0"/>
              </a:spcBef>
              <a:buSzPct val="135000"/>
              <a:buChar char="•"/>
              <a:defRPr sz="3060">
                <a:solidFill>
                  <a:srgbClr val="A5194C"/>
                </a:solidFill>
                <a:latin typeface="Geeza Pro Bold"/>
                <a:ea typeface="Geeza Pro Bold"/>
                <a:cs typeface="Geeza Pro Bold"/>
                <a:sym typeface="Geeza Pro Bold"/>
              </a:defRPr>
            </a:pPr>
            <a:r>
              <a:t>أن تبين معنى الكلمات :</a:t>
            </a:r>
          </a:p>
          <a:p>
            <a:pPr marL="0" indent="0" algn="ctr" defTabSz="496570" rtl="0">
              <a:spcBef>
                <a:spcPts val="0"/>
              </a:spcBef>
              <a:buSzTx/>
              <a:buNone/>
              <a:defRPr sz="3060">
                <a:solidFill>
                  <a:srgbClr val="A5194C"/>
                </a:solidFill>
                <a:latin typeface="Geeza Pro Bold"/>
                <a:ea typeface="Geeza Pro Bold"/>
                <a:cs typeface="Geeza Pro Bold"/>
                <a:sym typeface="Geeza Pro Bold"/>
              </a:defRPr>
            </a:pPr>
            <a:r>
              <a:t> ( المقسطين - منابر - ما ولوا ).</a:t>
            </a:r>
          </a:p>
          <a:p>
            <a:pPr marL="0" indent="0" algn="ctr" defTabSz="496570" rtl="0">
              <a:spcBef>
                <a:spcPts val="0"/>
              </a:spcBef>
              <a:buSzTx/>
              <a:buNone/>
              <a:defRPr sz="3060">
                <a:solidFill>
                  <a:srgbClr val="2B4617"/>
                </a:solidFill>
                <a:latin typeface="Geeza Pro Bold"/>
                <a:ea typeface="Geeza Pro Bold"/>
                <a:cs typeface="Geeza Pro Bold"/>
                <a:sym typeface="Geeza Pro Bold"/>
              </a:defRPr>
            </a:pPr>
            <a:r>
              <a:t>	•	أن توضح معنى العدل .</a:t>
            </a:r>
          </a:p>
          <a:p>
            <a:pPr marL="0" indent="0" algn="ctr" defTabSz="496570" rtl="0">
              <a:spcBef>
                <a:spcPts val="0"/>
              </a:spcBef>
              <a:buSzTx/>
              <a:buNone/>
              <a:defRPr sz="3060">
                <a:solidFill>
                  <a:srgbClr val="A5194C"/>
                </a:solidFill>
                <a:latin typeface="Geeza Pro Bold"/>
                <a:ea typeface="Geeza Pro Bold"/>
                <a:cs typeface="Geeza Pro Bold"/>
                <a:sym typeface="Geeza Pro Bold"/>
              </a:defRPr>
            </a:pPr>
            <a:r>
              <a:t>	•	أن تستخرج فضائل العدل .</a:t>
            </a:r>
          </a:p>
          <a:p>
            <a:pPr marL="0" indent="0" algn="ctr" defTabSz="496570" rtl="0">
              <a:spcBef>
                <a:spcPts val="0"/>
              </a:spcBef>
              <a:buSzTx/>
              <a:buNone/>
              <a:defRPr sz="3060">
                <a:solidFill>
                  <a:srgbClr val="2B4617"/>
                </a:solidFill>
                <a:latin typeface="Geeza Pro Bold"/>
                <a:ea typeface="Geeza Pro Bold"/>
                <a:cs typeface="Geeza Pro Bold"/>
                <a:sym typeface="Geeza Pro Bold"/>
              </a:defRPr>
            </a:pPr>
            <a:r>
              <a:t>	•	أن تمثل على العدل في الحكم والاهل والولاية .</a:t>
            </a:r>
          </a:p>
          <a:p>
            <a:pPr marL="388620" indent="-388620" algn="ctr" defTabSz="496570" rtl="0">
              <a:spcBef>
                <a:spcPts val="0"/>
              </a:spcBef>
              <a:buSzPct val="135000"/>
              <a:buChar char="•"/>
              <a:defRPr sz="3060">
                <a:solidFill>
                  <a:srgbClr val="A5194C"/>
                </a:solidFill>
                <a:latin typeface="Geeza Pro Bold"/>
                <a:ea typeface="Geeza Pro Bold"/>
                <a:cs typeface="Geeza Pro Bold"/>
                <a:sym typeface="Geeza Pro Bold"/>
              </a:defRPr>
            </a:pPr>
            <a:r>
              <a:t>أن توضح الطالبة آثار العدل في المجتمع.</a:t>
            </a:r>
          </a:p>
          <a:p>
            <a:pPr marL="0" indent="0" algn="ctr" defTabSz="496570" rtl="0">
              <a:spcBef>
                <a:spcPts val="0"/>
              </a:spcBef>
              <a:buSzTx/>
              <a:buNone/>
              <a:defRPr sz="3060">
                <a:solidFill>
                  <a:srgbClr val="2B4617"/>
                </a:solidFill>
                <a:latin typeface="Geeza Pro Bold"/>
                <a:ea typeface="Geeza Pro Bold"/>
                <a:cs typeface="Geeza Pro Bold"/>
                <a:sym typeface="Geeza Pro Bold"/>
              </a:defRPr>
            </a:pPr>
            <a:r>
              <a:t>	•	أن تستنتج فوائد من الحديث الشريف.</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18"/>
                                        </p:tgtEl>
                                        <p:attrNameLst>
                                          <p:attrName>style.visibility</p:attrName>
                                        </p:attrNameLst>
                                      </p:cBhvr>
                                      <p:to>
                                        <p:strVal val="visible"/>
                                      </p:to>
                                    </p:set>
                                    <p:anim calcmode="lin" valueType="num">
                                      <p:cBhvr>
                                        <p:cTn id="7" dur="1000" fill="hold"/>
                                        <p:tgtEl>
                                          <p:spTgt spid="218"/>
                                        </p:tgtEl>
                                        <p:attrNameLst>
                                          <p:attrName>ppt_w</p:attrName>
                                        </p:attrNameLst>
                                      </p:cBhvr>
                                      <p:tavLst>
                                        <p:tav tm="0">
                                          <p:val>
                                            <p:strVal val="4*#ppt_w"/>
                                          </p:val>
                                        </p:tav>
                                        <p:tav tm="100000">
                                          <p:val>
                                            <p:strVal val="#ppt_w"/>
                                          </p:val>
                                        </p:tav>
                                      </p:tavLst>
                                    </p:anim>
                                    <p:anim calcmode="lin" valueType="num">
                                      <p:cBhvr>
                                        <p:cTn id="8" dur="1000" fill="hold"/>
                                        <p:tgtEl>
                                          <p:spTgt spid="2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بالتعاون مع مجموعتك دوني معلومات الراوي في عجلة الشخصية .."/>
          <p:cNvSpPr txBox="1"/>
          <p:nvPr>
            <p:ph type="title"/>
          </p:nvPr>
        </p:nvSpPr>
        <p:spPr>
          <a:prstGeom prst="rect">
            <a:avLst/>
          </a:prstGeom>
        </p:spPr>
        <p:txBody>
          <a:bodyPr/>
          <a:lstStyle>
            <a:lvl1pPr defTabSz="554990">
              <a:defRPr sz="5890">
                <a:solidFill>
                  <a:srgbClr val="FFFFFF"/>
                </a:solidFill>
              </a:defRPr>
            </a:lvl1pPr>
          </a:lstStyle>
          <a:p>
            <a:pPr rtl="0">
              <a:defRPr/>
            </a:pPr>
            <a:r>
              <a:t>بالتعاون مع مجموعتك دوني معلومات الراوي في عجلة الشخصية ..</a:t>
            </a:r>
          </a:p>
        </p:txBody>
      </p:sp>
      <p:sp>
        <p:nvSpPr>
          <p:cNvPr id="221" name="الغالق"/>
          <p:cNvSpPr/>
          <p:nvPr/>
        </p:nvSpPr>
        <p:spPr>
          <a:xfrm>
            <a:off x="3866467" y="2923492"/>
            <a:ext cx="5494116" cy="54941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9683" y="0"/>
                  <a:pt x="8604" y="169"/>
                  <a:pt x="7590" y="484"/>
                </a:cubicBezTo>
                <a:cubicBezTo>
                  <a:pt x="6863" y="2032"/>
                  <a:pt x="5709" y="5429"/>
                  <a:pt x="7045" y="9518"/>
                </a:cubicBezTo>
                <a:lnTo>
                  <a:pt x="8792" y="7302"/>
                </a:lnTo>
                <a:cubicBezTo>
                  <a:pt x="11466" y="3672"/>
                  <a:pt x="14927" y="2482"/>
                  <a:pt x="17201" y="2103"/>
                </a:cubicBezTo>
                <a:cubicBezTo>
                  <a:pt x="15409" y="782"/>
                  <a:pt x="13196" y="0"/>
                  <a:pt x="10800" y="0"/>
                </a:cubicBezTo>
                <a:close/>
                <a:moveTo>
                  <a:pt x="6731" y="795"/>
                </a:moveTo>
                <a:cubicBezTo>
                  <a:pt x="3636" y="2055"/>
                  <a:pt x="1257" y="4709"/>
                  <a:pt x="375" y="7979"/>
                </a:cubicBezTo>
                <a:cubicBezTo>
                  <a:pt x="2737" y="11561"/>
                  <a:pt x="5999" y="12779"/>
                  <a:pt x="7908" y="13191"/>
                </a:cubicBezTo>
                <a:cubicBezTo>
                  <a:pt x="7698" y="12730"/>
                  <a:pt x="7440" y="12174"/>
                  <a:pt x="7307" y="11920"/>
                </a:cubicBezTo>
                <a:cubicBezTo>
                  <a:pt x="7218" y="11752"/>
                  <a:pt x="7099" y="11472"/>
                  <a:pt x="6983" y="11183"/>
                </a:cubicBezTo>
                <a:cubicBezTo>
                  <a:pt x="4953" y="6729"/>
                  <a:pt x="5895" y="2858"/>
                  <a:pt x="6731" y="795"/>
                </a:cubicBezTo>
                <a:close/>
                <a:moveTo>
                  <a:pt x="17908" y="2673"/>
                </a:moveTo>
                <a:cubicBezTo>
                  <a:pt x="15922" y="2904"/>
                  <a:pt x="12483" y="3807"/>
                  <a:pt x="9744" y="7162"/>
                </a:cubicBezTo>
                <a:cubicBezTo>
                  <a:pt x="10018" y="7190"/>
                  <a:pt x="10346" y="7222"/>
                  <a:pt x="10697" y="7255"/>
                </a:cubicBezTo>
                <a:cubicBezTo>
                  <a:pt x="11486" y="7328"/>
                  <a:pt x="12003" y="7394"/>
                  <a:pt x="12346" y="7449"/>
                </a:cubicBezTo>
                <a:cubicBezTo>
                  <a:pt x="17485" y="8250"/>
                  <a:pt x="20224" y="11534"/>
                  <a:pt x="21322" y="13233"/>
                </a:cubicBezTo>
                <a:cubicBezTo>
                  <a:pt x="21502" y="12451"/>
                  <a:pt x="21600" y="11637"/>
                  <a:pt x="21600" y="10800"/>
                </a:cubicBezTo>
                <a:cubicBezTo>
                  <a:pt x="21600" y="7558"/>
                  <a:pt x="20169" y="4653"/>
                  <a:pt x="17908" y="2673"/>
                </a:cubicBezTo>
                <a:close/>
                <a:moveTo>
                  <a:pt x="13308" y="8319"/>
                </a:moveTo>
                <a:lnTo>
                  <a:pt x="13907" y="9853"/>
                </a:lnTo>
                <a:cubicBezTo>
                  <a:pt x="14109" y="10307"/>
                  <a:pt x="14283" y="10754"/>
                  <a:pt x="14430" y="11193"/>
                </a:cubicBezTo>
                <a:lnTo>
                  <a:pt x="14464" y="11278"/>
                </a:lnTo>
                <a:lnTo>
                  <a:pt x="14459" y="11284"/>
                </a:lnTo>
                <a:cubicBezTo>
                  <a:pt x="15895" y="15672"/>
                  <a:pt x="14705" y="19272"/>
                  <a:pt x="13750" y="21188"/>
                </a:cubicBezTo>
                <a:cubicBezTo>
                  <a:pt x="17219" y="20205"/>
                  <a:pt x="19977" y="17534"/>
                  <a:pt x="21079" y="14116"/>
                </a:cubicBezTo>
                <a:cubicBezTo>
                  <a:pt x="20408" y="12922"/>
                  <a:pt x="18101" y="9475"/>
                  <a:pt x="13308" y="8319"/>
                </a:cubicBezTo>
                <a:close/>
                <a:moveTo>
                  <a:pt x="176" y="8866"/>
                </a:moveTo>
                <a:cubicBezTo>
                  <a:pt x="62" y="9494"/>
                  <a:pt x="0" y="10139"/>
                  <a:pt x="0" y="10800"/>
                </a:cubicBezTo>
                <a:cubicBezTo>
                  <a:pt x="0" y="13806"/>
                  <a:pt x="1228" y="16524"/>
                  <a:pt x="3210" y="18481"/>
                </a:cubicBezTo>
                <a:cubicBezTo>
                  <a:pt x="5360" y="18248"/>
                  <a:pt x="8551" y="17337"/>
                  <a:pt x="11239" y="14266"/>
                </a:cubicBezTo>
                <a:cubicBezTo>
                  <a:pt x="11019" y="14250"/>
                  <a:pt x="10811" y="14234"/>
                  <a:pt x="10700" y="14224"/>
                </a:cubicBezTo>
                <a:cubicBezTo>
                  <a:pt x="10631" y="14217"/>
                  <a:pt x="10547" y="14208"/>
                  <a:pt x="10454" y="14199"/>
                </a:cubicBezTo>
                <a:cubicBezTo>
                  <a:pt x="9747" y="14139"/>
                  <a:pt x="9260" y="14076"/>
                  <a:pt x="8999" y="14038"/>
                </a:cubicBezTo>
                <a:lnTo>
                  <a:pt x="8961" y="14035"/>
                </a:lnTo>
                <a:cubicBezTo>
                  <a:pt x="7546" y="13892"/>
                  <a:pt x="3254" y="13106"/>
                  <a:pt x="176" y="8866"/>
                </a:cubicBezTo>
                <a:close/>
                <a:moveTo>
                  <a:pt x="13957" y="11919"/>
                </a:moveTo>
                <a:lnTo>
                  <a:pt x="12432" y="13851"/>
                </a:lnTo>
                <a:lnTo>
                  <a:pt x="12437" y="13854"/>
                </a:lnTo>
                <a:cubicBezTo>
                  <a:pt x="9707" y="17479"/>
                  <a:pt x="6303" y="18696"/>
                  <a:pt x="3854" y="19069"/>
                </a:cubicBezTo>
                <a:cubicBezTo>
                  <a:pt x="5732" y="20648"/>
                  <a:pt x="8155" y="21600"/>
                  <a:pt x="10800" y="21600"/>
                </a:cubicBezTo>
                <a:cubicBezTo>
                  <a:pt x="11515" y="21600"/>
                  <a:pt x="12212" y="21528"/>
                  <a:pt x="12887" y="21396"/>
                </a:cubicBezTo>
                <a:cubicBezTo>
                  <a:pt x="13765" y="19837"/>
                  <a:pt x="15239" y="16329"/>
                  <a:pt x="13957" y="11919"/>
                </a:cubicBezTo>
                <a:close/>
              </a:path>
            </a:pathLst>
          </a:custGeom>
          <a:solidFill>
            <a:srgbClr val="93C254"/>
          </a:solidFill>
          <a:ln w="12700">
            <a:miter lim="400000"/>
          </a:ln>
        </p:spPr>
        <p:txBody>
          <a:bodyPr lIns="50800" tIns="50800" rIns="50800" bIns="50800" anchor="ctr"/>
          <a:lstStyle/>
          <a:p>
            <a:pPr>
              <a:defRPr>
                <a:solidFill>
                  <a:srgbClr val="FFFFFF"/>
                </a:solidFill>
                <a:effectLst>
                  <a:outerShdw sx="100000" sy="100000" kx="0" ky="0" algn="b" rotWithShape="0" blurRad="25400" dist="12700" dir="5400000">
                    <a:srgbClr val="000000">
                      <a:alpha val="30000"/>
                    </a:srgbClr>
                  </a:outerShdw>
                </a:effectLst>
                <a:latin typeface="+mn-lt"/>
                <a:ea typeface="+mn-ea"/>
                <a:cs typeface="+mn-cs"/>
                <a:sym typeface="Marker Fel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21"/>
                                        </p:tgtEl>
                                        <p:attrNameLst>
                                          <p:attrName>style.visibility</p:attrName>
                                        </p:attrNameLst>
                                      </p:cBhvr>
                                      <p:to>
                                        <p:strVal val="visible"/>
                                      </p:to>
                                    </p:set>
                                    <p:anim calcmode="lin" valueType="num">
                                      <p:cBhvr>
                                        <p:cTn id="7" dur="2500" fill="hold"/>
                                        <p:tgtEl>
                                          <p:spTgt spid="221"/>
                                        </p:tgtEl>
                                        <p:attrNameLst>
                                          <p:attrName>ppt_w</p:attrName>
                                        </p:attrNameLst>
                                      </p:cBhvr>
                                      <p:tavLst>
                                        <p:tav tm="0">
                                          <p:val>
                                            <p:fltVal val="0"/>
                                          </p:val>
                                        </p:tav>
                                        <p:tav tm="100000">
                                          <p:val>
                                            <p:strVal val="#ppt_w"/>
                                          </p:val>
                                        </p:tav>
                                      </p:tavLst>
                                    </p:anim>
                                    <p:anim calcmode="lin" valueType="num">
                                      <p:cBhvr>
                                        <p:cTn id="8" dur="2500" fill="hold"/>
                                        <p:tgtEl>
                                          <p:spTgt spid="221"/>
                                        </p:tgtEl>
                                        <p:attrNameLst>
                                          <p:attrName>ppt_h</p:attrName>
                                        </p:attrNameLst>
                                      </p:cBhvr>
                                      <p:tavLst>
                                        <p:tav tm="0">
                                          <p:val>
                                            <p:fltVal val="0"/>
                                          </p:val>
                                        </p:tav>
                                        <p:tav tm="100000">
                                          <p:val>
                                            <p:strVal val="#ppt_h"/>
                                          </p:val>
                                        </p:tav>
                                      </p:tavLst>
                                    </p:anim>
                                    <p:anim calcmode="lin" valueType="num">
                                      <p:cBhvr>
                                        <p:cTn id="9" dur="2500" fill="hold"/>
                                        <p:tgtEl>
                                          <p:spTgt spid="221"/>
                                        </p:tgtEl>
                                        <p:attrNameLst>
                                          <p:attrName>ppt_x</p:attrName>
                                        </p:attrNameLst>
                                      </p:cBhvr>
                                      <p:tavLst>
                                        <p:tav tm="0" fmla="#ppt_x+(cos(-2*pi*(1-$))*-#ppt_x-sin(-2*pi*(1-$))*(1-#ppt_y))*(1-$)">
                                          <p:val>
                                            <p:fltVal val="0"/>
                                          </p:val>
                                        </p:tav>
                                        <p:tav tm="100000">
                                          <p:val>
                                            <p:fltVal val="1"/>
                                          </p:val>
                                        </p:tav>
                                      </p:tavLst>
                                    </p:anim>
                                    <p:anim calcmode="lin" valueType="num">
                                      <p:cBhvr>
                                        <p:cTn id="10" dur="2500" fill="hold"/>
                                        <p:tgtEl>
                                          <p:spTgt spid="2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التعريف براوي الحديث عبدالله بن عمرو.."/>
          <p:cNvSpPr txBox="1"/>
          <p:nvPr>
            <p:ph type="title"/>
          </p:nvPr>
        </p:nvSpPr>
        <p:spPr>
          <a:prstGeom prst="rect">
            <a:avLst/>
          </a:prstGeom>
        </p:spPr>
        <p:txBody>
          <a:bodyPr/>
          <a:lstStyle>
            <a:lvl1pPr defTabSz="566674">
              <a:defRPr sz="6014">
                <a:solidFill>
                  <a:srgbClr val="FFFFFF"/>
                </a:solidFill>
              </a:defRPr>
            </a:lvl1pPr>
          </a:lstStyle>
          <a:p>
            <a:pPr rtl="0">
              <a:defRPr/>
            </a:pPr>
            <a:r>
              <a:t>التعريف براوي الحديث عبدالله بن عمرو..</a:t>
            </a:r>
          </a:p>
        </p:txBody>
      </p:sp>
      <p:sp>
        <p:nvSpPr>
          <p:cNvPr id="224" name="اسمه…"/>
          <p:cNvSpPr/>
          <p:nvPr/>
        </p:nvSpPr>
        <p:spPr>
          <a:xfrm>
            <a:off x="9079002" y="3387906"/>
            <a:ext cx="3084483" cy="42985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29" y="0"/>
                </a:moveTo>
                <a:cubicBezTo>
                  <a:pt x="1090" y="0"/>
                  <a:pt x="0" y="782"/>
                  <a:pt x="0" y="1743"/>
                </a:cubicBezTo>
                <a:lnTo>
                  <a:pt x="0" y="19857"/>
                </a:lnTo>
                <a:cubicBezTo>
                  <a:pt x="0" y="20818"/>
                  <a:pt x="1090" y="21600"/>
                  <a:pt x="2429" y="21600"/>
                </a:cubicBezTo>
                <a:lnTo>
                  <a:pt x="19171" y="21600"/>
                </a:lnTo>
                <a:cubicBezTo>
                  <a:pt x="20510" y="21600"/>
                  <a:pt x="21600" y="20818"/>
                  <a:pt x="21600" y="19857"/>
                </a:cubicBezTo>
                <a:lnTo>
                  <a:pt x="21600" y="1743"/>
                </a:lnTo>
                <a:cubicBezTo>
                  <a:pt x="21600" y="782"/>
                  <a:pt x="20510" y="0"/>
                  <a:pt x="19171" y="0"/>
                </a:cubicBezTo>
                <a:lnTo>
                  <a:pt x="2429" y="0"/>
                </a:lnTo>
                <a:close/>
                <a:moveTo>
                  <a:pt x="2429" y="755"/>
                </a:moveTo>
                <a:lnTo>
                  <a:pt x="19171" y="755"/>
                </a:lnTo>
                <a:cubicBezTo>
                  <a:pt x="19930" y="755"/>
                  <a:pt x="20547" y="1199"/>
                  <a:pt x="20547" y="1743"/>
                </a:cubicBezTo>
                <a:lnTo>
                  <a:pt x="20547" y="19857"/>
                </a:lnTo>
                <a:cubicBezTo>
                  <a:pt x="20547" y="20401"/>
                  <a:pt x="19930" y="20845"/>
                  <a:pt x="19171" y="20845"/>
                </a:cubicBezTo>
                <a:lnTo>
                  <a:pt x="2429" y="20845"/>
                </a:lnTo>
                <a:cubicBezTo>
                  <a:pt x="1670" y="20845"/>
                  <a:pt x="1053" y="20401"/>
                  <a:pt x="1053" y="19857"/>
                </a:cubicBezTo>
                <a:lnTo>
                  <a:pt x="1053" y="1743"/>
                </a:lnTo>
                <a:cubicBezTo>
                  <a:pt x="1053" y="1199"/>
                  <a:pt x="1670" y="755"/>
                  <a:pt x="2429" y="755"/>
                </a:cubicBezTo>
                <a:close/>
                <a:moveTo>
                  <a:pt x="2429" y="1277"/>
                </a:moveTo>
                <a:cubicBezTo>
                  <a:pt x="2072" y="1277"/>
                  <a:pt x="1782" y="1486"/>
                  <a:pt x="1782" y="1743"/>
                </a:cubicBezTo>
                <a:lnTo>
                  <a:pt x="1782" y="19857"/>
                </a:lnTo>
                <a:cubicBezTo>
                  <a:pt x="1782" y="20114"/>
                  <a:pt x="2072" y="20323"/>
                  <a:pt x="2429" y="20323"/>
                </a:cubicBezTo>
                <a:lnTo>
                  <a:pt x="19171" y="20323"/>
                </a:lnTo>
                <a:cubicBezTo>
                  <a:pt x="19528" y="20323"/>
                  <a:pt x="19818" y="20114"/>
                  <a:pt x="19818" y="19857"/>
                </a:cubicBezTo>
                <a:lnTo>
                  <a:pt x="19818" y="1743"/>
                </a:lnTo>
                <a:cubicBezTo>
                  <a:pt x="19818" y="1486"/>
                  <a:pt x="19528" y="1277"/>
                  <a:pt x="19171" y="1277"/>
                </a:cubicBezTo>
                <a:lnTo>
                  <a:pt x="2429" y="1277"/>
                </a:ln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rtl="0">
              <a:defRPr>
                <a:solidFill>
                  <a:srgbClr val="2C7AA2"/>
                </a:solidFill>
                <a:effectLst>
                  <a:outerShdw sx="100000" sy="100000" kx="0" ky="0" algn="b" rotWithShape="0" blurRad="25400" dist="12700" dir="5400000">
                    <a:srgbClr val="000000">
                      <a:alpha val="30000"/>
                    </a:srgbClr>
                  </a:outerShdw>
                </a:effectLst>
                <a:latin typeface="+mn-lt"/>
                <a:ea typeface="+mn-ea"/>
                <a:cs typeface="+mn-cs"/>
                <a:sym typeface="Marker Felt"/>
              </a:defRPr>
            </a:pPr>
            <a:r>
              <a:t>اسمه</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عبدالله بن عمرو بن العاص القرشي السهمي</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p:txBody>
      </p:sp>
      <p:sp>
        <p:nvSpPr>
          <p:cNvPr id="225" name="فضائله…"/>
          <p:cNvSpPr/>
          <p:nvPr/>
        </p:nvSpPr>
        <p:spPr>
          <a:xfrm>
            <a:off x="3923888" y="2337057"/>
            <a:ext cx="5011769" cy="6984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29" y="0"/>
                </a:moveTo>
                <a:cubicBezTo>
                  <a:pt x="1090" y="0"/>
                  <a:pt x="0" y="782"/>
                  <a:pt x="0" y="1743"/>
                </a:cubicBezTo>
                <a:lnTo>
                  <a:pt x="0" y="19857"/>
                </a:lnTo>
                <a:cubicBezTo>
                  <a:pt x="0" y="20818"/>
                  <a:pt x="1090" y="21600"/>
                  <a:pt x="2429" y="21600"/>
                </a:cubicBezTo>
                <a:lnTo>
                  <a:pt x="19171" y="21600"/>
                </a:lnTo>
                <a:cubicBezTo>
                  <a:pt x="20510" y="21600"/>
                  <a:pt x="21600" y="20818"/>
                  <a:pt x="21600" y="19857"/>
                </a:cubicBezTo>
                <a:lnTo>
                  <a:pt x="21600" y="1743"/>
                </a:lnTo>
                <a:cubicBezTo>
                  <a:pt x="21600" y="782"/>
                  <a:pt x="20510" y="0"/>
                  <a:pt x="19171" y="0"/>
                </a:cubicBezTo>
                <a:lnTo>
                  <a:pt x="2429" y="0"/>
                </a:lnTo>
                <a:close/>
                <a:moveTo>
                  <a:pt x="2429" y="755"/>
                </a:moveTo>
                <a:lnTo>
                  <a:pt x="19171" y="755"/>
                </a:lnTo>
                <a:cubicBezTo>
                  <a:pt x="19930" y="755"/>
                  <a:pt x="20547" y="1199"/>
                  <a:pt x="20547" y="1743"/>
                </a:cubicBezTo>
                <a:lnTo>
                  <a:pt x="20547" y="19857"/>
                </a:lnTo>
                <a:cubicBezTo>
                  <a:pt x="20547" y="20401"/>
                  <a:pt x="19930" y="20845"/>
                  <a:pt x="19171" y="20845"/>
                </a:cubicBezTo>
                <a:lnTo>
                  <a:pt x="2429" y="20845"/>
                </a:lnTo>
                <a:cubicBezTo>
                  <a:pt x="1670" y="20845"/>
                  <a:pt x="1053" y="20401"/>
                  <a:pt x="1053" y="19857"/>
                </a:cubicBezTo>
                <a:lnTo>
                  <a:pt x="1053" y="1743"/>
                </a:lnTo>
                <a:cubicBezTo>
                  <a:pt x="1053" y="1199"/>
                  <a:pt x="1670" y="755"/>
                  <a:pt x="2429" y="755"/>
                </a:cubicBezTo>
                <a:close/>
                <a:moveTo>
                  <a:pt x="2429" y="1277"/>
                </a:moveTo>
                <a:cubicBezTo>
                  <a:pt x="2072" y="1277"/>
                  <a:pt x="1782" y="1486"/>
                  <a:pt x="1782" y="1743"/>
                </a:cubicBezTo>
                <a:lnTo>
                  <a:pt x="1782" y="19857"/>
                </a:lnTo>
                <a:cubicBezTo>
                  <a:pt x="1782" y="20114"/>
                  <a:pt x="2072" y="20323"/>
                  <a:pt x="2429" y="20323"/>
                </a:cubicBezTo>
                <a:lnTo>
                  <a:pt x="19171" y="20323"/>
                </a:lnTo>
                <a:cubicBezTo>
                  <a:pt x="19528" y="20323"/>
                  <a:pt x="19818" y="20114"/>
                  <a:pt x="19818" y="19857"/>
                </a:cubicBezTo>
                <a:lnTo>
                  <a:pt x="19818" y="1743"/>
                </a:lnTo>
                <a:cubicBezTo>
                  <a:pt x="19818" y="1486"/>
                  <a:pt x="19528" y="1277"/>
                  <a:pt x="19171" y="1277"/>
                </a:cubicBezTo>
                <a:lnTo>
                  <a:pt x="2429" y="1277"/>
                </a:ln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rtl="0">
              <a:defRPr sz="3000">
                <a:solidFill>
                  <a:srgbClr val="2C7AA2"/>
                </a:solidFill>
                <a:effectLst>
                  <a:outerShdw sx="100000" sy="100000" kx="0" ky="0" algn="b" rotWithShape="0" blurRad="25400" dist="12700" dir="5400000">
                    <a:srgbClr val="000000">
                      <a:alpha val="30000"/>
                    </a:srgbClr>
                  </a:outerShdw>
                </a:effectLst>
                <a:latin typeface="+mn-lt"/>
                <a:ea typeface="+mn-ea"/>
                <a:cs typeface="+mn-cs"/>
                <a:sym typeface="Marker Felt"/>
              </a:defRPr>
            </a:pPr>
            <a:r>
              <a:t>فضائله</a:t>
            </a:r>
          </a:p>
          <a:p>
            <a:pPr rtl="0">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 يلتقي مع النبي في جده كعب بن لؤي.</a:t>
            </a:r>
          </a:p>
          <a:p>
            <a:pPr rtl="0">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 أسلم وهاجر بعد سنة ٧هـ وشهد بعض المغازي.</a:t>
            </a:r>
          </a:p>
          <a:p>
            <a:pPr rtl="0">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 كان غزير العلم</a:t>
            </a:r>
          </a:p>
          <a:p>
            <a:pPr marL="381000" indent="-381000" rtl="0">
              <a:buSzPct val="135000"/>
              <a:buChar char="-"/>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مجتهد في العبادة</a:t>
            </a:r>
          </a:p>
          <a:p>
            <a:pPr marL="381000" indent="-381000" rtl="0">
              <a:buSzPct val="135000"/>
              <a:buChar char="-"/>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قال عنه النبي : ( نعم أهل البيت عبدالله وأم عبدالله وأبوعبدالله)</a:t>
            </a:r>
          </a:p>
          <a:p>
            <a:pPr rtl="0">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sz="3000">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p:txBody>
      </p:sp>
      <p:sp>
        <p:nvSpPr>
          <p:cNvPr id="226" name="وفاته…"/>
          <p:cNvSpPr/>
          <p:nvPr/>
        </p:nvSpPr>
        <p:spPr>
          <a:xfrm>
            <a:off x="912276" y="3462366"/>
            <a:ext cx="2868267" cy="39972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29" y="0"/>
                </a:moveTo>
                <a:cubicBezTo>
                  <a:pt x="1090" y="0"/>
                  <a:pt x="0" y="782"/>
                  <a:pt x="0" y="1743"/>
                </a:cubicBezTo>
                <a:lnTo>
                  <a:pt x="0" y="19857"/>
                </a:lnTo>
                <a:cubicBezTo>
                  <a:pt x="0" y="20818"/>
                  <a:pt x="1090" y="21600"/>
                  <a:pt x="2429" y="21600"/>
                </a:cubicBezTo>
                <a:lnTo>
                  <a:pt x="19171" y="21600"/>
                </a:lnTo>
                <a:cubicBezTo>
                  <a:pt x="20510" y="21600"/>
                  <a:pt x="21600" y="20818"/>
                  <a:pt x="21600" y="19857"/>
                </a:cubicBezTo>
                <a:lnTo>
                  <a:pt x="21600" y="1743"/>
                </a:lnTo>
                <a:cubicBezTo>
                  <a:pt x="21600" y="782"/>
                  <a:pt x="20510" y="0"/>
                  <a:pt x="19171" y="0"/>
                </a:cubicBezTo>
                <a:lnTo>
                  <a:pt x="2429" y="0"/>
                </a:lnTo>
                <a:close/>
                <a:moveTo>
                  <a:pt x="2429" y="755"/>
                </a:moveTo>
                <a:lnTo>
                  <a:pt x="19171" y="755"/>
                </a:lnTo>
                <a:cubicBezTo>
                  <a:pt x="19930" y="755"/>
                  <a:pt x="20547" y="1199"/>
                  <a:pt x="20547" y="1743"/>
                </a:cubicBezTo>
                <a:lnTo>
                  <a:pt x="20547" y="19857"/>
                </a:lnTo>
                <a:cubicBezTo>
                  <a:pt x="20547" y="20401"/>
                  <a:pt x="19930" y="20845"/>
                  <a:pt x="19171" y="20845"/>
                </a:cubicBezTo>
                <a:lnTo>
                  <a:pt x="2429" y="20845"/>
                </a:lnTo>
                <a:cubicBezTo>
                  <a:pt x="1670" y="20845"/>
                  <a:pt x="1053" y="20401"/>
                  <a:pt x="1053" y="19857"/>
                </a:cubicBezTo>
                <a:lnTo>
                  <a:pt x="1053" y="1743"/>
                </a:lnTo>
                <a:cubicBezTo>
                  <a:pt x="1053" y="1199"/>
                  <a:pt x="1670" y="755"/>
                  <a:pt x="2429" y="755"/>
                </a:cubicBezTo>
                <a:close/>
                <a:moveTo>
                  <a:pt x="2429" y="1277"/>
                </a:moveTo>
                <a:cubicBezTo>
                  <a:pt x="2072" y="1277"/>
                  <a:pt x="1782" y="1486"/>
                  <a:pt x="1782" y="1743"/>
                </a:cubicBezTo>
                <a:lnTo>
                  <a:pt x="1782" y="19857"/>
                </a:lnTo>
                <a:cubicBezTo>
                  <a:pt x="1782" y="20114"/>
                  <a:pt x="2072" y="20323"/>
                  <a:pt x="2429" y="20323"/>
                </a:cubicBezTo>
                <a:lnTo>
                  <a:pt x="19171" y="20323"/>
                </a:lnTo>
                <a:cubicBezTo>
                  <a:pt x="19528" y="20323"/>
                  <a:pt x="19818" y="20114"/>
                  <a:pt x="19818" y="19857"/>
                </a:cubicBezTo>
                <a:lnTo>
                  <a:pt x="19818" y="1743"/>
                </a:lnTo>
                <a:cubicBezTo>
                  <a:pt x="19818" y="1486"/>
                  <a:pt x="19528" y="1277"/>
                  <a:pt x="19171" y="1277"/>
                </a:cubicBezTo>
                <a:lnTo>
                  <a:pt x="2429" y="1277"/>
                </a:ln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rtl="0">
              <a:defRPr>
                <a:solidFill>
                  <a:srgbClr val="2C7AA2"/>
                </a:solidFill>
                <a:effectLst>
                  <a:outerShdw sx="100000" sy="100000" kx="0" ky="0" algn="b" rotWithShape="0" blurRad="25400" dist="12700" dir="5400000">
                    <a:srgbClr val="000000">
                      <a:alpha val="30000"/>
                    </a:srgbClr>
                  </a:outerShdw>
                </a:effectLst>
                <a:latin typeface="+mn-lt"/>
                <a:ea typeface="+mn-ea"/>
                <a:cs typeface="+mn-cs"/>
                <a:sym typeface="Marker Felt"/>
              </a:defRPr>
            </a:pPr>
            <a:r>
              <a:t>وفاته</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٦٣هـ</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24"/>
                                        </p:tgtEl>
                                        <p:attrNameLst>
                                          <p:attrName>style.visibility</p:attrName>
                                        </p:attrNameLst>
                                      </p:cBhvr>
                                      <p:to>
                                        <p:strVal val="visible"/>
                                      </p:to>
                                    </p:set>
                                    <p:anim calcmode="lin" valueType="num">
                                      <p:cBhvr>
                                        <p:cTn id="7" dur="500" fill="hold"/>
                                        <p:tgtEl>
                                          <p:spTgt spid="224"/>
                                        </p:tgtEl>
                                        <p:attrNameLst>
                                          <p:attrName>ppt_w</p:attrName>
                                        </p:attrNameLst>
                                      </p:cBhvr>
                                      <p:tavLst>
                                        <p:tav tm="0">
                                          <p:val>
                                            <p:fltVal val="0"/>
                                          </p:val>
                                        </p:tav>
                                        <p:tav tm="100000">
                                          <p:val>
                                            <p:strVal val="#ppt_w"/>
                                          </p:val>
                                        </p:tav>
                                      </p:tavLst>
                                    </p:anim>
                                    <p:anim calcmode="lin" valueType="num">
                                      <p:cBhvr>
                                        <p:cTn id="8" dur="500" fill="hold"/>
                                        <p:tgtEl>
                                          <p:spTgt spid="2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225"/>
                                        </p:tgtEl>
                                        <p:attrNameLst>
                                          <p:attrName>style.visibility</p:attrName>
                                        </p:attrNameLst>
                                      </p:cBhvr>
                                      <p:to>
                                        <p:strVal val="visible"/>
                                      </p:to>
                                    </p:set>
                                    <p:anim calcmode="lin" valueType="num">
                                      <p:cBhvr>
                                        <p:cTn id="13" dur="500" fill="hold"/>
                                        <p:tgtEl>
                                          <p:spTgt spid="225"/>
                                        </p:tgtEl>
                                        <p:attrNameLst>
                                          <p:attrName>ppt_w</p:attrName>
                                        </p:attrNameLst>
                                      </p:cBhvr>
                                      <p:tavLst>
                                        <p:tav tm="0">
                                          <p:val>
                                            <p:fltVal val="0"/>
                                          </p:val>
                                        </p:tav>
                                        <p:tav tm="100000">
                                          <p:val>
                                            <p:strVal val="#ppt_w"/>
                                          </p:val>
                                        </p:tav>
                                      </p:tavLst>
                                    </p:anim>
                                    <p:anim calcmode="lin" valueType="num">
                                      <p:cBhvr>
                                        <p:cTn id="14" dur="500" fill="hold"/>
                                        <p:tgtEl>
                                          <p:spTgt spid="22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226"/>
                                        </p:tgtEl>
                                        <p:attrNameLst>
                                          <p:attrName>style.visibility</p:attrName>
                                        </p:attrNameLst>
                                      </p:cBhvr>
                                      <p:to>
                                        <p:strVal val="visible"/>
                                      </p:to>
                                    </p:set>
                                    <p:anim calcmode="lin" valueType="num">
                                      <p:cBhvr>
                                        <p:cTn id="19" dur="500" fill="hold"/>
                                        <p:tgtEl>
                                          <p:spTgt spid="226"/>
                                        </p:tgtEl>
                                        <p:attrNameLst>
                                          <p:attrName>ppt_w</p:attrName>
                                        </p:attrNameLst>
                                      </p:cBhvr>
                                      <p:tavLst>
                                        <p:tav tm="0">
                                          <p:val>
                                            <p:fltVal val="0"/>
                                          </p:val>
                                        </p:tav>
                                        <p:tav tm="100000">
                                          <p:val>
                                            <p:strVal val="#ppt_w"/>
                                          </p:val>
                                        </p:tav>
                                      </p:tavLst>
                                    </p:anim>
                                    <p:anim calcmode="lin" valueType="num">
                                      <p:cBhvr>
                                        <p:cTn id="20" dur="500" fill="hold"/>
                                        <p:tgtEl>
                                          <p:spTgt spid="2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3"/>
      <p:bldP build="whole" bldLvl="1" animBg="1" rev="0" advAuto="0" spid="224" grpId="1"/>
      <p:bldP build="whole" bldLvl="1" animBg="1" rev="0" advAuto="0" spid="225"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مامعنى العدل ؟"/>
          <p:cNvSpPr txBox="1"/>
          <p:nvPr>
            <p:ph type="title"/>
          </p:nvPr>
        </p:nvSpPr>
        <p:spPr>
          <a:prstGeom prst="rect">
            <a:avLst/>
          </a:prstGeom>
        </p:spPr>
        <p:txBody>
          <a:bodyPr/>
          <a:lstStyle>
            <a:lvl1pPr>
              <a:defRPr>
                <a:solidFill>
                  <a:srgbClr val="FFFFFF"/>
                </a:solidFill>
              </a:defRPr>
            </a:lvl1pPr>
          </a:lstStyle>
          <a:p>
            <a:pPr rtl="0">
              <a:defRPr/>
            </a:pPr>
            <a:r>
              <a:t>مامعنى العدل ؟</a:t>
            </a:r>
          </a:p>
        </p:txBody>
      </p:sp>
      <p:sp>
        <p:nvSpPr>
          <p:cNvPr id="229" name="الكلمة"/>
          <p:cNvSpPr/>
          <p:nvPr/>
        </p:nvSpPr>
        <p:spPr>
          <a:xfrm>
            <a:off x="7985873" y="3736771"/>
            <a:ext cx="3735976" cy="1097602"/>
          </a:xfrm>
          <a:prstGeom prst="rect">
            <a:avLst/>
          </a:prstGeom>
          <a:solidFill>
            <a:srgbClr val="F9D06B"/>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FFFFFF"/>
                </a:solidFill>
                <a:latin typeface="Thonburi"/>
                <a:ea typeface="Thonburi"/>
                <a:cs typeface="Thonburi"/>
                <a:sym typeface="Thonburi"/>
              </a:defRPr>
            </a:lvl1pPr>
          </a:lstStyle>
          <a:p>
            <a:pPr rtl="0">
              <a:defRPr/>
            </a:pPr>
            <a:r>
              <a:t>الكلمة</a:t>
            </a:r>
          </a:p>
        </p:txBody>
      </p:sp>
      <p:sp>
        <p:nvSpPr>
          <p:cNvPr id="230" name="معناها"/>
          <p:cNvSpPr/>
          <p:nvPr/>
        </p:nvSpPr>
        <p:spPr>
          <a:xfrm>
            <a:off x="1441594" y="3695113"/>
            <a:ext cx="5084162" cy="1078017"/>
          </a:xfrm>
          <a:prstGeom prst="rect">
            <a:avLst/>
          </a:prstGeom>
          <a:solidFill>
            <a:srgbClr val="F9D06B"/>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FFFFFF"/>
                </a:solidFill>
                <a:latin typeface="Thonburi"/>
                <a:ea typeface="Thonburi"/>
                <a:cs typeface="Thonburi"/>
                <a:sym typeface="Thonburi"/>
              </a:defRPr>
            </a:lvl1pPr>
          </a:lstStyle>
          <a:p>
            <a:pPr rtl="0">
              <a:defRPr/>
            </a:pPr>
            <a:r>
              <a:t>معناها</a:t>
            </a:r>
          </a:p>
        </p:txBody>
      </p:sp>
      <p:sp>
        <p:nvSpPr>
          <p:cNvPr id="231" name="المقسطين"/>
          <p:cNvSpPr/>
          <p:nvPr/>
        </p:nvSpPr>
        <p:spPr>
          <a:xfrm>
            <a:off x="7985874" y="5007214"/>
            <a:ext cx="3748926" cy="1097602"/>
          </a:xfrm>
          <a:prstGeom prst="rect">
            <a:avLst/>
          </a:prstGeom>
          <a:solidFill>
            <a:srgbClr val="FEEFF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630F2C"/>
                </a:solidFill>
                <a:latin typeface="Thonburi"/>
                <a:ea typeface="Thonburi"/>
                <a:cs typeface="Thonburi"/>
                <a:sym typeface="Thonburi"/>
              </a:defRPr>
            </a:lvl1pPr>
          </a:lstStyle>
          <a:p>
            <a:pPr rtl="0">
              <a:defRPr/>
            </a:pPr>
            <a:r>
              <a:t>المقسطين</a:t>
            </a:r>
          </a:p>
        </p:txBody>
      </p:sp>
      <p:sp>
        <p:nvSpPr>
          <p:cNvPr id="232" name="منابر"/>
          <p:cNvSpPr/>
          <p:nvPr/>
        </p:nvSpPr>
        <p:spPr>
          <a:xfrm>
            <a:off x="7985873" y="6406246"/>
            <a:ext cx="3748926" cy="1075781"/>
          </a:xfrm>
          <a:prstGeom prst="rect">
            <a:avLst/>
          </a:prstGeom>
          <a:solidFill>
            <a:srgbClr val="FEEFF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630F2C"/>
                </a:solidFill>
                <a:latin typeface="Thonburi"/>
                <a:ea typeface="Thonburi"/>
                <a:cs typeface="Thonburi"/>
                <a:sym typeface="Thonburi"/>
              </a:defRPr>
            </a:lvl1pPr>
          </a:lstStyle>
          <a:p>
            <a:pPr rtl="0">
              <a:defRPr/>
            </a:pPr>
            <a:r>
              <a:t>منابر</a:t>
            </a:r>
          </a:p>
        </p:txBody>
      </p:sp>
      <p:sp>
        <p:nvSpPr>
          <p:cNvPr id="233" name="ماولوا"/>
          <p:cNvSpPr/>
          <p:nvPr/>
        </p:nvSpPr>
        <p:spPr>
          <a:xfrm>
            <a:off x="7985873" y="7783458"/>
            <a:ext cx="3748926" cy="1075780"/>
          </a:xfrm>
          <a:prstGeom prst="rect">
            <a:avLst/>
          </a:prstGeom>
          <a:solidFill>
            <a:srgbClr val="FEEFF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630F2C"/>
                </a:solidFill>
                <a:latin typeface="Thonburi"/>
                <a:ea typeface="Thonburi"/>
                <a:cs typeface="Thonburi"/>
                <a:sym typeface="Thonburi"/>
              </a:defRPr>
            </a:lvl1pPr>
          </a:lstStyle>
          <a:p>
            <a:pPr rtl="0">
              <a:defRPr/>
            </a:pPr>
            <a:r>
              <a:t>ماولوا</a:t>
            </a:r>
          </a:p>
        </p:txBody>
      </p:sp>
      <p:sp>
        <p:nvSpPr>
          <p:cNvPr id="234" name="ماتولوه من مسؤليات"/>
          <p:cNvSpPr/>
          <p:nvPr/>
        </p:nvSpPr>
        <p:spPr>
          <a:xfrm>
            <a:off x="1349409" y="4947787"/>
            <a:ext cx="5059069" cy="1139589"/>
          </a:xfrm>
          <a:prstGeom prst="rect">
            <a:avLst/>
          </a:prstGeom>
          <a:solidFill>
            <a:srgbClr val="FEEFF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200D60"/>
                </a:solidFill>
                <a:latin typeface="Thonburi"/>
                <a:ea typeface="Thonburi"/>
                <a:cs typeface="Thonburi"/>
                <a:sym typeface="Thonburi"/>
              </a:defRPr>
            </a:lvl1pPr>
          </a:lstStyle>
          <a:p>
            <a:pPr rtl="0">
              <a:defRPr/>
            </a:pPr>
            <a:r>
              <a:t>ماتولوه من مسؤليات</a:t>
            </a:r>
          </a:p>
        </p:txBody>
      </p:sp>
      <p:sp>
        <p:nvSpPr>
          <p:cNvPr id="235" name="رائعتي صلي الكلمة بمعناها المناسب.."/>
          <p:cNvSpPr txBox="1"/>
          <p:nvPr/>
        </p:nvSpPr>
        <p:spPr>
          <a:xfrm>
            <a:off x="1087635" y="2606455"/>
            <a:ext cx="11029158" cy="957475"/>
          </a:xfrm>
          <a:prstGeom prst="rect">
            <a:avLst/>
          </a:prstGeom>
          <a:solidFill>
            <a:srgbClr val="F9D06B"/>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355600">
              <a:defRPr sz="4500" u="sng">
                <a:solidFill>
                  <a:srgbClr val="FFFFFF"/>
                </a:solidFill>
                <a:latin typeface="Thonburi"/>
                <a:ea typeface="Thonburi"/>
                <a:cs typeface="Thonburi"/>
                <a:sym typeface="Thonburi"/>
              </a:defRPr>
            </a:lvl1pPr>
          </a:lstStyle>
          <a:p>
            <a:pPr/>
            <a:r>
              <a:t>رائعتي صلي الكلمة بمعناها المناسب..</a:t>
            </a:r>
          </a:p>
        </p:txBody>
      </p:sp>
      <p:sp>
        <p:nvSpPr>
          <p:cNvPr id="236" name="العادلين"/>
          <p:cNvSpPr/>
          <p:nvPr/>
        </p:nvSpPr>
        <p:spPr>
          <a:xfrm>
            <a:off x="1349409" y="6336594"/>
            <a:ext cx="4996037" cy="1116412"/>
          </a:xfrm>
          <a:prstGeom prst="rect">
            <a:avLst/>
          </a:prstGeom>
          <a:solidFill>
            <a:srgbClr val="FEEFF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200D60"/>
                </a:solidFill>
                <a:latin typeface="Thonburi"/>
                <a:ea typeface="Thonburi"/>
                <a:cs typeface="Thonburi"/>
                <a:sym typeface="Thonburi"/>
              </a:defRPr>
            </a:lvl1pPr>
          </a:lstStyle>
          <a:p>
            <a:pPr rtl="0">
              <a:defRPr/>
            </a:pPr>
            <a:r>
              <a:t>العادلين</a:t>
            </a:r>
          </a:p>
        </p:txBody>
      </p:sp>
      <p:sp>
        <p:nvSpPr>
          <p:cNvPr id="237" name="منصة يصعد عليها الخطيب"/>
          <p:cNvSpPr/>
          <p:nvPr/>
        </p:nvSpPr>
        <p:spPr>
          <a:xfrm>
            <a:off x="1349409" y="7702225"/>
            <a:ext cx="5059069" cy="989356"/>
          </a:xfrm>
          <a:prstGeom prst="rect">
            <a:avLst/>
          </a:prstGeom>
          <a:solidFill>
            <a:srgbClr val="FEEFF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200D60"/>
                </a:solidFill>
                <a:latin typeface="Thonburi"/>
                <a:ea typeface="Thonburi"/>
                <a:cs typeface="Thonburi"/>
                <a:sym typeface="Thonburi"/>
              </a:defRPr>
            </a:lvl1pPr>
          </a:lstStyle>
          <a:p>
            <a:pPr rtl="0">
              <a:defRPr/>
            </a:pPr>
            <a:r>
              <a:t>منصة يصعد عليها الخطيب</a:t>
            </a:r>
          </a:p>
        </p:txBody>
      </p:sp>
      <p:sp>
        <p:nvSpPr>
          <p:cNvPr id="238" name="خط"/>
          <p:cNvSpPr/>
          <p:nvPr/>
        </p:nvSpPr>
        <p:spPr>
          <a:xfrm flipV="1">
            <a:off x="5858603" y="5530045"/>
            <a:ext cx="2445232" cy="1902668"/>
          </a:xfrm>
          <a:prstGeom prst="line">
            <a:avLst/>
          </a:prstGeom>
          <a:ln w="50800">
            <a:solidFill>
              <a:srgbClr val="F9D06B">
                <a:alpha val="70300"/>
              </a:srgbClr>
            </a:solidFill>
            <a:miter lim="400000"/>
          </a:ln>
        </p:spPr>
        <p:txBody>
          <a:bodyPr lIns="50800" tIns="50800" rIns="50800" bIns="50800" anchor="ctr"/>
          <a:lstStyle/>
          <a:p>
            <a:pPr>
              <a:defRPr>
                <a:solidFill>
                  <a:srgbClr val="477C43"/>
                </a:solidFill>
                <a:latin typeface="+mn-lt"/>
                <a:ea typeface="+mn-ea"/>
                <a:cs typeface="+mn-cs"/>
                <a:sym typeface="Marker Felt"/>
              </a:defRPr>
            </a:pPr>
          </a:p>
        </p:txBody>
      </p:sp>
      <p:sp>
        <p:nvSpPr>
          <p:cNvPr id="239" name="خط"/>
          <p:cNvSpPr/>
          <p:nvPr/>
        </p:nvSpPr>
        <p:spPr>
          <a:xfrm flipV="1">
            <a:off x="6181383" y="6768867"/>
            <a:ext cx="2445232" cy="1902668"/>
          </a:xfrm>
          <a:prstGeom prst="line">
            <a:avLst/>
          </a:prstGeom>
          <a:ln w="50800">
            <a:solidFill>
              <a:srgbClr val="F9D06B">
                <a:alpha val="70300"/>
              </a:srgbClr>
            </a:solidFill>
            <a:miter lim="400000"/>
          </a:ln>
        </p:spPr>
        <p:txBody>
          <a:bodyPr lIns="50800" tIns="50800" rIns="50800" bIns="50800" anchor="ctr"/>
          <a:lstStyle/>
          <a:p>
            <a:pPr>
              <a:defRPr>
                <a:solidFill>
                  <a:srgbClr val="477C43"/>
                </a:solidFill>
                <a:latin typeface="+mn-lt"/>
                <a:ea typeface="+mn-ea"/>
                <a:cs typeface="+mn-cs"/>
                <a:sym typeface="Marker Felt"/>
              </a:defRPr>
            </a:pPr>
          </a:p>
        </p:txBody>
      </p:sp>
      <p:sp>
        <p:nvSpPr>
          <p:cNvPr id="240" name="خط"/>
          <p:cNvSpPr/>
          <p:nvPr/>
        </p:nvSpPr>
        <p:spPr>
          <a:xfrm>
            <a:off x="5832878" y="5840070"/>
            <a:ext cx="2496682" cy="2496682"/>
          </a:xfrm>
          <a:prstGeom prst="line">
            <a:avLst/>
          </a:prstGeom>
          <a:ln w="50800">
            <a:solidFill>
              <a:srgbClr val="F9D06B">
                <a:alpha val="70300"/>
              </a:srgbClr>
            </a:solidFill>
            <a:miter lim="400000"/>
          </a:ln>
        </p:spPr>
        <p:txBody>
          <a:bodyPr lIns="50800" tIns="50800" rIns="50800" bIns="50800" anchor="ctr"/>
          <a:lstStyle/>
          <a:p>
            <a:pPr>
              <a:defRPr>
                <a:solidFill>
                  <a:srgbClr val="477C43"/>
                </a:solidFill>
                <a:latin typeface="+mn-lt"/>
                <a:ea typeface="+mn-ea"/>
                <a:cs typeface="+mn-cs"/>
                <a:sym typeface="Marker Fel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8"/>
                                        </p:tgtEl>
                                        <p:attrNameLst>
                                          <p:attrName>style.visibility</p:attrName>
                                        </p:attrNameLst>
                                      </p:cBhvr>
                                      <p:to>
                                        <p:strVal val="visible"/>
                                      </p:to>
                                    </p:set>
                                    <p:animEffect filter="dissolve" transition="in">
                                      <p:cBhvr>
                                        <p:cTn id="7" dur="25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39"/>
                                        </p:tgtEl>
                                        <p:attrNameLst>
                                          <p:attrName>style.visibility</p:attrName>
                                        </p:attrNameLst>
                                      </p:cBhvr>
                                      <p:to>
                                        <p:strVal val="visible"/>
                                      </p:to>
                                    </p:set>
                                    <p:animEffect filter="dissolve" transition="in">
                                      <p:cBhvr>
                                        <p:cTn id="12" dur="25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40"/>
                                        </p:tgtEl>
                                        <p:attrNameLst>
                                          <p:attrName>style.visibility</p:attrName>
                                        </p:attrNameLst>
                                      </p:cBhvr>
                                      <p:to>
                                        <p:strVal val="visible"/>
                                      </p:to>
                                    </p:set>
                                    <p:animEffect filter="dissolve" transition="in">
                                      <p:cBhvr>
                                        <p:cTn id="17" dur="25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1"/>
      <p:bldP build="whole" bldLvl="1" animBg="1" rev="0" advAuto="0" spid="240" grpId="3"/>
      <p:bldP build="whole" bldLvl="1" animBg="1" rev="0" advAuto="0" spid="239"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مثلي على العدل في الحالات الآتية"/>
          <p:cNvSpPr txBox="1"/>
          <p:nvPr>
            <p:ph type="title"/>
          </p:nvPr>
        </p:nvSpPr>
        <p:spPr>
          <a:prstGeom prst="rect">
            <a:avLst/>
          </a:prstGeom>
        </p:spPr>
        <p:txBody>
          <a:bodyPr/>
          <a:lstStyle>
            <a:lvl1pPr>
              <a:defRPr>
                <a:solidFill>
                  <a:srgbClr val="FFFFFF"/>
                </a:solidFill>
              </a:defRPr>
            </a:lvl1pPr>
          </a:lstStyle>
          <a:p>
            <a:pPr rtl="0">
              <a:defRPr/>
            </a:pPr>
            <a:r>
              <a:t>مثلي على العدل في الحالات الآتية </a:t>
            </a:r>
          </a:p>
        </p:txBody>
      </p:sp>
      <p:sp>
        <p:nvSpPr>
          <p:cNvPr id="243" name="الحكم…"/>
          <p:cNvSpPr/>
          <p:nvPr/>
        </p:nvSpPr>
        <p:spPr>
          <a:xfrm>
            <a:off x="8629977" y="2998474"/>
            <a:ext cx="3752718" cy="5229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29" y="0"/>
                </a:moveTo>
                <a:cubicBezTo>
                  <a:pt x="1090" y="0"/>
                  <a:pt x="0" y="782"/>
                  <a:pt x="0" y="1743"/>
                </a:cubicBezTo>
                <a:lnTo>
                  <a:pt x="0" y="19857"/>
                </a:lnTo>
                <a:cubicBezTo>
                  <a:pt x="0" y="20818"/>
                  <a:pt x="1090" y="21600"/>
                  <a:pt x="2429" y="21600"/>
                </a:cubicBezTo>
                <a:lnTo>
                  <a:pt x="19171" y="21600"/>
                </a:lnTo>
                <a:cubicBezTo>
                  <a:pt x="20510" y="21600"/>
                  <a:pt x="21600" y="20818"/>
                  <a:pt x="21600" y="19857"/>
                </a:cubicBezTo>
                <a:lnTo>
                  <a:pt x="21600" y="1743"/>
                </a:lnTo>
                <a:cubicBezTo>
                  <a:pt x="21600" y="782"/>
                  <a:pt x="20510" y="0"/>
                  <a:pt x="19171" y="0"/>
                </a:cubicBezTo>
                <a:lnTo>
                  <a:pt x="2429" y="0"/>
                </a:lnTo>
                <a:close/>
                <a:moveTo>
                  <a:pt x="2429" y="755"/>
                </a:moveTo>
                <a:lnTo>
                  <a:pt x="19171" y="755"/>
                </a:lnTo>
                <a:cubicBezTo>
                  <a:pt x="19930" y="755"/>
                  <a:pt x="20547" y="1199"/>
                  <a:pt x="20547" y="1743"/>
                </a:cubicBezTo>
                <a:lnTo>
                  <a:pt x="20547" y="19857"/>
                </a:lnTo>
                <a:cubicBezTo>
                  <a:pt x="20547" y="20401"/>
                  <a:pt x="19930" y="20845"/>
                  <a:pt x="19171" y="20845"/>
                </a:cubicBezTo>
                <a:lnTo>
                  <a:pt x="2429" y="20845"/>
                </a:lnTo>
                <a:cubicBezTo>
                  <a:pt x="1670" y="20845"/>
                  <a:pt x="1053" y="20401"/>
                  <a:pt x="1053" y="19857"/>
                </a:cubicBezTo>
                <a:lnTo>
                  <a:pt x="1053" y="1743"/>
                </a:lnTo>
                <a:cubicBezTo>
                  <a:pt x="1053" y="1199"/>
                  <a:pt x="1670" y="755"/>
                  <a:pt x="2429" y="755"/>
                </a:cubicBezTo>
                <a:close/>
                <a:moveTo>
                  <a:pt x="2429" y="1277"/>
                </a:moveTo>
                <a:cubicBezTo>
                  <a:pt x="2072" y="1277"/>
                  <a:pt x="1782" y="1486"/>
                  <a:pt x="1782" y="1743"/>
                </a:cubicBezTo>
                <a:lnTo>
                  <a:pt x="1782" y="19857"/>
                </a:lnTo>
                <a:cubicBezTo>
                  <a:pt x="1782" y="20114"/>
                  <a:pt x="2072" y="20323"/>
                  <a:pt x="2429" y="20323"/>
                </a:cubicBezTo>
                <a:lnTo>
                  <a:pt x="19171" y="20323"/>
                </a:lnTo>
                <a:cubicBezTo>
                  <a:pt x="19528" y="20323"/>
                  <a:pt x="19818" y="20114"/>
                  <a:pt x="19818" y="19857"/>
                </a:cubicBezTo>
                <a:lnTo>
                  <a:pt x="19818" y="1743"/>
                </a:lnTo>
                <a:cubicBezTo>
                  <a:pt x="19818" y="1486"/>
                  <a:pt x="19528" y="1277"/>
                  <a:pt x="19171" y="1277"/>
                </a:cubicBezTo>
                <a:lnTo>
                  <a:pt x="2429" y="1277"/>
                </a:ln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rPr b="1" u="sng">
                <a:solidFill>
                  <a:srgbClr val="2C7AA2"/>
                </a:solidFill>
              </a:rPr>
              <a:t>الحكم</a:t>
            </a:r>
            <a:r>
              <a:t> </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١- عدم الاتهام من غير دليل.</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٢- العقوبة على قدر الذنب.</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p:txBody>
      </p:sp>
      <p:sp>
        <p:nvSpPr>
          <p:cNvPr id="244" name="الأهل…"/>
          <p:cNvSpPr/>
          <p:nvPr/>
        </p:nvSpPr>
        <p:spPr>
          <a:xfrm>
            <a:off x="4737166" y="2998474"/>
            <a:ext cx="3752718" cy="5229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29" y="0"/>
                </a:moveTo>
                <a:cubicBezTo>
                  <a:pt x="1090" y="0"/>
                  <a:pt x="0" y="782"/>
                  <a:pt x="0" y="1743"/>
                </a:cubicBezTo>
                <a:lnTo>
                  <a:pt x="0" y="19857"/>
                </a:lnTo>
                <a:cubicBezTo>
                  <a:pt x="0" y="20818"/>
                  <a:pt x="1090" y="21600"/>
                  <a:pt x="2429" y="21600"/>
                </a:cubicBezTo>
                <a:lnTo>
                  <a:pt x="19171" y="21600"/>
                </a:lnTo>
                <a:cubicBezTo>
                  <a:pt x="20510" y="21600"/>
                  <a:pt x="21600" y="20818"/>
                  <a:pt x="21600" y="19857"/>
                </a:cubicBezTo>
                <a:lnTo>
                  <a:pt x="21600" y="1743"/>
                </a:lnTo>
                <a:cubicBezTo>
                  <a:pt x="21600" y="782"/>
                  <a:pt x="20510" y="0"/>
                  <a:pt x="19171" y="0"/>
                </a:cubicBezTo>
                <a:lnTo>
                  <a:pt x="2429" y="0"/>
                </a:lnTo>
                <a:close/>
                <a:moveTo>
                  <a:pt x="2429" y="755"/>
                </a:moveTo>
                <a:lnTo>
                  <a:pt x="19171" y="755"/>
                </a:lnTo>
                <a:cubicBezTo>
                  <a:pt x="19930" y="755"/>
                  <a:pt x="20547" y="1199"/>
                  <a:pt x="20547" y="1743"/>
                </a:cubicBezTo>
                <a:lnTo>
                  <a:pt x="20547" y="19857"/>
                </a:lnTo>
                <a:cubicBezTo>
                  <a:pt x="20547" y="20401"/>
                  <a:pt x="19930" y="20845"/>
                  <a:pt x="19171" y="20845"/>
                </a:cubicBezTo>
                <a:lnTo>
                  <a:pt x="2429" y="20845"/>
                </a:lnTo>
                <a:cubicBezTo>
                  <a:pt x="1670" y="20845"/>
                  <a:pt x="1053" y="20401"/>
                  <a:pt x="1053" y="19857"/>
                </a:cubicBezTo>
                <a:lnTo>
                  <a:pt x="1053" y="1743"/>
                </a:lnTo>
                <a:cubicBezTo>
                  <a:pt x="1053" y="1199"/>
                  <a:pt x="1670" y="755"/>
                  <a:pt x="2429" y="755"/>
                </a:cubicBezTo>
                <a:close/>
                <a:moveTo>
                  <a:pt x="2429" y="1277"/>
                </a:moveTo>
                <a:cubicBezTo>
                  <a:pt x="2072" y="1277"/>
                  <a:pt x="1782" y="1486"/>
                  <a:pt x="1782" y="1743"/>
                </a:cubicBezTo>
                <a:lnTo>
                  <a:pt x="1782" y="19857"/>
                </a:lnTo>
                <a:cubicBezTo>
                  <a:pt x="1782" y="20114"/>
                  <a:pt x="2072" y="20323"/>
                  <a:pt x="2429" y="20323"/>
                </a:cubicBezTo>
                <a:lnTo>
                  <a:pt x="19171" y="20323"/>
                </a:lnTo>
                <a:cubicBezTo>
                  <a:pt x="19528" y="20323"/>
                  <a:pt x="19818" y="20114"/>
                  <a:pt x="19818" y="19857"/>
                </a:cubicBezTo>
                <a:lnTo>
                  <a:pt x="19818" y="1743"/>
                </a:lnTo>
                <a:cubicBezTo>
                  <a:pt x="19818" y="1486"/>
                  <a:pt x="19528" y="1277"/>
                  <a:pt x="19171" y="1277"/>
                </a:cubicBezTo>
                <a:lnTo>
                  <a:pt x="2429" y="1277"/>
                </a:ln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rtl="0">
              <a:defRPr b="1" u="sng">
                <a:solidFill>
                  <a:srgbClr val="2C7AA2"/>
                </a:solidFill>
                <a:effectLst>
                  <a:outerShdw sx="100000" sy="100000" kx="0" ky="0" algn="b" rotWithShape="0" blurRad="25400" dist="12700" dir="5400000">
                    <a:srgbClr val="000000">
                      <a:alpha val="30000"/>
                    </a:srgbClr>
                  </a:outerShdw>
                </a:effectLst>
                <a:latin typeface="+mn-lt"/>
                <a:ea typeface="+mn-ea"/>
                <a:cs typeface="+mn-cs"/>
                <a:sym typeface="Marker Felt"/>
              </a:defRPr>
            </a:pPr>
            <a:r>
              <a:t>الأهل</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١- تقديم حق الوالدين على الزوجة والأولاد</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٢- العدل بين الأبناء </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p>
        </p:txBody>
      </p:sp>
      <p:sp>
        <p:nvSpPr>
          <p:cNvPr id="245" name="الولاية…"/>
          <p:cNvSpPr/>
          <p:nvPr/>
        </p:nvSpPr>
        <p:spPr>
          <a:xfrm>
            <a:off x="844355" y="2922274"/>
            <a:ext cx="3752719" cy="5229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29" y="0"/>
                </a:moveTo>
                <a:cubicBezTo>
                  <a:pt x="1090" y="0"/>
                  <a:pt x="0" y="782"/>
                  <a:pt x="0" y="1743"/>
                </a:cubicBezTo>
                <a:lnTo>
                  <a:pt x="0" y="19857"/>
                </a:lnTo>
                <a:cubicBezTo>
                  <a:pt x="0" y="20818"/>
                  <a:pt x="1090" y="21600"/>
                  <a:pt x="2429" y="21600"/>
                </a:cubicBezTo>
                <a:lnTo>
                  <a:pt x="19171" y="21600"/>
                </a:lnTo>
                <a:cubicBezTo>
                  <a:pt x="20510" y="21600"/>
                  <a:pt x="21600" y="20818"/>
                  <a:pt x="21600" y="19857"/>
                </a:cubicBezTo>
                <a:lnTo>
                  <a:pt x="21600" y="1743"/>
                </a:lnTo>
                <a:cubicBezTo>
                  <a:pt x="21600" y="782"/>
                  <a:pt x="20510" y="0"/>
                  <a:pt x="19171" y="0"/>
                </a:cubicBezTo>
                <a:lnTo>
                  <a:pt x="2429" y="0"/>
                </a:lnTo>
                <a:close/>
                <a:moveTo>
                  <a:pt x="2429" y="755"/>
                </a:moveTo>
                <a:lnTo>
                  <a:pt x="19171" y="755"/>
                </a:lnTo>
                <a:cubicBezTo>
                  <a:pt x="19930" y="755"/>
                  <a:pt x="20547" y="1199"/>
                  <a:pt x="20547" y="1743"/>
                </a:cubicBezTo>
                <a:lnTo>
                  <a:pt x="20547" y="19857"/>
                </a:lnTo>
                <a:cubicBezTo>
                  <a:pt x="20547" y="20401"/>
                  <a:pt x="19930" y="20845"/>
                  <a:pt x="19171" y="20845"/>
                </a:cubicBezTo>
                <a:lnTo>
                  <a:pt x="2429" y="20845"/>
                </a:lnTo>
                <a:cubicBezTo>
                  <a:pt x="1670" y="20845"/>
                  <a:pt x="1053" y="20401"/>
                  <a:pt x="1053" y="19857"/>
                </a:cubicBezTo>
                <a:lnTo>
                  <a:pt x="1053" y="1743"/>
                </a:lnTo>
                <a:cubicBezTo>
                  <a:pt x="1053" y="1199"/>
                  <a:pt x="1670" y="755"/>
                  <a:pt x="2429" y="755"/>
                </a:cubicBezTo>
                <a:close/>
                <a:moveTo>
                  <a:pt x="2429" y="1277"/>
                </a:moveTo>
                <a:cubicBezTo>
                  <a:pt x="2072" y="1277"/>
                  <a:pt x="1782" y="1486"/>
                  <a:pt x="1782" y="1743"/>
                </a:cubicBezTo>
                <a:lnTo>
                  <a:pt x="1782" y="19857"/>
                </a:lnTo>
                <a:cubicBezTo>
                  <a:pt x="1782" y="20114"/>
                  <a:pt x="2072" y="20323"/>
                  <a:pt x="2429" y="20323"/>
                </a:cubicBezTo>
                <a:lnTo>
                  <a:pt x="19171" y="20323"/>
                </a:lnTo>
                <a:cubicBezTo>
                  <a:pt x="19528" y="20323"/>
                  <a:pt x="19818" y="20114"/>
                  <a:pt x="19818" y="19857"/>
                </a:cubicBezTo>
                <a:lnTo>
                  <a:pt x="19818" y="1743"/>
                </a:lnTo>
                <a:cubicBezTo>
                  <a:pt x="19818" y="1486"/>
                  <a:pt x="19528" y="1277"/>
                  <a:pt x="19171" y="1277"/>
                </a:cubicBezTo>
                <a:lnTo>
                  <a:pt x="2429" y="1277"/>
                </a:ln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rtl="0">
              <a:defRPr b="1" u="sng">
                <a:solidFill>
                  <a:srgbClr val="2C7AA2"/>
                </a:solidFill>
                <a:effectLst>
                  <a:outerShdw sx="100000" sy="100000" kx="0" ky="0" algn="b" rotWithShape="0" blurRad="25400" dist="12700" dir="5400000">
                    <a:srgbClr val="000000">
                      <a:alpha val="30000"/>
                    </a:srgbClr>
                  </a:outerShdw>
                </a:effectLst>
                <a:latin typeface="+mn-lt"/>
                <a:ea typeface="+mn-ea"/>
                <a:cs typeface="+mn-cs"/>
                <a:sym typeface="Marker Felt"/>
              </a:defRPr>
            </a:pPr>
            <a:r>
              <a:t>الولاية</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١- قيام الموظف بماكلف به على أكمل وجه</a:t>
            </a:r>
          </a:p>
          <a:p>
            <a:pPr rtl="0">
              <a:defRPr>
                <a:solidFill>
                  <a:srgbClr val="578C2E"/>
                </a:solidFill>
                <a:effectLst>
                  <a:outerShdw sx="100000" sy="100000" kx="0" ky="0" algn="b" rotWithShape="0" blurRad="25400" dist="12700" dir="5400000">
                    <a:srgbClr val="000000">
                      <a:alpha val="30000"/>
                    </a:srgbClr>
                  </a:outerShdw>
                </a:effectLst>
                <a:latin typeface="+mn-lt"/>
                <a:ea typeface="+mn-ea"/>
                <a:cs typeface="+mn-cs"/>
                <a:sym typeface="Marker Felt"/>
              </a:defRPr>
            </a:pPr>
            <a:r>
              <a:t>  ٢- الأمانة في العمل</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43"/>
                                        </p:tgtEl>
                                        <p:attrNameLst>
                                          <p:attrName>style.visibility</p:attrName>
                                        </p:attrNameLst>
                                      </p:cBhvr>
                                      <p:to>
                                        <p:strVal val="visible"/>
                                      </p:to>
                                    </p:set>
                                    <p:anim calcmode="lin" valueType="num">
                                      <p:cBhvr>
                                        <p:cTn id="7" dur="500" fill="hold"/>
                                        <p:tgtEl>
                                          <p:spTgt spid="243"/>
                                        </p:tgtEl>
                                        <p:attrNameLst>
                                          <p:attrName>ppt_w</p:attrName>
                                        </p:attrNameLst>
                                      </p:cBhvr>
                                      <p:tavLst>
                                        <p:tav tm="0">
                                          <p:val>
                                            <p:fltVal val="0"/>
                                          </p:val>
                                        </p:tav>
                                        <p:tav tm="100000">
                                          <p:val>
                                            <p:strVal val="#ppt_w"/>
                                          </p:val>
                                        </p:tav>
                                      </p:tavLst>
                                    </p:anim>
                                    <p:anim calcmode="lin" valueType="num">
                                      <p:cBhvr>
                                        <p:cTn id="8" dur="500" fill="hold"/>
                                        <p:tgtEl>
                                          <p:spTgt spid="24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244"/>
                                        </p:tgtEl>
                                        <p:attrNameLst>
                                          <p:attrName>style.visibility</p:attrName>
                                        </p:attrNameLst>
                                      </p:cBhvr>
                                      <p:to>
                                        <p:strVal val="visible"/>
                                      </p:to>
                                    </p:set>
                                    <p:anim calcmode="lin" valueType="num">
                                      <p:cBhvr>
                                        <p:cTn id="13" dur="500" fill="hold"/>
                                        <p:tgtEl>
                                          <p:spTgt spid="244"/>
                                        </p:tgtEl>
                                        <p:attrNameLst>
                                          <p:attrName>ppt_w</p:attrName>
                                        </p:attrNameLst>
                                      </p:cBhvr>
                                      <p:tavLst>
                                        <p:tav tm="0">
                                          <p:val>
                                            <p:fltVal val="0"/>
                                          </p:val>
                                        </p:tav>
                                        <p:tav tm="100000">
                                          <p:val>
                                            <p:strVal val="#ppt_w"/>
                                          </p:val>
                                        </p:tav>
                                      </p:tavLst>
                                    </p:anim>
                                    <p:anim calcmode="lin" valueType="num">
                                      <p:cBhvr>
                                        <p:cTn id="14" dur="500" fill="hold"/>
                                        <p:tgtEl>
                                          <p:spTgt spid="24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245"/>
                                        </p:tgtEl>
                                        <p:attrNameLst>
                                          <p:attrName>style.visibility</p:attrName>
                                        </p:attrNameLst>
                                      </p:cBhvr>
                                      <p:to>
                                        <p:strVal val="visible"/>
                                      </p:to>
                                    </p:set>
                                    <p:anim calcmode="lin" valueType="num">
                                      <p:cBhvr>
                                        <p:cTn id="19" dur="500" fill="hold"/>
                                        <p:tgtEl>
                                          <p:spTgt spid="245"/>
                                        </p:tgtEl>
                                        <p:attrNameLst>
                                          <p:attrName>ppt_w</p:attrName>
                                        </p:attrNameLst>
                                      </p:cBhvr>
                                      <p:tavLst>
                                        <p:tav tm="0">
                                          <p:val>
                                            <p:fltVal val="0"/>
                                          </p:val>
                                        </p:tav>
                                        <p:tav tm="100000">
                                          <p:val>
                                            <p:strVal val="#ppt_w"/>
                                          </p:val>
                                        </p:tav>
                                      </p:tavLst>
                                    </p:anim>
                                    <p:anim calcmode="lin" valueType="num">
                                      <p:cBhvr>
                                        <p:cTn id="20" dur="500" fill="hold"/>
                                        <p:tgtEl>
                                          <p:spTgt spid="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3"/>
      <p:bldP build="whole" bldLvl="1" animBg="1" rev="0" advAuto="0" spid="244" grpId="2"/>
      <p:bldP build="whole" bldLvl="1" animBg="1" rev="0" advAuto="0" spid="243" grpId="1"/>
    </p:bldLst>
  </p:timing>
</p:sld>
</file>

<file path=ppt/theme/_rels/theme1.xml.rels><?xml version="1.0" encoding="UTF-8"?>
<Relationships xmlns="http://schemas.openxmlformats.org/package/2006/relationships"><Relationship Id="rId1" Type="http://schemas.openxmlformats.org/officeDocument/2006/relationships/image" Target="../media/image6.png"/></Relationships>

</file>

<file path=ppt/theme/_rels/theme2.xml.rels><?xml version="1.0" encoding="UTF-8"?>
<Relationships xmlns="http://schemas.openxmlformats.org/package/2006/relationships"><Relationship Id="rId1" Type="http://schemas.openxmlformats.org/officeDocument/2006/relationships/image" Target="../media/image14.png"/></Relationships>

</file>

<file path=ppt/theme/theme1.xml><?xml version="1.0" encoding="utf-8"?>
<a:theme xmlns:a="http://schemas.openxmlformats.org/drawingml/2006/main" xmlns:r="http://schemas.openxmlformats.org/officeDocument/2006/relationships" name="Craft">
  <a:themeElements>
    <a:clrScheme name="Craft">
      <a:dk1>
        <a:srgbClr val="888888"/>
      </a:dk1>
      <a:lt1>
        <a:srgbClr val="006288"/>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eza Pro Regular"/>
        <a:ea typeface="Geeza Pro Regular"/>
        <a:cs typeface="Geeza Pro Regular"/>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25400" dist="12700" dir="540000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raft">
  <a:themeElements>
    <a:clrScheme name="Craft">
      <a:dk1>
        <a:srgbClr val="000000"/>
      </a:dk1>
      <a:lt1>
        <a:srgbClr val="FFFFFF"/>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eza Pro Regular"/>
        <a:ea typeface="Geeza Pro Regular"/>
        <a:cs typeface="Geeza Pro Regular"/>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25400" dist="12700" dir="540000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