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6" r:id="rId3"/>
    <p:sldId id="257" r:id="rId4"/>
    <p:sldId id="258" r:id="rId5"/>
    <p:sldId id="265" r:id="rId6"/>
    <p:sldId id="335" r:id="rId7"/>
    <p:sldId id="337" r:id="rId8"/>
    <p:sldId id="338" r:id="rId9"/>
    <p:sldId id="344" r:id="rId10"/>
    <p:sldId id="345" r:id="rId11"/>
    <p:sldId id="346" r:id="rId12"/>
    <p:sldId id="336" r:id="rId13"/>
    <p:sldId id="339" r:id="rId14"/>
    <p:sldId id="340" r:id="rId15"/>
    <p:sldId id="341" r:id="rId16"/>
    <p:sldId id="347" r:id="rId17"/>
    <p:sldId id="342" r:id="rId18"/>
    <p:sldId id="343" r:id="rId19"/>
    <p:sldId id="264" r:id="rId20"/>
    <p:sldId id="273" r:id="rId21"/>
    <p:sldId id="269" r:id="rId22"/>
  </p:sldIdLst>
  <p:sldSz cx="12192000" cy="6858000"/>
  <p:notesSz cx="6858000" cy="9144000"/>
  <p:custDataLst>
    <p:tags r:id="rId2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A"/>
    <a:srgbClr val="CC3399"/>
    <a:srgbClr val="F7F7FF"/>
    <a:srgbClr val="E1E1FF"/>
    <a:srgbClr val="FFF1EB"/>
    <a:srgbClr val="FFE4D9"/>
    <a:srgbClr val="FFF6D9"/>
    <a:srgbClr val="FFF7DD"/>
    <a:srgbClr val="FFF3CD"/>
    <a:srgbClr val="FFF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7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30C3D4-9A52-60A1-9635-AA2449F79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06DC6C-6CD0-1BF3-7E1B-E8DD0181D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3C6324-BD12-8C28-D26D-2CDFC1D8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28/10/45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D3C3AA-5636-6224-2E52-37E87CB3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3A33C0-3CC4-753A-30B5-D8F03795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3155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012295-999F-71AB-AD62-50F5B1A1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64DC3FF-34FB-9B6D-C150-C982A0A3A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7978A1-E1ED-F654-A61F-21BFCCE8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28/10/45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14186B-9425-42DC-D92A-BF507A1A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98E6B5-6E91-9F72-DF82-D252B76A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765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1F438B6-7E2A-CED4-E7A2-D60590071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5B7C9BE-CC99-EEE0-FD79-B8F1C38AA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34D58F-AAD5-19FF-8C07-317AD986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28/10/45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79C2E4-90F2-C8BF-0B00-2A9D2383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E37265-F4C6-807F-D836-F95FF595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074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CCF6ED-F9E2-D581-5110-78C94E5B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659C298-CE9C-435E-9E5F-AF2ACA10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D79399-332E-73D6-6D60-78A94475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28/10/45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B5DA8D-E2CC-69B8-00BE-FD4753FD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C0D796-EE3D-C1E7-D0B6-351A58A7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97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4C5B46-D27C-9F5E-5208-6F26AC97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71958A2-A10F-EFA5-529A-AC2AD51D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5CAAEC-354E-2EDA-41BE-4054B78A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28/10/45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890A44-2E7B-58C8-231B-A038BBF3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F43851-9ED6-E942-12EE-FD7D969C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17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1F58C8-07B9-7B82-D350-3F99AB30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B44002-A28C-D290-B9F4-544A76C2D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DF77E4F-1564-9F75-7BC6-B8C891964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76E38B5-87F7-429D-AB72-3B0933AB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28/10/45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86E126-4FF7-ABFF-4051-96B5F4CB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E5412DC-296D-3DCC-5CF0-8ECC6CD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8506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8B4952-C01C-2E85-05E4-69D96FA3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FB9D61-EEBB-EBCF-B4A9-2BEC5A523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334892-266A-A878-6407-BD193F970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71E0CD3-20F4-91E1-63F9-E0FCBB15F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259F66E-0EB4-53BE-FB7C-CA906D032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B0212A-3C0A-D71B-1D8A-11880EC6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28/10/45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299C546-C9FD-B53F-D500-CB99958B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07467F0-4F8B-2B33-B8F2-D7C701AF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41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443649-0DEE-6EBD-0FA8-6E70FF55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A3B3BE-34A5-8BEF-9EC5-3D3EE671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28/10/45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026AE7-EB33-B77C-D707-E559C098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3277517-1D8C-4BD6-AED8-24A14AAC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6837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5272307-31AE-8123-96A4-1AD94E84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28/10/45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82BB81F-537D-0632-C846-240A0652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7D3A7A-BE69-6BC9-5DEF-6EE4E405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6323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0CDFF9-8752-823E-FF9F-3892E6EA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BEDB43-0D63-314F-C431-9901FD67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E424C3-44A2-921C-EBEA-745A7C51C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E3365D-76CB-CC3E-F611-258BD09A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28/10/45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D6DC5E-1A73-DF16-5360-BA66C12E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A121AA-94E6-7D7A-F759-ABD2F448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3040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005E26-D586-5FAD-D9B2-CBC9FDFF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58F22EF-66B8-E16D-C0BB-C6BF48629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737A30-0477-01C0-77C3-C3C29694C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B4D8DF-FA62-0216-65D1-8BA87AD9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28/10/45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8423E7-ADCB-ADA1-EF5C-25900757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7856BB1-9F92-806A-8B23-B7DECD7B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9525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118C65D-9C79-FDF2-7CF2-12159F85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54E352-C9A7-F2BD-63C2-31474272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60BE20-EEFA-C04C-FCDB-F4CAC82E2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87E43-8C3F-4156-9775-8EE047F293A7}" type="datetimeFigureOut">
              <a:rPr lang="ar-SA" smtClean="0"/>
              <a:t>28/10/45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7659A5-CE3A-F5F9-31D9-03670F540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4E59DB-3993-47B2-29E9-D50DF91F1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D42C-9BDA-4F63-8CA4-C79A85714247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74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مهاراتي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4B79DA6-8027-6329-DB42-95C08A04E3BD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A32767-D897-B14B-1636-5F2864F99859}"/>
              </a:ext>
            </a:extLst>
          </p:cNvPr>
          <p:cNvSpPr txBox="1"/>
          <p:nvPr/>
        </p:nvSpPr>
        <p:spPr>
          <a:xfrm>
            <a:off x="4369543" y="1631752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0B91DA13-3A0A-2DCC-A53C-FCE86578431E}"/>
              </a:ext>
            </a:extLst>
          </p:cNvPr>
          <p:cNvCxnSpPr>
            <a:cxnSpLocks/>
          </p:cNvCxnSpPr>
          <p:nvPr/>
        </p:nvCxnSpPr>
        <p:spPr>
          <a:xfrm flipH="1">
            <a:off x="9387697" y="1769533"/>
            <a:ext cx="72000" cy="4806735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6EB571B1-0A22-CA05-DDB7-9D8CBE8DF9B0}"/>
              </a:ext>
            </a:extLst>
          </p:cNvPr>
          <p:cNvGrpSpPr/>
          <p:nvPr/>
        </p:nvGrpSpPr>
        <p:grpSpPr>
          <a:xfrm>
            <a:off x="9405465" y="2469489"/>
            <a:ext cx="2311587" cy="1083628"/>
            <a:chOff x="9773085" y="1646677"/>
            <a:chExt cx="1968560" cy="771953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AE434F16-59C9-FB51-4380-46ECFC669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DEB"/>
                </a:clrFrom>
                <a:clrTo>
                  <a:srgbClr val="FFFDEB">
                    <a:alpha val="0"/>
                  </a:srgbClr>
                </a:clrTo>
              </a:clrChange>
            </a:blip>
            <a:srcRect b="85947"/>
            <a:stretch/>
          </p:blipFill>
          <p:spPr>
            <a:xfrm>
              <a:off x="9773085" y="1646677"/>
              <a:ext cx="1968560" cy="486923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940F42A7-CCAB-01E5-1CEE-10E781C185AE}"/>
                </a:ext>
              </a:extLst>
            </p:cNvPr>
            <p:cNvSpPr txBox="1"/>
            <p:nvPr/>
          </p:nvSpPr>
          <p:spPr>
            <a:xfrm>
              <a:off x="9948827" y="2133600"/>
              <a:ext cx="1773999" cy="2850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تمثيل الدوال الخطية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5F8D8A3-0AF3-15F0-07BA-A1B938E8144E}"/>
              </a:ext>
            </a:extLst>
          </p:cNvPr>
          <p:cNvSpPr txBox="1"/>
          <p:nvPr/>
        </p:nvSpPr>
        <p:spPr>
          <a:xfrm>
            <a:off x="831675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الاثنين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1445/09/27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الثالثة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0981B235-9139-23B6-88BB-AB0CCE118C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63526" y="2115654"/>
            <a:ext cx="8807785" cy="4210717"/>
          </a:xfrm>
          <a:custGeom>
            <a:avLst/>
            <a:gdLst>
              <a:gd name="connsiteX0" fmla="*/ 1584251 w 8807785"/>
              <a:gd name="connsiteY0" fmla="*/ 0 h 4210717"/>
              <a:gd name="connsiteX1" fmla="*/ 8807785 w 8807785"/>
              <a:gd name="connsiteY1" fmla="*/ 0 h 4210717"/>
              <a:gd name="connsiteX2" fmla="*/ 8807785 w 8807785"/>
              <a:gd name="connsiteY2" fmla="*/ 4210717 h 4210717"/>
              <a:gd name="connsiteX3" fmla="*/ 0 w 8807785"/>
              <a:gd name="connsiteY3" fmla="*/ 4210717 h 4210717"/>
              <a:gd name="connsiteX4" fmla="*/ 0 w 8807785"/>
              <a:gd name="connsiteY4" fmla="*/ 755137 h 4210717"/>
              <a:gd name="connsiteX5" fmla="*/ 1584251 w 8807785"/>
              <a:gd name="connsiteY5" fmla="*/ 755137 h 421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7785" h="4210717">
                <a:moveTo>
                  <a:pt x="1584251" y="0"/>
                </a:moveTo>
                <a:lnTo>
                  <a:pt x="8807785" y="0"/>
                </a:lnTo>
                <a:lnTo>
                  <a:pt x="8807785" y="4210717"/>
                </a:lnTo>
                <a:lnTo>
                  <a:pt x="0" y="4210717"/>
                </a:lnTo>
                <a:lnTo>
                  <a:pt x="0" y="755137"/>
                </a:lnTo>
                <a:lnTo>
                  <a:pt x="1584251" y="7551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598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F5E9F63-CA5B-0983-C733-720A4705D19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1CF030E0-8DBC-5DA0-91A2-2A2A26EF9853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FBED1C-39B7-66DE-B6C8-20D10888BA8A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74B7A8B-AB9D-2348-3135-A5F3FC197D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7652" y="832246"/>
            <a:ext cx="6935962" cy="325356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F79BEDC-F982-56A9-7FCF-4BA4FC6D72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5795161-08F5-8092-101D-DFF4F171F794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290DAA5-01A7-C7CF-55C8-512FA6AB3289}"/>
              </a:ext>
            </a:extLst>
          </p:cNvPr>
          <p:cNvSpPr txBox="1"/>
          <p:nvPr/>
        </p:nvSpPr>
        <p:spPr>
          <a:xfrm>
            <a:off x="9362845" y="4157309"/>
            <a:ext cx="24619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الرسم.</a:t>
            </a:r>
          </a:p>
        </p:txBody>
      </p:sp>
    </p:spTree>
    <p:extLst>
      <p:ext uri="{BB962C8B-B14F-4D97-AF65-F5344CB8AC3E}">
        <p14:creationId xmlns:p14="http://schemas.microsoft.com/office/powerpoint/2010/main" val="256507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F8210BA-25C8-FAA2-24DA-2750B57BCF15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311600" y="194475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3300A25-1143-9ABD-8EFA-F51246A1141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CBDD0D-3574-D453-6B6A-17EDBA80F5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915" y="721876"/>
            <a:ext cx="4889751" cy="76838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AD50E3B-D133-A901-8E44-F9FDE799AF11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DE9C12D9-60CF-B458-C336-73E0F47916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42" b="40457"/>
          <a:stretch/>
        </p:blipFill>
        <p:spPr>
          <a:xfrm>
            <a:off x="396320" y="1363921"/>
            <a:ext cx="8759571" cy="2627425"/>
          </a:xfrm>
          <a:custGeom>
            <a:avLst/>
            <a:gdLst>
              <a:gd name="connsiteX0" fmla="*/ 3403176 w 6197919"/>
              <a:gd name="connsiteY0" fmla="*/ 0 h 1859060"/>
              <a:gd name="connsiteX1" fmla="*/ 6197919 w 6197919"/>
              <a:gd name="connsiteY1" fmla="*/ 0 h 1859060"/>
              <a:gd name="connsiteX2" fmla="*/ 6197919 w 6197919"/>
              <a:gd name="connsiteY2" fmla="*/ 1859060 h 1859060"/>
              <a:gd name="connsiteX3" fmla="*/ 0 w 6197919"/>
              <a:gd name="connsiteY3" fmla="*/ 1859060 h 1859060"/>
              <a:gd name="connsiteX4" fmla="*/ 0 w 6197919"/>
              <a:gd name="connsiteY4" fmla="*/ 364358 h 1859060"/>
              <a:gd name="connsiteX5" fmla="*/ 3403176 w 6197919"/>
              <a:gd name="connsiteY5" fmla="*/ 364358 h 185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7919" h="1859060">
                <a:moveTo>
                  <a:pt x="3403176" y="0"/>
                </a:moveTo>
                <a:lnTo>
                  <a:pt x="6197919" y="0"/>
                </a:lnTo>
                <a:lnTo>
                  <a:pt x="6197919" y="1859060"/>
                </a:lnTo>
                <a:lnTo>
                  <a:pt x="0" y="1859060"/>
                </a:lnTo>
                <a:lnTo>
                  <a:pt x="0" y="364358"/>
                </a:lnTo>
                <a:lnTo>
                  <a:pt x="3403176" y="364358"/>
                </a:lnTo>
                <a:close/>
              </a:path>
            </a:pathLst>
          </a:cu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EE10341-E0CD-5370-8C12-8180187D3D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9D82080-1782-F0AD-424A-2EA76E7F325F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779996C-D37D-EF30-08C2-52B1674D7219}"/>
              </a:ext>
            </a:extLst>
          </p:cNvPr>
          <p:cNvSpPr txBox="1"/>
          <p:nvPr/>
        </p:nvSpPr>
        <p:spPr>
          <a:xfrm>
            <a:off x="9362845" y="4157309"/>
            <a:ext cx="24619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الرسم.</a:t>
            </a:r>
          </a:p>
        </p:txBody>
      </p:sp>
    </p:spTree>
    <p:extLst>
      <p:ext uri="{BB962C8B-B14F-4D97-AF65-F5344CB8AC3E}">
        <p14:creationId xmlns:p14="http://schemas.microsoft.com/office/powerpoint/2010/main" val="176719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62E6D4B-F1DC-117C-881D-8C241B84ADD6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D35FAB4-804B-970F-0ED6-DB73FCF7E85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2BEEE0-0ACF-7DA8-1B08-1CC10E1A78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E5E02F13-74BB-A2F0-7CEE-4769E32ADD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390" y="1473365"/>
            <a:ext cx="8496300" cy="107632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56865B4-BA18-7CF9-1123-F37B0313E4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091" y="2069274"/>
            <a:ext cx="3591865" cy="373612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A89CE77-AD0D-3D14-B62D-DC0B79CBDE49}"/>
              </a:ext>
            </a:extLst>
          </p:cNvPr>
          <p:cNvSpPr txBox="1"/>
          <p:nvPr/>
        </p:nvSpPr>
        <p:spPr>
          <a:xfrm>
            <a:off x="9362845" y="4157309"/>
            <a:ext cx="24619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20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الاحداثيات.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B4C35628-1703-5285-F68F-CF323316F4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634A102-D72D-69BE-B640-6F9043A0446F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</p:spTree>
    <p:extLst>
      <p:ext uri="{BB962C8B-B14F-4D97-AF65-F5344CB8AC3E}">
        <p14:creationId xmlns:p14="http://schemas.microsoft.com/office/powerpoint/2010/main" val="371665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1A29F96-E84A-9F78-AB8C-7F20444C9EE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1CF030E0-8DBC-5DA0-91A2-2A2A26EF9853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FBED1C-39B7-66DE-B6C8-20D10888BA8A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2CEDB16A-1300-F4F0-C534-995444F971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78205" y="1512494"/>
            <a:ext cx="8187516" cy="2326973"/>
          </a:xfrm>
          <a:custGeom>
            <a:avLst/>
            <a:gdLst>
              <a:gd name="connsiteX0" fmla="*/ 0 w 8187516"/>
              <a:gd name="connsiteY0" fmla="*/ 0 h 2326973"/>
              <a:gd name="connsiteX1" fmla="*/ 8187516 w 8187516"/>
              <a:gd name="connsiteY1" fmla="*/ 0 h 2326973"/>
              <a:gd name="connsiteX2" fmla="*/ 8187516 w 8187516"/>
              <a:gd name="connsiteY2" fmla="*/ 2326973 h 2326973"/>
              <a:gd name="connsiteX3" fmla="*/ 0 w 8187516"/>
              <a:gd name="connsiteY3" fmla="*/ 2326973 h 2326973"/>
              <a:gd name="connsiteX4" fmla="*/ 0 w 8187516"/>
              <a:gd name="connsiteY4" fmla="*/ 1046440 h 2326973"/>
              <a:gd name="connsiteX5" fmla="*/ 2185846 w 8187516"/>
              <a:gd name="connsiteY5" fmla="*/ 1046440 h 2326973"/>
              <a:gd name="connsiteX6" fmla="*/ 2185846 w 8187516"/>
              <a:gd name="connsiteY6" fmla="*/ 523220 h 2326973"/>
              <a:gd name="connsiteX7" fmla="*/ 0 w 8187516"/>
              <a:gd name="connsiteY7" fmla="*/ 523220 h 23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7516" h="2326973">
                <a:moveTo>
                  <a:pt x="0" y="0"/>
                </a:moveTo>
                <a:lnTo>
                  <a:pt x="8187516" y="0"/>
                </a:lnTo>
                <a:lnTo>
                  <a:pt x="8187516" y="2326973"/>
                </a:lnTo>
                <a:lnTo>
                  <a:pt x="0" y="2326973"/>
                </a:lnTo>
                <a:lnTo>
                  <a:pt x="0" y="1046440"/>
                </a:lnTo>
                <a:lnTo>
                  <a:pt x="2185846" y="1046440"/>
                </a:lnTo>
                <a:lnTo>
                  <a:pt x="2185846" y="523220"/>
                </a:lnTo>
                <a:lnTo>
                  <a:pt x="0" y="523220"/>
                </a:lnTo>
                <a:close/>
              </a:path>
            </a:pathLst>
          </a:cu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4D080E9-D612-ED3F-C28F-E1EB0016EA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8178" y="907562"/>
            <a:ext cx="2228850" cy="54292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009997E-911A-0DC2-3F72-6D2CFA283B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ED143B3-F4C6-AF69-360B-AACFA4EB5777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208FD65-8BB0-58BF-399B-66880CED0CC5}"/>
              </a:ext>
            </a:extLst>
          </p:cNvPr>
          <p:cNvSpPr txBox="1"/>
          <p:nvPr/>
        </p:nvSpPr>
        <p:spPr>
          <a:xfrm>
            <a:off x="9362845" y="4157309"/>
            <a:ext cx="24619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20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الاحداثيات.</a:t>
            </a:r>
          </a:p>
        </p:txBody>
      </p:sp>
    </p:spTree>
    <p:extLst>
      <p:ext uri="{BB962C8B-B14F-4D97-AF65-F5344CB8AC3E}">
        <p14:creationId xmlns:p14="http://schemas.microsoft.com/office/powerpoint/2010/main" val="286055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5B2F45C-BE3E-2303-1164-8B03F4A98B0F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311600" y="109411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3300A25-1143-9ABD-8EFA-F51246A1141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CBDD0D-3574-D453-6B6A-17EDBA80F5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915" y="721876"/>
            <a:ext cx="4889751" cy="76838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AD50E3B-D133-A901-8E44-F9FDE799AF11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DE2D288-BE24-BBB6-A03F-F7D112B996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543" b="23456"/>
          <a:stretch/>
        </p:blipFill>
        <p:spPr>
          <a:xfrm>
            <a:off x="28565" y="1393664"/>
            <a:ext cx="9274202" cy="154092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7B61E38-D365-CF97-BDF2-0BB2B6ABDE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D8CFE75-039C-D5CB-ED98-05017FDE7202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BD888D1-840F-BA22-B3BD-CF03E34876B7}"/>
              </a:ext>
            </a:extLst>
          </p:cNvPr>
          <p:cNvSpPr txBox="1"/>
          <p:nvPr/>
        </p:nvSpPr>
        <p:spPr>
          <a:xfrm>
            <a:off x="9362845" y="4157309"/>
            <a:ext cx="24619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20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الاحداثيات.</a:t>
            </a:r>
          </a:p>
        </p:txBody>
      </p:sp>
    </p:spTree>
    <p:extLst>
      <p:ext uri="{BB962C8B-B14F-4D97-AF65-F5344CB8AC3E}">
        <p14:creationId xmlns:p14="http://schemas.microsoft.com/office/powerpoint/2010/main" val="283965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62E6D4B-F1DC-117C-881D-8C241B84ADD6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D35FAB4-804B-970F-0ED6-DB73FCF7E85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2BEEE0-0ACF-7DA8-1B08-1CC10E1A78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A18527F-38DB-0DFB-6A54-62002A3487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701" y="770234"/>
            <a:ext cx="7989940" cy="583674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C502123-3722-69B0-47C4-7936FC1FDC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BBC7629-9E6D-C050-B443-CB264275C2D1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B8556B1-8CFC-BB61-1001-45259E380B72}"/>
              </a:ext>
            </a:extLst>
          </p:cNvPr>
          <p:cNvSpPr txBox="1"/>
          <p:nvPr/>
        </p:nvSpPr>
        <p:spPr>
          <a:xfrm>
            <a:off x="9362845" y="4157309"/>
            <a:ext cx="24619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20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الاحداثيات.</a:t>
            </a:r>
          </a:p>
        </p:txBody>
      </p:sp>
    </p:spTree>
    <p:extLst>
      <p:ext uri="{BB962C8B-B14F-4D97-AF65-F5344CB8AC3E}">
        <p14:creationId xmlns:p14="http://schemas.microsoft.com/office/powerpoint/2010/main" val="80111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62E6D4B-F1DC-117C-881D-8C241B84ADD6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D35FAB4-804B-970F-0ED6-DB73FCF7E85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2BEEE0-0ACF-7DA8-1B08-1CC10E1A78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52CAFBE0-20CC-9935-6EE3-18E5663B83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5468" y="1095845"/>
            <a:ext cx="3467100" cy="502920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229AF99-61FB-0C72-300B-CDB187C33D4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1432" y="1213290"/>
            <a:ext cx="3039220" cy="381591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EA34DA7-8971-A571-F22B-E1EABB71993F}"/>
              </a:ext>
            </a:extLst>
          </p:cNvPr>
          <p:cNvSpPr txBox="1"/>
          <p:nvPr/>
        </p:nvSpPr>
        <p:spPr>
          <a:xfrm>
            <a:off x="9362845" y="4157309"/>
            <a:ext cx="246191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الرسم.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الجدول.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الاحداثيات.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C2CEB1FD-2B45-F97A-61D0-F7858551B8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1CEEF7C-405D-D29E-90BB-31043CCC446F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</p:spTree>
    <p:extLst>
      <p:ext uri="{BB962C8B-B14F-4D97-AF65-F5344CB8AC3E}">
        <p14:creationId xmlns:p14="http://schemas.microsoft.com/office/powerpoint/2010/main" val="2805972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1A29F96-E84A-9F78-AB8C-7F20444C9EE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1CF030E0-8DBC-5DA0-91A2-2A2A26EF9853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FBED1C-39B7-66DE-B6C8-20D10888BA8A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9DB7F76F-5CD2-F9D2-B9D1-24940018BB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8178" y="907562"/>
            <a:ext cx="2228850" cy="54292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97B66EC-84BB-6FF1-5593-1626452E49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83589" y="1467841"/>
            <a:ext cx="8187561" cy="1581150"/>
          </a:xfrm>
          <a:custGeom>
            <a:avLst/>
            <a:gdLst>
              <a:gd name="connsiteX0" fmla="*/ 0 w 8187561"/>
              <a:gd name="connsiteY0" fmla="*/ 0 h 1581150"/>
              <a:gd name="connsiteX1" fmla="*/ 8187561 w 8187561"/>
              <a:gd name="connsiteY1" fmla="*/ 0 h 1581150"/>
              <a:gd name="connsiteX2" fmla="*/ 8187561 w 8187561"/>
              <a:gd name="connsiteY2" fmla="*/ 1581150 h 1581150"/>
              <a:gd name="connsiteX3" fmla="*/ 6367816 w 8187561"/>
              <a:gd name="connsiteY3" fmla="*/ 1581150 h 1581150"/>
              <a:gd name="connsiteX4" fmla="*/ 6367816 w 8187561"/>
              <a:gd name="connsiteY4" fmla="*/ 1296624 h 1581150"/>
              <a:gd name="connsiteX5" fmla="*/ 5904589 w 8187561"/>
              <a:gd name="connsiteY5" fmla="*/ 1296624 h 1581150"/>
              <a:gd name="connsiteX6" fmla="*/ 5904589 w 8187561"/>
              <a:gd name="connsiteY6" fmla="*/ 1581150 h 1581150"/>
              <a:gd name="connsiteX7" fmla="*/ 3835201 w 8187561"/>
              <a:gd name="connsiteY7" fmla="*/ 1581150 h 1581150"/>
              <a:gd name="connsiteX8" fmla="*/ 3835201 w 8187561"/>
              <a:gd name="connsiteY8" fmla="*/ 1392455 h 1581150"/>
              <a:gd name="connsiteX9" fmla="*/ 3371974 w 8187561"/>
              <a:gd name="connsiteY9" fmla="*/ 1392455 h 1581150"/>
              <a:gd name="connsiteX10" fmla="*/ 3371974 w 8187561"/>
              <a:gd name="connsiteY10" fmla="*/ 1581150 h 1581150"/>
              <a:gd name="connsiteX11" fmla="*/ 641892 w 8187561"/>
              <a:gd name="connsiteY11" fmla="*/ 1581150 h 1581150"/>
              <a:gd name="connsiteX12" fmla="*/ 641892 w 8187561"/>
              <a:gd name="connsiteY12" fmla="*/ 1317890 h 1581150"/>
              <a:gd name="connsiteX13" fmla="*/ 178665 w 8187561"/>
              <a:gd name="connsiteY13" fmla="*/ 1317890 h 1581150"/>
              <a:gd name="connsiteX14" fmla="*/ 178665 w 8187561"/>
              <a:gd name="connsiteY14" fmla="*/ 1581150 h 1581150"/>
              <a:gd name="connsiteX15" fmla="*/ 0 w 8187561"/>
              <a:gd name="connsiteY15" fmla="*/ 158115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87561" h="1581150">
                <a:moveTo>
                  <a:pt x="0" y="0"/>
                </a:moveTo>
                <a:lnTo>
                  <a:pt x="8187561" y="0"/>
                </a:lnTo>
                <a:lnTo>
                  <a:pt x="8187561" y="1581150"/>
                </a:lnTo>
                <a:lnTo>
                  <a:pt x="6367816" y="1581150"/>
                </a:lnTo>
                <a:lnTo>
                  <a:pt x="6367816" y="1296624"/>
                </a:lnTo>
                <a:lnTo>
                  <a:pt x="5904589" y="1296624"/>
                </a:lnTo>
                <a:lnTo>
                  <a:pt x="5904589" y="1581150"/>
                </a:lnTo>
                <a:lnTo>
                  <a:pt x="3835201" y="1581150"/>
                </a:lnTo>
                <a:lnTo>
                  <a:pt x="3835201" y="1392455"/>
                </a:lnTo>
                <a:lnTo>
                  <a:pt x="3371974" y="1392455"/>
                </a:lnTo>
                <a:lnTo>
                  <a:pt x="3371974" y="1581150"/>
                </a:lnTo>
                <a:lnTo>
                  <a:pt x="641892" y="1581150"/>
                </a:lnTo>
                <a:lnTo>
                  <a:pt x="641892" y="1317890"/>
                </a:lnTo>
                <a:lnTo>
                  <a:pt x="178665" y="1317890"/>
                </a:lnTo>
                <a:lnTo>
                  <a:pt x="178665" y="1581150"/>
                </a:lnTo>
                <a:lnTo>
                  <a:pt x="0" y="1581150"/>
                </a:lnTo>
                <a:close/>
              </a:path>
            </a:pathLst>
          </a:cu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65905E5-BEEC-2EBA-58AA-5E5AC2689D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9CDA7C6-B038-1286-6186-A514C1B4849D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C715640-30E7-0F54-2A5E-053EDD586736}"/>
              </a:ext>
            </a:extLst>
          </p:cNvPr>
          <p:cNvSpPr txBox="1"/>
          <p:nvPr/>
        </p:nvSpPr>
        <p:spPr>
          <a:xfrm>
            <a:off x="9362845" y="4157309"/>
            <a:ext cx="24619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20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الاحداثيات.</a:t>
            </a:r>
          </a:p>
        </p:txBody>
      </p:sp>
    </p:spTree>
    <p:extLst>
      <p:ext uri="{BB962C8B-B14F-4D97-AF65-F5344CB8AC3E}">
        <p14:creationId xmlns:p14="http://schemas.microsoft.com/office/powerpoint/2010/main" val="1437058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5B2F45C-BE3E-2303-1164-8B03F4A98B0F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311600" y="109411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3300A25-1143-9ABD-8EFA-F51246A1141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CBDD0D-3574-D453-6B6A-17EDBA80F5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915" y="721876"/>
            <a:ext cx="4889751" cy="76838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AD50E3B-D133-A901-8E44-F9FDE799AF11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0B60BF0-6FA5-DEC4-4D5A-A2830363EB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544" b="1603"/>
          <a:stretch/>
        </p:blipFill>
        <p:spPr>
          <a:xfrm>
            <a:off x="982846" y="1473258"/>
            <a:ext cx="8187678" cy="136210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33E4596-50FC-1BB0-35DE-E2ACD45114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7E18105-8B54-25F5-1C28-03810A299994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DABD68B-45F0-D80D-0F38-B8F21A429435}"/>
              </a:ext>
            </a:extLst>
          </p:cNvPr>
          <p:cNvSpPr txBox="1"/>
          <p:nvPr/>
        </p:nvSpPr>
        <p:spPr>
          <a:xfrm>
            <a:off x="9362845" y="4157309"/>
            <a:ext cx="24619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  <a:endParaRPr lang="ar-SA" sz="2000" dirty="0">
              <a:solidFill>
                <a:srgbClr val="7030A0"/>
              </a:solidFill>
              <a:latin typeface="رموز الرياضيات العربية" panose="02020603050405020304" pitchFamily="18" charset="0"/>
              <a:cs typeface="AGA Aladdin Regula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الاحداثيات.</a:t>
            </a:r>
          </a:p>
        </p:txBody>
      </p:sp>
    </p:spTree>
    <p:extLst>
      <p:ext uri="{BB962C8B-B14F-4D97-AF65-F5344CB8AC3E}">
        <p14:creationId xmlns:p14="http://schemas.microsoft.com/office/powerpoint/2010/main" val="455748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2F5C831-6B1A-296F-8B5B-A528BF53C160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371B9291-298F-C076-CBDA-ADDD9F9583B5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صورة 15">
            <a:extLst>
              <a:ext uri="{FF2B5EF4-FFF2-40B4-BE49-F238E27FC236}">
                <a16:creationId xmlns:a16="http://schemas.microsoft.com/office/drawing/2014/main" id="{6B8BA5B5-1826-8F56-0760-CF370A831C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0030" y="871406"/>
            <a:ext cx="3335680" cy="120346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4A99F7F-64C9-3593-EB7F-81FC7D5E89DC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E9D15AE-623A-D830-7F28-8E3E274588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474" y="2012443"/>
            <a:ext cx="8024660" cy="388694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785AC22-CBE4-9B78-08E9-7D5FBB034E9A}"/>
              </a:ext>
            </a:extLst>
          </p:cNvPr>
          <p:cNvSpPr txBox="1"/>
          <p:nvPr/>
        </p:nvSpPr>
        <p:spPr>
          <a:xfrm>
            <a:off x="9362845" y="4157309"/>
            <a:ext cx="246191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الرسم.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الجدول.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الاحداثيات.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6586AE91-7818-4D5F-5527-B4A4C8CA60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00A3471-38BE-7076-C806-0A2312DA4542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</p:spTree>
    <p:extLst>
      <p:ext uri="{BB962C8B-B14F-4D97-AF65-F5344CB8AC3E}">
        <p14:creationId xmlns:p14="http://schemas.microsoft.com/office/powerpoint/2010/main" val="57467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C1A8863B-8950-8B50-800D-D8708C0D820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C988F5EF-9FFE-BB29-38F7-C7F69A13193C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A0E5683E-9937-0097-90B0-D3BFD7BB7CE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AE953C91-5073-A1A1-3A5D-F722221DB041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377C42BF-8376-9C73-5836-1A3BCF15B55E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4A7A9A26-283E-C0B6-93BD-F658FFBD467E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018AF978-7B0B-12C3-7FA0-94572E8909C1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86" name="صورة 85">
            <a:extLst>
              <a:ext uri="{FF2B5EF4-FFF2-40B4-BE49-F238E27FC236}">
                <a16:creationId xmlns:a16="http://schemas.microsoft.com/office/drawing/2014/main" id="{61A9359B-9EB7-9089-7983-93D2039514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2" name="مربع نص 91">
            <a:extLst>
              <a:ext uri="{FF2B5EF4-FFF2-40B4-BE49-F238E27FC236}">
                <a16:creationId xmlns:a16="http://schemas.microsoft.com/office/drawing/2014/main" id="{7D43CE91-F8E2-8A29-7DB1-4376CE8FB004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081E0DA-EEB9-4FEE-AB90-84419E1C8B12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918A91E-160E-AE75-C159-8A38FD20D03D}"/>
              </a:ext>
            </a:extLst>
          </p:cNvPr>
          <p:cNvSpPr txBox="1"/>
          <p:nvPr/>
        </p:nvSpPr>
        <p:spPr>
          <a:xfrm>
            <a:off x="3654335" y="1811026"/>
            <a:ext cx="48833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حل الواجب: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BB79374-4A16-EBD1-293A-D2F8AC153A05}"/>
              </a:ext>
            </a:extLst>
          </p:cNvPr>
          <p:cNvSpPr txBox="1"/>
          <p:nvPr/>
        </p:nvSpPr>
        <p:spPr>
          <a:xfrm>
            <a:off x="831675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الاثنين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1445/09/27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الثالثة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60D0B72-ED56-B221-DDE1-00C5716F12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29600" y="2530548"/>
            <a:ext cx="3249243" cy="38299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2A43B4F-09CB-912E-BA3E-E27AA57705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3552" y="2530548"/>
            <a:ext cx="3968224" cy="33183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D25FD6F-A191-1C0F-9E38-66AD5DBCCEB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98264" y="2530548"/>
            <a:ext cx="3622560" cy="34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2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B8ABD69-5685-0442-D177-E0F335198F90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371B9291-298F-C076-CBDA-ADDD9F9583B5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4A99F7F-64C9-3593-EB7F-81FC7D5E89DC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15" name="جدول 21">
            <a:extLst>
              <a:ext uri="{FF2B5EF4-FFF2-40B4-BE49-F238E27FC236}">
                <a16:creationId xmlns:a16="http://schemas.microsoft.com/office/drawing/2014/main" id="{F0625EA3-591E-7902-592D-2AF7883320F0}"/>
              </a:ext>
            </a:extLst>
          </p:cNvPr>
          <p:cNvGraphicFramePr>
            <a:graphicFrameLocks noGrp="1"/>
          </p:cNvGraphicFramePr>
          <p:nvPr/>
        </p:nvGraphicFramePr>
        <p:xfrm>
          <a:off x="902800" y="1584250"/>
          <a:ext cx="8127999" cy="478465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108713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369752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3BC359B-D31A-EF70-5AFA-39F8963F0686}"/>
              </a:ext>
            </a:extLst>
          </p:cNvPr>
          <p:cNvSpPr txBox="1"/>
          <p:nvPr/>
        </p:nvSpPr>
        <p:spPr>
          <a:xfrm>
            <a:off x="3115340" y="890092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564D527-9317-91D7-2B84-3E2D091DDBD1}"/>
              </a:ext>
            </a:extLst>
          </p:cNvPr>
          <p:cNvSpPr txBox="1"/>
          <p:nvPr/>
        </p:nvSpPr>
        <p:spPr>
          <a:xfrm>
            <a:off x="9362845" y="4157309"/>
            <a:ext cx="246191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الرسم.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الجدول.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الاحداثيات.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BE7E9550-9205-3CEF-7E7F-D735ABCF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58C29FF-8B8F-468D-5AC5-5D6755E513B0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</p:spTree>
    <p:extLst>
      <p:ext uri="{BB962C8B-B14F-4D97-AF65-F5344CB8AC3E}">
        <p14:creationId xmlns:p14="http://schemas.microsoft.com/office/powerpoint/2010/main" val="4171597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403EDE4-066E-D64A-B14E-3F49737CDA83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371B9291-298F-C076-CBDA-ADDD9F9583B5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4396F3-2F60-BAF6-5A43-143EA4445869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81C5647-0E66-67A4-5793-EAAE6E769768}"/>
              </a:ext>
            </a:extLst>
          </p:cNvPr>
          <p:cNvSpPr txBox="1"/>
          <p:nvPr/>
        </p:nvSpPr>
        <p:spPr>
          <a:xfrm>
            <a:off x="2610982" y="3271836"/>
            <a:ext cx="49682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92D050"/>
                </a:solidFill>
                <a:cs typeface="AGA Aladdin Regular" pitchFamily="2" charset="-78"/>
              </a:rPr>
              <a:t>الواجب:</a:t>
            </a:r>
          </a:p>
          <a:p>
            <a:pPr algn="ctr"/>
            <a:r>
              <a:rPr lang="ar-SA" sz="4800" b="0" i="0" dirty="0">
                <a:solidFill>
                  <a:srgbClr val="00B0F0"/>
                </a:solidFill>
                <a:effectLst/>
                <a:latin typeface="HelveticaNeue"/>
                <a:cs typeface="AGA Aladdin Regular" pitchFamily="2" charset="-78"/>
              </a:rPr>
              <a:t>9 – 11 – 15 – 17  </a:t>
            </a:r>
          </a:p>
          <a:p>
            <a:pPr algn="ctr"/>
            <a:r>
              <a:rPr lang="ar-SA" sz="4800">
                <a:solidFill>
                  <a:srgbClr val="92D050"/>
                </a:solidFill>
                <a:cs typeface="AGA Aladdin Regular" pitchFamily="2" charset="-78"/>
              </a:rPr>
              <a:t>صفحة</a:t>
            </a:r>
            <a:r>
              <a:rPr lang="ar-SA" sz="4800">
                <a:solidFill>
                  <a:srgbClr val="00B0F0"/>
                </a:solidFill>
                <a:cs typeface="AGA Aladdin Regular" pitchFamily="2" charset="-78"/>
              </a:rPr>
              <a:t> 118</a:t>
            </a:r>
            <a:endParaRPr lang="ar-SA" sz="4800" dirty="0">
              <a:solidFill>
                <a:srgbClr val="00B0F0"/>
              </a:solidFill>
              <a:cs typeface="AGA Aladdin Regular" pitchFamily="2" charset="-78"/>
            </a:endParaRPr>
          </a:p>
        </p:txBody>
      </p:sp>
      <p:sp>
        <p:nvSpPr>
          <p:cNvPr id="13" name="مربع نص 16">
            <a:extLst>
              <a:ext uri="{FF2B5EF4-FFF2-40B4-BE49-F238E27FC236}">
                <a16:creationId xmlns:a16="http://schemas.microsoft.com/office/drawing/2014/main" id="{1AF051FB-308F-D214-0E1F-6EFF443392E2}"/>
              </a:ext>
            </a:extLst>
          </p:cNvPr>
          <p:cNvSpPr txBox="1"/>
          <p:nvPr/>
        </p:nvSpPr>
        <p:spPr>
          <a:xfrm>
            <a:off x="1496278" y="2297365"/>
            <a:ext cx="66284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0" i="0" dirty="0">
                <a:solidFill>
                  <a:srgbClr val="C00000"/>
                </a:solidFill>
                <a:effectLst/>
                <a:latin typeface="DroidArabicKufi-Regular"/>
                <a:cs typeface="AGA Aladdin Regular" pitchFamily="2" charset="-78"/>
              </a:rPr>
              <a:t>.</a:t>
            </a:r>
            <a:endParaRPr lang="ar-SA" sz="32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DD41A10-3EE2-9C56-4D00-EB99B80482DA}"/>
              </a:ext>
            </a:extLst>
          </p:cNvPr>
          <p:cNvSpPr txBox="1"/>
          <p:nvPr/>
        </p:nvSpPr>
        <p:spPr>
          <a:xfrm>
            <a:off x="9362845" y="4157309"/>
            <a:ext cx="246191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الرسم.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الجدول.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الاحداثيات.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E4BCB6CA-E532-DC96-C9BE-FC0C781E8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0D3D62B-E738-69F4-61E8-BED523325C43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  <p:sp>
        <p:nvSpPr>
          <p:cNvPr id="20" name="مربع نص 16">
            <a:extLst>
              <a:ext uri="{FF2B5EF4-FFF2-40B4-BE49-F238E27FC236}">
                <a16:creationId xmlns:a16="http://schemas.microsoft.com/office/drawing/2014/main" id="{A9AD99DA-B512-9307-7E8A-93D3015D213A}"/>
              </a:ext>
            </a:extLst>
          </p:cNvPr>
          <p:cNvSpPr txBox="1"/>
          <p:nvPr/>
        </p:nvSpPr>
        <p:spPr>
          <a:xfrm>
            <a:off x="1496278" y="2297365"/>
            <a:ext cx="662848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rgbClr val="C00000"/>
                </a:solidFill>
              </a:rPr>
              <a:t>كن مع الله يكن معك كلّ شيء.</a:t>
            </a:r>
          </a:p>
        </p:txBody>
      </p:sp>
    </p:spTree>
    <p:extLst>
      <p:ext uri="{BB962C8B-B14F-4D97-AF65-F5344CB8AC3E}">
        <p14:creationId xmlns:p14="http://schemas.microsoft.com/office/powerpoint/2010/main" val="142827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8A21B69-A33B-C7C4-34DB-EF002E5D8EC1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2BAC85C-863F-5070-05A3-446B32C09966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307C90B-4480-F256-8827-E8EEA8591E5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6CD55C-E1BE-CEF5-E478-23674375C946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0CF8488-016B-AB61-B33D-C8B24F5BBB92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ACAFEC-B4DC-68A4-0A40-F0C789BF4E05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9512946-CEFF-CAEB-2523-3F9A425BBC8A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7A2C2B37-0E4E-3EC4-CC9C-4F7B186FC4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D344895-666C-08F1-CBBA-E738AC008A6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DFAE7C8-FE7F-DF79-7D9C-584E2F6A404F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4E73B2C-5E07-5F29-CFAD-1B943574AE81}"/>
              </a:ext>
            </a:extLst>
          </p:cNvPr>
          <p:cNvSpPr txBox="1"/>
          <p:nvPr/>
        </p:nvSpPr>
        <p:spPr>
          <a:xfrm>
            <a:off x="831675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الاثنين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1445/09/27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الثالثة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F11DFBB-5D07-B755-ED57-C3D45A097E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812" y="2794730"/>
            <a:ext cx="10472279" cy="16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4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5468D1B-92FF-9B6B-B107-A595643F9616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707864A-A735-BCFF-1105-232BFF042116}"/>
              </a:ext>
            </a:extLst>
          </p:cNvPr>
          <p:cNvSpPr txBox="1"/>
          <p:nvPr/>
        </p:nvSpPr>
        <p:spPr>
          <a:xfrm>
            <a:off x="1015232" y="1672711"/>
            <a:ext cx="1016153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C00000"/>
                </a:solidFill>
                <a:cs typeface="AGA Aladdin Regular" pitchFamily="2" charset="-78"/>
              </a:rPr>
              <a:t>الموضوع/ </a:t>
            </a:r>
            <a:r>
              <a:rPr lang="ar-SA" sz="4000" dirty="0">
                <a:solidFill>
                  <a:schemeClr val="accent5">
                    <a:lumMod val="75000"/>
                  </a:schemeClr>
                </a:solidFill>
                <a:cs typeface="AGA Aladdin Regular" pitchFamily="2" charset="-78"/>
              </a:rPr>
              <a:t>ميل المستقيم</a:t>
            </a:r>
            <a:endParaRPr lang="ar-SA" sz="5400" dirty="0">
              <a:solidFill>
                <a:schemeClr val="accent5">
                  <a:lumMod val="75000"/>
                </a:schemeClr>
              </a:solidFill>
              <a:cs typeface="AGA Aladdin Regular" pitchFamily="2" charset="-78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485F60E7-3EC9-4156-C303-A238FDB97BE1}"/>
              </a:ext>
            </a:extLst>
          </p:cNvPr>
          <p:cNvCxnSpPr>
            <a:cxnSpLocks/>
          </p:cNvCxnSpPr>
          <p:nvPr/>
        </p:nvCxnSpPr>
        <p:spPr>
          <a:xfrm>
            <a:off x="8991371" y="2580520"/>
            <a:ext cx="0" cy="382615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1362C55-A425-C147-BE9E-B2154329E516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17D3D96-4B10-668A-641D-3B3C6599065E}"/>
              </a:ext>
            </a:extLst>
          </p:cNvPr>
          <p:cNvSpPr txBox="1"/>
          <p:nvPr/>
        </p:nvSpPr>
        <p:spPr>
          <a:xfrm>
            <a:off x="2345745" y="2781976"/>
            <a:ext cx="6503387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الرسم.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الجدول.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الاحداثيات.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21FEB36-746D-9D1E-9A18-F189580D65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7653" y="2513017"/>
            <a:ext cx="2360802" cy="349788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0835277-3983-99E9-562D-16B61DEFAFA5}"/>
              </a:ext>
            </a:extLst>
          </p:cNvPr>
          <p:cNvSpPr txBox="1"/>
          <p:nvPr/>
        </p:nvSpPr>
        <p:spPr>
          <a:xfrm>
            <a:off x="831675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الاثنين 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1445/09/27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269220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معياري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0AD2D230-7C6E-B8CF-4172-2EEE5F78C26F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34B978AC-B5D5-6753-91D9-70096CAA28E7}"/>
              </a:ext>
            </a:extLst>
          </p:cNvPr>
          <p:cNvGraphicFramePr>
            <a:graphicFrameLocks noGrp="1"/>
          </p:cNvGraphicFramePr>
          <p:nvPr/>
        </p:nvGraphicFramePr>
        <p:xfrm>
          <a:off x="902800" y="1584250"/>
          <a:ext cx="8127999" cy="478465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108713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369752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96FA4AA-A9F8-DA34-366C-9C3A70A9F86B}"/>
              </a:ext>
            </a:extLst>
          </p:cNvPr>
          <p:cNvSpPr txBox="1"/>
          <p:nvPr/>
        </p:nvSpPr>
        <p:spPr>
          <a:xfrm>
            <a:off x="3115340" y="890092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4B79DA6-8027-6329-DB42-95C08A04E3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E4C8F2F-C08A-6A51-3845-9108D7D8DD50}"/>
              </a:ext>
            </a:extLst>
          </p:cNvPr>
          <p:cNvSpPr txBox="1"/>
          <p:nvPr/>
        </p:nvSpPr>
        <p:spPr>
          <a:xfrm>
            <a:off x="9362845" y="4157309"/>
            <a:ext cx="246191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الرسم.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الجدول.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الاحداثيات.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B0B4868-2D0B-46A3-575C-593F7E8748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86CB62F-5B5B-2A11-A1DE-AEEC7E10AE70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</p:spTree>
    <p:extLst>
      <p:ext uri="{BB962C8B-B14F-4D97-AF65-F5344CB8AC3E}">
        <p14:creationId xmlns:p14="http://schemas.microsoft.com/office/powerpoint/2010/main" val="256929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058D9D7-B84B-2F78-EC40-1643C47BF5CE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D35FAB4-804B-970F-0ED6-DB73FCF7E85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2BEEE0-0ACF-7DA8-1B08-1CC10E1A78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F448310E-AE61-C27B-92DD-CECE56EE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933" y="1864787"/>
            <a:ext cx="8317540" cy="325356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3F521C0-30A6-9722-B7AC-4BB9727C5B6A}"/>
              </a:ext>
            </a:extLst>
          </p:cNvPr>
          <p:cNvSpPr txBox="1"/>
          <p:nvPr/>
        </p:nvSpPr>
        <p:spPr>
          <a:xfrm>
            <a:off x="9362845" y="4157309"/>
            <a:ext cx="24619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الرسم.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3F382C3-1919-56FB-CBB8-5DA0A4EEB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86D128E-70E3-2A14-D68B-B91960E2F45C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</p:spTree>
    <p:extLst>
      <p:ext uri="{BB962C8B-B14F-4D97-AF65-F5344CB8AC3E}">
        <p14:creationId xmlns:p14="http://schemas.microsoft.com/office/powerpoint/2010/main" val="181222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F5E9F63-CA5B-0983-C733-720A4705D19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1CF030E0-8DBC-5DA0-91A2-2A2A26EF9853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0FBED1C-39B7-66DE-B6C8-20D10888BA8A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38FEEA2-7588-8EBF-9847-27F0C0D8AA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852" y="877515"/>
            <a:ext cx="8201025" cy="214312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01D9663-79C5-58C2-CABF-96EF7F2F2351}"/>
              </a:ext>
            </a:extLst>
          </p:cNvPr>
          <p:cNvSpPr txBox="1"/>
          <p:nvPr/>
        </p:nvSpPr>
        <p:spPr>
          <a:xfrm>
            <a:off x="9362845" y="4157309"/>
            <a:ext cx="24619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الرسم.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3ACEC0A-EFC6-EDE6-A58D-7FBEE19E1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222988B-4ACD-D2A6-3AF5-1036ABD5886E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</p:spTree>
    <p:extLst>
      <p:ext uri="{BB962C8B-B14F-4D97-AF65-F5344CB8AC3E}">
        <p14:creationId xmlns:p14="http://schemas.microsoft.com/office/powerpoint/2010/main" val="242864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F8210BA-25C8-FAA2-24DA-2750B57BCF15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311600" y="194475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3300A25-1143-9ABD-8EFA-F51246A1141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CBDD0D-3574-D453-6B6A-17EDBA80F5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915" y="721876"/>
            <a:ext cx="4889751" cy="76838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AD50E3B-D133-A901-8E44-F9FDE799AF11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39A8005-9212-C76B-612F-EA1021EE2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362"/>
          <a:stretch/>
        </p:blipFill>
        <p:spPr>
          <a:xfrm>
            <a:off x="411696" y="904606"/>
            <a:ext cx="8673884" cy="1758935"/>
          </a:xfrm>
          <a:custGeom>
            <a:avLst/>
            <a:gdLst>
              <a:gd name="connsiteX0" fmla="*/ 0 w 6197919"/>
              <a:gd name="connsiteY0" fmla="*/ 0 h 1256846"/>
              <a:gd name="connsiteX1" fmla="*/ 4102019 w 6197919"/>
              <a:gd name="connsiteY1" fmla="*/ 0 h 1256846"/>
              <a:gd name="connsiteX2" fmla="*/ 4102019 w 6197919"/>
              <a:gd name="connsiteY2" fmla="*/ 426679 h 1256846"/>
              <a:gd name="connsiteX3" fmla="*/ 6197919 w 6197919"/>
              <a:gd name="connsiteY3" fmla="*/ 426679 h 1256846"/>
              <a:gd name="connsiteX4" fmla="*/ 6197919 w 6197919"/>
              <a:gd name="connsiteY4" fmla="*/ 1041142 h 1256846"/>
              <a:gd name="connsiteX5" fmla="*/ 3969473 w 6197919"/>
              <a:gd name="connsiteY5" fmla="*/ 1041142 h 1256846"/>
              <a:gd name="connsiteX6" fmla="*/ 3969473 w 6197919"/>
              <a:gd name="connsiteY6" fmla="*/ 1256846 h 1256846"/>
              <a:gd name="connsiteX7" fmla="*/ 0 w 6197919"/>
              <a:gd name="connsiteY7" fmla="*/ 1256846 h 125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7919" h="1256846">
                <a:moveTo>
                  <a:pt x="0" y="0"/>
                </a:moveTo>
                <a:lnTo>
                  <a:pt x="4102019" y="0"/>
                </a:lnTo>
                <a:lnTo>
                  <a:pt x="4102019" y="426679"/>
                </a:lnTo>
                <a:lnTo>
                  <a:pt x="6197919" y="426679"/>
                </a:lnTo>
                <a:lnTo>
                  <a:pt x="6197919" y="1041142"/>
                </a:lnTo>
                <a:lnTo>
                  <a:pt x="3969473" y="1041142"/>
                </a:lnTo>
                <a:lnTo>
                  <a:pt x="3969473" y="1256846"/>
                </a:lnTo>
                <a:lnTo>
                  <a:pt x="0" y="1256846"/>
                </a:lnTo>
                <a:close/>
              </a:path>
            </a:pathLst>
          </a:cu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5757490-8649-6AF2-C824-FBFC51B06943}"/>
              </a:ext>
            </a:extLst>
          </p:cNvPr>
          <p:cNvSpPr txBox="1"/>
          <p:nvPr/>
        </p:nvSpPr>
        <p:spPr>
          <a:xfrm>
            <a:off x="9362845" y="4157309"/>
            <a:ext cx="24619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الرسم.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8E52E4A-B9F1-998C-F127-BA3C2D6A9D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2C810AE-29A4-EC30-ECCC-F49E352BA9F1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</p:spTree>
    <p:extLst>
      <p:ext uri="{BB962C8B-B14F-4D97-AF65-F5344CB8AC3E}">
        <p14:creationId xmlns:p14="http://schemas.microsoft.com/office/powerpoint/2010/main" val="198047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058D9D7-B84B-2F78-EC40-1643C47BF5CE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D35FAB4-804B-970F-0ED6-DB73FCF7E857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12BEEE0-0ACF-7DA8-1B08-1CC10E1A78BD}"/>
              </a:ext>
            </a:extLst>
          </p:cNvPr>
          <p:cNvSpPr txBox="1"/>
          <p:nvPr/>
        </p:nvSpPr>
        <p:spPr>
          <a:xfrm rot="16200000">
            <a:off x="-1102675" y="3382495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12CEE46-346C-B92C-4864-EC8C6C2301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610" y="1490638"/>
            <a:ext cx="7978579" cy="182604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71EE3B7-C936-97BD-D48C-C568AA75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9643" y="2994624"/>
            <a:ext cx="3172508" cy="345933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52E1368-45BB-C6A6-F923-6A925FBC0A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61262"/>
          <a:stretch/>
        </p:blipFill>
        <p:spPr>
          <a:xfrm>
            <a:off x="9711472" y="3039566"/>
            <a:ext cx="1764657" cy="101284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C964F6B-73AA-27AC-9276-25B6D10B0A1F}"/>
              </a:ext>
            </a:extLst>
          </p:cNvPr>
          <p:cNvSpPr txBox="1"/>
          <p:nvPr/>
        </p:nvSpPr>
        <p:spPr>
          <a:xfrm>
            <a:off x="9328590" y="1734333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ميل المستقيم</a:t>
            </a:r>
          </a:p>
          <a:p>
            <a:pPr algn="ctr"/>
            <a:r>
              <a:rPr lang="ar-SA" sz="24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1445/10/28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A1E501C-7C3F-D175-D4C0-C065A3570F00}"/>
              </a:ext>
            </a:extLst>
          </p:cNvPr>
          <p:cNvSpPr txBox="1"/>
          <p:nvPr/>
        </p:nvSpPr>
        <p:spPr>
          <a:xfrm>
            <a:off x="9362845" y="4157309"/>
            <a:ext cx="246191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AGA Aladdin Regular" pitchFamily="2" charset="-78"/>
              </a:rPr>
              <a:t>إيجاد الميل باستعمال الرسم.</a:t>
            </a:r>
          </a:p>
        </p:txBody>
      </p:sp>
    </p:spTree>
    <p:extLst>
      <p:ext uri="{BB962C8B-B14F-4D97-AF65-F5344CB8AC3E}">
        <p14:creationId xmlns:p14="http://schemas.microsoft.com/office/powerpoint/2010/main" val="9658722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930410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</TotalTime>
  <Words>650</Words>
  <Application>Microsoft Office PowerPoint</Application>
  <PresentationFormat>شاشة عريضة</PresentationFormat>
  <Paragraphs>309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0" baseType="lpstr">
      <vt:lpstr>AGA Aladdin Regular</vt:lpstr>
      <vt:lpstr>Arial</vt:lpstr>
      <vt:lpstr>Calibri</vt:lpstr>
      <vt:lpstr>Calibri Light</vt:lpstr>
      <vt:lpstr>DroidArabicKufi-Regular</vt:lpstr>
      <vt:lpstr>HelveticaNeue</vt:lpstr>
      <vt:lpstr>Wingdings</vt:lpstr>
      <vt:lpstr>رموز الرياضيات العربية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جواهر الحارثي</dc:creator>
  <cp:lastModifiedBy>User67R</cp:lastModifiedBy>
  <cp:revision>189</cp:revision>
  <dcterms:created xsi:type="dcterms:W3CDTF">2022-09-13T17:23:41Z</dcterms:created>
  <dcterms:modified xsi:type="dcterms:W3CDTF">2024-05-06T20:46:07Z</dcterms:modified>
</cp:coreProperties>
</file>