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0080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0177" autoAdjust="0"/>
    <p:restoredTop sz="92652" autoAdjust="0"/>
  </p:normalViewPr>
  <p:slideViewPr>
    <p:cSldViewPr>
      <p:cViewPr>
        <p:scale>
          <a:sx n="76" d="100"/>
          <a:sy n="76" d="100"/>
        </p:scale>
        <p:origin x="-5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2357454" y="2000240"/>
            <a:ext cx="5500694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الموضوع : الصنف اللغوي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الأسماء الخمسة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ص 155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Line 13"/>
          <p:cNvSpPr>
            <a:spLocks noChangeShapeType="1"/>
          </p:cNvSpPr>
          <p:nvPr/>
        </p:nvSpPr>
        <p:spPr bwMode="auto">
          <a:xfrm flipH="1">
            <a:off x="5357818" y="1714488"/>
            <a:ext cx="50641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4" name="Line 14"/>
          <p:cNvSpPr>
            <a:spLocks noChangeShapeType="1"/>
          </p:cNvSpPr>
          <p:nvPr/>
        </p:nvSpPr>
        <p:spPr bwMode="auto">
          <a:xfrm flipH="1">
            <a:off x="1785918" y="1500174"/>
            <a:ext cx="88264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 flipH="1">
            <a:off x="4857752" y="1928802"/>
            <a:ext cx="1033458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 flipH="1">
            <a:off x="1428728" y="1917700"/>
            <a:ext cx="565172" cy="11102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H="1">
            <a:off x="4143372" y="2143116"/>
            <a:ext cx="1811334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 flipH="1">
            <a:off x="1071538" y="2357430"/>
            <a:ext cx="195421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 flipH="1">
            <a:off x="4000496" y="2428868"/>
            <a:ext cx="2000264" cy="0"/>
          </a:xfrm>
          <a:prstGeom prst="line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 flipH="1">
            <a:off x="2500298" y="1928802"/>
            <a:ext cx="500066" cy="0"/>
          </a:xfrm>
          <a:prstGeom prst="line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1" name="Oval 35"/>
          <p:cNvSpPr>
            <a:spLocks noChangeArrowheads="1"/>
          </p:cNvSpPr>
          <p:nvPr/>
        </p:nvSpPr>
        <p:spPr bwMode="auto">
          <a:xfrm>
            <a:off x="5786446" y="5072074"/>
            <a:ext cx="390524" cy="3810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4143388" y="3071810"/>
            <a:ext cx="1285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 smtClean="0">
                <a:solidFill>
                  <a:srgbClr val="0000FF"/>
                </a:solidFill>
              </a:rPr>
              <a:t>أخوهـــا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1071538" y="3071810"/>
            <a:ext cx="1659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 smtClean="0">
                <a:solidFill>
                  <a:srgbClr val="0000FF"/>
                </a:solidFill>
              </a:rPr>
              <a:t>أبوهـــا</a:t>
            </a:r>
            <a:endParaRPr lang="ar-SA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5357818" y="2143116"/>
            <a:ext cx="1071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خبر كان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714628" y="2143116"/>
            <a:ext cx="1285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مضاف إليه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572280" y="2643182"/>
            <a:ext cx="1071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مرفوع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357818" y="2643182"/>
            <a:ext cx="1071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منصوب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714612" y="2643182"/>
            <a:ext cx="1000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مجرور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572148" y="3181649"/>
            <a:ext cx="785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الألف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4214810" y="3181649"/>
            <a:ext cx="785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الألف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000364" y="3181649"/>
            <a:ext cx="623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الياء</a:t>
            </a:r>
            <a:endParaRPr lang="ar-SA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2857488" y="1109947"/>
            <a:ext cx="1785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أبو أخو حمو فو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928958" y="1714488"/>
            <a:ext cx="1285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الـــواو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071802" y="2428868"/>
            <a:ext cx="1142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الألــف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786050" y="2895897"/>
            <a:ext cx="1428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اليـــاء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500166" y="271462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000" b="1" dirty="0" smtClean="0"/>
              <a:t>تجر وعلامة جرها :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428596" y="4971834"/>
            <a:ext cx="5786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6600"/>
                </a:solidFill>
              </a:rPr>
              <a:t>1- أنشد أبو الفتح </a:t>
            </a:r>
            <a:r>
              <a:rPr lang="ar-SA" sz="2000" b="1" dirty="0" err="1" smtClean="0">
                <a:solidFill>
                  <a:srgbClr val="006600"/>
                </a:solidFill>
              </a:rPr>
              <a:t>البستي</a:t>
            </a:r>
            <a:r>
              <a:rPr lang="ar-SA" sz="2000" b="1" dirty="0" smtClean="0">
                <a:solidFill>
                  <a:srgbClr val="006600"/>
                </a:solidFill>
              </a:rPr>
              <a:t> قصيدة رائعة بعنوان قطوف من الحكمة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785802" y="5286388"/>
            <a:ext cx="542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2- إياك </a:t>
            </a:r>
            <a:r>
              <a:rPr lang="ar-SA" b="1" dirty="0" err="1" smtClean="0">
                <a:solidFill>
                  <a:srgbClr val="0000FF"/>
                </a:solidFill>
              </a:rPr>
              <a:t>و</a:t>
            </a:r>
            <a:r>
              <a:rPr lang="ar-SA" b="1" dirty="0" smtClean="0">
                <a:solidFill>
                  <a:srgbClr val="0000FF"/>
                </a:solidFill>
              </a:rPr>
              <a:t> التشدق في القول بأن تتحدث بملء فيك تفاصحًا </a:t>
            </a:r>
            <a:r>
              <a:rPr lang="ar-SA" b="1" dirty="0" err="1" smtClean="0">
                <a:solidFill>
                  <a:srgbClr val="0000FF"/>
                </a:solidFill>
              </a:rPr>
              <a:t>و</a:t>
            </a:r>
            <a:r>
              <a:rPr lang="ar-SA" b="1" dirty="0" smtClean="0">
                <a:solidFill>
                  <a:srgbClr val="0000FF"/>
                </a:solidFill>
              </a:rPr>
              <a:t> إعجابًا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643074" y="555999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3- اشدُدْ عضدَك بأخيك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4336034" y="5857892"/>
            <a:ext cx="1879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/>
              <a:t>4- إنَّ أخاك من نصحَك</a:t>
            </a:r>
          </a:p>
        </p:txBody>
      </p:sp>
      <p:sp>
        <p:nvSpPr>
          <p:cNvPr id="12" name="شكل بيضاوي 11"/>
          <p:cNvSpPr/>
          <p:nvPr/>
        </p:nvSpPr>
        <p:spPr>
          <a:xfrm>
            <a:off x="6072198" y="4143380"/>
            <a:ext cx="214314" cy="142876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/>
          <p:cNvSpPr/>
          <p:nvPr/>
        </p:nvSpPr>
        <p:spPr>
          <a:xfrm>
            <a:off x="6072198" y="4357694"/>
            <a:ext cx="214314" cy="142876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/>
          <p:cNvSpPr/>
          <p:nvPr/>
        </p:nvSpPr>
        <p:spPr>
          <a:xfrm>
            <a:off x="6072198" y="4572008"/>
            <a:ext cx="214314" cy="14287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/>
          <p:cNvSpPr/>
          <p:nvPr/>
        </p:nvSpPr>
        <p:spPr>
          <a:xfrm>
            <a:off x="6072198" y="4786322"/>
            <a:ext cx="214314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21972" t="11719" r="21631" b="8203"/>
          <a:stretch>
            <a:fillRect/>
          </a:stretch>
        </p:blipFill>
        <p:spPr bwMode="auto">
          <a:xfrm>
            <a:off x="0" y="1357298"/>
            <a:ext cx="7500958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1214414" y="2038641"/>
            <a:ext cx="928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أبو بكر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42844" y="2038641"/>
            <a:ext cx="785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فاعل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142976" y="2681583"/>
            <a:ext cx="1000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6600"/>
                </a:solidFill>
              </a:rPr>
              <a:t>أبا بكر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-71470" y="2643182"/>
            <a:ext cx="1142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6600"/>
                </a:solidFill>
              </a:rPr>
              <a:t>اسم ليت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142976" y="3538839"/>
            <a:ext cx="1000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أبوعلي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71406" y="3538839"/>
            <a:ext cx="857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فاعل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1214414" y="4071942"/>
            <a:ext cx="714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فاك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-285768" y="4071942"/>
            <a:ext cx="1428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مفعول </a:t>
            </a:r>
            <a:r>
              <a:rPr lang="ar-SA" sz="2400" b="1" dirty="0" err="1" smtClean="0">
                <a:solidFill>
                  <a:srgbClr val="C00000"/>
                </a:solidFill>
              </a:rPr>
              <a:t>به</a:t>
            </a:r>
            <a:endParaRPr lang="ar-SA" sz="2400" b="1" dirty="0" smtClean="0">
              <a:solidFill>
                <a:srgbClr val="C0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857224" y="4753285"/>
            <a:ext cx="1000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6600"/>
                </a:solidFill>
              </a:rPr>
              <a:t>ذو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-16" y="4753285"/>
            <a:ext cx="928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6600"/>
                </a:solidFill>
              </a:rPr>
              <a:t>فاعل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1285868" y="5929330"/>
            <a:ext cx="642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ذي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142844" y="5929330"/>
            <a:ext cx="973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اسم مجرور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857208" y="5072074"/>
            <a:ext cx="1000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ذو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-32" y="5072074"/>
            <a:ext cx="928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فاعل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1643042" y="157161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كلُّ ذي نعمةٍ محسودٌ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571604" y="195732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احترم أباكَ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785918" y="235743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كلُّ كلمةٍ تخرجُ من فيكَ محسوبةٌ عليكَ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714512" y="274313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صِلْ حماكَ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571636" y="314324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إن كان أخوك في حاجة إليك فلا تتردد بمساعدته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785918" y="352895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محبوبٌ ذو الأخلاق الحميدة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428860" y="5143512"/>
            <a:ext cx="485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ولمّا دخلوا على يوسف آوى إليه </a:t>
            </a:r>
            <a:r>
              <a:rPr lang="ar-SA" sz="2400" b="1" dirty="0" smtClean="0">
                <a:solidFill>
                  <a:srgbClr val="FF0000"/>
                </a:solidFill>
              </a:rPr>
              <a:t>أخاه</a:t>
            </a:r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قال إني أنا </a:t>
            </a:r>
            <a:r>
              <a:rPr lang="ar-SA" sz="2400" b="1" dirty="0" smtClean="0">
                <a:solidFill>
                  <a:srgbClr val="FF0000"/>
                </a:solidFill>
              </a:rPr>
              <a:t>أخوك</a:t>
            </a:r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فلا تبتئس بما كانوا يعملون </a:t>
            </a:r>
            <a:r>
              <a:rPr lang="ar-SA" sz="2400" b="1" dirty="0" smtClean="0">
                <a:solidFill>
                  <a:srgbClr val="FF0000"/>
                </a:solidFill>
              </a:rPr>
              <a:t>( 69 )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130</Words>
  <Application>Microsoft Office PowerPoint</Application>
  <PresentationFormat>عرض على الشاشة (3:4)‏</PresentationFormat>
  <Paragraphs>43</Paragraphs>
  <Slides>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home</dc:creator>
  <cp:lastModifiedBy>home</cp:lastModifiedBy>
  <cp:revision>53</cp:revision>
  <dcterms:created xsi:type="dcterms:W3CDTF">2014-02-09T16:30:37Z</dcterms:created>
  <dcterms:modified xsi:type="dcterms:W3CDTF">2014-11-12T19:11:10Z</dcterms:modified>
</cp:coreProperties>
</file>