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37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6" r:id="rId19"/>
    <p:sldId id="277" r:id="rId20"/>
    <p:sldId id="280" r:id="rId21"/>
    <p:sldId id="286" r:id="rId22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36887-4CE6-4A52-B0E2-76717D32AFEB}">
  <a:tblStyle styleId="{F9036887-4CE6-4A52-B0E2-76717D32AF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0c6006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0c6006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97c0c6006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97c0c6006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97c0c6006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97c0c6006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97c0c6006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97c0c6006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97c0c6006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97c0c6006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97c0c6006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97c0c6006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97c0c600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97c0c600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97c0c6006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97c0c6006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97c0c6006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97c0c6006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97c0c6006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97c0c6006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9907ee7a87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9907ee7a87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33e90b5e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33e90b5e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33e90b5e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33e90b5e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54c1c53bc_2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54c1c53bc_2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97c0c6006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97c0c6006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c0c600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97c0c600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97c0c6006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97c0c6006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7c0c6006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7c0c6006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BA9BD7-ACD7-429F-858F-0EF2AC83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54A2B1-E7E4-4595-9368-0FB6CAE7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E8753A-E5C6-4690-A64E-6660810A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03C7-B78C-4E69-82A4-4D2C3CC7F1A9}" type="datetimeFigureOut">
              <a:rPr lang="ar-SA" smtClean="0"/>
              <a:t>23/08/42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494D7E-E54D-40F3-993F-E8A33A01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E9093B-AB29-4F66-B1DF-A2C63E0C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40EF1-1B5F-4C20-8629-241E1B3F3F0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453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7" Type="http://schemas.openxmlformats.org/officeDocument/2006/relationships/image" Target="../media/image3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tmp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tmp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tmp"/><Relationship Id="rId4" Type="http://schemas.openxmlformats.org/officeDocument/2006/relationships/image" Target="../media/image4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tmp"/><Relationship Id="rId5" Type="http://schemas.openxmlformats.org/officeDocument/2006/relationships/image" Target="../media/image50.tmp"/><Relationship Id="rId4" Type="http://schemas.openxmlformats.org/officeDocument/2006/relationships/image" Target="../media/image4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tmp"/><Relationship Id="rId4" Type="http://schemas.openxmlformats.org/officeDocument/2006/relationships/image" Target="../media/image5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tmp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tmp"/><Relationship Id="rId4" Type="http://schemas.openxmlformats.org/officeDocument/2006/relationships/image" Target="../media/image6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openxmlformats.org/officeDocument/2006/relationships/image" Target="../media/image22.tmp"/><Relationship Id="rId7" Type="http://schemas.openxmlformats.org/officeDocument/2006/relationships/image" Target="../media/image2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74D62A-D460-4B65-9437-47CDD5D4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3844"/>
            <a:ext cx="5467350" cy="994172"/>
          </a:xfrm>
        </p:spPr>
        <p:txBody>
          <a:bodyPr>
            <a:noAutofit/>
          </a:bodyPr>
          <a:lstStyle/>
          <a:p>
            <a:pPr algn="r" rtl="1"/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عروض بوربوينت-ثاني متوسط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chat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ar-SA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 نحلل استخدام العروض لأمور تجارية</a:t>
            </a:r>
            <a:endParaRPr lang="ar-SA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AA28FA8A-2162-4EB2-84C4-9B6597463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76971"/>
            <a:ext cx="3048000" cy="3048000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7445C2-8614-4BA7-89C7-CC776A043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r="2806"/>
          <a:stretch/>
        </p:blipFill>
        <p:spPr>
          <a:xfrm>
            <a:off x="1137694" y="198888"/>
            <a:ext cx="1910306" cy="18865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197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4"/>
          <p:cNvGrpSpPr/>
          <p:nvPr/>
        </p:nvGrpSpPr>
        <p:grpSpPr>
          <a:xfrm>
            <a:off x="5486961" y="1431434"/>
            <a:ext cx="3230448" cy="1343410"/>
            <a:chOff x="5412250" y="1560104"/>
            <a:chExt cx="2767200" cy="1343410"/>
          </a:xfrm>
        </p:grpSpPr>
        <p:sp>
          <p:nvSpPr>
            <p:cNvPr id="556" name="Google Shape;556;p24"/>
            <p:cNvSpPr/>
            <p:nvPr/>
          </p:nvSpPr>
          <p:spPr>
            <a:xfrm flipH="1">
              <a:off x="5412250" y="1560104"/>
              <a:ext cx="2767200" cy="78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7" name="Google Shape;557;p24"/>
            <p:cNvSpPr/>
            <p:nvPr/>
          </p:nvSpPr>
          <p:spPr>
            <a:xfrm flipH="1">
              <a:off x="6489298" y="1981914"/>
              <a:ext cx="921600" cy="92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47625" dir="105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01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559" name="Google Shape;559;p24"/>
          <p:cNvGrpSpPr/>
          <p:nvPr/>
        </p:nvGrpSpPr>
        <p:grpSpPr>
          <a:xfrm>
            <a:off x="5447254" y="2674324"/>
            <a:ext cx="3696746" cy="1086955"/>
            <a:chOff x="5412250" y="2684074"/>
            <a:chExt cx="3274550" cy="1086955"/>
          </a:xfrm>
        </p:grpSpPr>
        <p:sp>
          <p:nvSpPr>
            <p:cNvPr id="560" name="Google Shape;560;p24"/>
            <p:cNvSpPr/>
            <p:nvPr/>
          </p:nvSpPr>
          <p:spPr>
            <a:xfrm flipH="1">
              <a:off x="5412250" y="2983829"/>
              <a:ext cx="2767200" cy="78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 flipH="1">
              <a:off x="7765200" y="2684074"/>
              <a:ext cx="921600" cy="92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47625" dir="105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03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563" name="Google Shape;563;p24"/>
          <p:cNvGrpSpPr/>
          <p:nvPr/>
        </p:nvGrpSpPr>
        <p:grpSpPr>
          <a:xfrm>
            <a:off x="382489" y="1626031"/>
            <a:ext cx="3274550" cy="921600"/>
            <a:chOff x="457200" y="2072350"/>
            <a:chExt cx="3274550" cy="921600"/>
          </a:xfrm>
        </p:grpSpPr>
        <p:sp>
          <p:nvSpPr>
            <p:cNvPr id="564" name="Google Shape;564;p24"/>
            <p:cNvSpPr/>
            <p:nvPr/>
          </p:nvSpPr>
          <p:spPr>
            <a:xfrm>
              <a:off x="964550" y="2139625"/>
              <a:ext cx="2767200" cy="78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457200" y="2072350"/>
              <a:ext cx="921600" cy="921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47625" dir="6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02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567" name="Google Shape;567;p24"/>
          <p:cNvGrpSpPr/>
          <p:nvPr/>
        </p:nvGrpSpPr>
        <p:grpSpPr>
          <a:xfrm>
            <a:off x="229400" y="3078434"/>
            <a:ext cx="3427517" cy="1016260"/>
            <a:chOff x="304233" y="3334290"/>
            <a:chExt cx="3427517" cy="1016260"/>
          </a:xfrm>
        </p:grpSpPr>
        <p:sp>
          <p:nvSpPr>
            <p:cNvPr id="568" name="Google Shape;568;p24"/>
            <p:cNvSpPr/>
            <p:nvPr/>
          </p:nvSpPr>
          <p:spPr>
            <a:xfrm>
              <a:off x="964550" y="3563350"/>
              <a:ext cx="2767200" cy="78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304233" y="3334290"/>
              <a:ext cx="921600" cy="92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47625" dir="6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04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571" name="Google Shape;571;p24"/>
          <p:cNvGrpSpPr/>
          <p:nvPr/>
        </p:nvGrpSpPr>
        <p:grpSpPr>
          <a:xfrm>
            <a:off x="3626487" y="1211389"/>
            <a:ext cx="1891085" cy="3472964"/>
            <a:chOff x="3626487" y="1211389"/>
            <a:chExt cx="1891085" cy="3472964"/>
          </a:xfrm>
        </p:grpSpPr>
        <p:sp>
          <p:nvSpPr>
            <p:cNvPr id="572" name="Google Shape;572;p24"/>
            <p:cNvSpPr/>
            <p:nvPr/>
          </p:nvSpPr>
          <p:spPr>
            <a:xfrm>
              <a:off x="3775679" y="1211389"/>
              <a:ext cx="1391387" cy="803550"/>
            </a:xfrm>
            <a:custGeom>
              <a:avLst/>
              <a:gdLst/>
              <a:ahLst/>
              <a:cxnLst/>
              <a:rect l="l" t="t" r="r" b="b"/>
              <a:pathLst>
                <a:path w="33928" h="19594" extrusionOk="0">
                  <a:moveTo>
                    <a:pt x="31779" y="0"/>
                  </a:moveTo>
                  <a:lnTo>
                    <a:pt x="0" y="18366"/>
                  </a:lnTo>
                  <a:lnTo>
                    <a:pt x="2148" y="19593"/>
                  </a:lnTo>
                  <a:lnTo>
                    <a:pt x="33927" y="1227"/>
                  </a:lnTo>
                  <a:lnTo>
                    <a:pt x="3177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3863767" y="1261708"/>
              <a:ext cx="1303298" cy="3136855"/>
            </a:xfrm>
            <a:custGeom>
              <a:avLst/>
              <a:gdLst/>
              <a:ahLst/>
              <a:cxnLst/>
              <a:rect l="l" t="t" r="r" b="b"/>
              <a:pathLst>
                <a:path w="31780" h="76490" extrusionOk="0">
                  <a:moveTo>
                    <a:pt x="31779" y="0"/>
                  </a:moveTo>
                  <a:lnTo>
                    <a:pt x="0" y="18366"/>
                  </a:lnTo>
                  <a:lnTo>
                    <a:pt x="0" y="76489"/>
                  </a:lnTo>
                  <a:lnTo>
                    <a:pt x="31779" y="58123"/>
                  </a:lnTo>
                  <a:lnTo>
                    <a:pt x="317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3714534" y="1964571"/>
              <a:ext cx="149276" cy="86326"/>
            </a:xfrm>
            <a:custGeom>
              <a:avLst/>
              <a:gdLst/>
              <a:ahLst/>
              <a:cxnLst/>
              <a:rect l="l" t="t" r="r" b="b"/>
              <a:pathLst>
                <a:path w="3640" h="2105" extrusionOk="0">
                  <a:moveTo>
                    <a:pt x="1491" y="0"/>
                  </a:moveTo>
                  <a:lnTo>
                    <a:pt x="1" y="877"/>
                  </a:lnTo>
                  <a:lnTo>
                    <a:pt x="2149" y="2104"/>
                  </a:lnTo>
                  <a:lnTo>
                    <a:pt x="3639" y="1227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3802622" y="2014890"/>
              <a:ext cx="61187" cy="2419590"/>
            </a:xfrm>
            <a:custGeom>
              <a:avLst/>
              <a:gdLst/>
              <a:ahLst/>
              <a:cxnLst/>
              <a:rect l="l" t="t" r="r" b="b"/>
              <a:pathLst>
                <a:path w="1492" h="59000" extrusionOk="0">
                  <a:moveTo>
                    <a:pt x="1491" y="0"/>
                  </a:moveTo>
                  <a:lnTo>
                    <a:pt x="1" y="877"/>
                  </a:lnTo>
                  <a:lnTo>
                    <a:pt x="1" y="59000"/>
                  </a:lnTo>
                  <a:lnTo>
                    <a:pt x="1491" y="58123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3714534" y="2050855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2149" y="0"/>
                  </a:moveTo>
                  <a:lnTo>
                    <a:pt x="1" y="1227"/>
                  </a:lnTo>
                  <a:lnTo>
                    <a:pt x="1" y="59350"/>
                  </a:lnTo>
                  <a:lnTo>
                    <a:pt x="2149" y="58123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3626487" y="2000495"/>
              <a:ext cx="176179" cy="100721"/>
            </a:xfrm>
            <a:custGeom>
              <a:avLst/>
              <a:gdLst/>
              <a:ahLst/>
              <a:cxnLst/>
              <a:rect l="l" t="t" r="r" b="b"/>
              <a:pathLst>
                <a:path w="4296" h="2456" extrusionOk="0">
                  <a:moveTo>
                    <a:pt x="2148" y="1"/>
                  </a:moveTo>
                  <a:lnTo>
                    <a:pt x="0" y="1228"/>
                  </a:lnTo>
                  <a:lnTo>
                    <a:pt x="2148" y="2455"/>
                  </a:lnTo>
                  <a:lnTo>
                    <a:pt x="4296" y="1228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3694767" y="1412705"/>
              <a:ext cx="1745509" cy="1019263"/>
            </a:xfrm>
            <a:custGeom>
              <a:avLst/>
              <a:gdLst/>
              <a:ahLst/>
              <a:cxnLst/>
              <a:rect l="l" t="t" r="r" b="b"/>
              <a:pathLst>
                <a:path w="42563" h="24854" extrusionOk="0">
                  <a:moveTo>
                    <a:pt x="34848" y="0"/>
                  </a:moveTo>
                  <a:lnTo>
                    <a:pt x="483" y="19857"/>
                  </a:lnTo>
                  <a:lnTo>
                    <a:pt x="483" y="19857"/>
                  </a:lnTo>
                  <a:cubicBezTo>
                    <a:pt x="483" y="19857"/>
                    <a:pt x="1" y="24854"/>
                    <a:pt x="8987" y="24854"/>
                  </a:cubicBezTo>
                  <a:lnTo>
                    <a:pt x="42563" y="4384"/>
                  </a:lnTo>
                  <a:cubicBezTo>
                    <a:pt x="33972" y="3375"/>
                    <a:pt x="34848" y="0"/>
                    <a:pt x="34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4124380" y="1410901"/>
              <a:ext cx="1393192" cy="803550"/>
            </a:xfrm>
            <a:custGeom>
              <a:avLst/>
              <a:gdLst/>
              <a:ahLst/>
              <a:cxnLst/>
              <a:rect l="l" t="t" r="r" b="b"/>
              <a:pathLst>
                <a:path w="33972" h="19594" extrusionOk="0">
                  <a:moveTo>
                    <a:pt x="31824" y="0"/>
                  </a:moveTo>
                  <a:lnTo>
                    <a:pt x="1" y="18367"/>
                  </a:lnTo>
                  <a:lnTo>
                    <a:pt x="2149" y="19594"/>
                  </a:lnTo>
                  <a:lnTo>
                    <a:pt x="33972" y="1228"/>
                  </a:lnTo>
                  <a:lnTo>
                    <a:pt x="31824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4212468" y="1461220"/>
              <a:ext cx="1305102" cy="3136855"/>
            </a:xfrm>
            <a:custGeom>
              <a:avLst/>
              <a:gdLst/>
              <a:ahLst/>
              <a:cxnLst/>
              <a:rect l="l" t="t" r="r" b="b"/>
              <a:pathLst>
                <a:path w="31824" h="76490" extrusionOk="0">
                  <a:moveTo>
                    <a:pt x="31824" y="1"/>
                  </a:moveTo>
                  <a:lnTo>
                    <a:pt x="1" y="18367"/>
                  </a:lnTo>
                  <a:lnTo>
                    <a:pt x="1" y="76490"/>
                  </a:lnTo>
                  <a:lnTo>
                    <a:pt x="31824" y="58123"/>
                  </a:lnTo>
                  <a:lnTo>
                    <a:pt x="3182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4124380" y="2164083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1" y="1"/>
                  </a:moveTo>
                  <a:lnTo>
                    <a:pt x="1" y="58123"/>
                  </a:lnTo>
                  <a:lnTo>
                    <a:pt x="2149" y="59351"/>
                  </a:lnTo>
                  <a:lnTo>
                    <a:pt x="2149" y="12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4429981" y="2102978"/>
              <a:ext cx="870068" cy="742445"/>
            </a:xfrm>
            <a:custGeom>
              <a:avLst/>
              <a:gdLst/>
              <a:ahLst/>
              <a:cxnLst/>
              <a:rect l="l" t="t" r="r" b="b"/>
              <a:pathLst>
                <a:path w="21216" h="18104" extrusionOk="0">
                  <a:moveTo>
                    <a:pt x="21216" y="0"/>
                  </a:moveTo>
                  <a:lnTo>
                    <a:pt x="1" y="12230"/>
                  </a:lnTo>
                  <a:lnTo>
                    <a:pt x="1" y="18103"/>
                  </a:lnTo>
                  <a:lnTo>
                    <a:pt x="21216" y="5874"/>
                  </a:lnTo>
                  <a:lnTo>
                    <a:pt x="212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4606157" y="2674324"/>
              <a:ext cx="517751" cy="327752"/>
            </a:xfrm>
            <a:custGeom>
              <a:avLst/>
              <a:gdLst/>
              <a:ahLst/>
              <a:cxnLst/>
              <a:rect l="l" t="t" r="r" b="b"/>
              <a:pathLst>
                <a:path w="12625" h="7992" extrusionOk="0">
                  <a:moveTo>
                    <a:pt x="12390" y="0"/>
                  </a:moveTo>
                  <a:cubicBezTo>
                    <a:pt x="12341" y="0"/>
                    <a:pt x="12287" y="17"/>
                    <a:pt x="12230" y="51"/>
                  </a:cubicBezTo>
                  <a:lnTo>
                    <a:pt x="395" y="6889"/>
                  </a:lnTo>
                  <a:cubicBezTo>
                    <a:pt x="132" y="7064"/>
                    <a:pt x="0" y="7327"/>
                    <a:pt x="0" y="7634"/>
                  </a:cubicBezTo>
                  <a:cubicBezTo>
                    <a:pt x="0" y="7861"/>
                    <a:pt x="96" y="7992"/>
                    <a:pt x="234" y="7992"/>
                  </a:cubicBezTo>
                  <a:cubicBezTo>
                    <a:pt x="283" y="7992"/>
                    <a:pt x="337" y="7975"/>
                    <a:pt x="395" y="7941"/>
                  </a:cubicBezTo>
                  <a:lnTo>
                    <a:pt x="12230" y="1103"/>
                  </a:lnTo>
                  <a:cubicBezTo>
                    <a:pt x="12449" y="928"/>
                    <a:pt x="12624" y="665"/>
                    <a:pt x="12624" y="358"/>
                  </a:cubicBezTo>
                  <a:cubicBezTo>
                    <a:pt x="12624" y="131"/>
                    <a:pt x="12529" y="0"/>
                    <a:pt x="1239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4757153" y="2902583"/>
              <a:ext cx="217558" cy="153418"/>
            </a:xfrm>
            <a:custGeom>
              <a:avLst/>
              <a:gdLst/>
              <a:ahLst/>
              <a:cxnLst/>
              <a:rect l="l" t="t" r="r" b="b"/>
              <a:pathLst>
                <a:path w="5305" h="3741" extrusionOk="0">
                  <a:moveTo>
                    <a:pt x="5070" y="1"/>
                  </a:moveTo>
                  <a:cubicBezTo>
                    <a:pt x="5021" y="1"/>
                    <a:pt x="4967" y="17"/>
                    <a:pt x="4910" y="52"/>
                  </a:cubicBezTo>
                  <a:lnTo>
                    <a:pt x="395" y="2682"/>
                  </a:lnTo>
                  <a:cubicBezTo>
                    <a:pt x="132" y="2813"/>
                    <a:pt x="0" y="3120"/>
                    <a:pt x="0" y="3383"/>
                  </a:cubicBezTo>
                  <a:cubicBezTo>
                    <a:pt x="0" y="3610"/>
                    <a:pt x="96" y="3741"/>
                    <a:pt x="234" y="3741"/>
                  </a:cubicBezTo>
                  <a:cubicBezTo>
                    <a:pt x="283" y="3741"/>
                    <a:pt x="337" y="3724"/>
                    <a:pt x="395" y="3690"/>
                  </a:cubicBezTo>
                  <a:lnTo>
                    <a:pt x="4910" y="1104"/>
                  </a:lnTo>
                  <a:cubicBezTo>
                    <a:pt x="5129" y="928"/>
                    <a:pt x="5304" y="622"/>
                    <a:pt x="5304" y="359"/>
                  </a:cubicBezTo>
                  <a:cubicBezTo>
                    <a:pt x="5304" y="132"/>
                    <a:pt x="5208" y="1"/>
                    <a:pt x="507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4063277" y="2164083"/>
              <a:ext cx="111506" cy="66559"/>
            </a:xfrm>
            <a:custGeom>
              <a:avLst/>
              <a:gdLst/>
              <a:ahLst/>
              <a:cxnLst/>
              <a:rect l="l" t="t" r="r" b="b"/>
              <a:pathLst>
                <a:path w="2719" h="1623" extrusionOk="0">
                  <a:moveTo>
                    <a:pt x="1491" y="1"/>
                  </a:moveTo>
                  <a:lnTo>
                    <a:pt x="1" y="877"/>
                  </a:lnTo>
                  <a:lnTo>
                    <a:pt x="1053" y="1622"/>
                  </a:lnTo>
                  <a:lnTo>
                    <a:pt x="2718" y="702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4110027" y="2192830"/>
              <a:ext cx="64755" cy="2417827"/>
            </a:xfrm>
            <a:custGeom>
              <a:avLst/>
              <a:gdLst/>
              <a:ahLst/>
              <a:cxnLst/>
              <a:rect l="l" t="t" r="r" b="b"/>
              <a:pathLst>
                <a:path w="1579" h="58957" extrusionOk="0">
                  <a:moveTo>
                    <a:pt x="1578" y="1"/>
                  </a:moveTo>
                  <a:lnTo>
                    <a:pt x="0" y="878"/>
                  </a:lnTo>
                  <a:lnTo>
                    <a:pt x="88" y="58956"/>
                  </a:lnTo>
                  <a:lnTo>
                    <a:pt x="1578" y="58080"/>
                  </a:lnTo>
                  <a:lnTo>
                    <a:pt x="1578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4063277" y="2250367"/>
              <a:ext cx="88130" cy="2433985"/>
            </a:xfrm>
            <a:custGeom>
              <a:avLst/>
              <a:gdLst/>
              <a:ahLst/>
              <a:cxnLst/>
              <a:rect l="l" t="t" r="r" b="b"/>
              <a:pathLst>
                <a:path w="2149" h="59351" extrusionOk="0">
                  <a:moveTo>
                    <a:pt x="2148" y="1"/>
                  </a:moveTo>
                  <a:lnTo>
                    <a:pt x="1" y="1228"/>
                  </a:lnTo>
                  <a:lnTo>
                    <a:pt x="1" y="59351"/>
                  </a:lnTo>
                  <a:lnTo>
                    <a:pt x="2148" y="58123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3975189" y="2200048"/>
              <a:ext cx="176220" cy="100680"/>
            </a:xfrm>
            <a:custGeom>
              <a:avLst/>
              <a:gdLst/>
              <a:ahLst/>
              <a:cxnLst/>
              <a:rect l="l" t="t" r="r" b="b"/>
              <a:pathLst>
                <a:path w="4297" h="2455" extrusionOk="0">
                  <a:moveTo>
                    <a:pt x="2149" y="0"/>
                  </a:moveTo>
                  <a:lnTo>
                    <a:pt x="1" y="1228"/>
                  </a:lnTo>
                  <a:lnTo>
                    <a:pt x="2149" y="2455"/>
                  </a:lnTo>
                  <a:lnTo>
                    <a:pt x="4296" y="1228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3626487" y="2050855"/>
              <a:ext cx="436839" cy="2633498"/>
            </a:xfrm>
            <a:custGeom>
              <a:avLst/>
              <a:gdLst/>
              <a:ahLst/>
              <a:cxnLst/>
              <a:rect l="l" t="t" r="r" b="b"/>
              <a:pathLst>
                <a:path w="10652" h="64216" extrusionOk="0">
                  <a:moveTo>
                    <a:pt x="0" y="0"/>
                  </a:moveTo>
                  <a:lnTo>
                    <a:pt x="0" y="58123"/>
                  </a:lnTo>
                  <a:cubicBezTo>
                    <a:pt x="0" y="58123"/>
                    <a:pt x="132" y="60621"/>
                    <a:pt x="3638" y="62418"/>
                  </a:cubicBezTo>
                  <a:cubicBezTo>
                    <a:pt x="5830" y="63470"/>
                    <a:pt x="8241" y="64084"/>
                    <a:pt x="10652" y="64216"/>
                  </a:cubicBezTo>
                  <a:lnTo>
                    <a:pt x="10652" y="6093"/>
                  </a:lnTo>
                  <a:lnTo>
                    <a:pt x="8504" y="4866"/>
                  </a:lnTo>
                  <a:cubicBezTo>
                    <a:pt x="8005" y="4957"/>
                    <a:pt x="7544" y="4998"/>
                    <a:pt x="7117" y="4998"/>
                  </a:cubicBezTo>
                  <a:cubicBezTo>
                    <a:pt x="3046" y="4998"/>
                    <a:pt x="2148" y="1227"/>
                    <a:pt x="2148" y="12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3653430" y="4191924"/>
              <a:ext cx="296666" cy="301670"/>
            </a:xfrm>
            <a:custGeom>
              <a:avLst/>
              <a:gdLst/>
              <a:ahLst/>
              <a:cxnLst/>
              <a:rect l="l" t="t" r="r" b="b"/>
              <a:pathLst>
                <a:path w="7234" h="7356" extrusionOk="0">
                  <a:moveTo>
                    <a:pt x="2998" y="1"/>
                  </a:moveTo>
                  <a:cubicBezTo>
                    <a:pt x="2614" y="1"/>
                    <a:pt x="2236" y="84"/>
                    <a:pt x="1885" y="259"/>
                  </a:cubicBezTo>
                  <a:cubicBezTo>
                    <a:pt x="439" y="1004"/>
                    <a:pt x="1" y="3152"/>
                    <a:pt x="965" y="5037"/>
                  </a:cubicBezTo>
                  <a:cubicBezTo>
                    <a:pt x="1702" y="6478"/>
                    <a:pt x="3029" y="7356"/>
                    <a:pt x="4259" y="7356"/>
                  </a:cubicBezTo>
                  <a:cubicBezTo>
                    <a:pt x="4638" y="7356"/>
                    <a:pt x="5008" y="7273"/>
                    <a:pt x="5348" y="7097"/>
                  </a:cubicBezTo>
                  <a:cubicBezTo>
                    <a:pt x="6839" y="6352"/>
                    <a:pt x="7233" y="4248"/>
                    <a:pt x="6313" y="2319"/>
                  </a:cubicBezTo>
                  <a:cubicBezTo>
                    <a:pt x="5575" y="878"/>
                    <a:pt x="4248" y="1"/>
                    <a:pt x="29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3626487" y="2050855"/>
              <a:ext cx="436839" cy="298430"/>
            </a:xfrm>
            <a:custGeom>
              <a:avLst/>
              <a:gdLst/>
              <a:ahLst/>
              <a:cxnLst/>
              <a:rect l="l" t="t" r="r" b="b"/>
              <a:pathLst>
                <a:path w="10652" h="7277" extrusionOk="0">
                  <a:moveTo>
                    <a:pt x="0" y="0"/>
                  </a:moveTo>
                  <a:lnTo>
                    <a:pt x="0" y="438"/>
                  </a:lnTo>
                  <a:cubicBezTo>
                    <a:pt x="44" y="1666"/>
                    <a:pt x="614" y="5041"/>
                    <a:pt x="5041" y="6794"/>
                  </a:cubicBezTo>
                  <a:cubicBezTo>
                    <a:pt x="5907" y="7145"/>
                    <a:pt x="6690" y="7276"/>
                    <a:pt x="7378" y="7276"/>
                  </a:cubicBezTo>
                  <a:cubicBezTo>
                    <a:pt x="9443" y="7276"/>
                    <a:pt x="10652" y="6093"/>
                    <a:pt x="10652" y="6093"/>
                  </a:cubicBezTo>
                  <a:lnTo>
                    <a:pt x="8504" y="4866"/>
                  </a:lnTo>
                  <a:cubicBezTo>
                    <a:pt x="8005" y="4957"/>
                    <a:pt x="7544" y="4998"/>
                    <a:pt x="7117" y="4998"/>
                  </a:cubicBezTo>
                  <a:cubicBezTo>
                    <a:pt x="3046" y="4998"/>
                    <a:pt x="2148" y="1227"/>
                    <a:pt x="2148" y="12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0" name="صورة 39">
            <a:extLst>
              <a:ext uri="{FF2B5EF4-FFF2-40B4-BE49-F238E27FC236}">
                <a16:creationId xmlns:a16="http://schemas.microsoft.com/office/drawing/2014/main" id="{E7E9B303-E6A6-4125-8AA7-C7E960EF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255" y="3592608"/>
            <a:ext cx="3491674" cy="139830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0B19B07-86C5-465C-8726-6F8492B4C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503" y="293572"/>
            <a:ext cx="3591426" cy="16671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7121E63-F6F5-4957-A35F-285AE0494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61" y="1437475"/>
            <a:ext cx="2457793" cy="12765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8F1FB6A-2424-4B26-AC6D-8C5BF6157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5" y="3879918"/>
            <a:ext cx="3600953" cy="1209844"/>
          </a:xfrm>
          <a:prstGeom prst="rect">
            <a:avLst/>
          </a:prstGeom>
        </p:spPr>
      </p:pic>
      <p:sp>
        <p:nvSpPr>
          <p:cNvPr id="51" name="Google Shape;1692;p41">
            <a:extLst>
              <a:ext uri="{FF2B5EF4-FFF2-40B4-BE49-F238E27FC236}">
                <a16:creationId xmlns:a16="http://schemas.microsoft.com/office/drawing/2014/main" id="{EEB5A022-E892-42A3-B510-2AB4D6462C1E}"/>
              </a:ext>
            </a:extLst>
          </p:cNvPr>
          <p:cNvSpPr/>
          <p:nvPr/>
        </p:nvSpPr>
        <p:spPr>
          <a:xfrm>
            <a:off x="2124708" y="3685983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Google Shape;1692;p41">
            <a:extLst>
              <a:ext uri="{FF2B5EF4-FFF2-40B4-BE49-F238E27FC236}">
                <a16:creationId xmlns:a16="http://schemas.microsoft.com/office/drawing/2014/main" id="{E7698EC0-BB0C-4271-8E0F-826ADDCFB4BE}"/>
              </a:ext>
            </a:extLst>
          </p:cNvPr>
          <p:cNvSpPr/>
          <p:nvPr/>
        </p:nvSpPr>
        <p:spPr>
          <a:xfrm>
            <a:off x="3241014" y="1875693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Google Shape;1692;p41">
            <a:extLst>
              <a:ext uri="{FF2B5EF4-FFF2-40B4-BE49-F238E27FC236}">
                <a16:creationId xmlns:a16="http://schemas.microsoft.com/office/drawing/2014/main" id="{F33FA861-6FDC-4E37-8E12-64B07550C505}"/>
              </a:ext>
            </a:extLst>
          </p:cNvPr>
          <p:cNvSpPr/>
          <p:nvPr/>
        </p:nvSpPr>
        <p:spPr>
          <a:xfrm>
            <a:off x="3237870" y="2092083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Google Shape;1692;p41">
            <a:extLst>
              <a:ext uri="{FF2B5EF4-FFF2-40B4-BE49-F238E27FC236}">
                <a16:creationId xmlns:a16="http://schemas.microsoft.com/office/drawing/2014/main" id="{4F058EF7-40B1-40E6-B90B-BBE659A2E366}"/>
              </a:ext>
            </a:extLst>
          </p:cNvPr>
          <p:cNvSpPr/>
          <p:nvPr/>
        </p:nvSpPr>
        <p:spPr>
          <a:xfrm>
            <a:off x="3241014" y="2298069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Google Shape;1692;p41">
            <a:extLst>
              <a:ext uri="{FF2B5EF4-FFF2-40B4-BE49-F238E27FC236}">
                <a16:creationId xmlns:a16="http://schemas.microsoft.com/office/drawing/2014/main" id="{941CF93B-DB59-46E8-9542-D13CF0F893C5}"/>
              </a:ext>
            </a:extLst>
          </p:cNvPr>
          <p:cNvSpPr/>
          <p:nvPr/>
        </p:nvSpPr>
        <p:spPr>
          <a:xfrm>
            <a:off x="8766285" y="1139389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Google Shape;1692;p41">
            <a:extLst>
              <a:ext uri="{FF2B5EF4-FFF2-40B4-BE49-F238E27FC236}">
                <a16:creationId xmlns:a16="http://schemas.microsoft.com/office/drawing/2014/main" id="{B24920E7-3498-4E15-9D22-0622B4598980}"/>
              </a:ext>
            </a:extLst>
          </p:cNvPr>
          <p:cNvSpPr/>
          <p:nvPr/>
        </p:nvSpPr>
        <p:spPr>
          <a:xfrm>
            <a:off x="8761511" y="1570346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Google Shape;1692;p41">
            <a:extLst>
              <a:ext uri="{FF2B5EF4-FFF2-40B4-BE49-F238E27FC236}">
                <a16:creationId xmlns:a16="http://schemas.microsoft.com/office/drawing/2014/main" id="{065A2AA5-5E6A-459F-8B5F-E6FBD2AA40A4}"/>
              </a:ext>
            </a:extLst>
          </p:cNvPr>
          <p:cNvSpPr/>
          <p:nvPr/>
        </p:nvSpPr>
        <p:spPr>
          <a:xfrm>
            <a:off x="8761511" y="176835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Google Shape;1692;p41">
            <a:extLst>
              <a:ext uri="{FF2B5EF4-FFF2-40B4-BE49-F238E27FC236}">
                <a16:creationId xmlns:a16="http://schemas.microsoft.com/office/drawing/2014/main" id="{684C2A22-CC1A-499E-89BB-17F8F37ECF20}"/>
              </a:ext>
            </a:extLst>
          </p:cNvPr>
          <p:cNvSpPr/>
          <p:nvPr/>
        </p:nvSpPr>
        <p:spPr>
          <a:xfrm>
            <a:off x="8780630" y="4800284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Google Shape;1692;p41">
            <a:extLst>
              <a:ext uri="{FF2B5EF4-FFF2-40B4-BE49-F238E27FC236}">
                <a16:creationId xmlns:a16="http://schemas.microsoft.com/office/drawing/2014/main" id="{C16B6032-0FE8-4E93-A71B-15A4FA2DEAD8}"/>
              </a:ext>
            </a:extLst>
          </p:cNvPr>
          <p:cNvSpPr/>
          <p:nvPr/>
        </p:nvSpPr>
        <p:spPr>
          <a:xfrm>
            <a:off x="3320887" y="4710284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Google Shape;491;p23">
            <a:extLst>
              <a:ext uri="{FF2B5EF4-FFF2-40B4-BE49-F238E27FC236}">
                <a16:creationId xmlns:a16="http://schemas.microsoft.com/office/drawing/2014/main" id="{AF0EFC4C-8BBA-4F60-AC4B-5D48C62052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259" y="357400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6" name="Google Shape;596;p25"/>
          <p:cNvCxnSpPr/>
          <p:nvPr/>
        </p:nvCxnSpPr>
        <p:spPr>
          <a:xfrm>
            <a:off x="458191" y="2447674"/>
            <a:ext cx="8247600" cy="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04" name="Google Shape;604;p25"/>
          <p:cNvGrpSpPr/>
          <p:nvPr/>
        </p:nvGrpSpPr>
        <p:grpSpPr>
          <a:xfrm>
            <a:off x="5600299" y="1851412"/>
            <a:ext cx="1033452" cy="1440676"/>
            <a:chOff x="5600308" y="2123013"/>
            <a:chExt cx="1033452" cy="1440676"/>
          </a:xfrm>
        </p:grpSpPr>
        <p:sp>
          <p:nvSpPr>
            <p:cNvPr id="605" name="Google Shape;605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>
              <a:off x="571339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7" name="Google Shape;607;p25"/>
            <p:cNvSpPr/>
            <p:nvPr/>
          </p:nvSpPr>
          <p:spPr>
            <a:xfrm>
              <a:off x="562015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8" name="Google Shape;608;p25"/>
            <p:cNvSpPr/>
            <p:nvPr/>
          </p:nvSpPr>
          <p:spPr>
            <a:xfrm>
              <a:off x="571580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9" name="Google Shape;609;p25"/>
            <p:cNvSpPr/>
            <p:nvPr/>
          </p:nvSpPr>
          <p:spPr>
            <a:xfrm>
              <a:off x="560030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0" name="Google Shape;610;p25"/>
            <p:cNvSpPr/>
            <p:nvPr/>
          </p:nvSpPr>
          <p:spPr>
            <a:xfrm>
              <a:off x="571880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1" name="Google Shape;611;p25"/>
            <p:cNvSpPr/>
            <p:nvPr/>
          </p:nvSpPr>
          <p:spPr>
            <a:xfrm>
              <a:off x="585295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599551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7145324" y="1851412"/>
            <a:ext cx="1033452" cy="1440676"/>
            <a:chOff x="7145333" y="2123013"/>
            <a:chExt cx="1033452" cy="1440676"/>
          </a:xfrm>
        </p:grpSpPr>
        <p:sp>
          <p:nvSpPr>
            <p:cNvPr id="614" name="Google Shape;614;p25"/>
            <p:cNvSpPr/>
            <p:nvPr/>
          </p:nvSpPr>
          <p:spPr>
            <a:xfrm>
              <a:off x="72584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72584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6" name="Google Shape;616;p25"/>
            <p:cNvSpPr/>
            <p:nvPr/>
          </p:nvSpPr>
          <p:spPr>
            <a:xfrm>
              <a:off x="71651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7" name="Google Shape;617;p25"/>
            <p:cNvSpPr/>
            <p:nvPr/>
          </p:nvSpPr>
          <p:spPr>
            <a:xfrm>
              <a:off x="72608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71453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9" name="Google Shape;619;p25"/>
            <p:cNvSpPr/>
            <p:nvPr/>
          </p:nvSpPr>
          <p:spPr>
            <a:xfrm>
              <a:off x="72638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73979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75405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5" name="Google Shape;625;p25"/>
          <p:cNvGrpSpPr/>
          <p:nvPr/>
        </p:nvGrpSpPr>
        <p:grpSpPr>
          <a:xfrm>
            <a:off x="965224" y="1851412"/>
            <a:ext cx="1033452" cy="1440676"/>
            <a:chOff x="965233" y="2123013"/>
            <a:chExt cx="1033452" cy="1440676"/>
          </a:xfrm>
        </p:grpSpPr>
        <p:sp>
          <p:nvSpPr>
            <p:cNvPr id="626" name="Google Shape;626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7" name="Google Shape;627;p25"/>
            <p:cNvSpPr/>
            <p:nvPr/>
          </p:nvSpPr>
          <p:spPr>
            <a:xfrm>
              <a:off x="107832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98507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08072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96523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1" name="Google Shape;631;p25"/>
            <p:cNvSpPr/>
            <p:nvPr/>
          </p:nvSpPr>
          <p:spPr>
            <a:xfrm>
              <a:off x="108373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121787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36043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34" name="Google Shape;634;p25"/>
          <p:cNvSpPr txBox="1"/>
          <p:nvPr/>
        </p:nvSpPr>
        <p:spPr>
          <a:xfrm>
            <a:off x="1193041" y="2338124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5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grpSp>
        <p:nvGrpSpPr>
          <p:cNvPr id="638" name="Google Shape;638;p25"/>
          <p:cNvGrpSpPr/>
          <p:nvPr/>
        </p:nvGrpSpPr>
        <p:grpSpPr>
          <a:xfrm>
            <a:off x="2510249" y="1851412"/>
            <a:ext cx="1033452" cy="1440676"/>
            <a:chOff x="2510258" y="2123013"/>
            <a:chExt cx="1033452" cy="1440676"/>
          </a:xfrm>
        </p:grpSpPr>
        <p:sp>
          <p:nvSpPr>
            <p:cNvPr id="639" name="Google Shape;639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2623345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530103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625750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510258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2628757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2762900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905461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7" name="Google Shape;647;p25"/>
          <p:cNvSpPr txBox="1"/>
          <p:nvPr/>
        </p:nvSpPr>
        <p:spPr>
          <a:xfrm>
            <a:off x="2738066" y="2338124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4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grpSp>
        <p:nvGrpSpPr>
          <p:cNvPr id="651" name="Google Shape;651;p25"/>
          <p:cNvGrpSpPr/>
          <p:nvPr/>
        </p:nvGrpSpPr>
        <p:grpSpPr>
          <a:xfrm>
            <a:off x="4055274" y="1851412"/>
            <a:ext cx="1033452" cy="1440676"/>
            <a:chOff x="4055283" y="2123013"/>
            <a:chExt cx="1033452" cy="1440676"/>
          </a:xfrm>
        </p:grpSpPr>
        <p:sp>
          <p:nvSpPr>
            <p:cNvPr id="652" name="Google Shape;652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4168370" y="2323922"/>
              <a:ext cx="917959" cy="1201289"/>
            </a:xfrm>
            <a:custGeom>
              <a:avLst/>
              <a:gdLst/>
              <a:ahLst/>
              <a:cxnLst/>
              <a:rect l="l" t="t" r="r" b="b"/>
              <a:pathLst>
                <a:path w="132797" h="173785" extrusionOk="0">
                  <a:moveTo>
                    <a:pt x="0" y="0"/>
                  </a:moveTo>
                  <a:lnTo>
                    <a:pt x="0" y="173784"/>
                  </a:lnTo>
                  <a:lnTo>
                    <a:pt x="122354" y="173784"/>
                  </a:lnTo>
                  <a:cubicBezTo>
                    <a:pt x="128097" y="173784"/>
                    <a:pt x="132709" y="169172"/>
                    <a:pt x="132796" y="163516"/>
                  </a:cubicBezTo>
                  <a:lnTo>
                    <a:pt x="132796" y="10356"/>
                  </a:lnTo>
                  <a:cubicBezTo>
                    <a:pt x="132709" y="4613"/>
                    <a:pt x="128097" y="0"/>
                    <a:pt x="122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4075128" y="3303822"/>
              <a:ext cx="989545" cy="200587"/>
            </a:xfrm>
            <a:custGeom>
              <a:avLst/>
              <a:gdLst/>
              <a:ahLst/>
              <a:cxnLst/>
              <a:rect l="l" t="t" r="r" b="b"/>
              <a:pathLst>
                <a:path w="143153" h="29018" extrusionOk="0">
                  <a:moveTo>
                    <a:pt x="14098" y="0"/>
                  </a:moveTo>
                  <a:cubicBezTo>
                    <a:pt x="6266" y="261"/>
                    <a:pt x="1" y="6788"/>
                    <a:pt x="175" y="14620"/>
                  </a:cubicBezTo>
                  <a:cubicBezTo>
                    <a:pt x="2" y="22572"/>
                    <a:pt x="6355" y="28979"/>
                    <a:pt x="14286" y="28979"/>
                  </a:cubicBezTo>
                  <a:cubicBezTo>
                    <a:pt x="14339" y="28979"/>
                    <a:pt x="14393" y="28979"/>
                    <a:pt x="14446" y="28978"/>
                  </a:cubicBezTo>
                  <a:cubicBezTo>
                    <a:pt x="15085" y="28978"/>
                    <a:pt x="15761" y="29017"/>
                    <a:pt x="16451" y="29017"/>
                  </a:cubicBezTo>
                  <a:cubicBezTo>
                    <a:pt x="16796" y="29017"/>
                    <a:pt x="17144" y="29008"/>
                    <a:pt x="17492" y="28978"/>
                  </a:cubicBezTo>
                  <a:lnTo>
                    <a:pt x="142891" y="28978"/>
                  </a:lnTo>
                  <a:cubicBezTo>
                    <a:pt x="136365" y="27673"/>
                    <a:pt x="133667" y="21669"/>
                    <a:pt x="133667" y="14620"/>
                  </a:cubicBezTo>
                  <a:cubicBezTo>
                    <a:pt x="133667" y="7484"/>
                    <a:pt x="136452" y="1479"/>
                    <a:pt x="143152" y="261"/>
                  </a:cubicBezTo>
                  <a:lnTo>
                    <a:pt x="143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4170775" y="2123013"/>
              <a:ext cx="917959" cy="1201282"/>
            </a:xfrm>
            <a:custGeom>
              <a:avLst/>
              <a:gdLst/>
              <a:ahLst/>
              <a:cxnLst/>
              <a:rect l="l" t="t" r="r" b="b"/>
              <a:pathLst>
                <a:path w="132797" h="173784" extrusionOk="0">
                  <a:moveTo>
                    <a:pt x="0" y="0"/>
                  </a:moveTo>
                  <a:lnTo>
                    <a:pt x="0" y="173784"/>
                  </a:lnTo>
                  <a:lnTo>
                    <a:pt x="122441" y="173784"/>
                  </a:lnTo>
                  <a:cubicBezTo>
                    <a:pt x="128097" y="173784"/>
                    <a:pt x="132796" y="169172"/>
                    <a:pt x="132796" y="163428"/>
                  </a:cubicBezTo>
                  <a:lnTo>
                    <a:pt x="132796" y="10356"/>
                  </a:lnTo>
                  <a:cubicBezTo>
                    <a:pt x="132796" y="4612"/>
                    <a:pt x="128097" y="0"/>
                    <a:pt x="12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4055283" y="2123013"/>
              <a:ext cx="116102" cy="1402201"/>
            </a:xfrm>
            <a:custGeom>
              <a:avLst/>
              <a:gdLst/>
              <a:ahLst/>
              <a:cxnLst/>
              <a:rect l="l" t="t" r="r" b="b"/>
              <a:pathLst>
                <a:path w="16796" h="202850" extrusionOk="0">
                  <a:moveTo>
                    <a:pt x="16012" y="0"/>
                  </a:moveTo>
                  <a:cubicBezTo>
                    <a:pt x="8615" y="0"/>
                    <a:pt x="1740" y="4786"/>
                    <a:pt x="609" y="11748"/>
                  </a:cubicBezTo>
                  <a:cubicBezTo>
                    <a:pt x="348" y="13837"/>
                    <a:pt x="261" y="15925"/>
                    <a:pt x="348" y="18014"/>
                  </a:cubicBezTo>
                  <a:cubicBezTo>
                    <a:pt x="348" y="18014"/>
                    <a:pt x="0" y="186228"/>
                    <a:pt x="0" y="186924"/>
                  </a:cubicBezTo>
                  <a:cubicBezTo>
                    <a:pt x="0" y="187620"/>
                    <a:pt x="87" y="188317"/>
                    <a:pt x="174" y="188926"/>
                  </a:cubicBezTo>
                  <a:lnTo>
                    <a:pt x="174" y="189361"/>
                  </a:lnTo>
                  <a:lnTo>
                    <a:pt x="261" y="189361"/>
                  </a:lnTo>
                  <a:cubicBezTo>
                    <a:pt x="1479" y="197193"/>
                    <a:pt x="8093" y="202849"/>
                    <a:pt x="16012" y="202849"/>
                  </a:cubicBezTo>
                  <a:lnTo>
                    <a:pt x="16360" y="202849"/>
                  </a:lnTo>
                  <a:lnTo>
                    <a:pt x="16360" y="199891"/>
                  </a:lnTo>
                  <a:cubicBezTo>
                    <a:pt x="16186" y="199803"/>
                    <a:pt x="16012" y="199803"/>
                    <a:pt x="15838" y="199803"/>
                  </a:cubicBezTo>
                  <a:cubicBezTo>
                    <a:pt x="10965" y="199629"/>
                    <a:pt x="3220" y="193625"/>
                    <a:pt x="3220" y="186315"/>
                  </a:cubicBezTo>
                  <a:cubicBezTo>
                    <a:pt x="3050" y="179419"/>
                    <a:pt x="8627" y="173688"/>
                    <a:pt x="15551" y="173688"/>
                  </a:cubicBezTo>
                  <a:cubicBezTo>
                    <a:pt x="15704" y="173688"/>
                    <a:pt x="15858" y="173691"/>
                    <a:pt x="16012" y="173697"/>
                  </a:cubicBezTo>
                  <a:cubicBezTo>
                    <a:pt x="16099" y="173697"/>
                    <a:pt x="16621" y="173784"/>
                    <a:pt x="16795" y="173784"/>
                  </a:cubicBezTo>
                  <a:lnTo>
                    <a:pt x="16360" y="29065"/>
                  </a:lnTo>
                  <a:lnTo>
                    <a:pt x="16708" y="29065"/>
                  </a:lnTo>
                  <a:lnTo>
                    <a:pt x="16708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4173782" y="3403672"/>
              <a:ext cx="83019" cy="160017"/>
            </a:xfrm>
            <a:custGeom>
              <a:avLst/>
              <a:gdLst/>
              <a:ahLst/>
              <a:cxnLst/>
              <a:rect l="l" t="t" r="r" b="b"/>
              <a:pathLst>
                <a:path w="12010" h="23149" extrusionOk="0">
                  <a:moveTo>
                    <a:pt x="0" y="1"/>
                  </a:moveTo>
                  <a:lnTo>
                    <a:pt x="0" y="11575"/>
                  </a:lnTo>
                  <a:lnTo>
                    <a:pt x="0" y="23149"/>
                  </a:lnTo>
                  <a:lnTo>
                    <a:pt x="6005" y="18450"/>
                  </a:lnTo>
                  <a:lnTo>
                    <a:pt x="12009" y="23149"/>
                  </a:lnTo>
                  <a:lnTo>
                    <a:pt x="12009" y="11575"/>
                  </a:lnTo>
                  <a:lnTo>
                    <a:pt x="12009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4307925" y="2324523"/>
              <a:ext cx="602148" cy="81816"/>
            </a:xfrm>
            <a:custGeom>
              <a:avLst/>
              <a:gdLst/>
              <a:ahLst/>
              <a:cxnLst/>
              <a:rect l="l" t="t" r="r" b="b"/>
              <a:pathLst>
                <a:path w="87110" h="11836" extrusionOk="0">
                  <a:moveTo>
                    <a:pt x="5396" y="1"/>
                  </a:moveTo>
                  <a:cubicBezTo>
                    <a:pt x="2350" y="1"/>
                    <a:pt x="0" y="2437"/>
                    <a:pt x="0" y="5396"/>
                  </a:cubicBezTo>
                  <a:lnTo>
                    <a:pt x="0" y="6440"/>
                  </a:lnTo>
                  <a:cubicBezTo>
                    <a:pt x="0" y="9399"/>
                    <a:pt x="2350" y="11836"/>
                    <a:pt x="5396" y="11836"/>
                  </a:cubicBezTo>
                  <a:lnTo>
                    <a:pt x="81714" y="11836"/>
                  </a:lnTo>
                  <a:cubicBezTo>
                    <a:pt x="84673" y="11836"/>
                    <a:pt x="87110" y="9399"/>
                    <a:pt x="87110" y="6440"/>
                  </a:cubicBezTo>
                  <a:lnTo>
                    <a:pt x="87110" y="5396"/>
                  </a:lnTo>
                  <a:cubicBezTo>
                    <a:pt x="87110" y="2437"/>
                    <a:pt x="84673" y="1"/>
                    <a:pt x="81714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4450486" y="2491748"/>
              <a:ext cx="324238" cy="66782"/>
            </a:xfrm>
            <a:custGeom>
              <a:avLst/>
              <a:gdLst/>
              <a:ahLst/>
              <a:cxnLst/>
              <a:rect l="l" t="t" r="r" b="b"/>
              <a:pathLst>
                <a:path w="46906" h="9661" extrusionOk="0">
                  <a:moveTo>
                    <a:pt x="4439" y="1"/>
                  </a:moveTo>
                  <a:cubicBezTo>
                    <a:pt x="1915" y="1"/>
                    <a:pt x="1" y="2002"/>
                    <a:pt x="1" y="4439"/>
                  </a:cubicBezTo>
                  <a:lnTo>
                    <a:pt x="1" y="5309"/>
                  </a:lnTo>
                  <a:cubicBezTo>
                    <a:pt x="1" y="7746"/>
                    <a:pt x="1915" y="9660"/>
                    <a:pt x="4439" y="9660"/>
                  </a:cubicBezTo>
                  <a:lnTo>
                    <a:pt x="42468" y="9660"/>
                  </a:lnTo>
                  <a:cubicBezTo>
                    <a:pt x="44904" y="9660"/>
                    <a:pt x="46906" y="7746"/>
                    <a:pt x="46906" y="5309"/>
                  </a:cubicBezTo>
                  <a:lnTo>
                    <a:pt x="46906" y="4439"/>
                  </a:lnTo>
                  <a:cubicBezTo>
                    <a:pt x="46906" y="2002"/>
                    <a:pt x="44904" y="1"/>
                    <a:pt x="42468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60" name="Google Shape;660;p25"/>
          <p:cNvSpPr txBox="1"/>
          <p:nvPr/>
        </p:nvSpPr>
        <p:spPr>
          <a:xfrm>
            <a:off x="4283091" y="2338124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3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sp>
        <p:nvSpPr>
          <p:cNvPr id="661" name="Google Shape;661;p25"/>
          <p:cNvSpPr txBox="1"/>
          <p:nvPr/>
        </p:nvSpPr>
        <p:spPr>
          <a:xfrm>
            <a:off x="5828116" y="2338124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2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sp>
        <p:nvSpPr>
          <p:cNvPr id="662" name="Google Shape;662;p25"/>
          <p:cNvSpPr txBox="1"/>
          <p:nvPr/>
        </p:nvSpPr>
        <p:spPr>
          <a:xfrm>
            <a:off x="7373141" y="2338124"/>
            <a:ext cx="5778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1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C0E760-637F-43DF-AD8E-44826038C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45" y="460991"/>
            <a:ext cx="3334215" cy="10574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337D83D-121D-4D29-99B9-C118626DD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457" y="3454519"/>
            <a:ext cx="1964749" cy="12949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DD978CF-70F1-4CDE-B039-C4981370D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184" y="3410073"/>
            <a:ext cx="3753374" cy="16099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4565908-5805-4D4A-84C9-3C3FDA9F2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55" y="3527718"/>
            <a:ext cx="1819529" cy="10860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1B1EC19-D4E5-4CED-A406-9EAEA9028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397" y="420533"/>
            <a:ext cx="2089720" cy="12715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" name="Google Shape;1692;p41">
            <a:extLst>
              <a:ext uri="{FF2B5EF4-FFF2-40B4-BE49-F238E27FC236}">
                <a16:creationId xmlns:a16="http://schemas.microsoft.com/office/drawing/2014/main" id="{C4343636-4D0B-4BEF-AE91-30372F3F355C}"/>
              </a:ext>
            </a:extLst>
          </p:cNvPr>
          <p:cNvSpPr/>
          <p:nvPr/>
        </p:nvSpPr>
        <p:spPr>
          <a:xfrm>
            <a:off x="3447639" y="1017923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Google Shape;1692;p41">
            <a:extLst>
              <a:ext uri="{FF2B5EF4-FFF2-40B4-BE49-F238E27FC236}">
                <a16:creationId xmlns:a16="http://schemas.microsoft.com/office/drawing/2014/main" id="{40AEE615-BA66-4FD7-8371-170611E9153E}"/>
              </a:ext>
            </a:extLst>
          </p:cNvPr>
          <p:cNvSpPr/>
          <p:nvPr/>
        </p:nvSpPr>
        <p:spPr>
          <a:xfrm>
            <a:off x="8424178" y="4219603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1692;p41">
            <a:extLst>
              <a:ext uri="{FF2B5EF4-FFF2-40B4-BE49-F238E27FC236}">
                <a16:creationId xmlns:a16="http://schemas.microsoft.com/office/drawing/2014/main" id="{7E2FE0B1-83CA-4549-A238-7A0A09CB552D}"/>
              </a:ext>
            </a:extLst>
          </p:cNvPr>
          <p:cNvSpPr/>
          <p:nvPr/>
        </p:nvSpPr>
        <p:spPr>
          <a:xfrm>
            <a:off x="7320077" y="1331280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Google Shape;1692;p41">
            <a:extLst>
              <a:ext uri="{FF2B5EF4-FFF2-40B4-BE49-F238E27FC236}">
                <a16:creationId xmlns:a16="http://schemas.microsoft.com/office/drawing/2014/main" id="{0C75EE10-42AF-43B8-AB03-E7C4F89B6A7A}"/>
              </a:ext>
            </a:extLst>
          </p:cNvPr>
          <p:cNvSpPr/>
          <p:nvPr/>
        </p:nvSpPr>
        <p:spPr>
          <a:xfrm>
            <a:off x="5907965" y="4399603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Google Shape;1692;p41">
            <a:extLst>
              <a:ext uri="{FF2B5EF4-FFF2-40B4-BE49-F238E27FC236}">
                <a16:creationId xmlns:a16="http://schemas.microsoft.com/office/drawing/2014/main" id="{FEBE359C-F322-4277-8932-FF3C1E5037D6}"/>
              </a:ext>
            </a:extLst>
          </p:cNvPr>
          <p:cNvSpPr/>
          <p:nvPr/>
        </p:nvSpPr>
        <p:spPr>
          <a:xfrm>
            <a:off x="1782336" y="3992602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Google Shape;1692;p41">
            <a:extLst>
              <a:ext uri="{FF2B5EF4-FFF2-40B4-BE49-F238E27FC236}">
                <a16:creationId xmlns:a16="http://schemas.microsoft.com/office/drawing/2014/main" id="{133BD289-C808-451F-AA7C-F0553D5EDAE1}"/>
              </a:ext>
            </a:extLst>
          </p:cNvPr>
          <p:cNvSpPr/>
          <p:nvPr/>
        </p:nvSpPr>
        <p:spPr>
          <a:xfrm>
            <a:off x="3444180" y="151128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Google Shape;491;p23">
            <a:extLst>
              <a:ext uri="{FF2B5EF4-FFF2-40B4-BE49-F238E27FC236}">
                <a16:creationId xmlns:a16="http://schemas.microsoft.com/office/drawing/2014/main" id="{68DD58D4-8138-498C-9DF1-D5D4C0F77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8041" y="-39812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6"/>
          <p:cNvGrpSpPr/>
          <p:nvPr/>
        </p:nvGrpSpPr>
        <p:grpSpPr>
          <a:xfrm>
            <a:off x="2321859" y="1206069"/>
            <a:ext cx="4946810" cy="2890848"/>
            <a:chOff x="2098575" y="1354925"/>
            <a:chExt cx="4946810" cy="2890848"/>
          </a:xfrm>
        </p:grpSpPr>
        <p:sp>
          <p:nvSpPr>
            <p:cNvPr id="669" name="Google Shape;669;p26"/>
            <p:cNvSpPr/>
            <p:nvPr/>
          </p:nvSpPr>
          <p:spPr>
            <a:xfrm>
              <a:off x="5706936" y="2362657"/>
              <a:ext cx="1292105" cy="1442025"/>
            </a:xfrm>
            <a:custGeom>
              <a:avLst/>
              <a:gdLst/>
              <a:ahLst/>
              <a:cxnLst/>
              <a:rect l="l" t="t" r="r" b="b"/>
              <a:pathLst>
                <a:path w="74163" h="82768" extrusionOk="0">
                  <a:moveTo>
                    <a:pt x="0" y="0"/>
                  </a:moveTo>
                  <a:lnTo>
                    <a:pt x="0" y="12465"/>
                  </a:lnTo>
                  <a:lnTo>
                    <a:pt x="17107" y="82768"/>
                  </a:lnTo>
                  <a:lnTo>
                    <a:pt x="74163" y="68738"/>
                  </a:lnTo>
                  <a:lnTo>
                    <a:pt x="70669" y="56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6015882" y="3428548"/>
              <a:ext cx="983169" cy="350750"/>
            </a:xfrm>
            <a:custGeom>
              <a:avLst/>
              <a:gdLst/>
              <a:ahLst/>
              <a:cxnLst/>
              <a:rect l="l" t="t" r="r" b="b"/>
              <a:pathLst>
                <a:path w="56431" h="20132" extrusionOk="0">
                  <a:moveTo>
                    <a:pt x="56431" y="0"/>
                  </a:moveTo>
                  <a:lnTo>
                    <a:pt x="574" y="15542"/>
                  </a:lnTo>
                  <a:lnTo>
                    <a:pt x="1" y="20131"/>
                  </a:lnTo>
                  <a:lnTo>
                    <a:pt x="54970" y="6728"/>
                  </a:lnTo>
                  <a:lnTo>
                    <a:pt x="56431" y="0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008148" y="3710628"/>
              <a:ext cx="63627" cy="49079"/>
            </a:xfrm>
            <a:custGeom>
              <a:avLst/>
              <a:gdLst/>
              <a:ahLst/>
              <a:cxnLst/>
              <a:rect l="l" t="t" r="r" b="b"/>
              <a:pathLst>
                <a:path w="3652" h="2817" extrusionOk="0">
                  <a:moveTo>
                    <a:pt x="1826" y="0"/>
                  </a:moveTo>
                  <a:cubicBezTo>
                    <a:pt x="1" y="0"/>
                    <a:pt x="1" y="2817"/>
                    <a:pt x="1826" y="2817"/>
                  </a:cubicBezTo>
                  <a:cubicBezTo>
                    <a:pt x="3652" y="2817"/>
                    <a:pt x="3652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795517" y="3647015"/>
              <a:ext cx="46361" cy="43626"/>
            </a:xfrm>
            <a:custGeom>
              <a:avLst/>
              <a:gdLst/>
              <a:ahLst/>
              <a:cxnLst/>
              <a:rect l="l" t="t" r="r" b="b"/>
              <a:pathLst>
                <a:path w="2661" h="2504" extrusionOk="0">
                  <a:moveTo>
                    <a:pt x="1253" y="1"/>
                  </a:moveTo>
                  <a:cubicBezTo>
                    <a:pt x="783" y="1"/>
                    <a:pt x="366" y="261"/>
                    <a:pt x="157" y="679"/>
                  </a:cubicBezTo>
                  <a:lnTo>
                    <a:pt x="53" y="939"/>
                  </a:lnTo>
                  <a:cubicBezTo>
                    <a:pt x="1" y="1148"/>
                    <a:pt x="1" y="1409"/>
                    <a:pt x="53" y="1617"/>
                  </a:cubicBezTo>
                  <a:cubicBezTo>
                    <a:pt x="105" y="1774"/>
                    <a:pt x="157" y="1930"/>
                    <a:pt x="262" y="2035"/>
                  </a:cubicBezTo>
                  <a:cubicBezTo>
                    <a:pt x="366" y="2139"/>
                    <a:pt x="470" y="2295"/>
                    <a:pt x="627" y="2347"/>
                  </a:cubicBezTo>
                  <a:cubicBezTo>
                    <a:pt x="835" y="2452"/>
                    <a:pt x="1044" y="2504"/>
                    <a:pt x="1253" y="2504"/>
                  </a:cubicBezTo>
                  <a:cubicBezTo>
                    <a:pt x="1513" y="2504"/>
                    <a:pt x="1722" y="2452"/>
                    <a:pt x="1931" y="2347"/>
                  </a:cubicBezTo>
                  <a:lnTo>
                    <a:pt x="1878" y="2347"/>
                  </a:lnTo>
                  <a:lnTo>
                    <a:pt x="2087" y="2243"/>
                  </a:lnTo>
                  <a:lnTo>
                    <a:pt x="2296" y="2035"/>
                  </a:lnTo>
                  <a:cubicBezTo>
                    <a:pt x="2400" y="1930"/>
                    <a:pt x="2504" y="1826"/>
                    <a:pt x="2556" y="1669"/>
                  </a:cubicBezTo>
                  <a:cubicBezTo>
                    <a:pt x="2609" y="1565"/>
                    <a:pt x="2609" y="1461"/>
                    <a:pt x="2609" y="1357"/>
                  </a:cubicBezTo>
                  <a:cubicBezTo>
                    <a:pt x="2661" y="1200"/>
                    <a:pt x="2661" y="1044"/>
                    <a:pt x="2609" y="887"/>
                  </a:cubicBezTo>
                  <a:lnTo>
                    <a:pt x="2504" y="574"/>
                  </a:lnTo>
                  <a:lnTo>
                    <a:pt x="2348" y="366"/>
                  </a:lnTo>
                  <a:cubicBezTo>
                    <a:pt x="2191" y="261"/>
                    <a:pt x="2087" y="157"/>
                    <a:pt x="1931" y="105"/>
                  </a:cubicBezTo>
                  <a:cubicBezTo>
                    <a:pt x="1774" y="53"/>
                    <a:pt x="1618" y="1"/>
                    <a:pt x="1461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5706936" y="2121848"/>
              <a:ext cx="1338449" cy="1577416"/>
            </a:xfrm>
            <a:custGeom>
              <a:avLst/>
              <a:gdLst/>
              <a:ahLst/>
              <a:cxnLst/>
              <a:rect l="l" t="t" r="r" b="b"/>
              <a:pathLst>
                <a:path w="76823" h="90539" extrusionOk="0">
                  <a:moveTo>
                    <a:pt x="55909" y="0"/>
                  </a:moveTo>
                  <a:lnTo>
                    <a:pt x="0" y="13821"/>
                  </a:lnTo>
                  <a:lnTo>
                    <a:pt x="18306" y="90539"/>
                  </a:lnTo>
                  <a:lnTo>
                    <a:pt x="76823" y="76562"/>
                  </a:lnTo>
                  <a:lnTo>
                    <a:pt x="559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3696936" y="2549326"/>
              <a:ext cx="1041325" cy="1696446"/>
            </a:xfrm>
            <a:custGeom>
              <a:avLst/>
              <a:gdLst/>
              <a:ahLst/>
              <a:cxnLst/>
              <a:rect l="l" t="t" r="r" b="b"/>
              <a:pathLst>
                <a:path w="59769" h="97371" extrusionOk="0">
                  <a:moveTo>
                    <a:pt x="38125" y="0"/>
                  </a:moveTo>
                  <a:lnTo>
                    <a:pt x="29884" y="2295"/>
                  </a:lnTo>
                  <a:lnTo>
                    <a:pt x="0" y="93668"/>
                  </a:lnTo>
                  <a:lnTo>
                    <a:pt x="2243" y="97371"/>
                  </a:lnTo>
                  <a:lnTo>
                    <a:pt x="59768" y="82924"/>
                  </a:lnTo>
                  <a:lnTo>
                    <a:pt x="38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3716014" y="2508434"/>
              <a:ext cx="1004076" cy="1720977"/>
            </a:xfrm>
            <a:custGeom>
              <a:avLst/>
              <a:gdLst/>
              <a:ahLst/>
              <a:cxnLst/>
              <a:rect l="l" t="t" r="r" b="b"/>
              <a:pathLst>
                <a:path w="57631" h="98779" extrusionOk="0">
                  <a:moveTo>
                    <a:pt x="35882" y="0"/>
                  </a:moveTo>
                  <a:lnTo>
                    <a:pt x="29520" y="2347"/>
                  </a:lnTo>
                  <a:lnTo>
                    <a:pt x="1" y="95702"/>
                  </a:lnTo>
                  <a:lnTo>
                    <a:pt x="1722" y="98779"/>
                  </a:lnTo>
                  <a:lnTo>
                    <a:pt x="57630" y="84124"/>
                  </a:lnTo>
                  <a:lnTo>
                    <a:pt x="35882" y="0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3364364" y="2492979"/>
              <a:ext cx="1335713" cy="1688275"/>
            </a:xfrm>
            <a:custGeom>
              <a:avLst/>
              <a:gdLst/>
              <a:ahLst/>
              <a:cxnLst/>
              <a:rect l="l" t="t" r="r" b="b"/>
              <a:pathLst>
                <a:path w="76666" h="96902" extrusionOk="0">
                  <a:moveTo>
                    <a:pt x="55387" y="1"/>
                  </a:moveTo>
                  <a:lnTo>
                    <a:pt x="0" y="15386"/>
                  </a:lnTo>
                  <a:lnTo>
                    <a:pt x="19088" y="96902"/>
                  </a:lnTo>
                  <a:lnTo>
                    <a:pt x="76666" y="82038"/>
                  </a:lnTo>
                  <a:lnTo>
                    <a:pt x="553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564259" y="2705614"/>
              <a:ext cx="934107" cy="1247590"/>
            </a:xfrm>
            <a:custGeom>
              <a:avLst/>
              <a:gdLst/>
              <a:ahLst/>
              <a:cxnLst/>
              <a:rect l="l" t="t" r="r" b="b"/>
              <a:pathLst>
                <a:path w="53615" h="71608" extrusionOk="0">
                  <a:moveTo>
                    <a:pt x="36300" y="1"/>
                  </a:moveTo>
                  <a:lnTo>
                    <a:pt x="1" y="10275"/>
                  </a:lnTo>
                  <a:lnTo>
                    <a:pt x="12779" y="71607"/>
                  </a:lnTo>
                  <a:lnTo>
                    <a:pt x="53615" y="61333"/>
                  </a:lnTo>
                  <a:lnTo>
                    <a:pt x="3630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4565635" y="1354925"/>
              <a:ext cx="1104012" cy="1708259"/>
            </a:xfrm>
            <a:custGeom>
              <a:avLst/>
              <a:gdLst/>
              <a:ahLst/>
              <a:cxnLst/>
              <a:rect l="l" t="t" r="r" b="b"/>
              <a:pathLst>
                <a:path w="63367" h="98049" extrusionOk="0">
                  <a:moveTo>
                    <a:pt x="6885" y="0"/>
                  </a:moveTo>
                  <a:lnTo>
                    <a:pt x="5216" y="11682"/>
                  </a:lnTo>
                  <a:lnTo>
                    <a:pt x="0" y="93824"/>
                  </a:lnTo>
                  <a:lnTo>
                    <a:pt x="62011" y="98048"/>
                  </a:lnTo>
                  <a:lnTo>
                    <a:pt x="63367" y="77761"/>
                  </a:lnTo>
                  <a:lnTo>
                    <a:pt x="68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4584713" y="2792456"/>
              <a:ext cx="1063138" cy="248079"/>
            </a:xfrm>
            <a:custGeom>
              <a:avLst/>
              <a:gdLst/>
              <a:ahLst/>
              <a:cxnLst/>
              <a:rect l="l" t="t" r="r" b="b"/>
              <a:pathLst>
                <a:path w="61021" h="14239" extrusionOk="0">
                  <a:moveTo>
                    <a:pt x="61020" y="1"/>
                  </a:moveTo>
                  <a:lnTo>
                    <a:pt x="574" y="3599"/>
                  </a:lnTo>
                  <a:lnTo>
                    <a:pt x="0" y="10275"/>
                  </a:lnTo>
                  <a:lnTo>
                    <a:pt x="59664" y="14239"/>
                  </a:lnTo>
                  <a:lnTo>
                    <a:pt x="61020" y="1"/>
                  </a:lnTo>
                  <a:close/>
                </a:path>
              </a:pathLst>
            </a:custGeom>
            <a:solidFill>
              <a:srgbClr val="F1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4594714" y="1354925"/>
              <a:ext cx="1156715" cy="1556509"/>
            </a:xfrm>
            <a:custGeom>
              <a:avLst/>
              <a:gdLst/>
              <a:ahLst/>
              <a:cxnLst/>
              <a:rect l="l" t="t" r="r" b="b"/>
              <a:pathLst>
                <a:path w="66392" h="89339" extrusionOk="0">
                  <a:moveTo>
                    <a:pt x="5216" y="0"/>
                  </a:moveTo>
                  <a:lnTo>
                    <a:pt x="0" y="86105"/>
                  </a:lnTo>
                  <a:lnTo>
                    <a:pt x="63054" y="89339"/>
                  </a:lnTo>
                  <a:lnTo>
                    <a:pt x="66392" y="3181"/>
                  </a:lnTo>
                  <a:lnTo>
                    <a:pt x="5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4700107" y="1450335"/>
              <a:ext cx="947749" cy="1342073"/>
            </a:xfrm>
            <a:custGeom>
              <a:avLst/>
              <a:gdLst/>
              <a:ahLst/>
              <a:cxnLst/>
              <a:rect l="l" t="t" r="r" b="b"/>
              <a:pathLst>
                <a:path w="54398" h="77031" fill="none" extrusionOk="0">
                  <a:moveTo>
                    <a:pt x="4173" y="0"/>
                  </a:moveTo>
                  <a:lnTo>
                    <a:pt x="1" y="74475"/>
                  </a:lnTo>
                  <a:lnTo>
                    <a:pt x="50381" y="77031"/>
                  </a:lnTo>
                  <a:lnTo>
                    <a:pt x="54397" y="2869"/>
                  </a:lnTo>
                  <a:close/>
                </a:path>
              </a:pathLst>
            </a:custGeom>
            <a:noFill/>
            <a:ln w="16950" cap="flat" cmpd="sng">
              <a:solidFill>
                <a:srgbClr val="ED7B33"/>
              </a:solidFill>
              <a:prstDash val="solid"/>
              <a:miter lim="5215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098575" y="2579312"/>
              <a:ext cx="1521995" cy="1387510"/>
            </a:xfrm>
            <a:custGeom>
              <a:avLst/>
              <a:gdLst/>
              <a:ahLst/>
              <a:cxnLst/>
              <a:rect l="l" t="t" r="r" b="b"/>
              <a:pathLst>
                <a:path w="87358" h="79639" extrusionOk="0">
                  <a:moveTo>
                    <a:pt x="81464" y="0"/>
                  </a:moveTo>
                  <a:lnTo>
                    <a:pt x="0" y="52206"/>
                  </a:lnTo>
                  <a:lnTo>
                    <a:pt x="2451" y="56013"/>
                  </a:lnTo>
                  <a:lnTo>
                    <a:pt x="58777" y="79639"/>
                  </a:lnTo>
                  <a:lnTo>
                    <a:pt x="87357" y="1878"/>
                  </a:lnTo>
                  <a:lnTo>
                    <a:pt x="87357" y="887"/>
                  </a:lnTo>
                  <a:lnTo>
                    <a:pt x="814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0372" y="2518417"/>
              <a:ext cx="1478386" cy="1425683"/>
            </a:xfrm>
            <a:custGeom>
              <a:avLst/>
              <a:gdLst/>
              <a:ahLst/>
              <a:cxnLst/>
              <a:rect l="l" t="t" r="r" b="b"/>
              <a:pathLst>
                <a:path w="84855" h="81830" extrusionOk="0">
                  <a:moveTo>
                    <a:pt x="84802" y="1"/>
                  </a:moveTo>
                  <a:lnTo>
                    <a:pt x="0" y="55962"/>
                  </a:lnTo>
                  <a:lnTo>
                    <a:pt x="1565" y="58934"/>
                  </a:lnTo>
                  <a:lnTo>
                    <a:pt x="56326" y="81830"/>
                  </a:lnTo>
                  <a:lnTo>
                    <a:pt x="84854" y="4278"/>
                  </a:lnTo>
                  <a:lnTo>
                    <a:pt x="84802" y="1"/>
                  </a:lnTo>
                  <a:close/>
                </a:path>
              </a:pathLst>
            </a:custGeom>
            <a:solidFill>
              <a:srgbClr val="F2E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098575" y="2124057"/>
              <a:ext cx="1521995" cy="1775510"/>
            </a:xfrm>
            <a:custGeom>
              <a:avLst/>
              <a:gdLst/>
              <a:ahLst/>
              <a:cxnLst/>
              <a:rect l="l" t="t" r="r" b="b"/>
              <a:pathLst>
                <a:path w="87358" h="101909" extrusionOk="0">
                  <a:moveTo>
                    <a:pt x="30771" y="0"/>
                  </a:moveTo>
                  <a:lnTo>
                    <a:pt x="0" y="78335"/>
                  </a:lnTo>
                  <a:lnTo>
                    <a:pt x="57578" y="101908"/>
                  </a:lnTo>
                  <a:lnTo>
                    <a:pt x="87357" y="21540"/>
                  </a:lnTo>
                  <a:lnTo>
                    <a:pt x="307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754625" y="2363942"/>
              <a:ext cx="86346" cy="67268"/>
            </a:xfrm>
            <a:custGeom>
              <a:avLst/>
              <a:gdLst/>
              <a:ahLst/>
              <a:cxnLst/>
              <a:rect l="l" t="t" r="r" b="b"/>
              <a:pathLst>
                <a:path w="4956" h="3861" extrusionOk="0">
                  <a:moveTo>
                    <a:pt x="2504" y="1"/>
                  </a:moveTo>
                  <a:cubicBezTo>
                    <a:pt x="1" y="1"/>
                    <a:pt x="1" y="3860"/>
                    <a:pt x="2504" y="3860"/>
                  </a:cubicBezTo>
                  <a:cubicBezTo>
                    <a:pt x="4956" y="3860"/>
                    <a:pt x="4956" y="1"/>
                    <a:pt x="250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3256219" y="2565669"/>
              <a:ext cx="79987" cy="61815"/>
            </a:xfrm>
            <a:custGeom>
              <a:avLst/>
              <a:gdLst/>
              <a:ahLst/>
              <a:cxnLst/>
              <a:rect l="l" t="t" r="r" b="b"/>
              <a:pathLst>
                <a:path w="4591" h="3548" extrusionOk="0">
                  <a:moveTo>
                    <a:pt x="2296" y="1"/>
                  </a:moveTo>
                  <a:cubicBezTo>
                    <a:pt x="1" y="1"/>
                    <a:pt x="1" y="3547"/>
                    <a:pt x="2296" y="3547"/>
                  </a:cubicBezTo>
                  <a:cubicBezTo>
                    <a:pt x="4590" y="3547"/>
                    <a:pt x="4590" y="1"/>
                    <a:pt x="229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3125371" y="2448463"/>
              <a:ext cx="28190" cy="20907"/>
            </a:xfrm>
            <a:custGeom>
              <a:avLst/>
              <a:gdLst/>
              <a:ahLst/>
              <a:cxnLst/>
              <a:rect l="l" t="t" r="r" b="b"/>
              <a:pathLst>
                <a:path w="1618" h="1200" extrusionOk="0">
                  <a:moveTo>
                    <a:pt x="835" y="0"/>
                  </a:moveTo>
                  <a:cubicBezTo>
                    <a:pt x="1" y="0"/>
                    <a:pt x="1" y="1200"/>
                    <a:pt x="835" y="1200"/>
                  </a:cubicBezTo>
                  <a:cubicBezTo>
                    <a:pt x="1617" y="1200"/>
                    <a:pt x="1617" y="0"/>
                    <a:pt x="835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3076307" y="2555459"/>
              <a:ext cx="12736" cy="12736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365" y="0"/>
                  </a:moveTo>
                  <a:cubicBezTo>
                    <a:pt x="183" y="0"/>
                    <a:pt x="0" y="92"/>
                    <a:pt x="53" y="274"/>
                  </a:cubicBezTo>
                  <a:lnTo>
                    <a:pt x="105" y="535"/>
                  </a:lnTo>
                  <a:cubicBezTo>
                    <a:pt x="131" y="665"/>
                    <a:pt x="248" y="730"/>
                    <a:pt x="365" y="730"/>
                  </a:cubicBezTo>
                  <a:cubicBezTo>
                    <a:pt x="483" y="730"/>
                    <a:pt x="600" y="665"/>
                    <a:pt x="626" y="535"/>
                  </a:cubicBezTo>
                  <a:lnTo>
                    <a:pt x="678" y="274"/>
                  </a:lnTo>
                  <a:cubicBezTo>
                    <a:pt x="731" y="92"/>
                    <a:pt x="548" y="0"/>
                    <a:pt x="365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2910927" y="2494791"/>
              <a:ext cx="30908" cy="23642"/>
            </a:xfrm>
            <a:custGeom>
              <a:avLst/>
              <a:gdLst/>
              <a:ahLst/>
              <a:cxnLst/>
              <a:rect l="l" t="t" r="r" b="b"/>
              <a:pathLst>
                <a:path w="1774" h="1357" extrusionOk="0">
                  <a:moveTo>
                    <a:pt x="887" y="1"/>
                  </a:moveTo>
                  <a:cubicBezTo>
                    <a:pt x="0" y="1"/>
                    <a:pt x="0" y="1357"/>
                    <a:pt x="887" y="1357"/>
                  </a:cubicBezTo>
                  <a:cubicBezTo>
                    <a:pt x="1774" y="1357"/>
                    <a:pt x="1774" y="1"/>
                    <a:pt x="88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3264407" y="2939156"/>
              <a:ext cx="63610" cy="64516"/>
            </a:xfrm>
            <a:custGeom>
              <a:avLst/>
              <a:gdLst/>
              <a:ahLst/>
              <a:cxnLst/>
              <a:rect l="l" t="t" r="r" b="b"/>
              <a:pathLst>
                <a:path w="3651" h="3703" extrusionOk="0">
                  <a:moveTo>
                    <a:pt x="1826" y="0"/>
                  </a:moveTo>
                  <a:cubicBezTo>
                    <a:pt x="1565" y="0"/>
                    <a:pt x="1356" y="52"/>
                    <a:pt x="1095" y="156"/>
                  </a:cubicBezTo>
                  <a:cubicBezTo>
                    <a:pt x="678" y="365"/>
                    <a:pt x="313" y="678"/>
                    <a:pt x="157" y="1147"/>
                  </a:cubicBezTo>
                  <a:cubicBezTo>
                    <a:pt x="52" y="1356"/>
                    <a:pt x="0" y="1617"/>
                    <a:pt x="0" y="1878"/>
                  </a:cubicBezTo>
                  <a:lnTo>
                    <a:pt x="52" y="2347"/>
                  </a:lnTo>
                  <a:cubicBezTo>
                    <a:pt x="157" y="2660"/>
                    <a:pt x="313" y="2921"/>
                    <a:pt x="522" y="3129"/>
                  </a:cubicBezTo>
                  <a:lnTo>
                    <a:pt x="887" y="3442"/>
                  </a:lnTo>
                  <a:cubicBezTo>
                    <a:pt x="1200" y="3599"/>
                    <a:pt x="1513" y="3703"/>
                    <a:pt x="1826" y="3703"/>
                  </a:cubicBezTo>
                  <a:cubicBezTo>
                    <a:pt x="2086" y="3703"/>
                    <a:pt x="2295" y="3651"/>
                    <a:pt x="2556" y="3546"/>
                  </a:cubicBezTo>
                  <a:cubicBezTo>
                    <a:pt x="2973" y="3338"/>
                    <a:pt x="3338" y="3025"/>
                    <a:pt x="3494" y="2556"/>
                  </a:cubicBezTo>
                  <a:cubicBezTo>
                    <a:pt x="3599" y="2347"/>
                    <a:pt x="3651" y="2086"/>
                    <a:pt x="3651" y="1878"/>
                  </a:cubicBezTo>
                  <a:lnTo>
                    <a:pt x="3599" y="1356"/>
                  </a:lnTo>
                  <a:cubicBezTo>
                    <a:pt x="3494" y="1043"/>
                    <a:pt x="3338" y="782"/>
                    <a:pt x="3129" y="574"/>
                  </a:cubicBezTo>
                  <a:lnTo>
                    <a:pt x="2764" y="261"/>
                  </a:lnTo>
                  <a:cubicBezTo>
                    <a:pt x="2451" y="104"/>
                    <a:pt x="2138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3408880" y="2715197"/>
              <a:ext cx="52720" cy="46779"/>
            </a:xfrm>
            <a:custGeom>
              <a:avLst/>
              <a:gdLst/>
              <a:ahLst/>
              <a:cxnLst/>
              <a:rect l="l" t="t" r="r" b="b"/>
              <a:pathLst>
                <a:path w="3026" h="2685" extrusionOk="0">
                  <a:moveTo>
                    <a:pt x="1647" y="1"/>
                  </a:moveTo>
                  <a:cubicBezTo>
                    <a:pt x="1426" y="1"/>
                    <a:pt x="1202" y="57"/>
                    <a:pt x="992" y="181"/>
                  </a:cubicBezTo>
                  <a:lnTo>
                    <a:pt x="1044" y="181"/>
                  </a:lnTo>
                  <a:lnTo>
                    <a:pt x="731" y="389"/>
                  </a:lnTo>
                  <a:cubicBezTo>
                    <a:pt x="1" y="807"/>
                    <a:pt x="1" y="1902"/>
                    <a:pt x="731" y="2319"/>
                  </a:cubicBezTo>
                  <a:lnTo>
                    <a:pt x="1044" y="2528"/>
                  </a:lnTo>
                  <a:cubicBezTo>
                    <a:pt x="1252" y="2632"/>
                    <a:pt x="1487" y="2684"/>
                    <a:pt x="1722" y="2684"/>
                  </a:cubicBezTo>
                  <a:cubicBezTo>
                    <a:pt x="1956" y="2684"/>
                    <a:pt x="2191" y="2632"/>
                    <a:pt x="2400" y="2528"/>
                  </a:cubicBezTo>
                  <a:cubicBezTo>
                    <a:pt x="2765" y="2267"/>
                    <a:pt x="3026" y="1850"/>
                    <a:pt x="3026" y="1380"/>
                  </a:cubicBezTo>
                  <a:cubicBezTo>
                    <a:pt x="3026" y="584"/>
                    <a:pt x="2357" y="1"/>
                    <a:pt x="1647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3235328" y="2777398"/>
              <a:ext cx="46361" cy="37267"/>
            </a:xfrm>
            <a:custGeom>
              <a:avLst/>
              <a:gdLst/>
              <a:ahLst/>
              <a:cxnLst/>
              <a:rect l="l" t="t" r="r" b="b"/>
              <a:pathLst>
                <a:path w="2661" h="2139" extrusionOk="0">
                  <a:moveTo>
                    <a:pt x="1304" y="1"/>
                  </a:moveTo>
                  <a:cubicBezTo>
                    <a:pt x="0" y="105"/>
                    <a:pt x="0" y="2035"/>
                    <a:pt x="1304" y="2139"/>
                  </a:cubicBezTo>
                  <a:cubicBezTo>
                    <a:pt x="2660" y="2035"/>
                    <a:pt x="2660" y="105"/>
                    <a:pt x="130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2398426" y="2832839"/>
              <a:ext cx="125407" cy="97235"/>
            </a:xfrm>
            <a:custGeom>
              <a:avLst/>
              <a:gdLst/>
              <a:ahLst/>
              <a:cxnLst/>
              <a:rect l="l" t="t" r="r" b="b"/>
              <a:pathLst>
                <a:path w="7198" h="5581" extrusionOk="0">
                  <a:moveTo>
                    <a:pt x="3599" y="0"/>
                  </a:moveTo>
                  <a:cubicBezTo>
                    <a:pt x="1" y="0"/>
                    <a:pt x="1" y="5580"/>
                    <a:pt x="3599" y="5580"/>
                  </a:cubicBezTo>
                  <a:cubicBezTo>
                    <a:pt x="7198" y="5580"/>
                    <a:pt x="7198" y="0"/>
                    <a:pt x="3599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2520197" y="2659268"/>
              <a:ext cx="71798" cy="55456"/>
            </a:xfrm>
            <a:custGeom>
              <a:avLst/>
              <a:gdLst/>
              <a:ahLst/>
              <a:cxnLst/>
              <a:rect l="l" t="t" r="r" b="b"/>
              <a:pathLst>
                <a:path w="4121" h="3183" extrusionOk="0">
                  <a:moveTo>
                    <a:pt x="2086" y="1"/>
                  </a:moveTo>
                  <a:cubicBezTo>
                    <a:pt x="0" y="1"/>
                    <a:pt x="0" y="3182"/>
                    <a:pt x="2086" y="3182"/>
                  </a:cubicBezTo>
                  <a:cubicBezTo>
                    <a:pt x="4120" y="3182"/>
                    <a:pt x="4120" y="1"/>
                    <a:pt x="208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553806" y="2463551"/>
              <a:ext cx="40002" cy="40351"/>
            </a:xfrm>
            <a:custGeom>
              <a:avLst/>
              <a:gdLst/>
              <a:ahLst/>
              <a:cxnLst/>
              <a:rect l="l" t="t" r="r" b="b"/>
              <a:pathLst>
                <a:path w="2296" h="2316" extrusionOk="0">
                  <a:moveTo>
                    <a:pt x="1024" y="0"/>
                  </a:moveTo>
                  <a:cubicBezTo>
                    <a:pt x="912" y="0"/>
                    <a:pt x="808" y="49"/>
                    <a:pt x="731" y="125"/>
                  </a:cubicBezTo>
                  <a:cubicBezTo>
                    <a:pt x="575" y="125"/>
                    <a:pt x="418" y="229"/>
                    <a:pt x="314" y="334"/>
                  </a:cubicBezTo>
                  <a:cubicBezTo>
                    <a:pt x="210" y="438"/>
                    <a:pt x="157" y="542"/>
                    <a:pt x="105" y="699"/>
                  </a:cubicBezTo>
                  <a:cubicBezTo>
                    <a:pt x="53" y="855"/>
                    <a:pt x="1" y="1012"/>
                    <a:pt x="1" y="1168"/>
                  </a:cubicBezTo>
                  <a:lnTo>
                    <a:pt x="53" y="1429"/>
                  </a:lnTo>
                  <a:cubicBezTo>
                    <a:pt x="105" y="1638"/>
                    <a:pt x="210" y="1794"/>
                    <a:pt x="366" y="1950"/>
                  </a:cubicBezTo>
                  <a:lnTo>
                    <a:pt x="575" y="2159"/>
                  </a:lnTo>
                  <a:cubicBezTo>
                    <a:pt x="731" y="2211"/>
                    <a:pt x="940" y="2316"/>
                    <a:pt x="1148" y="2316"/>
                  </a:cubicBezTo>
                  <a:cubicBezTo>
                    <a:pt x="1305" y="2316"/>
                    <a:pt x="1461" y="2263"/>
                    <a:pt x="1618" y="2211"/>
                  </a:cubicBezTo>
                  <a:cubicBezTo>
                    <a:pt x="1722" y="2159"/>
                    <a:pt x="1879" y="2055"/>
                    <a:pt x="1983" y="1950"/>
                  </a:cubicBezTo>
                  <a:cubicBezTo>
                    <a:pt x="2087" y="1846"/>
                    <a:pt x="2139" y="1742"/>
                    <a:pt x="2191" y="1585"/>
                  </a:cubicBezTo>
                  <a:cubicBezTo>
                    <a:pt x="2244" y="1481"/>
                    <a:pt x="2296" y="1325"/>
                    <a:pt x="2296" y="1168"/>
                  </a:cubicBezTo>
                  <a:lnTo>
                    <a:pt x="2244" y="855"/>
                  </a:lnTo>
                  <a:cubicBezTo>
                    <a:pt x="2191" y="647"/>
                    <a:pt x="2087" y="490"/>
                    <a:pt x="1983" y="334"/>
                  </a:cubicBezTo>
                  <a:lnTo>
                    <a:pt x="1722" y="177"/>
                  </a:lnTo>
                  <a:cubicBezTo>
                    <a:pt x="1566" y="73"/>
                    <a:pt x="1357" y="21"/>
                    <a:pt x="1148" y="21"/>
                  </a:cubicBezTo>
                  <a:cubicBezTo>
                    <a:pt x="1106" y="7"/>
                    <a:pt x="1065" y="0"/>
                    <a:pt x="102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2655592" y="2542043"/>
              <a:ext cx="34549" cy="23642"/>
            </a:xfrm>
            <a:custGeom>
              <a:avLst/>
              <a:gdLst/>
              <a:ahLst/>
              <a:cxnLst/>
              <a:rect l="l" t="t" r="r" b="b"/>
              <a:pathLst>
                <a:path w="1983" h="1357" extrusionOk="0">
                  <a:moveTo>
                    <a:pt x="678" y="1"/>
                  </a:moveTo>
                  <a:cubicBezTo>
                    <a:pt x="522" y="1"/>
                    <a:pt x="313" y="105"/>
                    <a:pt x="209" y="210"/>
                  </a:cubicBezTo>
                  <a:cubicBezTo>
                    <a:pt x="52" y="314"/>
                    <a:pt x="0" y="470"/>
                    <a:pt x="0" y="679"/>
                  </a:cubicBezTo>
                  <a:cubicBezTo>
                    <a:pt x="0" y="783"/>
                    <a:pt x="52" y="940"/>
                    <a:pt x="157" y="1044"/>
                  </a:cubicBezTo>
                  <a:cubicBezTo>
                    <a:pt x="261" y="1201"/>
                    <a:pt x="470" y="1305"/>
                    <a:pt x="678" y="1305"/>
                  </a:cubicBezTo>
                  <a:lnTo>
                    <a:pt x="1095" y="1357"/>
                  </a:lnTo>
                  <a:cubicBezTo>
                    <a:pt x="1982" y="1357"/>
                    <a:pt x="1982" y="1"/>
                    <a:pt x="109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694654" y="2210372"/>
              <a:ext cx="55456" cy="41831"/>
            </a:xfrm>
            <a:custGeom>
              <a:avLst/>
              <a:gdLst/>
              <a:ahLst/>
              <a:cxnLst/>
              <a:rect l="l" t="t" r="r" b="b"/>
              <a:pathLst>
                <a:path w="3183" h="2401" extrusionOk="0">
                  <a:moveTo>
                    <a:pt x="1565" y="1"/>
                  </a:moveTo>
                  <a:cubicBezTo>
                    <a:pt x="1" y="1"/>
                    <a:pt x="1" y="2400"/>
                    <a:pt x="1565" y="2400"/>
                  </a:cubicBezTo>
                  <a:cubicBezTo>
                    <a:pt x="3182" y="2400"/>
                    <a:pt x="3182" y="1"/>
                    <a:pt x="156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964538" y="2345769"/>
              <a:ext cx="37267" cy="27284"/>
            </a:xfrm>
            <a:custGeom>
              <a:avLst/>
              <a:gdLst/>
              <a:ahLst/>
              <a:cxnLst/>
              <a:rect l="l" t="t" r="r" b="b"/>
              <a:pathLst>
                <a:path w="2139" h="1566" extrusionOk="0">
                  <a:moveTo>
                    <a:pt x="1044" y="1"/>
                  </a:moveTo>
                  <a:cubicBezTo>
                    <a:pt x="0" y="1"/>
                    <a:pt x="0" y="1565"/>
                    <a:pt x="1044" y="1565"/>
                  </a:cubicBezTo>
                  <a:cubicBezTo>
                    <a:pt x="2139" y="1565"/>
                    <a:pt x="2139" y="1"/>
                    <a:pt x="1044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2275750" y="3210065"/>
              <a:ext cx="109065" cy="109291"/>
            </a:xfrm>
            <a:custGeom>
              <a:avLst/>
              <a:gdLst/>
              <a:ahLst/>
              <a:cxnLst/>
              <a:rect l="l" t="t" r="r" b="b"/>
              <a:pathLst>
                <a:path w="6260" h="6273" extrusionOk="0">
                  <a:moveTo>
                    <a:pt x="3130" y="1"/>
                  </a:moveTo>
                  <a:cubicBezTo>
                    <a:pt x="2713" y="1"/>
                    <a:pt x="2296" y="105"/>
                    <a:pt x="1931" y="314"/>
                  </a:cubicBezTo>
                  <a:cubicBezTo>
                    <a:pt x="1148" y="574"/>
                    <a:pt x="523" y="1200"/>
                    <a:pt x="262" y="1930"/>
                  </a:cubicBezTo>
                  <a:cubicBezTo>
                    <a:pt x="53" y="2295"/>
                    <a:pt x="1" y="2713"/>
                    <a:pt x="1" y="3130"/>
                  </a:cubicBezTo>
                  <a:lnTo>
                    <a:pt x="105" y="3964"/>
                  </a:lnTo>
                  <a:cubicBezTo>
                    <a:pt x="262" y="4486"/>
                    <a:pt x="523" y="4955"/>
                    <a:pt x="940" y="5372"/>
                  </a:cubicBezTo>
                  <a:cubicBezTo>
                    <a:pt x="1513" y="5946"/>
                    <a:pt x="2296" y="6259"/>
                    <a:pt x="3130" y="6259"/>
                  </a:cubicBezTo>
                  <a:cubicBezTo>
                    <a:pt x="3202" y="6268"/>
                    <a:pt x="3273" y="6272"/>
                    <a:pt x="3345" y="6272"/>
                  </a:cubicBezTo>
                  <a:cubicBezTo>
                    <a:pt x="3689" y="6272"/>
                    <a:pt x="4027" y="6171"/>
                    <a:pt x="4330" y="5998"/>
                  </a:cubicBezTo>
                  <a:cubicBezTo>
                    <a:pt x="4747" y="5894"/>
                    <a:pt x="5060" y="5633"/>
                    <a:pt x="5321" y="5372"/>
                  </a:cubicBezTo>
                  <a:cubicBezTo>
                    <a:pt x="5634" y="5060"/>
                    <a:pt x="5842" y="4747"/>
                    <a:pt x="5999" y="4329"/>
                  </a:cubicBezTo>
                  <a:cubicBezTo>
                    <a:pt x="6207" y="3964"/>
                    <a:pt x="6259" y="3547"/>
                    <a:pt x="6259" y="3130"/>
                  </a:cubicBezTo>
                  <a:lnTo>
                    <a:pt x="6155" y="2348"/>
                  </a:lnTo>
                  <a:cubicBezTo>
                    <a:pt x="5999" y="1826"/>
                    <a:pt x="5686" y="1304"/>
                    <a:pt x="5321" y="939"/>
                  </a:cubicBezTo>
                  <a:cubicBezTo>
                    <a:pt x="4747" y="366"/>
                    <a:pt x="3965" y="53"/>
                    <a:pt x="313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553806" y="2928249"/>
              <a:ext cx="48191" cy="40438"/>
            </a:xfrm>
            <a:custGeom>
              <a:avLst/>
              <a:gdLst/>
              <a:ahLst/>
              <a:cxnLst/>
              <a:rect l="l" t="t" r="r" b="b"/>
              <a:pathLst>
                <a:path w="2766" h="2321" extrusionOk="0">
                  <a:moveTo>
                    <a:pt x="1513" y="0"/>
                  </a:moveTo>
                  <a:cubicBezTo>
                    <a:pt x="418" y="52"/>
                    <a:pt x="1" y="1513"/>
                    <a:pt x="940" y="2086"/>
                  </a:cubicBezTo>
                  <a:lnTo>
                    <a:pt x="1148" y="2243"/>
                  </a:lnTo>
                  <a:cubicBezTo>
                    <a:pt x="1253" y="2295"/>
                    <a:pt x="1370" y="2321"/>
                    <a:pt x="1487" y="2321"/>
                  </a:cubicBezTo>
                  <a:cubicBezTo>
                    <a:pt x="1605" y="2321"/>
                    <a:pt x="1722" y="2295"/>
                    <a:pt x="1826" y="2243"/>
                  </a:cubicBezTo>
                  <a:lnTo>
                    <a:pt x="2035" y="2086"/>
                  </a:lnTo>
                  <a:cubicBezTo>
                    <a:pt x="2713" y="1669"/>
                    <a:pt x="2765" y="730"/>
                    <a:pt x="2139" y="261"/>
                  </a:cubicBezTo>
                  <a:cubicBezTo>
                    <a:pt x="1983" y="104"/>
                    <a:pt x="1722" y="0"/>
                    <a:pt x="1513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2665575" y="3041797"/>
              <a:ext cx="28190" cy="20942"/>
            </a:xfrm>
            <a:custGeom>
              <a:avLst/>
              <a:gdLst/>
              <a:ahLst/>
              <a:cxnLst/>
              <a:rect l="l" t="t" r="r" b="b"/>
              <a:pathLst>
                <a:path w="1618" h="1202" extrusionOk="0">
                  <a:moveTo>
                    <a:pt x="833" y="1"/>
                  </a:moveTo>
                  <a:cubicBezTo>
                    <a:pt x="817" y="1"/>
                    <a:pt x="800" y="1"/>
                    <a:pt x="783" y="2"/>
                  </a:cubicBezTo>
                  <a:cubicBezTo>
                    <a:pt x="1" y="2"/>
                    <a:pt x="1" y="1202"/>
                    <a:pt x="783" y="1202"/>
                  </a:cubicBezTo>
                  <a:cubicBezTo>
                    <a:pt x="1601" y="1202"/>
                    <a:pt x="1617" y="1"/>
                    <a:pt x="833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2347551" y="3109069"/>
              <a:ext cx="85423" cy="66345"/>
            </a:xfrm>
            <a:custGeom>
              <a:avLst/>
              <a:gdLst/>
              <a:ahLst/>
              <a:cxnLst/>
              <a:rect l="l" t="t" r="r" b="b"/>
              <a:pathLst>
                <a:path w="4903" h="3808" extrusionOk="0">
                  <a:moveTo>
                    <a:pt x="2451" y="1"/>
                  </a:moveTo>
                  <a:cubicBezTo>
                    <a:pt x="0" y="1"/>
                    <a:pt x="0" y="3808"/>
                    <a:pt x="2451" y="3808"/>
                  </a:cubicBezTo>
                  <a:cubicBezTo>
                    <a:pt x="4903" y="3808"/>
                    <a:pt x="4903" y="1"/>
                    <a:pt x="2451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475663" y="3279905"/>
              <a:ext cx="37284" cy="28190"/>
            </a:xfrm>
            <a:custGeom>
              <a:avLst/>
              <a:gdLst/>
              <a:ahLst/>
              <a:cxnLst/>
              <a:rect l="l" t="t" r="r" b="b"/>
              <a:pathLst>
                <a:path w="2140" h="1618" extrusionOk="0">
                  <a:moveTo>
                    <a:pt x="1096" y="1"/>
                  </a:moveTo>
                  <a:cubicBezTo>
                    <a:pt x="1" y="1"/>
                    <a:pt x="1" y="1617"/>
                    <a:pt x="1096" y="1617"/>
                  </a:cubicBezTo>
                  <a:cubicBezTo>
                    <a:pt x="2139" y="1617"/>
                    <a:pt x="2139" y="1"/>
                    <a:pt x="109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2394802" y="3460742"/>
              <a:ext cx="74516" cy="74516"/>
            </a:xfrm>
            <a:custGeom>
              <a:avLst/>
              <a:gdLst/>
              <a:ahLst/>
              <a:cxnLst/>
              <a:rect l="l" t="t" r="r" b="b"/>
              <a:pathLst>
                <a:path w="4277" h="4277" extrusionOk="0">
                  <a:moveTo>
                    <a:pt x="2138" y="0"/>
                  </a:moveTo>
                  <a:cubicBezTo>
                    <a:pt x="1878" y="0"/>
                    <a:pt x="1565" y="52"/>
                    <a:pt x="1304" y="209"/>
                  </a:cubicBezTo>
                  <a:cubicBezTo>
                    <a:pt x="782" y="365"/>
                    <a:pt x="365" y="782"/>
                    <a:pt x="209" y="1304"/>
                  </a:cubicBezTo>
                  <a:cubicBezTo>
                    <a:pt x="52" y="1565"/>
                    <a:pt x="0" y="1825"/>
                    <a:pt x="0" y="2138"/>
                  </a:cubicBezTo>
                  <a:lnTo>
                    <a:pt x="104" y="2712"/>
                  </a:lnTo>
                  <a:cubicBezTo>
                    <a:pt x="209" y="3077"/>
                    <a:pt x="365" y="3390"/>
                    <a:pt x="626" y="3651"/>
                  </a:cubicBezTo>
                  <a:lnTo>
                    <a:pt x="1095" y="3964"/>
                  </a:lnTo>
                  <a:cubicBezTo>
                    <a:pt x="1408" y="4172"/>
                    <a:pt x="1773" y="4277"/>
                    <a:pt x="2138" y="4277"/>
                  </a:cubicBezTo>
                  <a:lnTo>
                    <a:pt x="2191" y="4277"/>
                  </a:lnTo>
                  <a:cubicBezTo>
                    <a:pt x="2451" y="4277"/>
                    <a:pt x="2764" y="4225"/>
                    <a:pt x="3025" y="4120"/>
                  </a:cubicBezTo>
                  <a:cubicBezTo>
                    <a:pt x="3234" y="4016"/>
                    <a:pt x="3494" y="3859"/>
                    <a:pt x="3651" y="3651"/>
                  </a:cubicBezTo>
                  <a:cubicBezTo>
                    <a:pt x="3859" y="3442"/>
                    <a:pt x="4016" y="3234"/>
                    <a:pt x="4120" y="2973"/>
                  </a:cubicBezTo>
                  <a:cubicBezTo>
                    <a:pt x="4225" y="2712"/>
                    <a:pt x="4277" y="2399"/>
                    <a:pt x="4277" y="2138"/>
                  </a:cubicBezTo>
                  <a:lnTo>
                    <a:pt x="4225" y="1565"/>
                  </a:lnTo>
                  <a:cubicBezTo>
                    <a:pt x="4120" y="1200"/>
                    <a:pt x="3912" y="887"/>
                    <a:pt x="3651" y="626"/>
                  </a:cubicBezTo>
                  <a:lnTo>
                    <a:pt x="3234" y="313"/>
                  </a:lnTo>
                  <a:cubicBezTo>
                    <a:pt x="2921" y="104"/>
                    <a:pt x="2503" y="0"/>
                    <a:pt x="213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2658310" y="3477643"/>
              <a:ext cx="79987" cy="77304"/>
            </a:xfrm>
            <a:custGeom>
              <a:avLst/>
              <a:gdLst/>
              <a:ahLst/>
              <a:cxnLst/>
              <a:rect l="l" t="t" r="r" b="b"/>
              <a:pathLst>
                <a:path w="4591" h="4437" extrusionOk="0">
                  <a:moveTo>
                    <a:pt x="2316" y="1"/>
                  </a:moveTo>
                  <a:cubicBezTo>
                    <a:pt x="2051" y="1"/>
                    <a:pt x="1794" y="49"/>
                    <a:pt x="1565" y="125"/>
                  </a:cubicBezTo>
                  <a:cubicBezTo>
                    <a:pt x="1357" y="177"/>
                    <a:pt x="1200" y="282"/>
                    <a:pt x="1096" y="386"/>
                  </a:cubicBezTo>
                  <a:cubicBezTo>
                    <a:pt x="835" y="543"/>
                    <a:pt x="679" y="751"/>
                    <a:pt x="574" y="1012"/>
                  </a:cubicBezTo>
                  <a:lnTo>
                    <a:pt x="418" y="1168"/>
                  </a:lnTo>
                  <a:cubicBezTo>
                    <a:pt x="1" y="1846"/>
                    <a:pt x="1" y="2681"/>
                    <a:pt x="418" y="3359"/>
                  </a:cubicBezTo>
                  <a:cubicBezTo>
                    <a:pt x="627" y="3672"/>
                    <a:pt x="887" y="3933"/>
                    <a:pt x="1200" y="4141"/>
                  </a:cubicBezTo>
                  <a:cubicBezTo>
                    <a:pt x="1409" y="4298"/>
                    <a:pt x="1722" y="4402"/>
                    <a:pt x="1983" y="4402"/>
                  </a:cubicBezTo>
                  <a:cubicBezTo>
                    <a:pt x="2112" y="4423"/>
                    <a:pt x="2242" y="4436"/>
                    <a:pt x="2368" y="4436"/>
                  </a:cubicBezTo>
                  <a:cubicBezTo>
                    <a:pt x="2546" y="4436"/>
                    <a:pt x="2716" y="4411"/>
                    <a:pt x="2869" y="4350"/>
                  </a:cubicBezTo>
                  <a:cubicBezTo>
                    <a:pt x="3234" y="4245"/>
                    <a:pt x="3547" y="4037"/>
                    <a:pt x="3808" y="3776"/>
                  </a:cubicBezTo>
                  <a:cubicBezTo>
                    <a:pt x="4382" y="3255"/>
                    <a:pt x="4590" y="2420"/>
                    <a:pt x="4382" y="1690"/>
                  </a:cubicBezTo>
                  <a:cubicBezTo>
                    <a:pt x="4382" y="1638"/>
                    <a:pt x="4382" y="1533"/>
                    <a:pt x="4329" y="1481"/>
                  </a:cubicBezTo>
                  <a:lnTo>
                    <a:pt x="4121" y="1012"/>
                  </a:lnTo>
                  <a:lnTo>
                    <a:pt x="3808" y="595"/>
                  </a:lnTo>
                  <a:lnTo>
                    <a:pt x="3391" y="230"/>
                  </a:lnTo>
                  <a:cubicBezTo>
                    <a:pt x="3182" y="73"/>
                    <a:pt x="2869" y="21"/>
                    <a:pt x="2608" y="21"/>
                  </a:cubicBezTo>
                  <a:cubicBezTo>
                    <a:pt x="2511" y="7"/>
                    <a:pt x="2413" y="1"/>
                    <a:pt x="231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929100" y="3413490"/>
              <a:ext cx="107235" cy="83611"/>
            </a:xfrm>
            <a:custGeom>
              <a:avLst/>
              <a:gdLst/>
              <a:ahLst/>
              <a:cxnLst/>
              <a:rect l="l" t="t" r="r" b="b"/>
              <a:pathLst>
                <a:path w="6155" h="4799" extrusionOk="0">
                  <a:moveTo>
                    <a:pt x="3078" y="0"/>
                  </a:moveTo>
                  <a:cubicBezTo>
                    <a:pt x="0" y="0"/>
                    <a:pt x="53" y="4798"/>
                    <a:pt x="3078" y="4798"/>
                  </a:cubicBezTo>
                  <a:cubicBezTo>
                    <a:pt x="6155" y="4798"/>
                    <a:pt x="6155" y="0"/>
                    <a:pt x="307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897302" y="3584308"/>
              <a:ext cx="23642" cy="23642"/>
            </a:xfrm>
            <a:custGeom>
              <a:avLst/>
              <a:gdLst/>
              <a:ahLst/>
              <a:cxnLst/>
              <a:rect l="l" t="t" r="r" b="b"/>
              <a:pathLst>
                <a:path w="1357" h="1357" extrusionOk="0">
                  <a:moveTo>
                    <a:pt x="730" y="1"/>
                  </a:moveTo>
                  <a:cubicBezTo>
                    <a:pt x="522" y="1"/>
                    <a:pt x="365" y="105"/>
                    <a:pt x="261" y="210"/>
                  </a:cubicBezTo>
                  <a:cubicBezTo>
                    <a:pt x="0" y="470"/>
                    <a:pt x="0" y="888"/>
                    <a:pt x="261" y="1148"/>
                  </a:cubicBezTo>
                  <a:cubicBezTo>
                    <a:pt x="365" y="1253"/>
                    <a:pt x="522" y="1305"/>
                    <a:pt x="730" y="1357"/>
                  </a:cubicBezTo>
                  <a:cubicBezTo>
                    <a:pt x="887" y="1357"/>
                    <a:pt x="1043" y="1253"/>
                    <a:pt x="1147" y="1148"/>
                  </a:cubicBezTo>
                  <a:cubicBezTo>
                    <a:pt x="1304" y="992"/>
                    <a:pt x="1356" y="835"/>
                    <a:pt x="1356" y="679"/>
                  </a:cubicBezTo>
                  <a:cubicBezTo>
                    <a:pt x="1356" y="522"/>
                    <a:pt x="1304" y="314"/>
                    <a:pt x="1147" y="210"/>
                  </a:cubicBezTo>
                  <a:cubicBezTo>
                    <a:pt x="1043" y="105"/>
                    <a:pt x="887" y="1"/>
                    <a:pt x="730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767361" y="3448006"/>
              <a:ext cx="32719" cy="24566"/>
            </a:xfrm>
            <a:custGeom>
              <a:avLst/>
              <a:gdLst/>
              <a:ahLst/>
              <a:cxnLst/>
              <a:rect l="l" t="t" r="r" b="b"/>
              <a:pathLst>
                <a:path w="1878" h="1410" extrusionOk="0">
                  <a:moveTo>
                    <a:pt x="939" y="1"/>
                  </a:moveTo>
                  <a:cubicBezTo>
                    <a:pt x="0" y="1"/>
                    <a:pt x="0" y="1409"/>
                    <a:pt x="939" y="1409"/>
                  </a:cubicBezTo>
                  <a:cubicBezTo>
                    <a:pt x="1878" y="1409"/>
                    <a:pt x="1878" y="1"/>
                    <a:pt x="939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3038133" y="3215944"/>
              <a:ext cx="51815" cy="52163"/>
            </a:xfrm>
            <a:custGeom>
              <a:avLst/>
              <a:gdLst/>
              <a:ahLst/>
              <a:cxnLst/>
              <a:rect l="l" t="t" r="r" b="b"/>
              <a:pathLst>
                <a:path w="2974" h="2994" extrusionOk="0">
                  <a:moveTo>
                    <a:pt x="1347" y="0"/>
                  </a:moveTo>
                  <a:cubicBezTo>
                    <a:pt x="1197" y="0"/>
                    <a:pt x="1054" y="49"/>
                    <a:pt x="940" y="125"/>
                  </a:cubicBezTo>
                  <a:cubicBezTo>
                    <a:pt x="731" y="177"/>
                    <a:pt x="575" y="282"/>
                    <a:pt x="418" y="438"/>
                  </a:cubicBezTo>
                  <a:cubicBezTo>
                    <a:pt x="262" y="542"/>
                    <a:pt x="157" y="751"/>
                    <a:pt x="105" y="907"/>
                  </a:cubicBezTo>
                  <a:cubicBezTo>
                    <a:pt x="1" y="1116"/>
                    <a:pt x="1" y="1272"/>
                    <a:pt x="1" y="1481"/>
                  </a:cubicBezTo>
                  <a:lnTo>
                    <a:pt x="53" y="1898"/>
                  </a:lnTo>
                  <a:cubicBezTo>
                    <a:pt x="105" y="2159"/>
                    <a:pt x="262" y="2368"/>
                    <a:pt x="418" y="2524"/>
                  </a:cubicBezTo>
                  <a:lnTo>
                    <a:pt x="731" y="2785"/>
                  </a:lnTo>
                  <a:cubicBezTo>
                    <a:pt x="940" y="2941"/>
                    <a:pt x="1200" y="2994"/>
                    <a:pt x="1461" y="2994"/>
                  </a:cubicBezTo>
                  <a:lnTo>
                    <a:pt x="1513" y="2994"/>
                  </a:lnTo>
                  <a:cubicBezTo>
                    <a:pt x="1878" y="2994"/>
                    <a:pt x="2244" y="2837"/>
                    <a:pt x="2556" y="2576"/>
                  </a:cubicBezTo>
                  <a:cubicBezTo>
                    <a:pt x="2713" y="2420"/>
                    <a:pt x="2817" y="2263"/>
                    <a:pt x="2869" y="2055"/>
                  </a:cubicBezTo>
                  <a:cubicBezTo>
                    <a:pt x="2974" y="1898"/>
                    <a:pt x="2974" y="1690"/>
                    <a:pt x="2974" y="1481"/>
                  </a:cubicBezTo>
                  <a:lnTo>
                    <a:pt x="2922" y="1116"/>
                  </a:lnTo>
                  <a:cubicBezTo>
                    <a:pt x="2869" y="855"/>
                    <a:pt x="2713" y="647"/>
                    <a:pt x="2556" y="438"/>
                  </a:cubicBezTo>
                  <a:lnTo>
                    <a:pt x="2244" y="229"/>
                  </a:lnTo>
                  <a:cubicBezTo>
                    <a:pt x="2035" y="73"/>
                    <a:pt x="1774" y="21"/>
                    <a:pt x="1513" y="21"/>
                  </a:cubicBezTo>
                  <a:cubicBezTo>
                    <a:pt x="1457" y="7"/>
                    <a:pt x="1402" y="0"/>
                    <a:pt x="134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3099027" y="3383957"/>
              <a:ext cx="43626" cy="44985"/>
            </a:xfrm>
            <a:custGeom>
              <a:avLst/>
              <a:gdLst/>
              <a:ahLst/>
              <a:cxnLst/>
              <a:rect l="l" t="t" r="r" b="b"/>
              <a:pathLst>
                <a:path w="2504" h="2582" extrusionOk="0">
                  <a:moveTo>
                    <a:pt x="1258" y="0"/>
                  </a:moveTo>
                  <a:cubicBezTo>
                    <a:pt x="1017" y="0"/>
                    <a:pt x="783" y="78"/>
                    <a:pt x="626" y="235"/>
                  </a:cubicBezTo>
                  <a:lnTo>
                    <a:pt x="417" y="496"/>
                  </a:lnTo>
                  <a:lnTo>
                    <a:pt x="209" y="756"/>
                  </a:lnTo>
                  <a:lnTo>
                    <a:pt x="105" y="1069"/>
                  </a:lnTo>
                  <a:cubicBezTo>
                    <a:pt x="0" y="1330"/>
                    <a:pt x="52" y="1591"/>
                    <a:pt x="157" y="1852"/>
                  </a:cubicBezTo>
                  <a:cubicBezTo>
                    <a:pt x="209" y="2060"/>
                    <a:pt x="365" y="2217"/>
                    <a:pt x="522" y="2321"/>
                  </a:cubicBezTo>
                  <a:cubicBezTo>
                    <a:pt x="730" y="2530"/>
                    <a:pt x="991" y="2582"/>
                    <a:pt x="1252" y="2582"/>
                  </a:cubicBezTo>
                  <a:cubicBezTo>
                    <a:pt x="1721" y="2582"/>
                    <a:pt x="2086" y="2373"/>
                    <a:pt x="2295" y="2008"/>
                  </a:cubicBezTo>
                  <a:cubicBezTo>
                    <a:pt x="2451" y="1747"/>
                    <a:pt x="2504" y="1486"/>
                    <a:pt x="2451" y="1226"/>
                  </a:cubicBezTo>
                  <a:cubicBezTo>
                    <a:pt x="2451" y="1121"/>
                    <a:pt x="2451" y="1017"/>
                    <a:pt x="2399" y="913"/>
                  </a:cubicBezTo>
                  <a:cubicBezTo>
                    <a:pt x="2347" y="756"/>
                    <a:pt x="2243" y="600"/>
                    <a:pt x="2139" y="496"/>
                  </a:cubicBezTo>
                  <a:lnTo>
                    <a:pt x="2086" y="496"/>
                  </a:lnTo>
                  <a:lnTo>
                    <a:pt x="1930" y="235"/>
                  </a:lnTo>
                  <a:cubicBezTo>
                    <a:pt x="1747" y="78"/>
                    <a:pt x="1500" y="0"/>
                    <a:pt x="125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3191701" y="3184495"/>
              <a:ext cx="58174" cy="58174"/>
            </a:xfrm>
            <a:custGeom>
              <a:avLst/>
              <a:gdLst/>
              <a:ahLst/>
              <a:cxnLst/>
              <a:rect l="l" t="t" r="r" b="b"/>
              <a:pathLst>
                <a:path w="3339" h="3339" extrusionOk="0">
                  <a:moveTo>
                    <a:pt x="1670" y="0"/>
                  </a:moveTo>
                  <a:cubicBezTo>
                    <a:pt x="1200" y="0"/>
                    <a:pt x="835" y="209"/>
                    <a:pt x="522" y="522"/>
                  </a:cubicBezTo>
                  <a:cubicBezTo>
                    <a:pt x="314" y="626"/>
                    <a:pt x="209" y="835"/>
                    <a:pt x="157" y="1044"/>
                  </a:cubicBezTo>
                  <a:cubicBezTo>
                    <a:pt x="53" y="1200"/>
                    <a:pt x="1" y="1461"/>
                    <a:pt x="1" y="1669"/>
                  </a:cubicBezTo>
                  <a:lnTo>
                    <a:pt x="53" y="2087"/>
                  </a:lnTo>
                  <a:cubicBezTo>
                    <a:pt x="157" y="2399"/>
                    <a:pt x="314" y="2660"/>
                    <a:pt x="522" y="2869"/>
                  </a:cubicBezTo>
                  <a:lnTo>
                    <a:pt x="835" y="3077"/>
                  </a:lnTo>
                  <a:cubicBezTo>
                    <a:pt x="1096" y="3234"/>
                    <a:pt x="1357" y="3338"/>
                    <a:pt x="1670" y="3338"/>
                  </a:cubicBezTo>
                  <a:lnTo>
                    <a:pt x="1670" y="3286"/>
                  </a:lnTo>
                  <a:cubicBezTo>
                    <a:pt x="1726" y="3300"/>
                    <a:pt x="1782" y="3307"/>
                    <a:pt x="1837" y="3307"/>
                  </a:cubicBezTo>
                  <a:cubicBezTo>
                    <a:pt x="1990" y="3307"/>
                    <a:pt x="2143" y="3258"/>
                    <a:pt x="2296" y="3182"/>
                  </a:cubicBezTo>
                  <a:cubicBezTo>
                    <a:pt x="2504" y="3077"/>
                    <a:pt x="2661" y="2973"/>
                    <a:pt x="2817" y="2817"/>
                  </a:cubicBezTo>
                  <a:cubicBezTo>
                    <a:pt x="2974" y="2660"/>
                    <a:pt x="3078" y="2504"/>
                    <a:pt x="3182" y="2295"/>
                  </a:cubicBezTo>
                  <a:cubicBezTo>
                    <a:pt x="3287" y="2087"/>
                    <a:pt x="3339" y="1878"/>
                    <a:pt x="3339" y="1617"/>
                  </a:cubicBezTo>
                  <a:lnTo>
                    <a:pt x="3234" y="1200"/>
                  </a:lnTo>
                  <a:cubicBezTo>
                    <a:pt x="3182" y="939"/>
                    <a:pt x="3026" y="678"/>
                    <a:pt x="2817" y="470"/>
                  </a:cubicBezTo>
                  <a:lnTo>
                    <a:pt x="2504" y="209"/>
                  </a:lnTo>
                  <a:cubicBezTo>
                    <a:pt x="2243" y="53"/>
                    <a:pt x="1931" y="0"/>
                    <a:pt x="1670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3041775" y="3059099"/>
              <a:ext cx="44549" cy="33625"/>
            </a:xfrm>
            <a:custGeom>
              <a:avLst/>
              <a:gdLst/>
              <a:ahLst/>
              <a:cxnLst/>
              <a:rect l="l" t="t" r="r" b="b"/>
              <a:pathLst>
                <a:path w="2557" h="1930" extrusionOk="0">
                  <a:moveTo>
                    <a:pt x="1304" y="0"/>
                  </a:moveTo>
                  <a:cubicBezTo>
                    <a:pt x="1" y="0"/>
                    <a:pt x="1" y="1930"/>
                    <a:pt x="1304" y="1930"/>
                  </a:cubicBezTo>
                  <a:cubicBezTo>
                    <a:pt x="2556" y="1930"/>
                    <a:pt x="2556" y="0"/>
                    <a:pt x="130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3163545" y="3052739"/>
              <a:ext cx="23642" cy="24548"/>
            </a:xfrm>
            <a:custGeom>
              <a:avLst/>
              <a:gdLst/>
              <a:ahLst/>
              <a:cxnLst/>
              <a:rect l="l" t="t" r="r" b="b"/>
              <a:pathLst>
                <a:path w="1357" h="1409" extrusionOk="0">
                  <a:moveTo>
                    <a:pt x="522" y="0"/>
                  </a:moveTo>
                  <a:cubicBezTo>
                    <a:pt x="417" y="0"/>
                    <a:pt x="313" y="0"/>
                    <a:pt x="209" y="105"/>
                  </a:cubicBezTo>
                  <a:cubicBezTo>
                    <a:pt x="104" y="157"/>
                    <a:pt x="52" y="209"/>
                    <a:pt x="52" y="313"/>
                  </a:cubicBezTo>
                  <a:cubicBezTo>
                    <a:pt x="0" y="417"/>
                    <a:pt x="0" y="574"/>
                    <a:pt x="52" y="678"/>
                  </a:cubicBezTo>
                  <a:lnTo>
                    <a:pt x="67" y="750"/>
                  </a:lnTo>
                  <a:lnTo>
                    <a:pt x="67" y="750"/>
                  </a:lnTo>
                  <a:cubicBezTo>
                    <a:pt x="70" y="810"/>
                    <a:pt x="83" y="875"/>
                    <a:pt x="104" y="939"/>
                  </a:cubicBezTo>
                  <a:cubicBezTo>
                    <a:pt x="157" y="1043"/>
                    <a:pt x="209" y="1148"/>
                    <a:pt x="261" y="1200"/>
                  </a:cubicBezTo>
                  <a:cubicBezTo>
                    <a:pt x="417" y="1304"/>
                    <a:pt x="574" y="1408"/>
                    <a:pt x="730" y="1408"/>
                  </a:cubicBezTo>
                  <a:lnTo>
                    <a:pt x="678" y="1356"/>
                  </a:lnTo>
                  <a:cubicBezTo>
                    <a:pt x="887" y="1356"/>
                    <a:pt x="1147" y="1252"/>
                    <a:pt x="1252" y="1043"/>
                  </a:cubicBezTo>
                  <a:cubicBezTo>
                    <a:pt x="1304" y="939"/>
                    <a:pt x="1356" y="835"/>
                    <a:pt x="1356" y="730"/>
                  </a:cubicBezTo>
                  <a:cubicBezTo>
                    <a:pt x="1356" y="626"/>
                    <a:pt x="1304" y="522"/>
                    <a:pt x="1252" y="417"/>
                  </a:cubicBezTo>
                  <a:cubicBezTo>
                    <a:pt x="1200" y="313"/>
                    <a:pt x="1095" y="261"/>
                    <a:pt x="1043" y="157"/>
                  </a:cubicBezTo>
                  <a:lnTo>
                    <a:pt x="835" y="52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3439771" y="2516605"/>
              <a:ext cx="44549" cy="36361"/>
            </a:xfrm>
            <a:custGeom>
              <a:avLst/>
              <a:gdLst/>
              <a:ahLst/>
              <a:cxnLst/>
              <a:rect l="l" t="t" r="r" b="b"/>
              <a:pathLst>
                <a:path w="2557" h="2087" extrusionOk="0">
                  <a:moveTo>
                    <a:pt x="1305" y="1"/>
                  </a:moveTo>
                  <a:cubicBezTo>
                    <a:pt x="1" y="105"/>
                    <a:pt x="1" y="1983"/>
                    <a:pt x="1305" y="2087"/>
                  </a:cubicBezTo>
                  <a:cubicBezTo>
                    <a:pt x="2556" y="1983"/>
                    <a:pt x="2556" y="105"/>
                    <a:pt x="1305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3084479" y="2624735"/>
              <a:ext cx="62721" cy="48191"/>
            </a:xfrm>
            <a:custGeom>
              <a:avLst/>
              <a:gdLst/>
              <a:ahLst/>
              <a:cxnLst/>
              <a:rect l="l" t="t" r="r" b="b"/>
              <a:pathLst>
                <a:path w="3600" h="2766" extrusionOk="0">
                  <a:moveTo>
                    <a:pt x="1826" y="1"/>
                  </a:moveTo>
                  <a:cubicBezTo>
                    <a:pt x="1" y="1"/>
                    <a:pt x="1" y="2765"/>
                    <a:pt x="1826" y="2765"/>
                  </a:cubicBezTo>
                  <a:cubicBezTo>
                    <a:pt x="3599" y="2765"/>
                    <a:pt x="3599" y="1"/>
                    <a:pt x="1826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2751907" y="3117258"/>
              <a:ext cx="63627" cy="49079"/>
            </a:xfrm>
            <a:custGeom>
              <a:avLst/>
              <a:gdLst/>
              <a:ahLst/>
              <a:cxnLst/>
              <a:rect l="l" t="t" r="r" b="b"/>
              <a:pathLst>
                <a:path w="3652" h="2817" extrusionOk="0">
                  <a:moveTo>
                    <a:pt x="1826" y="0"/>
                  </a:moveTo>
                  <a:cubicBezTo>
                    <a:pt x="0" y="0"/>
                    <a:pt x="0" y="2816"/>
                    <a:pt x="1826" y="2816"/>
                  </a:cubicBezTo>
                  <a:cubicBezTo>
                    <a:pt x="3651" y="2816"/>
                    <a:pt x="3651" y="0"/>
                    <a:pt x="1826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7" name="Google Shape;717;p26"/>
            <p:cNvSpPr txBox="1"/>
            <p:nvPr/>
          </p:nvSpPr>
          <p:spPr>
            <a:xfrm rot="1217782">
              <a:off x="2495953" y="2485193"/>
              <a:ext cx="735997" cy="1040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sp>
          <p:nvSpPr>
            <p:cNvPr id="718" name="Google Shape;718;p26"/>
            <p:cNvSpPr txBox="1"/>
            <p:nvPr/>
          </p:nvSpPr>
          <p:spPr>
            <a:xfrm rot="-898955">
              <a:off x="5981031" y="2351361"/>
              <a:ext cx="735711" cy="1040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01</a:t>
              </a:r>
              <a:endParaRPr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sp>
          <p:nvSpPr>
            <p:cNvPr id="719" name="Google Shape;719;p26"/>
            <p:cNvSpPr txBox="1"/>
            <p:nvPr/>
          </p:nvSpPr>
          <p:spPr>
            <a:xfrm rot="149982">
              <a:off x="4798380" y="1584427"/>
              <a:ext cx="736000" cy="1040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sp>
          <p:nvSpPr>
            <p:cNvPr id="720" name="Google Shape;720;p26"/>
            <p:cNvSpPr txBox="1"/>
            <p:nvPr/>
          </p:nvSpPr>
          <p:spPr>
            <a:xfrm rot="-900309">
              <a:off x="3642302" y="2809185"/>
              <a:ext cx="735789" cy="1040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437D6BD8-4F03-466B-805A-4F9130B38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91" y="3642337"/>
            <a:ext cx="3543795" cy="12479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5CE1A8E-5D79-4C07-ABAD-F5B807946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7" y="256248"/>
            <a:ext cx="1371759" cy="14869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C72CF5E-413B-4080-A493-91DD9873A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25" y="645605"/>
            <a:ext cx="3534268" cy="13146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D3BD479-8E30-4BF0-A2FB-91AD3263D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24" y="3723361"/>
            <a:ext cx="2681007" cy="12955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9" name="Google Shape;1692;p41">
            <a:extLst>
              <a:ext uri="{FF2B5EF4-FFF2-40B4-BE49-F238E27FC236}">
                <a16:creationId xmlns:a16="http://schemas.microsoft.com/office/drawing/2014/main" id="{EBE8C28D-46ED-442B-A9EE-AFA5E6328605}"/>
              </a:ext>
            </a:extLst>
          </p:cNvPr>
          <p:cNvSpPr/>
          <p:nvPr/>
        </p:nvSpPr>
        <p:spPr>
          <a:xfrm>
            <a:off x="7222325" y="799341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Google Shape;1692;p41">
            <a:extLst>
              <a:ext uri="{FF2B5EF4-FFF2-40B4-BE49-F238E27FC236}">
                <a16:creationId xmlns:a16="http://schemas.microsoft.com/office/drawing/2014/main" id="{34A1676B-922E-485F-A1FD-F205818B0FB1}"/>
              </a:ext>
            </a:extLst>
          </p:cNvPr>
          <p:cNvSpPr/>
          <p:nvPr/>
        </p:nvSpPr>
        <p:spPr>
          <a:xfrm>
            <a:off x="8732522" y="4699653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Google Shape;1692;p41">
            <a:extLst>
              <a:ext uri="{FF2B5EF4-FFF2-40B4-BE49-F238E27FC236}">
                <a16:creationId xmlns:a16="http://schemas.microsoft.com/office/drawing/2014/main" id="{5B6C4CB8-8CCA-40E1-8E13-458A9DA8CD5C}"/>
              </a:ext>
            </a:extLst>
          </p:cNvPr>
          <p:cNvSpPr/>
          <p:nvPr/>
        </p:nvSpPr>
        <p:spPr>
          <a:xfrm>
            <a:off x="3867298" y="1102998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Google Shape;1692;p41">
            <a:extLst>
              <a:ext uri="{FF2B5EF4-FFF2-40B4-BE49-F238E27FC236}">
                <a16:creationId xmlns:a16="http://schemas.microsoft.com/office/drawing/2014/main" id="{F7C60586-B5B7-4959-BB50-71D9C247D723}"/>
              </a:ext>
            </a:extLst>
          </p:cNvPr>
          <p:cNvSpPr/>
          <p:nvPr/>
        </p:nvSpPr>
        <p:spPr>
          <a:xfrm>
            <a:off x="2618086" y="4183221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Google Shape;491;p23">
            <a:extLst>
              <a:ext uri="{FF2B5EF4-FFF2-40B4-BE49-F238E27FC236}">
                <a16:creationId xmlns:a16="http://schemas.microsoft.com/office/drawing/2014/main" id="{E4C5DCE1-877D-4AC2-B339-3385F9C7E6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9654" y="102587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7"/>
          <p:cNvGrpSpPr/>
          <p:nvPr/>
        </p:nvGrpSpPr>
        <p:grpSpPr>
          <a:xfrm>
            <a:off x="132677" y="333704"/>
            <a:ext cx="2014381" cy="1319599"/>
            <a:chOff x="457205" y="1286952"/>
            <a:chExt cx="2014381" cy="1319599"/>
          </a:xfrm>
        </p:grpSpPr>
        <p:sp>
          <p:nvSpPr>
            <p:cNvPr id="739" name="Google Shape;739;p27"/>
            <p:cNvSpPr/>
            <p:nvPr/>
          </p:nvSpPr>
          <p:spPr>
            <a:xfrm rot="-5400000">
              <a:off x="1525650" y="1814522"/>
              <a:ext cx="309769" cy="149903"/>
            </a:xfrm>
            <a:custGeom>
              <a:avLst/>
              <a:gdLst/>
              <a:ahLst/>
              <a:cxnLst/>
              <a:rect l="l" t="t" r="r" b="b"/>
              <a:pathLst>
                <a:path w="27143" h="13135" extrusionOk="0">
                  <a:moveTo>
                    <a:pt x="467" y="9865"/>
                  </a:moveTo>
                  <a:lnTo>
                    <a:pt x="467" y="9865"/>
                  </a:lnTo>
                  <a:cubicBezTo>
                    <a:pt x="876" y="11850"/>
                    <a:pt x="2919" y="13134"/>
                    <a:pt x="4904" y="12667"/>
                  </a:cubicBezTo>
                  <a:lnTo>
                    <a:pt x="23874" y="7764"/>
                  </a:lnTo>
                  <a:cubicBezTo>
                    <a:pt x="25917" y="7239"/>
                    <a:pt x="27143" y="5254"/>
                    <a:pt x="26734" y="3269"/>
                  </a:cubicBezTo>
                  <a:lnTo>
                    <a:pt x="26734" y="3269"/>
                  </a:lnTo>
                  <a:cubicBezTo>
                    <a:pt x="26267" y="1226"/>
                    <a:pt x="24283" y="1"/>
                    <a:pt x="22240" y="468"/>
                  </a:cubicBezTo>
                  <a:lnTo>
                    <a:pt x="3269" y="5371"/>
                  </a:lnTo>
                  <a:cubicBezTo>
                    <a:pt x="1285" y="5838"/>
                    <a:pt x="0" y="7822"/>
                    <a:pt x="467" y="9865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7"/>
            <p:cNvSpPr/>
            <p:nvPr/>
          </p:nvSpPr>
          <p:spPr>
            <a:xfrm rot="-5400000">
              <a:off x="1437720" y="1843167"/>
              <a:ext cx="313102" cy="103934"/>
            </a:xfrm>
            <a:custGeom>
              <a:avLst/>
              <a:gdLst/>
              <a:ahLst/>
              <a:cxnLst/>
              <a:rect l="l" t="t" r="r" b="b"/>
              <a:pathLst>
                <a:path w="27435" h="9107" extrusionOk="0">
                  <a:moveTo>
                    <a:pt x="234" y="3561"/>
                  </a:moveTo>
                  <a:lnTo>
                    <a:pt x="234" y="3561"/>
                  </a:lnTo>
                  <a:cubicBezTo>
                    <a:pt x="0" y="5604"/>
                    <a:pt x="1518" y="7472"/>
                    <a:pt x="3619" y="7647"/>
                  </a:cubicBezTo>
                  <a:lnTo>
                    <a:pt x="23173" y="8931"/>
                  </a:lnTo>
                  <a:cubicBezTo>
                    <a:pt x="25216" y="9106"/>
                    <a:pt x="26968" y="7647"/>
                    <a:pt x="27201" y="5604"/>
                  </a:cubicBezTo>
                  <a:lnTo>
                    <a:pt x="27201" y="5604"/>
                  </a:lnTo>
                  <a:cubicBezTo>
                    <a:pt x="27435" y="3561"/>
                    <a:pt x="25917" y="1693"/>
                    <a:pt x="23874" y="1518"/>
                  </a:cubicBezTo>
                  <a:lnTo>
                    <a:pt x="4378" y="176"/>
                  </a:lnTo>
                  <a:cubicBezTo>
                    <a:pt x="2277" y="1"/>
                    <a:pt x="467" y="1518"/>
                    <a:pt x="234" y="3561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 rot="-5400000">
              <a:off x="1344806" y="1644323"/>
              <a:ext cx="327756" cy="391038"/>
            </a:xfrm>
            <a:custGeom>
              <a:avLst/>
              <a:gdLst/>
              <a:ahLst/>
              <a:cxnLst/>
              <a:rect l="l" t="t" r="r" b="b"/>
              <a:pathLst>
                <a:path w="28719" h="34264" extrusionOk="0">
                  <a:moveTo>
                    <a:pt x="24574" y="0"/>
                  </a:moveTo>
                  <a:lnTo>
                    <a:pt x="28718" y="23874"/>
                  </a:lnTo>
                  <a:lnTo>
                    <a:pt x="12316" y="34264"/>
                  </a:lnTo>
                  <a:lnTo>
                    <a:pt x="0" y="31637"/>
                  </a:lnTo>
                  <a:lnTo>
                    <a:pt x="11908" y="2627"/>
                  </a:ln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 rot="-5400000">
              <a:off x="1142631" y="1665311"/>
              <a:ext cx="321102" cy="313102"/>
            </a:xfrm>
            <a:custGeom>
              <a:avLst/>
              <a:gdLst/>
              <a:ahLst/>
              <a:cxnLst/>
              <a:rect l="l" t="t" r="r" b="b"/>
              <a:pathLst>
                <a:path w="28136" h="27435" extrusionOk="0">
                  <a:moveTo>
                    <a:pt x="22415" y="20605"/>
                  </a:moveTo>
                  <a:cubicBezTo>
                    <a:pt x="28135" y="15294"/>
                    <a:pt x="23174" y="4203"/>
                    <a:pt x="17979" y="2102"/>
                  </a:cubicBezTo>
                  <a:cubicBezTo>
                    <a:pt x="12784" y="0"/>
                    <a:pt x="6655" y="4145"/>
                    <a:pt x="3328" y="11208"/>
                  </a:cubicBezTo>
                  <a:cubicBezTo>
                    <a:pt x="1" y="18329"/>
                    <a:pt x="3445" y="25392"/>
                    <a:pt x="6247" y="26442"/>
                  </a:cubicBezTo>
                  <a:cubicBezTo>
                    <a:pt x="9048" y="27435"/>
                    <a:pt x="16695" y="25859"/>
                    <a:pt x="22415" y="20605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 rot="-5400000">
              <a:off x="1375776" y="1515433"/>
              <a:ext cx="147906" cy="365063"/>
            </a:xfrm>
            <a:custGeom>
              <a:avLst/>
              <a:gdLst/>
              <a:ahLst/>
              <a:cxnLst/>
              <a:rect l="l" t="t" r="r" b="b"/>
              <a:pathLst>
                <a:path w="12960" h="31988" extrusionOk="0">
                  <a:moveTo>
                    <a:pt x="4145" y="0"/>
                  </a:moveTo>
                  <a:lnTo>
                    <a:pt x="4145" y="0"/>
                  </a:lnTo>
                  <a:cubicBezTo>
                    <a:pt x="2102" y="0"/>
                    <a:pt x="1" y="1752"/>
                    <a:pt x="410" y="3736"/>
                  </a:cubicBezTo>
                  <a:lnTo>
                    <a:pt x="5488" y="28252"/>
                  </a:lnTo>
                  <a:cubicBezTo>
                    <a:pt x="5955" y="30236"/>
                    <a:pt x="7181" y="31988"/>
                    <a:pt x="9224" y="31988"/>
                  </a:cubicBezTo>
                  <a:lnTo>
                    <a:pt x="9224" y="31988"/>
                  </a:lnTo>
                  <a:cubicBezTo>
                    <a:pt x="11325" y="31988"/>
                    <a:pt x="12959" y="30295"/>
                    <a:pt x="12959" y="28252"/>
                  </a:cubicBezTo>
                  <a:lnTo>
                    <a:pt x="7881" y="3736"/>
                  </a:lnTo>
                  <a:cubicBezTo>
                    <a:pt x="7472" y="1752"/>
                    <a:pt x="6188" y="0"/>
                    <a:pt x="4145" y="0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 rot="-5400000">
              <a:off x="1570282" y="1588043"/>
              <a:ext cx="193864" cy="255138"/>
            </a:xfrm>
            <a:custGeom>
              <a:avLst/>
              <a:gdLst/>
              <a:ahLst/>
              <a:cxnLst/>
              <a:rect l="l" t="t" r="r" b="b"/>
              <a:pathLst>
                <a:path w="16987" h="22356" extrusionOk="0">
                  <a:moveTo>
                    <a:pt x="2452" y="21364"/>
                  </a:moveTo>
                  <a:lnTo>
                    <a:pt x="2452" y="21364"/>
                  </a:lnTo>
                  <a:cubicBezTo>
                    <a:pt x="4261" y="22356"/>
                    <a:pt x="6538" y="21655"/>
                    <a:pt x="7589" y="19904"/>
                  </a:cubicBezTo>
                  <a:lnTo>
                    <a:pt x="15994" y="6129"/>
                  </a:lnTo>
                  <a:cubicBezTo>
                    <a:pt x="16986" y="4319"/>
                    <a:pt x="16344" y="1985"/>
                    <a:pt x="14535" y="1051"/>
                  </a:cubicBezTo>
                  <a:lnTo>
                    <a:pt x="14535" y="1051"/>
                  </a:lnTo>
                  <a:cubicBezTo>
                    <a:pt x="12725" y="0"/>
                    <a:pt x="10390" y="642"/>
                    <a:pt x="9398" y="2452"/>
                  </a:cubicBezTo>
                  <a:lnTo>
                    <a:pt x="1051" y="16227"/>
                  </a:lnTo>
                  <a:cubicBezTo>
                    <a:pt x="0" y="18036"/>
                    <a:pt x="642" y="20313"/>
                    <a:pt x="2452" y="2136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 rot="-5400000">
              <a:off x="1645881" y="1778887"/>
              <a:ext cx="300445" cy="186537"/>
            </a:xfrm>
            <a:custGeom>
              <a:avLst/>
              <a:gdLst/>
              <a:ahLst/>
              <a:cxnLst/>
              <a:rect l="l" t="t" r="r" b="b"/>
              <a:pathLst>
                <a:path w="26326" h="16345" extrusionOk="0">
                  <a:moveTo>
                    <a:pt x="701" y="13484"/>
                  </a:moveTo>
                  <a:lnTo>
                    <a:pt x="701" y="13484"/>
                  </a:lnTo>
                  <a:cubicBezTo>
                    <a:pt x="1460" y="15411"/>
                    <a:pt x="3620" y="16345"/>
                    <a:pt x="5546" y="15586"/>
                  </a:cubicBezTo>
                  <a:lnTo>
                    <a:pt x="23524" y="7764"/>
                  </a:lnTo>
                  <a:cubicBezTo>
                    <a:pt x="25392" y="6947"/>
                    <a:pt x="26326" y="4787"/>
                    <a:pt x="25625" y="2919"/>
                  </a:cubicBezTo>
                  <a:lnTo>
                    <a:pt x="25625" y="2919"/>
                  </a:lnTo>
                  <a:cubicBezTo>
                    <a:pt x="24867" y="993"/>
                    <a:pt x="22648" y="1"/>
                    <a:pt x="20781" y="818"/>
                  </a:cubicBezTo>
                  <a:lnTo>
                    <a:pt x="2802" y="8640"/>
                  </a:lnTo>
                  <a:cubicBezTo>
                    <a:pt x="935" y="9398"/>
                    <a:pt x="1" y="11558"/>
                    <a:pt x="701" y="1348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 rot="-5400000">
              <a:off x="1286182" y="1624341"/>
              <a:ext cx="317770" cy="338415"/>
            </a:xfrm>
            <a:custGeom>
              <a:avLst/>
              <a:gdLst/>
              <a:ahLst/>
              <a:cxnLst/>
              <a:rect l="l" t="t" r="r" b="b"/>
              <a:pathLst>
                <a:path w="27844" h="29653" extrusionOk="0">
                  <a:moveTo>
                    <a:pt x="17220" y="29653"/>
                  </a:moveTo>
                  <a:cubicBezTo>
                    <a:pt x="17103" y="27726"/>
                    <a:pt x="15761" y="20839"/>
                    <a:pt x="12784" y="17628"/>
                  </a:cubicBezTo>
                  <a:cubicBezTo>
                    <a:pt x="10157" y="14943"/>
                    <a:pt x="5954" y="15468"/>
                    <a:pt x="4904" y="18737"/>
                  </a:cubicBezTo>
                  <a:cubicBezTo>
                    <a:pt x="3620" y="22706"/>
                    <a:pt x="1" y="14535"/>
                    <a:pt x="2219" y="8172"/>
                  </a:cubicBezTo>
                  <a:cubicBezTo>
                    <a:pt x="3970" y="3152"/>
                    <a:pt x="11558" y="0"/>
                    <a:pt x="11558" y="0"/>
                  </a:cubicBezTo>
                  <a:lnTo>
                    <a:pt x="23057" y="8989"/>
                  </a:lnTo>
                  <a:cubicBezTo>
                    <a:pt x="23057" y="8989"/>
                    <a:pt x="27843" y="22940"/>
                    <a:pt x="17220" y="29653"/>
                  </a:cubicBezTo>
                  <a:close/>
                </a:path>
              </a:pathLst>
            </a:custGeom>
            <a:solidFill>
              <a:srgbClr val="F9CBA4"/>
            </a:solidFill>
            <a:ln w="4375" cap="flat" cmpd="sng">
              <a:solidFill>
                <a:srgbClr val="F9CBA4"/>
              </a:solidFill>
              <a:prstDash val="solid"/>
              <a:miter lim="583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 rot="-5400000">
              <a:off x="965118" y="1609021"/>
              <a:ext cx="237163" cy="412368"/>
            </a:xfrm>
            <a:custGeom>
              <a:avLst/>
              <a:gdLst/>
              <a:ahLst/>
              <a:cxnLst/>
              <a:rect l="l" t="t" r="r" b="b"/>
              <a:pathLst>
                <a:path w="20781" h="36133" extrusionOk="0">
                  <a:moveTo>
                    <a:pt x="1" y="36132"/>
                  </a:moveTo>
                  <a:lnTo>
                    <a:pt x="118" y="4028"/>
                  </a:lnTo>
                  <a:lnTo>
                    <a:pt x="12142" y="1"/>
                  </a:lnTo>
                  <a:lnTo>
                    <a:pt x="20781" y="12317"/>
                  </a:lnTo>
                  <a:lnTo>
                    <a:pt x="20722" y="3508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 rot="-5400000">
              <a:off x="642059" y="1474460"/>
              <a:ext cx="311105" cy="680813"/>
            </a:xfrm>
            <a:custGeom>
              <a:avLst/>
              <a:gdLst/>
              <a:ahLst/>
              <a:cxnLst/>
              <a:rect l="l" t="t" r="r" b="b"/>
              <a:pathLst>
                <a:path w="27260" h="59655" extrusionOk="0">
                  <a:moveTo>
                    <a:pt x="1" y="59421"/>
                  </a:moveTo>
                  <a:lnTo>
                    <a:pt x="1" y="0"/>
                  </a:lnTo>
                  <a:lnTo>
                    <a:pt x="27260" y="0"/>
                  </a:lnTo>
                  <a:lnTo>
                    <a:pt x="27260" y="5965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 flipH="1">
              <a:off x="1542300" y="2450656"/>
              <a:ext cx="929286" cy="15589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 flipH="1">
              <a:off x="1560948" y="2469303"/>
              <a:ext cx="910638" cy="11858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 flipH="1">
              <a:off x="1542300" y="1286952"/>
              <a:ext cx="929286" cy="1241714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 flipH="1">
              <a:off x="1620266" y="1286952"/>
              <a:ext cx="36646" cy="1182426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 flipH="1">
              <a:off x="1762793" y="1945075"/>
              <a:ext cx="598220" cy="365725"/>
            </a:xfrm>
            <a:custGeom>
              <a:avLst/>
              <a:gdLst/>
              <a:ahLst/>
              <a:cxnLst/>
              <a:rect l="l" t="t" r="r" b="b"/>
              <a:pathLst>
                <a:path w="52418" h="32046" extrusionOk="0">
                  <a:moveTo>
                    <a:pt x="0" y="32046"/>
                  </a:moveTo>
                  <a:lnTo>
                    <a:pt x="52417" y="31871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76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 flipH="1">
              <a:off x="1762793" y="1768556"/>
              <a:ext cx="598220" cy="119249"/>
            </a:xfrm>
            <a:custGeom>
              <a:avLst/>
              <a:gdLst/>
              <a:ahLst/>
              <a:cxnLst/>
              <a:rect l="l" t="t" r="r" b="b"/>
              <a:pathLst>
                <a:path w="52418" h="10449" extrusionOk="0">
                  <a:moveTo>
                    <a:pt x="0" y="10448"/>
                  </a:moveTo>
                  <a:lnTo>
                    <a:pt x="52417" y="10273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C76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 flipH="1">
              <a:off x="1762793" y="1490779"/>
              <a:ext cx="597558" cy="41987"/>
            </a:xfrm>
            <a:custGeom>
              <a:avLst/>
              <a:gdLst/>
              <a:ahLst/>
              <a:cxnLst/>
              <a:rect l="l" t="t" r="r" b="b"/>
              <a:pathLst>
                <a:path w="52360" h="3679" extrusionOk="0">
                  <a:moveTo>
                    <a:pt x="1" y="3678"/>
                  </a:moveTo>
                  <a:lnTo>
                    <a:pt x="52359" y="3503"/>
                  </a:lnTo>
                  <a:lnTo>
                    <a:pt x="52359" y="1"/>
                  </a:lnTo>
                  <a:lnTo>
                    <a:pt x="1" y="117"/>
                  </a:lnTo>
                  <a:close/>
                </a:path>
              </a:pathLst>
            </a:custGeom>
            <a:solidFill>
              <a:srgbClr val="C76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 rot="-5400000">
              <a:off x="1395765" y="1743245"/>
              <a:ext cx="179210" cy="407038"/>
            </a:xfrm>
            <a:custGeom>
              <a:avLst/>
              <a:gdLst/>
              <a:ahLst/>
              <a:cxnLst/>
              <a:rect l="l" t="t" r="r" b="b"/>
              <a:pathLst>
                <a:path w="15703" h="35666" extrusionOk="0">
                  <a:moveTo>
                    <a:pt x="12142" y="701"/>
                  </a:moveTo>
                  <a:lnTo>
                    <a:pt x="12142" y="701"/>
                  </a:lnTo>
                  <a:cubicBezTo>
                    <a:pt x="9866" y="1"/>
                    <a:pt x="7239" y="1226"/>
                    <a:pt x="6655" y="3561"/>
                  </a:cubicBezTo>
                  <a:lnTo>
                    <a:pt x="643" y="29419"/>
                  </a:lnTo>
                  <a:cubicBezTo>
                    <a:pt x="1" y="31696"/>
                    <a:pt x="1227" y="34147"/>
                    <a:pt x="3503" y="34906"/>
                  </a:cubicBezTo>
                  <a:lnTo>
                    <a:pt x="3503" y="34906"/>
                  </a:lnTo>
                  <a:cubicBezTo>
                    <a:pt x="5780" y="35665"/>
                    <a:pt x="8290" y="34381"/>
                    <a:pt x="8990" y="32104"/>
                  </a:cubicBezTo>
                  <a:lnTo>
                    <a:pt x="15061" y="6246"/>
                  </a:lnTo>
                  <a:cubicBezTo>
                    <a:pt x="15703" y="3911"/>
                    <a:pt x="14418" y="1460"/>
                    <a:pt x="12142" y="701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27"/>
          <p:cNvGrpSpPr/>
          <p:nvPr/>
        </p:nvGrpSpPr>
        <p:grpSpPr>
          <a:xfrm>
            <a:off x="152006" y="3665030"/>
            <a:ext cx="2014381" cy="1319599"/>
            <a:chOff x="457205" y="3373906"/>
            <a:chExt cx="2014381" cy="1319599"/>
          </a:xfrm>
        </p:grpSpPr>
        <p:sp>
          <p:nvSpPr>
            <p:cNvPr id="761" name="Google Shape;761;p27"/>
            <p:cNvSpPr/>
            <p:nvPr/>
          </p:nvSpPr>
          <p:spPr>
            <a:xfrm rot="-5400000">
              <a:off x="1525650" y="3901476"/>
              <a:ext cx="309769" cy="149903"/>
            </a:xfrm>
            <a:custGeom>
              <a:avLst/>
              <a:gdLst/>
              <a:ahLst/>
              <a:cxnLst/>
              <a:rect l="l" t="t" r="r" b="b"/>
              <a:pathLst>
                <a:path w="27143" h="13135" extrusionOk="0">
                  <a:moveTo>
                    <a:pt x="467" y="9865"/>
                  </a:moveTo>
                  <a:lnTo>
                    <a:pt x="467" y="9865"/>
                  </a:lnTo>
                  <a:cubicBezTo>
                    <a:pt x="876" y="11850"/>
                    <a:pt x="2919" y="13134"/>
                    <a:pt x="4904" y="12667"/>
                  </a:cubicBezTo>
                  <a:lnTo>
                    <a:pt x="23874" y="7764"/>
                  </a:lnTo>
                  <a:cubicBezTo>
                    <a:pt x="25917" y="7239"/>
                    <a:pt x="27143" y="5254"/>
                    <a:pt x="26734" y="3269"/>
                  </a:cubicBezTo>
                  <a:lnTo>
                    <a:pt x="26734" y="3269"/>
                  </a:lnTo>
                  <a:cubicBezTo>
                    <a:pt x="26267" y="1226"/>
                    <a:pt x="24283" y="1"/>
                    <a:pt x="22240" y="468"/>
                  </a:cubicBezTo>
                  <a:lnTo>
                    <a:pt x="3269" y="5371"/>
                  </a:lnTo>
                  <a:cubicBezTo>
                    <a:pt x="1285" y="5838"/>
                    <a:pt x="0" y="7822"/>
                    <a:pt x="467" y="9865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 rot="-5400000">
              <a:off x="1437720" y="3930121"/>
              <a:ext cx="313102" cy="103934"/>
            </a:xfrm>
            <a:custGeom>
              <a:avLst/>
              <a:gdLst/>
              <a:ahLst/>
              <a:cxnLst/>
              <a:rect l="l" t="t" r="r" b="b"/>
              <a:pathLst>
                <a:path w="27435" h="9107" extrusionOk="0">
                  <a:moveTo>
                    <a:pt x="234" y="3561"/>
                  </a:moveTo>
                  <a:lnTo>
                    <a:pt x="234" y="3561"/>
                  </a:lnTo>
                  <a:cubicBezTo>
                    <a:pt x="0" y="5604"/>
                    <a:pt x="1518" y="7472"/>
                    <a:pt x="3619" y="7647"/>
                  </a:cubicBezTo>
                  <a:lnTo>
                    <a:pt x="23173" y="8931"/>
                  </a:lnTo>
                  <a:cubicBezTo>
                    <a:pt x="25216" y="9106"/>
                    <a:pt x="26968" y="7647"/>
                    <a:pt x="27201" y="5604"/>
                  </a:cubicBezTo>
                  <a:lnTo>
                    <a:pt x="27201" y="5604"/>
                  </a:lnTo>
                  <a:cubicBezTo>
                    <a:pt x="27435" y="3561"/>
                    <a:pt x="25917" y="1693"/>
                    <a:pt x="23874" y="1518"/>
                  </a:cubicBezTo>
                  <a:lnTo>
                    <a:pt x="4378" y="176"/>
                  </a:lnTo>
                  <a:cubicBezTo>
                    <a:pt x="2277" y="1"/>
                    <a:pt x="467" y="1518"/>
                    <a:pt x="234" y="3561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 rot="-5400000">
              <a:off x="1344806" y="3731277"/>
              <a:ext cx="327756" cy="391038"/>
            </a:xfrm>
            <a:custGeom>
              <a:avLst/>
              <a:gdLst/>
              <a:ahLst/>
              <a:cxnLst/>
              <a:rect l="l" t="t" r="r" b="b"/>
              <a:pathLst>
                <a:path w="28719" h="34264" extrusionOk="0">
                  <a:moveTo>
                    <a:pt x="24574" y="0"/>
                  </a:moveTo>
                  <a:lnTo>
                    <a:pt x="28718" y="23874"/>
                  </a:lnTo>
                  <a:lnTo>
                    <a:pt x="12316" y="34264"/>
                  </a:lnTo>
                  <a:lnTo>
                    <a:pt x="0" y="31637"/>
                  </a:lnTo>
                  <a:lnTo>
                    <a:pt x="11908" y="2627"/>
                  </a:ln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 rot="-5400000">
              <a:off x="1142631" y="3752266"/>
              <a:ext cx="321102" cy="313102"/>
            </a:xfrm>
            <a:custGeom>
              <a:avLst/>
              <a:gdLst/>
              <a:ahLst/>
              <a:cxnLst/>
              <a:rect l="l" t="t" r="r" b="b"/>
              <a:pathLst>
                <a:path w="28136" h="27435" extrusionOk="0">
                  <a:moveTo>
                    <a:pt x="22415" y="20605"/>
                  </a:moveTo>
                  <a:cubicBezTo>
                    <a:pt x="28135" y="15294"/>
                    <a:pt x="23174" y="4203"/>
                    <a:pt x="17979" y="2102"/>
                  </a:cubicBezTo>
                  <a:cubicBezTo>
                    <a:pt x="12784" y="0"/>
                    <a:pt x="6655" y="4145"/>
                    <a:pt x="3328" y="11208"/>
                  </a:cubicBezTo>
                  <a:cubicBezTo>
                    <a:pt x="1" y="18329"/>
                    <a:pt x="3445" y="25392"/>
                    <a:pt x="6247" y="26442"/>
                  </a:cubicBezTo>
                  <a:cubicBezTo>
                    <a:pt x="9048" y="27435"/>
                    <a:pt x="16695" y="25859"/>
                    <a:pt x="22415" y="20605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 rot="-5400000">
              <a:off x="1375776" y="3602387"/>
              <a:ext cx="147906" cy="365063"/>
            </a:xfrm>
            <a:custGeom>
              <a:avLst/>
              <a:gdLst/>
              <a:ahLst/>
              <a:cxnLst/>
              <a:rect l="l" t="t" r="r" b="b"/>
              <a:pathLst>
                <a:path w="12960" h="31988" extrusionOk="0">
                  <a:moveTo>
                    <a:pt x="4145" y="0"/>
                  </a:moveTo>
                  <a:lnTo>
                    <a:pt x="4145" y="0"/>
                  </a:lnTo>
                  <a:cubicBezTo>
                    <a:pt x="2102" y="0"/>
                    <a:pt x="1" y="1752"/>
                    <a:pt x="410" y="3736"/>
                  </a:cubicBezTo>
                  <a:lnTo>
                    <a:pt x="5488" y="28252"/>
                  </a:lnTo>
                  <a:cubicBezTo>
                    <a:pt x="5955" y="30236"/>
                    <a:pt x="7181" y="31988"/>
                    <a:pt x="9224" y="31988"/>
                  </a:cubicBezTo>
                  <a:lnTo>
                    <a:pt x="9224" y="31988"/>
                  </a:lnTo>
                  <a:cubicBezTo>
                    <a:pt x="11325" y="31988"/>
                    <a:pt x="12959" y="30295"/>
                    <a:pt x="12959" y="28252"/>
                  </a:cubicBezTo>
                  <a:lnTo>
                    <a:pt x="7881" y="3736"/>
                  </a:lnTo>
                  <a:cubicBezTo>
                    <a:pt x="7472" y="1752"/>
                    <a:pt x="6188" y="0"/>
                    <a:pt x="4145" y="0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 rot="-5400000">
              <a:off x="1570282" y="3674998"/>
              <a:ext cx="193864" cy="255138"/>
            </a:xfrm>
            <a:custGeom>
              <a:avLst/>
              <a:gdLst/>
              <a:ahLst/>
              <a:cxnLst/>
              <a:rect l="l" t="t" r="r" b="b"/>
              <a:pathLst>
                <a:path w="16987" h="22356" extrusionOk="0">
                  <a:moveTo>
                    <a:pt x="2452" y="21364"/>
                  </a:moveTo>
                  <a:lnTo>
                    <a:pt x="2452" y="21364"/>
                  </a:lnTo>
                  <a:cubicBezTo>
                    <a:pt x="4261" y="22356"/>
                    <a:pt x="6538" y="21655"/>
                    <a:pt x="7589" y="19904"/>
                  </a:cubicBezTo>
                  <a:lnTo>
                    <a:pt x="15994" y="6129"/>
                  </a:lnTo>
                  <a:cubicBezTo>
                    <a:pt x="16986" y="4319"/>
                    <a:pt x="16344" y="1985"/>
                    <a:pt x="14535" y="1051"/>
                  </a:cubicBezTo>
                  <a:lnTo>
                    <a:pt x="14535" y="1051"/>
                  </a:lnTo>
                  <a:cubicBezTo>
                    <a:pt x="12725" y="0"/>
                    <a:pt x="10390" y="642"/>
                    <a:pt x="9398" y="2452"/>
                  </a:cubicBezTo>
                  <a:lnTo>
                    <a:pt x="1051" y="16227"/>
                  </a:lnTo>
                  <a:cubicBezTo>
                    <a:pt x="0" y="18036"/>
                    <a:pt x="642" y="20313"/>
                    <a:pt x="2452" y="2136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 rot="-5400000">
              <a:off x="1645881" y="3865841"/>
              <a:ext cx="300445" cy="186537"/>
            </a:xfrm>
            <a:custGeom>
              <a:avLst/>
              <a:gdLst/>
              <a:ahLst/>
              <a:cxnLst/>
              <a:rect l="l" t="t" r="r" b="b"/>
              <a:pathLst>
                <a:path w="26326" h="16345" extrusionOk="0">
                  <a:moveTo>
                    <a:pt x="701" y="13484"/>
                  </a:moveTo>
                  <a:lnTo>
                    <a:pt x="701" y="13484"/>
                  </a:lnTo>
                  <a:cubicBezTo>
                    <a:pt x="1460" y="15411"/>
                    <a:pt x="3620" y="16345"/>
                    <a:pt x="5546" y="15586"/>
                  </a:cubicBezTo>
                  <a:lnTo>
                    <a:pt x="23524" y="7764"/>
                  </a:lnTo>
                  <a:cubicBezTo>
                    <a:pt x="25392" y="6947"/>
                    <a:pt x="26326" y="4787"/>
                    <a:pt x="25625" y="2919"/>
                  </a:cubicBezTo>
                  <a:lnTo>
                    <a:pt x="25625" y="2919"/>
                  </a:lnTo>
                  <a:cubicBezTo>
                    <a:pt x="24867" y="993"/>
                    <a:pt x="22648" y="1"/>
                    <a:pt x="20781" y="818"/>
                  </a:cubicBezTo>
                  <a:lnTo>
                    <a:pt x="2802" y="8640"/>
                  </a:lnTo>
                  <a:cubicBezTo>
                    <a:pt x="935" y="9398"/>
                    <a:pt x="1" y="11558"/>
                    <a:pt x="701" y="1348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 rot="-5400000">
              <a:off x="1286182" y="3711296"/>
              <a:ext cx="317770" cy="338415"/>
            </a:xfrm>
            <a:custGeom>
              <a:avLst/>
              <a:gdLst/>
              <a:ahLst/>
              <a:cxnLst/>
              <a:rect l="l" t="t" r="r" b="b"/>
              <a:pathLst>
                <a:path w="27844" h="29653" extrusionOk="0">
                  <a:moveTo>
                    <a:pt x="17220" y="29653"/>
                  </a:moveTo>
                  <a:cubicBezTo>
                    <a:pt x="17103" y="27726"/>
                    <a:pt x="15761" y="20839"/>
                    <a:pt x="12784" y="17628"/>
                  </a:cubicBezTo>
                  <a:cubicBezTo>
                    <a:pt x="10157" y="14943"/>
                    <a:pt x="5954" y="15468"/>
                    <a:pt x="4904" y="18737"/>
                  </a:cubicBezTo>
                  <a:cubicBezTo>
                    <a:pt x="3620" y="22706"/>
                    <a:pt x="1" y="14535"/>
                    <a:pt x="2219" y="8172"/>
                  </a:cubicBezTo>
                  <a:cubicBezTo>
                    <a:pt x="3970" y="3152"/>
                    <a:pt x="11558" y="0"/>
                    <a:pt x="11558" y="0"/>
                  </a:cubicBezTo>
                  <a:lnTo>
                    <a:pt x="23057" y="8989"/>
                  </a:lnTo>
                  <a:cubicBezTo>
                    <a:pt x="23057" y="8989"/>
                    <a:pt x="27843" y="22940"/>
                    <a:pt x="17220" y="29653"/>
                  </a:cubicBezTo>
                  <a:close/>
                </a:path>
              </a:pathLst>
            </a:custGeom>
            <a:solidFill>
              <a:srgbClr val="F9CBA4"/>
            </a:solidFill>
            <a:ln w="4375" cap="flat" cmpd="sng">
              <a:solidFill>
                <a:srgbClr val="F9CBA4"/>
              </a:solidFill>
              <a:prstDash val="solid"/>
              <a:miter lim="583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 rot="-5400000">
              <a:off x="965118" y="3695975"/>
              <a:ext cx="237163" cy="412368"/>
            </a:xfrm>
            <a:custGeom>
              <a:avLst/>
              <a:gdLst/>
              <a:ahLst/>
              <a:cxnLst/>
              <a:rect l="l" t="t" r="r" b="b"/>
              <a:pathLst>
                <a:path w="20781" h="36133" extrusionOk="0">
                  <a:moveTo>
                    <a:pt x="1" y="36132"/>
                  </a:moveTo>
                  <a:lnTo>
                    <a:pt x="118" y="4028"/>
                  </a:lnTo>
                  <a:lnTo>
                    <a:pt x="12142" y="1"/>
                  </a:lnTo>
                  <a:lnTo>
                    <a:pt x="20781" y="12317"/>
                  </a:lnTo>
                  <a:lnTo>
                    <a:pt x="20722" y="3508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 rot="-5400000">
              <a:off x="642059" y="3561415"/>
              <a:ext cx="311105" cy="680813"/>
            </a:xfrm>
            <a:custGeom>
              <a:avLst/>
              <a:gdLst/>
              <a:ahLst/>
              <a:cxnLst/>
              <a:rect l="l" t="t" r="r" b="b"/>
              <a:pathLst>
                <a:path w="27260" h="59655" extrusionOk="0">
                  <a:moveTo>
                    <a:pt x="1" y="59421"/>
                  </a:moveTo>
                  <a:lnTo>
                    <a:pt x="1" y="0"/>
                  </a:lnTo>
                  <a:lnTo>
                    <a:pt x="27260" y="0"/>
                  </a:lnTo>
                  <a:lnTo>
                    <a:pt x="27260" y="5965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 flipH="1">
              <a:off x="1542300" y="4537611"/>
              <a:ext cx="929286" cy="15589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 flipH="1">
              <a:off x="1560948" y="4556258"/>
              <a:ext cx="910638" cy="11858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 flipH="1">
              <a:off x="1542300" y="3373906"/>
              <a:ext cx="929286" cy="1241714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 flipH="1">
              <a:off x="1620266" y="3373906"/>
              <a:ext cx="36646" cy="1182426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 flipH="1">
              <a:off x="1762793" y="4032030"/>
              <a:ext cx="598220" cy="365725"/>
            </a:xfrm>
            <a:custGeom>
              <a:avLst/>
              <a:gdLst/>
              <a:ahLst/>
              <a:cxnLst/>
              <a:rect l="l" t="t" r="r" b="b"/>
              <a:pathLst>
                <a:path w="52418" h="32046" extrusionOk="0">
                  <a:moveTo>
                    <a:pt x="0" y="32046"/>
                  </a:moveTo>
                  <a:lnTo>
                    <a:pt x="52417" y="31871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 flipH="1">
              <a:off x="1762793" y="3855511"/>
              <a:ext cx="598220" cy="119249"/>
            </a:xfrm>
            <a:custGeom>
              <a:avLst/>
              <a:gdLst/>
              <a:ahLst/>
              <a:cxnLst/>
              <a:rect l="l" t="t" r="r" b="b"/>
              <a:pathLst>
                <a:path w="52418" h="10449" extrusionOk="0">
                  <a:moveTo>
                    <a:pt x="0" y="10448"/>
                  </a:moveTo>
                  <a:lnTo>
                    <a:pt x="52417" y="10273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 flipH="1">
              <a:off x="1762793" y="3577734"/>
              <a:ext cx="597558" cy="41987"/>
            </a:xfrm>
            <a:custGeom>
              <a:avLst/>
              <a:gdLst/>
              <a:ahLst/>
              <a:cxnLst/>
              <a:rect l="l" t="t" r="r" b="b"/>
              <a:pathLst>
                <a:path w="52360" h="3679" extrusionOk="0">
                  <a:moveTo>
                    <a:pt x="1" y="3678"/>
                  </a:moveTo>
                  <a:lnTo>
                    <a:pt x="52359" y="3503"/>
                  </a:lnTo>
                  <a:lnTo>
                    <a:pt x="52359" y="1"/>
                  </a:lnTo>
                  <a:lnTo>
                    <a:pt x="1" y="117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 rot="-5400000">
              <a:off x="1395765" y="3830200"/>
              <a:ext cx="179210" cy="407038"/>
            </a:xfrm>
            <a:custGeom>
              <a:avLst/>
              <a:gdLst/>
              <a:ahLst/>
              <a:cxnLst/>
              <a:rect l="l" t="t" r="r" b="b"/>
              <a:pathLst>
                <a:path w="15703" h="35666" extrusionOk="0">
                  <a:moveTo>
                    <a:pt x="12142" y="701"/>
                  </a:moveTo>
                  <a:lnTo>
                    <a:pt x="12142" y="701"/>
                  </a:lnTo>
                  <a:cubicBezTo>
                    <a:pt x="9866" y="1"/>
                    <a:pt x="7239" y="1226"/>
                    <a:pt x="6655" y="3561"/>
                  </a:cubicBezTo>
                  <a:lnTo>
                    <a:pt x="643" y="29419"/>
                  </a:lnTo>
                  <a:cubicBezTo>
                    <a:pt x="1" y="31696"/>
                    <a:pt x="1227" y="34147"/>
                    <a:pt x="3503" y="34906"/>
                  </a:cubicBezTo>
                  <a:lnTo>
                    <a:pt x="3503" y="34906"/>
                  </a:lnTo>
                  <a:cubicBezTo>
                    <a:pt x="5780" y="35665"/>
                    <a:pt x="8290" y="34381"/>
                    <a:pt x="8990" y="32104"/>
                  </a:cubicBezTo>
                  <a:lnTo>
                    <a:pt x="15061" y="6246"/>
                  </a:lnTo>
                  <a:cubicBezTo>
                    <a:pt x="15703" y="3911"/>
                    <a:pt x="14418" y="1460"/>
                    <a:pt x="12142" y="701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7"/>
          <p:cNvGrpSpPr/>
          <p:nvPr/>
        </p:nvGrpSpPr>
        <p:grpSpPr>
          <a:xfrm>
            <a:off x="7023620" y="2077401"/>
            <a:ext cx="2014381" cy="1319599"/>
            <a:chOff x="6672419" y="2329626"/>
            <a:chExt cx="2014381" cy="1319599"/>
          </a:xfrm>
        </p:grpSpPr>
        <p:sp>
          <p:nvSpPr>
            <p:cNvPr id="783" name="Google Shape;783;p27"/>
            <p:cNvSpPr/>
            <p:nvPr/>
          </p:nvSpPr>
          <p:spPr>
            <a:xfrm rot="5400000" flipH="1">
              <a:off x="7308585" y="2857196"/>
              <a:ext cx="309769" cy="149903"/>
            </a:xfrm>
            <a:custGeom>
              <a:avLst/>
              <a:gdLst/>
              <a:ahLst/>
              <a:cxnLst/>
              <a:rect l="l" t="t" r="r" b="b"/>
              <a:pathLst>
                <a:path w="27143" h="13135" extrusionOk="0">
                  <a:moveTo>
                    <a:pt x="467" y="9865"/>
                  </a:moveTo>
                  <a:lnTo>
                    <a:pt x="467" y="9865"/>
                  </a:lnTo>
                  <a:cubicBezTo>
                    <a:pt x="876" y="11850"/>
                    <a:pt x="2919" y="13134"/>
                    <a:pt x="4904" y="12667"/>
                  </a:cubicBezTo>
                  <a:lnTo>
                    <a:pt x="23874" y="7764"/>
                  </a:lnTo>
                  <a:cubicBezTo>
                    <a:pt x="25917" y="7239"/>
                    <a:pt x="27143" y="5254"/>
                    <a:pt x="26734" y="3269"/>
                  </a:cubicBezTo>
                  <a:lnTo>
                    <a:pt x="26734" y="3269"/>
                  </a:lnTo>
                  <a:cubicBezTo>
                    <a:pt x="26267" y="1226"/>
                    <a:pt x="24283" y="1"/>
                    <a:pt x="22240" y="468"/>
                  </a:cubicBezTo>
                  <a:lnTo>
                    <a:pt x="3269" y="5371"/>
                  </a:lnTo>
                  <a:cubicBezTo>
                    <a:pt x="1285" y="5838"/>
                    <a:pt x="0" y="7822"/>
                    <a:pt x="467" y="9865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 rot="5400000" flipH="1">
              <a:off x="7393183" y="2885841"/>
              <a:ext cx="313102" cy="103934"/>
            </a:xfrm>
            <a:custGeom>
              <a:avLst/>
              <a:gdLst/>
              <a:ahLst/>
              <a:cxnLst/>
              <a:rect l="l" t="t" r="r" b="b"/>
              <a:pathLst>
                <a:path w="27435" h="9107" extrusionOk="0">
                  <a:moveTo>
                    <a:pt x="234" y="3561"/>
                  </a:moveTo>
                  <a:lnTo>
                    <a:pt x="234" y="3561"/>
                  </a:lnTo>
                  <a:cubicBezTo>
                    <a:pt x="0" y="5604"/>
                    <a:pt x="1518" y="7472"/>
                    <a:pt x="3619" y="7647"/>
                  </a:cubicBezTo>
                  <a:lnTo>
                    <a:pt x="23173" y="8931"/>
                  </a:lnTo>
                  <a:cubicBezTo>
                    <a:pt x="25216" y="9106"/>
                    <a:pt x="26968" y="7647"/>
                    <a:pt x="27201" y="5604"/>
                  </a:cubicBezTo>
                  <a:lnTo>
                    <a:pt x="27201" y="5604"/>
                  </a:lnTo>
                  <a:cubicBezTo>
                    <a:pt x="27435" y="3561"/>
                    <a:pt x="25917" y="1693"/>
                    <a:pt x="23874" y="1518"/>
                  </a:cubicBezTo>
                  <a:lnTo>
                    <a:pt x="4378" y="176"/>
                  </a:lnTo>
                  <a:cubicBezTo>
                    <a:pt x="2277" y="1"/>
                    <a:pt x="467" y="1518"/>
                    <a:pt x="234" y="3561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 rot="5400000" flipH="1">
              <a:off x="7471443" y="2686997"/>
              <a:ext cx="327756" cy="391038"/>
            </a:xfrm>
            <a:custGeom>
              <a:avLst/>
              <a:gdLst/>
              <a:ahLst/>
              <a:cxnLst/>
              <a:rect l="l" t="t" r="r" b="b"/>
              <a:pathLst>
                <a:path w="28719" h="34264" extrusionOk="0">
                  <a:moveTo>
                    <a:pt x="24574" y="0"/>
                  </a:moveTo>
                  <a:lnTo>
                    <a:pt x="28718" y="23874"/>
                  </a:lnTo>
                  <a:lnTo>
                    <a:pt x="12316" y="34264"/>
                  </a:lnTo>
                  <a:lnTo>
                    <a:pt x="0" y="31637"/>
                  </a:lnTo>
                  <a:lnTo>
                    <a:pt x="11908" y="2627"/>
                  </a:ln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 rot="5400000" flipH="1">
              <a:off x="7680272" y="2707986"/>
              <a:ext cx="321102" cy="313102"/>
            </a:xfrm>
            <a:custGeom>
              <a:avLst/>
              <a:gdLst/>
              <a:ahLst/>
              <a:cxnLst/>
              <a:rect l="l" t="t" r="r" b="b"/>
              <a:pathLst>
                <a:path w="28136" h="27435" extrusionOk="0">
                  <a:moveTo>
                    <a:pt x="22415" y="20605"/>
                  </a:moveTo>
                  <a:cubicBezTo>
                    <a:pt x="28135" y="15294"/>
                    <a:pt x="23174" y="4203"/>
                    <a:pt x="17979" y="2102"/>
                  </a:cubicBezTo>
                  <a:cubicBezTo>
                    <a:pt x="12784" y="0"/>
                    <a:pt x="6655" y="4145"/>
                    <a:pt x="3328" y="11208"/>
                  </a:cubicBezTo>
                  <a:cubicBezTo>
                    <a:pt x="1" y="18329"/>
                    <a:pt x="3445" y="25392"/>
                    <a:pt x="6247" y="26442"/>
                  </a:cubicBezTo>
                  <a:cubicBezTo>
                    <a:pt x="9048" y="27435"/>
                    <a:pt x="16695" y="25859"/>
                    <a:pt x="22415" y="20605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 rot="5400000" flipH="1">
              <a:off x="7620322" y="2558107"/>
              <a:ext cx="147906" cy="365063"/>
            </a:xfrm>
            <a:custGeom>
              <a:avLst/>
              <a:gdLst/>
              <a:ahLst/>
              <a:cxnLst/>
              <a:rect l="l" t="t" r="r" b="b"/>
              <a:pathLst>
                <a:path w="12960" h="31988" extrusionOk="0">
                  <a:moveTo>
                    <a:pt x="4145" y="0"/>
                  </a:moveTo>
                  <a:lnTo>
                    <a:pt x="4145" y="0"/>
                  </a:lnTo>
                  <a:cubicBezTo>
                    <a:pt x="2102" y="0"/>
                    <a:pt x="1" y="1752"/>
                    <a:pt x="410" y="3736"/>
                  </a:cubicBezTo>
                  <a:lnTo>
                    <a:pt x="5488" y="28252"/>
                  </a:lnTo>
                  <a:cubicBezTo>
                    <a:pt x="5955" y="30236"/>
                    <a:pt x="7181" y="31988"/>
                    <a:pt x="9224" y="31988"/>
                  </a:cubicBezTo>
                  <a:lnTo>
                    <a:pt x="9224" y="31988"/>
                  </a:lnTo>
                  <a:cubicBezTo>
                    <a:pt x="11325" y="31988"/>
                    <a:pt x="12959" y="30295"/>
                    <a:pt x="12959" y="28252"/>
                  </a:cubicBezTo>
                  <a:lnTo>
                    <a:pt x="7881" y="3736"/>
                  </a:lnTo>
                  <a:cubicBezTo>
                    <a:pt x="7472" y="1752"/>
                    <a:pt x="6188" y="0"/>
                    <a:pt x="4145" y="0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 rot="5400000" flipH="1">
              <a:off x="7379859" y="2630718"/>
              <a:ext cx="193864" cy="255138"/>
            </a:xfrm>
            <a:custGeom>
              <a:avLst/>
              <a:gdLst/>
              <a:ahLst/>
              <a:cxnLst/>
              <a:rect l="l" t="t" r="r" b="b"/>
              <a:pathLst>
                <a:path w="16987" h="22356" extrusionOk="0">
                  <a:moveTo>
                    <a:pt x="2452" y="21364"/>
                  </a:moveTo>
                  <a:lnTo>
                    <a:pt x="2452" y="21364"/>
                  </a:lnTo>
                  <a:cubicBezTo>
                    <a:pt x="4261" y="22356"/>
                    <a:pt x="6538" y="21655"/>
                    <a:pt x="7589" y="19904"/>
                  </a:cubicBezTo>
                  <a:lnTo>
                    <a:pt x="15994" y="6129"/>
                  </a:lnTo>
                  <a:cubicBezTo>
                    <a:pt x="16986" y="4319"/>
                    <a:pt x="16344" y="1985"/>
                    <a:pt x="14535" y="1051"/>
                  </a:cubicBezTo>
                  <a:lnTo>
                    <a:pt x="14535" y="1051"/>
                  </a:lnTo>
                  <a:cubicBezTo>
                    <a:pt x="12725" y="0"/>
                    <a:pt x="10390" y="642"/>
                    <a:pt x="9398" y="2452"/>
                  </a:cubicBezTo>
                  <a:lnTo>
                    <a:pt x="1051" y="16227"/>
                  </a:lnTo>
                  <a:cubicBezTo>
                    <a:pt x="0" y="18036"/>
                    <a:pt x="642" y="20313"/>
                    <a:pt x="2452" y="2136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 rot="5400000" flipH="1">
              <a:off x="7197678" y="2821561"/>
              <a:ext cx="300445" cy="186537"/>
            </a:xfrm>
            <a:custGeom>
              <a:avLst/>
              <a:gdLst/>
              <a:ahLst/>
              <a:cxnLst/>
              <a:rect l="l" t="t" r="r" b="b"/>
              <a:pathLst>
                <a:path w="26326" h="16345" extrusionOk="0">
                  <a:moveTo>
                    <a:pt x="701" y="13484"/>
                  </a:moveTo>
                  <a:lnTo>
                    <a:pt x="701" y="13484"/>
                  </a:lnTo>
                  <a:cubicBezTo>
                    <a:pt x="1460" y="15411"/>
                    <a:pt x="3620" y="16345"/>
                    <a:pt x="5546" y="15586"/>
                  </a:cubicBezTo>
                  <a:lnTo>
                    <a:pt x="23524" y="7764"/>
                  </a:lnTo>
                  <a:cubicBezTo>
                    <a:pt x="25392" y="6947"/>
                    <a:pt x="26326" y="4787"/>
                    <a:pt x="25625" y="2919"/>
                  </a:cubicBezTo>
                  <a:lnTo>
                    <a:pt x="25625" y="2919"/>
                  </a:lnTo>
                  <a:cubicBezTo>
                    <a:pt x="24867" y="993"/>
                    <a:pt x="22648" y="1"/>
                    <a:pt x="20781" y="818"/>
                  </a:cubicBezTo>
                  <a:lnTo>
                    <a:pt x="2802" y="8640"/>
                  </a:lnTo>
                  <a:cubicBezTo>
                    <a:pt x="935" y="9398"/>
                    <a:pt x="1" y="11558"/>
                    <a:pt x="701" y="13484"/>
                  </a:cubicBezTo>
                  <a:close/>
                </a:path>
              </a:pathLst>
            </a:custGeom>
            <a:solidFill>
              <a:srgbClr val="FDD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 rot="5400000" flipH="1">
              <a:off x="7540053" y="2667016"/>
              <a:ext cx="317770" cy="338415"/>
            </a:xfrm>
            <a:custGeom>
              <a:avLst/>
              <a:gdLst/>
              <a:ahLst/>
              <a:cxnLst/>
              <a:rect l="l" t="t" r="r" b="b"/>
              <a:pathLst>
                <a:path w="27844" h="29653" extrusionOk="0">
                  <a:moveTo>
                    <a:pt x="17220" y="29653"/>
                  </a:moveTo>
                  <a:cubicBezTo>
                    <a:pt x="17103" y="27726"/>
                    <a:pt x="15761" y="20839"/>
                    <a:pt x="12784" y="17628"/>
                  </a:cubicBezTo>
                  <a:cubicBezTo>
                    <a:pt x="10157" y="14943"/>
                    <a:pt x="5954" y="15468"/>
                    <a:pt x="4904" y="18737"/>
                  </a:cubicBezTo>
                  <a:cubicBezTo>
                    <a:pt x="3620" y="22706"/>
                    <a:pt x="1" y="14535"/>
                    <a:pt x="2219" y="8172"/>
                  </a:cubicBezTo>
                  <a:cubicBezTo>
                    <a:pt x="3970" y="3152"/>
                    <a:pt x="11558" y="0"/>
                    <a:pt x="11558" y="0"/>
                  </a:cubicBezTo>
                  <a:lnTo>
                    <a:pt x="23057" y="8989"/>
                  </a:lnTo>
                  <a:cubicBezTo>
                    <a:pt x="23057" y="8989"/>
                    <a:pt x="27843" y="22940"/>
                    <a:pt x="17220" y="29653"/>
                  </a:cubicBezTo>
                  <a:close/>
                </a:path>
              </a:pathLst>
            </a:custGeom>
            <a:solidFill>
              <a:srgbClr val="F9CBA4"/>
            </a:solidFill>
            <a:ln w="4375" cap="flat" cmpd="sng">
              <a:solidFill>
                <a:srgbClr val="F9CBA4"/>
              </a:solidFill>
              <a:prstDash val="solid"/>
              <a:miter lim="583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 rot="5400000" flipH="1">
              <a:off x="7941723" y="2651695"/>
              <a:ext cx="237163" cy="412368"/>
            </a:xfrm>
            <a:custGeom>
              <a:avLst/>
              <a:gdLst/>
              <a:ahLst/>
              <a:cxnLst/>
              <a:rect l="l" t="t" r="r" b="b"/>
              <a:pathLst>
                <a:path w="20781" h="36133" extrusionOk="0">
                  <a:moveTo>
                    <a:pt x="1" y="36132"/>
                  </a:moveTo>
                  <a:lnTo>
                    <a:pt x="118" y="4028"/>
                  </a:lnTo>
                  <a:lnTo>
                    <a:pt x="12142" y="1"/>
                  </a:lnTo>
                  <a:lnTo>
                    <a:pt x="20781" y="12317"/>
                  </a:lnTo>
                  <a:lnTo>
                    <a:pt x="20722" y="3508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 rot="5400000" flipH="1">
              <a:off x="8190841" y="2517135"/>
              <a:ext cx="311105" cy="680813"/>
            </a:xfrm>
            <a:custGeom>
              <a:avLst/>
              <a:gdLst/>
              <a:ahLst/>
              <a:cxnLst/>
              <a:rect l="l" t="t" r="r" b="b"/>
              <a:pathLst>
                <a:path w="27260" h="59655" extrusionOk="0">
                  <a:moveTo>
                    <a:pt x="1" y="59421"/>
                  </a:moveTo>
                  <a:lnTo>
                    <a:pt x="1" y="0"/>
                  </a:lnTo>
                  <a:lnTo>
                    <a:pt x="27260" y="0"/>
                  </a:lnTo>
                  <a:lnTo>
                    <a:pt x="27260" y="5965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6672419" y="3493331"/>
              <a:ext cx="929286" cy="15589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6672419" y="3511978"/>
              <a:ext cx="910638" cy="11858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6672419" y="2329626"/>
              <a:ext cx="929286" cy="1241714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487094" y="2329626"/>
              <a:ext cx="36646" cy="1182426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6782991" y="2987750"/>
              <a:ext cx="598220" cy="365725"/>
            </a:xfrm>
            <a:custGeom>
              <a:avLst/>
              <a:gdLst/>
              <a:ahLst/>
              <a:cxnLst/>
              <a:rect l="l" t="t" r="r" b="b"/>
              <a:pathLst>
                <a:path w="52418" h="32046" extrusionOk="0">
                  <a:moveTo>
                    <a:pt x="0" y="32046"/>
                  </a:moveTo>
                  <a:lnTo>
                    <a:pt x="52417" y="31871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EC4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6782991" y="2811231"/>
              <a:ext cx="598220" cy="119249"/>
            </a:xfrm>
            <a:custGeom>
              <a:avLst/>
              <a:gdLst/>
              <a:ahLst/>
              <a:cxnLst/>
              <a:rect l="l" t="t" r="r" b="b"/>
              <a:pathLst>
                <a:path w="52418" h="10449" extrusionOk="0">
                  <a:moveTo>
                    <a:pt x="0" y="10448"/>
                  </a:moveTo>
                  <a:lnTo>
                    <a:pt x="52417" y="10273"/>
                  </a:lnTo>
                  <a:lnTo>
                    <a:pt x="52417" y="0"/>
                  </a:lnTo>
                  <a:lnTo>
                    <a:pt x="59" y="175"/>
                  </a:lnTo>
                  <a:close/>
                </a:path>
              </a:pathLst>
            </a:custGeom>
            <a:solidFill>
              <a:srgbClr val="EC4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6783653" y="2533454"/>
              <a:ext cx="597559" cy="41987"/>
            </a:xfrm>
            <a:custGeom>
              <a:avLst/>
              <a:gdLst/>
              <a:ahLst/>
              <a:cxnLst/>
              <a:rect l="l" t="t" r="r" b="b"/>
              <a:pathLst>
                <a:path w="52360" h="3679" extrusionOk="0">
                  <a:moveTo>
                    <a:pt x="1" y="3678"/>
                  </a:moveTo>
                  <a:lnTo>
                    <a:pt x="52359" y="3503"/>
                  </a:lnTo>
                  <a:lnTo>
                    <a:pt x="52359" y="1"/>
                  </a:lnTo>
                  <a:lnTo>
                    <a:pt x="1" y="117"/>
                  </a:lnTo>
                  <a:close/>
                </a:path>
              </a:pathLst>
            </a:custGeom>
            <a:solidFill>
              <a:srgbClr val="EC4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 rot="5400000" flipH="1">
              <a:off x="7569030" y="2785920"/>
              <a:ext cx="179210" cy="407038"/>
            </a:xfrm>
            <a:custGeom>
              <a:avLst/>
              <a:gdLst/>
              <a:ahLst/>
              <a:cxnLst/>
              <a:rect l="l" t="t" r="r" b="b"/>
              <a:pathLst>
                <a:path w="15703" h="35666" extrusionOk="0">
                  <a:moveTo>
                    <a:pt x="12142" y="701"/>
                  </a:moveTo>
                  <a:lnTo>
                    <a:pt x="12142" y="701"/>
                  </a:lnTo>
                  <a:cubicBezTo>
                    <a:pt x="9866" y="1"/>
                    <a:pt x="7239" y="1226"/>
                    <a:pt x="6655" y="3561"/>
                  </a:cubicBezTo>
                  <a:lnTo>
                    <a:pt x="643" y="29419"/>
                  </a:lnTo>
                  <a:cubicBezTo>
                    <a:pt x="1" y="31696"/>
                    <a:pt x="1227" y="34147"/>
                    <a:pt x="3503" y="34906"/>
                  </a:cubicBezTo>
                  <a:lnTo>
                    <a:pt x="3503" y="34906"/>
                  </a:lnTo>
                  <a:cubicBezTo>
                    <a:pt x="5780" y="35665"/>
                    <a:pt x="8290" y="34381"/>
                    <a:pt x="8990" y="32104"/>
                  </a:cubicBezTo>
                  <a:lnTo>
                    <a:pt x="15061" y="6246"/>
                  </a:lnTo>
                  <a:cubicBezTo>
                    <a:pt x="15703" y="3911"/>
                    <a:pt x="14418" y="1460"/>
                    <a:pt x="12142" y="701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BC1FE42-4E03-45A9-9670-F8B32047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193" y="285117"/>
            <a:ext cx="3381847" cy="13908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3BB130C-935A-4A07-A0F1-7B5B434F1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451" y="2073514"/>
            <a:ext cx="3267531" cy="14384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E1232EA-E432-473B-AA22-E9622F32A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70" y="3719760"/>
            <a:ext cx="3534268" cy="12574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7" name="Google Shape;1692;p41">
            <a:extLst>
              <a:ext uri="{FF2B5EF4-FFF2-40B4-BE49-F238E27FC236}">
                <a16:creationId xmlns:a16="http://schemas.microsoft.com/office/drawing/2014/main" id="{1A0B55CD-D364-41E7-937E-A039935CA74F}"/>
              </a:ext>
            </a:extLst>
          </p:cNvPr>
          <p:cNvSpPr/>
          <p:nvPr/>
        </p:nvSpPr>
        <p:spPr>
          <a:xfrm>
            <a:off x="5543201" y="822480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692;p41">
            <a:extLst>
              <a:ext uri="{FF2B5EF4-FFF2-40B4-BE49-F238E27FC236}">
                <a16:creationId xmlns:a16="http://schemas.microsoft.com/office/drawing/2014/main" id="{869DB68E-0EF2-4796-9C66-648FF288F03E}"/>
              </a:ext>
            </a:extLst>
          </p:cNvPr>
          <p:cNvSpPr/>
          <p:nvPr/>
        </p:nvSpPr>
        <p:spPr>
          <a:xfrm>
            <a:off x="6627086" y="2662604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692;p41">
            <a:extLst>
              <a:ext uri="{FF2B5EF4-FFF2-40B4-BE49-F238E27FC236}">
                <a16:creationId xmlns:a16="http://schemas.microsoft.com/office/drawing/2014/main" id="{4C4E4E3C-7A5D-4B2D-9595-3E640BFE195B}"/>
              </a:ext>
            </a:extLst>
          </p:cNvPr>
          <p:cNvSpPr/>
          <p:nvPr/>
        </p:nvSpPr>
        <p:spPr>
          <a:xfrm>
            <a:off x="5731269" y="4563964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491;p23">
            <a:extLst>
              <a:ext uri="{FF2B5EF4-FFF2-40B4-BE49-F238E27FC236}">
                <a16:creationId xmlns:a16="http://schemas.microsoft.com/office/drawing/2014/main" id="{4DFB2E28-EDD6-4553-9511-C30A4D73D6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3722" y="854821"/>
            <a:ext cx="2759642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1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1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29"/>
          <p:cNvGrpSpPr/>
          <p:nvPr/>
        </p:nvGrpSpPr>
        <p:grpSpPr>
          <a:xfrm>
            <a:off x="3116363" y="1369700"/>
            <a:ext cx="2911271" cy="3773790"/>
            <a:chOff x="3116363" y="1369700"/>
            <a:chExt cx="2911271" cy="3773790"/>
          </a:xfrm>
        </p:grpSpPr>
        <p:sp>
          <p:nvSpPr>
            <p:cNvPr id="867" name="Google Shape;867;p29"/>
            <p:cNvSpPr/>
            <p:nvPr/>
          </p:nvSpPr>
          <p:spPr>
            <a:xfrm>
              <a:off x="3605277" y="3438609"/>
              <a:ext cx="494206" cy="140761"/>
            </a:xfrm>
            <a:custGeom>
              <a:avLst/>
              <a:gdLst/>
              <a:ahLst/>
              <a:cxnLst/>
              <a:rect l="l" t="t" r="r" b="b"/>
              <a:pathLst>
                <a:path w="27259" h="7764" extrusionOk="0">
                  <a:moveTo>
                    <a:pt x="27142" y="4145"/>
                  </a:moveTo>
                  <a:lnTo>
                    <a:pt x="27142" y="4145"/>
                  </a:lnTo>
                  <a:cubicBezTo>
                    <a:pt x="27259" y="2043"/>
                    <a:pt x="25625" y="292"/>
                    <a:pt x="23582" y="234"/>
                  </a:cubicBezTo>
                  <a:lnTo>
                    <a:pt x="3969" y="59"/>
                  </a:lnTo>
                  <a:cubicBezTo>
                    <a:pt x="1926" y="0"/>
                    <a:pt x="175" y="1576"/>
                    <a:pt x="117" y="3619"/>
                  </a:cubicBezTo>
                  <a:lnTo>
                    <a:pt x="117" y="3619"/>
                  </a:lnTo>
                  <a:cubicBezTo>
                    <a:pt x="0" y="5721"/>
                    <a:pt x="1634" y="7472"/>
                    <a:pt x="3677" y="7530"/>
                  </a:cubicBezTo>
                  <a:lnTo>
                    <a:pt x="23290" y="7705"/>
                  </a:lnTo>
                  <a:cubicBezTo>
                    <a:pt x="25333" y="7764"/>
                    <a:pt x="27026" y="6188"/>
                    <a:pt x="27142" y="4145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3548131" y="3506325"/>
              <a:ext cx="497397" cy="205322"/>
            </a:xfrm>
            <a:custGeom>
              <a:avLst/>
              <a:gdLst/>
              <a:ahLst/>
              <a:cxnLst/>
              <a:rect l="l" t="t" r="r" b="b"/>
              <a:pathLst>
                <a:path w="27435" h="11325" extrusionOk="0">
                  <a:moveTo>
                    <a:pt x="27026" y="8056"/>
                  </a:moveTo>
                  <a:lnTo>
                    <a:pt x="27026" y="8056"/>
                  </a:lnTo>
                  <a:cubicBezTo>
                    <a:pt x="27434" y="6013"/>
                    <a:pt x="26150" y="4029"/>
                    <a:pt x="24107" y="3620"/>
                  </a:cubicBezTo>
                  <a:lnTo>
                    <a:pt x="4786" y="351"/>
                  </a:lnTo>
                  <a:cubicBezTo>
                    <a:pt x="2802" y="1"/>
                    <a:pt x="876" y="1285"/>
                    <a:pt x="409" y="3270"/>
                  </a:cubicBezTo>
                  <a:lnTo>
                    <a:pt x="409" y="3270"/>
                  </a:lnTo>
                  <a:cubicBezTo>
                    <a:pt x="0" y="5313"/>
                    <a:pt x="1343" y="7239"/>
                    <a:pt x="3327" y="7706"/>
                  </a:cubicBezTo>
                  <a:lnTo>
                    <a:pt x="22648" y="10975"/>
                  </a:lnTo>
                  <a:cubicBezTo>
                    <a:pt x="24691" y="11325"/>
                    <a:pt x="26617" y="10041"/>
                    <a:pt x="27026" y="8056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3431717" y="3370875"/>
              <a:ext cx="510088" cy="634967"/>
            </a:xfrm>
            <a:custGeom>
              <a:avLst/>
              <a:gdLst/>
              <a:ahLst/>
              <a:cxnLst/>
              <a:rect l="l" t="t" r="r" b="b"/>
              <a:pathLst>
                <a:path w="28135" h="35023" extrusionOk="0">
                  <a:moveTo>
                    <a:pt x="5721" y="35023"/>
                  </a:moveTo>
                  <a:lnTo>
                    <a:pt x="0" y="11500"/>
                  </a:lnTo>
                  <a:lnTo>
                    <a:pt x="15702" y="1"/>
                  </a:lnTo>
                  <a:lnTo>
                    <a:pt x="28135" y="1868"/>
                  </a:lnTo>
                  <a:lnTo>
                    <a:pt x="18154" y="31579"/>
                  </a:ln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3507918" y="3533847"/>
              <a:ext cx="475169" cy="305853"/>
            </a:xfrm>
            <a:custGeom>
              <a:avLst/>
              <a:gdLst/>
              <a:ahLst/>
              <a:cxnLst/>
              <a:rect l="l" t="t" r="r" b="b"/>
              <a:pathLst>
                <a:path w="26209" h="16870" extrusionOk="0">
                  <a:moveTo>
                    <a:pt x="25274" y="14360"/>
                  </a:moveTo>
                  <a:lnTo>
                    <a:pt x="25274" y="14360"/>
                  </a:lnTo>
                  <a:cubicBezTo>
                    <a:pt x="26208" y="12492"/>
                    <a:pt x="25508" y="10274"/>
                    <a:pt x="23640" y="9340"/>
                  </a:cubicBezTo>
                  <a:lnTo>
                    <a:pt x="5954" y="935"/>
                  </a:lnTo>
                  <a:cubicBezTo>
                    <a:pt x="4144" y="1"/>
                    <a:pt x="1868" y="701"/>
                    <a:pt x="934" y="2511"/>
                  </a:cubicBezTo>
                  <a:lnTo>
                    <a:pt x="934" y="2511"/>
                  </a:lnTo>
                  <a:cubicBezTo>
                    <a:pt x="0" y="4378"/>
                    <a:pt x="700" y="6596"/>
                    <a:pt x="2510" y="7589"/>
                  </a:cubicBezTo>
                  <a:lnTo>
                    <a:pt x="20196" y="15994"/>
                  </a:lnTo>
                  <a:cubicBezTo>
                    <a:pt x="22064" y="16870"/>
                    <a:pt x="24282" y="16169"/>
                    <a:pt x="25274" y="14360"/>
                  </a:cubicBezTo>
                  <a:close/>
                </a:path>
              </a:pathLst>
            </a:custGeom>
            <a:solidFill>
              <a:srgbClr val="F0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3435942" y="3757138"/>
              <a:ext cx="504812" cy="501639"/>
            </a:xfrm>
            <a:custGeom>
              <a:avLst/>
              <a:gdLst/>
              <a:ahLst/>
              <a:cxnLst/>
              <a:rect l="l" t="t" r="r" b="b"/>
              <a:pathLst>
                <a:path w="27844" h="27669" extrusionOk="0">
                  <a:moveTo>
                    <a:pt x="5371" y="7764"/>
                  </a:moveTo>
                  <a:cubicBezTo>
                    <a:pt x="1" y="13426"/>
                    <a:pt x="5663" y="24166"/>
                    <a:pt x="10974" y="25917"/>
                  </a:cubicBezTo>
                  <a:cubicBezTo>
                    <a:pt x="16345" y="27668"/>
                    <a:pt x="22182" y="23116"/>
                    <a:pt x="25042" y="15819"/>
                  </a:cubicBezTo>
                  <a:cubicBezTo>
                    <a:pt x="27843" y="8523"/>
                    <a:pt x="23991" y="1694"/>
                    <a:pt x="21131" y="818"/>
                  </a:cubicBezTo>
                  <a:cubicBezTo>
                    <a:pt x="18329" y="1"/>
                    <a:pt x="10683" y="2102"/>
                    <a:pt x="5371" y="776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3345998" y="3503153"/>
              <a:ext cx="268814" cy="578891"/>
            </a:xfrm>
            <a:custGeom>
              <a:avLst/>
              <a:gdLst/>
              <a:ahLst/>
              <a:cxnLst/>
              <a:rect l="l" t="t" r="r" b="b"/>
              <a:pathLst>
                <a:path w="14827" h="31930" extrusionOk="0">
                  <a:moveTo>
                    <a:pt x="10799" y="31754"/>
                  </a:moveTo>
                  <a:lnTo>
                    <a:pt x="10799" y="31754"/>
                  </a:lnTo>
                  <a:cubicBezTo>
                    <a:pt x="12842" y="31579"/>
                    <a:pt x="14826" y="29770"/>
                    <a:pt x="14301" y="27785"/>
                  </a:cubicBezTo>
                  <a:lnTo>
                    <a:pt x="7588" y="3678"/>
                  </a:lnTo>
                  <a:cubicBezTo>
                    <a:pt x="7063" y="1694"/>
                    <a:pt x="5662" y="1"/>
                    <a:pt x="3619" y="176"/>
                  </a:cubicBezTo>
                  <a:lnTo>
                    <a:pt x="3619" y="176"/>
                  </a:lnTo>
                  <a:cubicBezTo>
                    <a:pt x="1576" y="293"/>
                    <a:pt x="0" y="2044"/>
                    <a:pt x="117" y="4145"/>
                  </a:cubicBezTo>
                  <a:lnTo>
                    <a:pt x="6830" y="28194"/>
                  </a:lnTo>
                  <a:cubicBezTo>
                    <a:pt x="7355" y="30237"/>
                    <a:pt x="8756" y="31930"/>
                    <a:pt x="10799" y="31754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3344929" y="3304210"/>
              <a:ext cx="373587" cy="340771"/>
            </a:xfrm>
            <a:custGeom>
              <a:avLst/>
              <a:gdLst/>
              <a:ahLst/>
              <a:cxnLst/>
              <a:rect l="l" t="t" r="r" b="b"/>
              <a:pathLst>
                <a:path w="20606" h="18796" extrusionOk="0">
                  <a:moveTo>
                    <a:pt x="19146" y="1576"/>
                  </a:moveTo>
                  <a:lnTo>
                    <a:pt x="19146" y="1576"/>
                  </a:lnTo>
                  <a:cubicBezTo>
                    <a:pt x="17746" y="117"/>
                    <a:pt x="15411" y="0"/>
                    <a:pt x="13893" y="1401"/>
                  </a:cubicBezTo>
                  <a:lnTo>
                    <a:pt x="1635" y="11908"/>
                  </a:lnTo>
                  <a:cubicBezTo>
                    <a:pt x="118" y="13309"/>
                    <a:pt x="1" y="15702"/>
                    <a:pt x="1460" y="17161"/>
                  </a:cubicBezTo>
                  <a:lnTo>
                    <a:pt x="1460" y="17161"/>
                  </a:lnTo>
                  <a:cubicBezTo>
                    <a:pt x="2861" y="18679"/>
                    <a:pt x="5196" y="18796"/>
                    <a:pt x="6714" y="17395"/>
                  </a:cubicBezTo>
                  <a:lnTo>
                    <a:pt x="18971" y="6888"/>
                  </a:lnTo>
                  <a:cubicBezTo>
                    <a:pt x="20489" y="5487"/>
                    <a:pt x="20606" y="3094"/>
                    <a:pt x="19146" y="1576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584101" y="3268221"/>
              <a:ext cx="493172" cy="175698"/>
            </a:xfrm>
            <a:custGeom>
              <a:avLst/>
              <a:gdLst/>
              <a:ahLst/>
              <a:cxnLst/>
              <a:rect l="l" t="t" r="r" b="b"/>
              <a:pathLst>
                <a:path w="27202" h="9691" extrusionOk="0">
                  <a:moveTo>
                    <a:pt x="27084" y="3620"/>
                  </a:moveTo>
                  <a:lnTo>
                    <a:pt x="27084" y="3620"/>
                  </a:lnTo>
                  <a:cubicBezTo>
                    <a:pt x="26968" y="1577"/>
                    <a:pt x="25158" y="1"/>
                    <a:pt x="23115" y="176"/>
                  </a:cubicBezTo>
                  <a:lnTo>
                    <a:pt x="3620" y="2102"/>
                  </a:lnTo>
                  <a:cubicBezTo>
                    <a:pt x="1518" y="2277"/>
                    <a:pt x="1" y="4028"/>
                    <a:pt x="117" y="6071"/>
                  </a:cubicBezTo>
                  <a:lnTo>
                    <a:pt x="117" y="6071"/>
                  </a:lnTo>
                  <a:cubicBezTo>
                    <a:pt x="234" y="8114"/>
                    <a:pt x="2044" y="9690"/>
                    <a:pt x="4145" y="9573"/>
                  </a:cubicBezTo>
                  <a:lnTo>
                    <a:pt x="23641" y="7647"/>
                  </a:lnTo>
                  <a:cubicBezTo>
                    <a:pt x="25684" y="7472"/>
                    <a:pt x="27201" y="5721"/>
                    <a:pt x="27084" y="3620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371398" y="3526450"/>
              <a:ext cx="503742" cy="529142"/>
            </a:xfrm>
            <a:custGeom>
              <a:avLst/>
              <a:gdLst/>
              <a:ahLst/>
              <a:cxnLst/>
              <a:rect l="l" t="t" r="r" b="b"/>
              <a:pathLst>
                <a:path w="27785" h="29186" extrusionOk="0">
                  <a:moveTo>
                    <a:pt x="10215" y="0"/>
                  </a:moveTo>
                  <a:cubicBezTo>
                    <a:pt x="10624" y="3444"/>
                    <a:pt x="13017" y="18445"/>
                    <a:pt x="20430" y="13425"/>
                  </a:cubicBezTo>
                  <a:cubicBezTo>
                    <a:pt x="27785" y="8405"/>
                    <a:pt x="17745" y="29185"/>
                    <a:pt x="17745" y="29185"/>
                  </a:cubicBezTo>
                  <a:lnTo>
                    <a:pt x="5662" y="20955"/>
                  </a:lnTo>
                  <a:cubicBezTo>
                    <a:pt x="5662" y="20955"/>
                    <a:pt x="0" y="7296"/>
                    <a:pt x="10215" y="0"/>
                  </a:cubicBezTo>
                  <a:close/>
                </a:path>
              </a:pathLst>
            </a:custGeom>
            <a:solidFill>
              <a:srgbClr val="F9CBA4"/>
            </a:solidFill>
            <a:ln w="4375" cap="flat" cmpd="sng">
              <a:solidFill>
                <a:srgbClr val="F9CBA4"/>
              </a:solidFill>
              <a:prstDash val="solid"/>
              <a:miter lim="583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402075" y="4007952"/>
              <a:ext cx="458254" cy="652970"/>
            </a:xfrm>
            <a:custGeom>
              <a:avLst/>
              <a:gdLst/>
              <a:ahLst/>
              <a:cxnLst/>
              <a:rect l="l" t="t" r="r" b="b"/>
              <a:pathLst>
                <a:path w="25276" h="36016" extrusionOk="0">
                  <a:moveTo>
                    <a:pt x="25275" y="3269"/>
                  </a:moveTo>
                  <a:lnTo>
                    <a:pt x="18446" y="34673"/>
                  </a:lnTo>
                  <a:lnTo>
                    <a:pt x="5896" y="36015"/>
                  </a:lnTo>
                  <a:lnTo>
                    <a:pt x="1" y="22181"/>
                  </a:lnTo>
                  <a:lnTo>
                    <a:pt x="4846" y="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188321" y="1417310"/>
              <a:ext cx="1150330" cy="2193784"/>
            </a:xfrm>
            <a:custGeom>
              <a:avLst/>
              <a:gdLst/>
              <a:ahLst/>
              <a:cxnLst/>
              <a:rect l="l" t="t" r="r" b="b"/>
              <a:pathLst>
                <a:path w="63449" h="121003" extrusionOk="0">
                  <a:moveTo>
                    <a:pt x="63449" y="1"/>
                  </a:moveTo>
                  <a:lnTo>
                    <a:pt x="0" y="7472"/>
                  </a:lnTo>
                  <a:lnTo>
                    <a:pt x="0" y="121003"/>
                  </a:lnTo>
                  <a:lnTo>
                    <a:pt x="63449" y="1135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543888" y="1417310"/>
              <a:ext cx="1087909" cy="2217063"/>
            </a:xfrm>
            <a:custGeom>
              <a:avLst/>
              <a:gdLst/>
              <a:ahLst/>
              <a:cxnLst/>
              <a:rect l="l" t="t" r="r" b="b"/>
              <a:pathLst>
                <a:path w="60006" h="122287" extrusionOk="0">
                  <a:moveTo>
                    <a:pt x="60005" y="1"/>
                  </a:moveTo>
                  <a:lnTo>
                    <a:pt x="1" y="8815"/>
                  </a:lnTo>
                  <a:lnTo>
                    <a:pt x="1" y="122287"/>
                  </a:lnTo>
                  <a:lnTo>
                    <a:pt x="60005" y="113531"/>
                  </a:lnTo>
                  <a:close/>
                </a:path>
              </a:pathLst>
            </a:custGeom>
            <a:solidFill>
              <a:srgbClr val="F19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338639" y="1369700"/>
              <a:ext cx="426490" cy="2105945"/>
            </a:xfrm>
            <a:custGeom>
              <a:avLst/>
              <a:gdLst/>
              <a:ahLst/>
              <a:cxnLst/>
              <a:rect l="l" t="t" r="r" b="b"/>
              <a:pathLst>
                <a:path w="23524" h="116158" extrusionOk="0">
                  <a:moveTo>
                    <a:pt x="1" y="116157"/>
                  </a:moveTo>
                  <a:lnTo>
                    <a:pt x="1" y="2627"/>
                  </a:lnTo>
                  <a:lnTo>
                    <a:pt x="1" y="2627"/>
                  </a:lnTo>
                  <a:cubicBezTo>
                    <a:pt x="2219" y="1051"/>
                    <a:pt x="6655" y="0"/>
                    <a:pt x="11733" y="0"/>
                  </a:cubicBezTo>
                  <a:cubicBezTo>
                    <a:pt x="16870" y="0"/>
                    <a:pt x="21306" y="1051"/>
                    <a:pt x="23524" y="2627"/>
                  </a:cubicBezTo>
                  <a:lnTo>
                    <a:pt x="23524" y="116157"/>
                  </a:lnTo>
                  <a:cubicBezTo>
                    <a:pt x="21306" y="114581"/>
                    <a:pt x="16870" y="113531"/>
                    <a:pt x="11733" y="113531"/>
                  </a:cubicBezTo>
                  <a:cubicBezTo>
                    <a:pt x="6655" y="113531"/>
                    <a:pt x="2219" y="114581"/>
                    <a:pt x="1" y="1161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4765113" y="1417310"/>
              <a:ext cx="1150349" cy="2193784"/>
            </a:xfrm>
            <a:custGeom>
              <a:avLst/>
              <a:gdLst/>
              <a:ahLst/>
              <a:cxnLst/>
              <a:rect l="l" t="t" r="r" b="b"/>
              <a:pathLst>
                <a:path w="63450" h="121003" extrusionOk="0">
                  <a:moveTo>
                    <a:pt x="1" y="1"/>
                  </a:moveTo>
                  <a:lnTo>
                    <a:pt x="63449" y="7472"/>
                  </a:lnTo>
                  <a:lnTo>
                    <a:pt x="63449" y="121003"/>
                  </a:lnTo>
                  <a:lnTo>
                    <a:pt x="1" y="1135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315304" y="1417310"/>
              <a:ext cx="1225479" cy="2340891"/>
            </a:xfrm>
            <a:custGeom>
              <a:avLst/>
              <a:gdLst/>
              <a:ahLst/>
              <a:cxnLst/>
              <a:rect l="l" t="t" r="r" b="b"/>
              <a:pathLst>
                <a:path w="67594" h="129117" extrusionOk="0">
                  <a:moveTo>
                    <a:pt x="67593" y="1635"/>
                  </a:moveTo>
                  <a:lnTo>
                    <a:pt x="67593" y="115107"/>
                  </a:lnTo>
                  <a:lnTo>
                    <a:pt x="16986" y="129116"/>
                  </a:lnTo>
                  <a:cubicBezTo>
                    <a:pt x="11149" y="127482"/>
                    <a:pt x="5487" y="125322"/>
                    <a:pt x="1" y="122579"/>
                  </a:cubicBezTo>
                  <a:lnTo>
                    <a:pt x="1" y="9106"/>
                  </a:lnTo>
                  <a:lnTo>
                    <a:pt x="56445" y="1"/>
                  </a:lnTo>
                  <a:lnTo>
                    <a:pt x="56445" y="1"/>
                  </a:lnTo>
                  <a:cubicBezTo>
                    <a:pt x="58896" y="1051"/>
                    <a:pt x="63216" y="1577"/>
                    <a:pt x="67593" y="16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315304" y="1582403"/>
              <a:ext cx="318562" cy="2175799"/>
            </a:xfrm>
            <a:custGeom>
              <a:avLst/>
              <a:gdLst/>
              <a:ahLst/>
              <a:cxnLst/>
              <a:rect l="l" t="t" r="r" b="b"/>
              <a:pathLst>
                <a:path w="17571" h="120011" extrusionOk="0">
                  <a:moveTo>
                    <a:pt x="59" y="0"/>
                  </a:moveTo>
                  <a:cubicBezTo>
                    <a:pt x="4554" y="59"/>
                    <a:pt x="14768" y="5721"/>
                    <a:pt x="17570" y="6713"/>
                  </a:cubicBezTo>
                  <a:lnTo>
                    <a:pt x="16986" y="120010"/>
                  </a:lnTo>
                  <a:cubicBezTo>
                    <a:pt x="11149" y="118376"/>
                    <a:pt x="5487" y="116216"/>
                    <a:pt x="1" y="113473"/>
                  </a:cubicBez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316355" y="1417310"/>
              <a:ext cx="1224428" cy="283626"/>
            </a:xfrm>
            <a:custGeom>
              <a:avLst/>
              <a:gdLst/>
              <a:ahLst/>
              <a:cxnLst/>
              <a:rect l="l" t="t" r="r" b="b"/>
              <a:pathLst>
                <a:path w="67536" h="15644" extrusionOk="0">
                  <a:moveTo>
                    <a:pt x="56387" y="1"/>
                  </a:moveTo>
                  <a:lnTo>
                    <a:pt x="1" y="9106"/>
                  </a:lnTo>
                  <a:cubicBezTo>
                    <a:pt x="5429" y="11733"/>
                    <a:pt x="11091" y="13951"/>
                    <a:pt x="16928" y="15644"/>
                  </a:cubicBezTo>
                  <a:lnTo>
                    <a:pt x="67535" y="1635"/>
                  </a:lnTo>
                  <a:cubicBezTo>
                    <a:pt x="63158" y="1577"/>
                    <a:pt x="58838" y="993"/>
                    <a:pt x="56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623262" y="1446953"/>
              <a:ext cx="917523" cy="2311249"/>
            </a:xfrm>
            <a:custGeom>
              <a:avLst/>
              <a:gdLst/>
              <a:ahLst/>
              <a:cxnLst/>
              <a:rect l="l" t="t" r="r" b="b"/>
              <a:pathLst>
                <a:path w="50608" h="127482" extrusionOk="0">
                  <a:moveTo>
                    <a:pt x="50607" y="0"/>
                  </a:moveTo>
                  <a:lnTo>
                    <a:pt x="50607" y="113472"/>
                  </a:lnTo>
                  <a:lnTo>
                    <a:pt x="0" y="127481"/>
                  </a:lnTo>
                  <a:lnTo>
                    <a:pt x="584" y="14184"/>
                  </a:lnTo>
                  <a:lnTo>
                    <a:pt x="0" y="14009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4540771" y="1417310"/>
              <a:ext cx="1223358" cy="2277382"/>
            </a:xfrm>
            <a:custGeom>
              <a:avLst/>
              <a:gdLst/>
              <a:ahLst/>
              <a:cxnLst/>
              <a:rect l="l" t="t" r="r" b="b"/>
              <a:pathLst>
                <a:path w="67477" h="125614" extrusionOk="0">
                  <a:moveTo>
                    <a:pt x="11091" y="1"/>
                  </a:moveTo>
                  <a:lnTo>
                    <a:pt x="67476" y="9106"/>
                  </a:lnTo>
                  <a:lnTo>
                    <a:pt x="67476" y="122579"/>
                  </a:lnTo>
                  <a:cubicBezTo>
                    <a:pt x="66659" y="123629"/>
                    <a:pt x="64383" y="124972"/>
                    <a:pt x="60764" y="125614"/>
                  </a:cubicBezTo>
                  <a:lnTo>
                    <a:pt x="0" y="115107"/>
                  </a:lnTo>
                  <a:lnTo>
                    <a:pt x="0" y="1635"/>
                  </a:lnTo>
                  <a:cubicBezTo>
                    <a:pt x="4378" y="1577"/>
                    <a:pt x="8639" y="993"/>
                    <a:pt x="11091" y="1"/>
                  </a:cubicBezTo>
                  <a:lnTo>
                    <a:pt x="11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4540771" y="1417310"/>
              <a:ext cx="1223358" cy="224377"/>
            </a:xfrm>
            <a:custGeom>
              <a:avLst/>
              <a:gdLst/>
              <a:ahLst/>
              <a:cxnLst/>
              <a:rect l="l" t="t" r="r" b="b"/>
              <a:pathLst>
                <a:path w="67477" h="12376" extrusionOk="0">
                  <a:moveTo>
                    <a:pt x="11091" y="1"/>
                  </a:moveTo>
                  <a:lnTo>
                    <a:pt x="67476" y="9106"/>
                  </a:lnTo>
                  <a:cubicBezTo>
                    <a:pt x="65142" y="10274"/>
                    <a:pt x="62632" y="11383"/>
                    <a:pt x="60005" y="12375"/>
                  </a:cubicBezTo>
                  <a:lnTo>
                    <a:pt x="0" y="1635"/>
                  </a:lnTo>
                  <a:cubicBezTo>
                    <a:pt x="4378" y="1577"/>
                    <a:pt x="8639" y="993"/>
                    <a:pt x="11091" y="1"/>
                  </a:cubicBezTo>
                  <a:lnTo>
                    <a:pt x="11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4540771" y="1446953"/>
              <a:ext cx="1098479" cy="2248809"/>
            </a:xfrm>
            <a:custGeom>
              <a:avLst/>
              <a:gdLst/>
              <a:ahLst/>
              <a:cxnLst/>
              <a:rect l="l" t="t" r="r" b="b"/>
              <a:pathLst>
                <a:path w="60589" h="124038" extrusionOk="0">
                  <a:moveTo>
                    <a:pt x="0" y="0"/>
                  </a:moveTo>
                  <a:lnTo>
                    <a:pt x="0" y="113472"/>
                  </a:lnTo>
                  <a:lnTo>
                    <a:pt x="60589" y="124037"/>
                  </a:lnTo>
                  <a:lnTo>
                    <a:pt x="60005" y="10740"/>
                  </a:lnTo>
                  <a:lnTo>
                    <a:pt x="60589" y="10565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4540771" y="1446953"/>
              <a:ext cx="984187" cy="2324991"/>
            </a:xfrm>
            <a:custGeom>
              <a:avLst/>
              <a:gdLst/>
              <a:ahLst/>
              <a:cxnLst/>
              <a:rect l="l" t="t" r="r" b="b"/>
              <a:pathLst>
                <a:path w="54285" h="128240" extrusionOk="0">
                  <a:moveTo>
                    <a:pt x="0" y="0"/>
                  </a:moveTo>
                  <a:lnTo>
                    <a:pt x="0" y="113472"/>
                  </a:lnTo>
                  <a:lnTo>
                    <a:pt x="54285" y="128240"/>
                  </a:lnTo>
                  <a:lnTo>
                    <a:pt x="53701" y="14943"/>
                  </a:lnTo>
                  <a:lnTo>
                    <a:pt x="54285" y="147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4089948" y="1431071"/>
              <a:ext cx="316441" cy="89961"/>
            </a:xfrm>
            <a:custGeom>
              <a:avLst/>
              <a:gdLst/>
              <a:ahLst/>
              <a:cxnLst/>
              <a:rect l="l" t="t" r="r" b="b"/>
              <a:pathLst>
                <a:path w="17454" h="4962" extrusionOk="0">
                  <a:moveTo>
                    <a:pt x="10215" y="4962"/>
                  </a:moveTo>
                  <a:lnTo>
                    <a:pt x="17453" y="2919"/>
                  </a:lnTo>
                  <a:lnTo>
                    <a:pt x="9048" y="0"/>
                  </a:lnTo>
                  <a:lnTo>
                    <a:pt x="1" y="1460"/>
                  </a:lnTo>
                  <a:close/>
                </a:path>
              </a:pathLst>
            </a:custGeom>
            <a:solidFill>
              <a:srgbClr val="D94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5628667" y="1582403"/>
              <a:ext cx="135467" cy="2113360"/>
            </a:xfrm>
            <a:custGeom>
              <a:avLst/>
              <a:gdLst/>
              <a:ahLst/>
              <a:cxnLst/>
              <a:rect l="l" t="t" r="r" b="b"/>
              <a:pathLst>
                <a:path w="7472" h="116567" extrusionOk="0">
                  <a:moveTo>
                    <a:pt x="7471" y="0"/>
                  </a:moveTo>
                  <a:cubicBezTo>
                    <a:pt x="5078" y="1226"/>
                    <a:pt x="2568" y="2335"/>
                    <a:pt x="0" y="3269"/>
                  </a:cubicBezTo>
                  <a:lnTo>
                    <a:pt x="584" y="116566"/>
                  </a:lnTo>
                  <a:cubicBezTo>
                    <a:pt x="3444" y="116158"/>
                    <a:pt x="5720" y="115341"/>
                    <a:pt x="7471" y="113473"/>
                  </a:cubicBez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4704794" y="1714681"/>
              <a:ext cx="672007" cy="274107"/>
            </a:xfrm>
            <a:custGeom>
              <a:avLst/>
              <a:gdLst/>
              <a:ahLst/>
              <a:cxnLst/>
              <a:rect l="l" t="t" r="r" b="b"/>
              <a:pathLst>
                <a:path w="37066" h="15119" extrusionOk="0">
                  <a:moveTo>
                    <a:pt x="1" y="1"/>
                  </a:moveTo>
                  <a:lnTo>
                    <a:pt x="1" y="5079"/>
                  </a:lnTo>
                  <a:lnTo>
                    <a:pt x="37066" y="15119"/>
                  </a:lnTo>
                  <a:lnTo>
                    <a:pt x="37066" y="10040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4704794" y="1882948"/>
              <a:ext cx="370414" cy="151349"/>
            </a:xfrm>
            <a:custGeom>
              <a:avLst/>
              <a:gdLst/>
              <a:ahLst/>
              <a:cxnLst/>
              <a:rect l="l" t="t" r="r" b="b"/>
              <a:pathLst>
                <a:path w="20431" h="8348" extrusionOk="0">
                  <a:moveTo>
                    <a:pt x="1" y="1"/>
                  </a:moveTo>
                  <a:lnTo>
                    <a:pt x="1" y="2802"/>
                  </a:lnTo>
                  <a:lnTo>
                    <a:pt x="20430" y="8348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4704794" y="1985601"/>
              <a:ext cx="370414" cy="150298"/>
            </a:xfrm>
            <a:custGeom>
              <a:avLst/>
              <a:gdLst/>
              <a:ahLst/>
              <a:cxnLst/>
              <a:rect l="l" t="t" r="r" b="b"/>
              <a:pathLst>
                <a:path w="20431" h="8290" extrusionOk="0">
                  <a:moveTo>
                    <a:pt x="1" y="1"/>
                  </a:moveTo>
                  <a:lnTo>
                    <a:pt x="1" y="2744"/>
                  </a:lnTo>
                  <a:lnTo>
                    <a:pt x="20430" y="8289"/>
                  </a:lnTo>
                  <a:lnTo>
                    <a:pt x="20430" y="5487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4704794" y="2087202"/>
              <a:ext cx="370414" cy="150280"/>
            </a:xfrm>
            <a:custGeom>
              <a:avLst/>
              <a:gdLst/>
              <a:ahLst/>
              <a:cxnLst/>
              <a:rect l="l" t="t" r="r" b="b"/>
              <a:pathLst>
                <a:path w="20431" h="8289" extrusionOk="0">
                  <a:moveTo>
                    <a:pt x="1" y="0"/>
                  </a:moveTo>
                  <a:lnTo>
                    <a:pt x="1" y="2802"/>
                  </a:lnTo>
                  <a:lnTo>
                    <a:pt x="20430" y="8289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4704794" y="2188786"/>
              <a:ext cx="370414" cy="151349"/>
            </a:xfrm>
            <a:custGeom>
              <a:avLst/>
              <a:gdLst/>
              <a:ahLst/>
              <a:cxnLst/>
              <a:rect l="l" t="t" r="r" b="b"/>
              <a:pathLst>
                <a:path w="20431" h="8348" extrusionOk="0">
                  <a:moveTo>
                    <a:pt x="1" y="1"/>
                  </a:moveTo>
                  <a:lnTo>
                    <a:pt x="1" y="2803"/>
                  </a:lnTo>
                  <a:lnTo>
                    <a:pt x="20430" y="8348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4704794" y="2291439"/>
              <a:ext cx="370414" cy="150298"/>
            </a:xfrm>
            <a:custGeom>
              <a:avLst/>
              <a:gdLst/>
              <a:ahLst/>
              <a:cxnLst/>
              <a:rect l="l" t="t" r="r" b="b"/>
              <a:pathLst>
                <a:path w="20431" h="8290" extrusionOk="0">
                  <a:moveTo>
                    <a:pt x="1" y="1"/>
                  </a:moveTo>
                  <a:lnTo>
                    <a:pt x="1" y="2744"/>
                  </a:lnTo>
                  <a:lnTo>
                    <a:pt x="20430" y="8289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4704794" y="2393041"/>
              <a:ext cx="370414" cy="151349"/>
            </a:xfrm>
            <a:custGeom>
              <a:avLst/>
              <a:gdLst/>
              <a:ahLst/>
              <a:cxnLst/>
              <a:rect l="l" t="t" r="r" b="b"/>
              <a:pathLst>
                <a:path w="20431" h="8348" extrusionOk="0">
                  <a:moveTo>
                    <a:pt x="1" y="0"/>
                  </a:moveTo>
                  <a:lnTo>
                    <a:pt x="1" y="2802"/>
                  </a:lnTo>
                  <a:lnTo>
                    <a:pt x="20430" y="8347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5122819" y="2002534"/>
              <a:ext cx="247638" cy="624397"/>
            </a:xfrm>
            <a:custGeom>
              <a:avLst/>
              <a:gdLst/>
              <a:ahLst/>
              <a:cxnLst/>
              <a:rect l="l" t="t" r="r" b="b"/>
              <a:pathLst>
                <a:path w="13659" h="34440" extrusionOk="0">
                  <a:moveTo>
                    <a:pt x="0" y="1"/>
                  </a:moveTo>
                  <a:lnTo>
                    <a:pt x="0" y="30703"/>
                  </a:lnTo>
                  <a:lnTo>
                    <a:pt x="13659" y="34439"/>
                  </a:lnTo>
                  <a:lnTo>
                    <a:pt x="13659" y="36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4704794" y="2762371"/>
              <a:ext cx="247656" cy="623328"/>
            </a:xfrm>
            <a:custGeom>
              <a:avLst/>
              <a:gdLst/>
              <a:ahLst/>
              <a:cxnLst/>
              <a:rect l="l" t="t" r="r" b="b"/>
              <a:pathLst>
                <a:path w="13660" h="34381" extrusionOk="0">
                  <a:moveTo>
                    <a:pt x="1" y="1"/>
                  </a:moveTo>
                  <a:lnTo>
                    <a:pt x="1" y="30703"/>
                  </a:lnTo>
                  <a:lnTo>
                    <a:pt x="13659" y="34381"/>
                  </a:lnTo>
                  <a:lnTo>
                    <a:pt x="13659" y="36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4704794" y="2590932"/>
              <a:ext cx="672007" cy="274107"/>
            </a:xfrm>
            <a:custGeom>
              <a:avLst/>
              <a:gdLst/>
              <a:ahLst/>
              <a:cxnLst/>
              <a:rect l="l" t="t" r="r" b="b"/>
              <a:pathLst>
                <a:path w="37066" h="15119" extrusionOk="0">
                  <a:moveTo>
                    <a:pt x="1" y="1"/>
                  </a:moveTo>
                  <a:lnTo>
                    <a:pt x="1" y="5079"/>
                  </a:lnTo>
                  <a:lnTo>
                    <a:pt x="37066" y="15118"/>
                  </a:lnTo>
                  <a:lnTo>
                    <a:pt x="37066" y="10040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5006406" y="2843866"/>
              <a:ext cx="370396" cy="150280"/>
            </a:xfrm>
            <a:custGeom>
              <a:avLst/>
              <a:gdLst/>
              <a:ahLst/>
              <a:cxnLst/>
              <a:rect l="l" t="t" r="r" b="b"/>
              <a:pathLst>
                <a:path w="20430" h="8289" extrusionOk="0">
                  <a:moveTo>
                    <a:pt x="0" y="0"/>
                  </a:moveTo>
                  <a:lnTo>
                    <a:pt x="0" y="2802"/>
                  </a:lnTo>
                  <a:lnTo>
                    <a:pt x="20430" y="8289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5006406" y="2945450"/>
              <a:ext cx="370396" cy="151349"/>
            </a:xfrm>
            <a:custGeom>
              <a:avLst/>
              <a:gdLst/>
              <a:ahLst/>
              <a:cxnLst/>
              <a:rect l="l" t="t" r="r" b="b"/>
              <a:pathLst>
                <a:path w="20430" h="8348" extrusionOk="0">
                  <a:moveTo>
                    <a:pt x="0" y="1"/>
                  </a:moveTo>
                  <a:lnTo>
                    <a:pt x="0" y="2802"/>
                  </a:lnTo>
                  <a:lnTo>
                    <a:pt x="20430" y="8348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5006406" y="3048103"/>
              <a:ext cx="370396" cy="150298"/>
            </a:xfrm>
            <a:custGeom>
              <a:avLst/>
              <a:gdLst/>
              <a:ahLst/>
              <a:cxnLst/>
              <a:rect l="l" t="t" r="r" b="b"/>
              <a:pathLst>
                <a:path w="20430" h="8290" extrusionOk="0">
                  <a:moveTo>
                    <a:pt x="0" y="1"/>
                  </a:moveTo>
                  <a:lnTo>
                    <a:pt x="0" y="2802"/>
                  </a:lnTo>
                  <a:lnTo>
                    <a:pt x="20430" y="8289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5006406" y="3149704"/>
              <a:ext cx="370396" cy="151349"/>
            </a:xfrm>
            <a:custGeom>
              <a:avLst/>
              <a:gdLst/>
              <a:ahLst/>
              <a:cxnLst/>
              <a:rect l="l" t="t" r="r" b="b"/>
              <a:pathLst>
                <a:path w="20430" h="8348" extrusionOk="0">
                  <a:moveTo>
                    <a:pt x="0" y="0"/>
                  </a:moveTo>
                  <a:lnTo>
                    <a:pt x="0" y="2802"/>
                  </a:lnTo>
                  <a:lnTo>
                    <a:pt x="20430" y="8347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5006406" y="3252358"/>
              <a:ext cx="370396" cy="150280"/>
            </a:xfrm>
            <a:custGeom>
              <a:avLst/>
              <a:gdLst/>
              <a:ahLst/>
              <a:cxnLst/>
              <a:rect l="l" t="t" r="r" b="b"/>
              <a:pathLst>
                <a:path w="20430" h="8289" extrusionOk="0">
                  <a:moveTo>
                    <a:pt x="0" y="0"/>
                  </a:moveTo>
                  <a:lnTo>
                    <a:pt x="0" y="2743"/>
                  </a:lnTo>
                  <a:lnTo>
                    <a:pt x="20430" y="8289"/>
                  </a:lnTo>
                  <a:lnTo>
                    <a:pt x="20430" y="5545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5006406" y="3353941"/>
              <a:ext cx="370396" cy="151349"/>
            </a:xfrm>
            <a:custGeom>
              <a:avLst/>
              <a:gdLst/>
              <a:ahLst/>
              <a:cxnLst/>
              <a:rect l="l" t="t" r="r" b="b"/>
              <a:pathLst>
                <a:path w="20430" h="8348" extrusionOk="0">
                  <a:moveTo>
                    <a:pt x="0" y="1"/>
                  </a:moveTo>
                  <a:lnTo>
                    <a:pt x="0" y="2802"/>
                  </a:lnTo>
                  <a:lnTo>
                    <a:pt x="20430" y="8348"/>
                  </a:lnTo>
                  <a:lnTo>
                    <a:pt x="20430" y="5546"/>
                  </a:lnTo>
                  <a:close/>
                </a:path>
              </a:pathLst>
            </a:custGeom>
            <a:solidFill>
              <a:srgbClr val="E1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3750245" y="1711509"/>
              <a:ext cx="672007" cy="299508"/>
            </a:xfrm>
            <a:custGeom>
              <a:avLst/>
              <a:gdLst/>
              <a:ahLst/>
              <a:cxnLst/>
              <a:rect l="l" t="t" r="r" b="b"/>
              <a:pathLst>
                <a:path w="37066" h="16520" extrusionOk="0">
                  <a:moveTo>
                    <a:pt x="1" y="11441"/>
                  </a:moveTo>
                  <a:lnTo>
                    <a:pt x="1" y="16520"/>
                  </a:lnTo>
                  <a:lnTo>
                    <a:pt x="37066" y="5021"/>
                  </a:lnTo>
                  <a:lnTo>
                    <a:pt x="37066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3750245" y="1972910"/>
              <a:ext cx="369362" cy="165092"/>
            </a:xfrm>
            <a:custGeom>
              <a:avLst/>
              <a:gdLst/>
              <a:ahLst/>
              <a:cxnLst/>
              <a:rect l="l" t="t" r="r" b="b"/>
              <a:pathLst>
                <a:path w="20373" h="9106" extrusionOk="0">
                  <a:moveTo>
                    <a:pt x="1" y="6363"/>
                  </a:moveTo>
                  <a:lnTo>
                    <a:pt x="1" y="9106"/>
                  </a:lnTo>
                  <a:lnTo>
                    <a:pt x="20372" y="2802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3750245" y="2075563"/>
              <a:ext cx="369362" cy="165092"/>
            </a:xfrm>
            <a:custGeom>
              <a:avLst/>
              <a:gdLst/>
              <a:ahLst/>
              <a:cxnLst/>
              <a:rect l="l" t="t" r="r" b="b"/>
              <a:pathLst>
                <a:path w="20373" h="9106" extrusionOk="0">
                  <a:moveTo>
                    <a:pt x="1" y="6304"/>
                  </a:moveTo>
                  <a:lnTo>
                    <a:pt x="1" y="9106"/>
                  </a:lnTo>
                  <a:lnTo>
                    <a:pt x="20372" y="2744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750245" y="2177146"/>
              <a:ext cx="369362" cy="165110"/>
            </a:xfrm>
            <a:custGeom>
              <a:avLst/>
              <a:gdLst/>
              <a:ahLst/>
              <a:cxnLst/>
              <a:rect l="l" t="t" r="r" b="b"/>
              <a:pathLst>
                <a:path w="20373" h="9107" extrusionOk="0">
                  <a:moveTo>
                    <a:pt x="1" y="6305"/>
                  </a:moveTo>
                  <a:lnTo>
                    <a:pt x="1" y="9106"/>
                  </a:lnTo>
                  <a:lnTo>
                    <a:pt x="20372" y="2802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750245" y="2279800"/>
              <a:ext cx="369362" cy="164058"/>
            </a:xfrm>
            <a:custGeom>
              <a:avLst/>
              <a:gdLst/>
              <a:ahLst/>
              <a:cxnLst/>
              <a:rect l="l" t="t" r="r" b="b"/>
              <a:pathLst>
                <a:path w="20373" h="9049" extrusionOk="0">
                  <a:moveTo>
                    <a:pt x="1" y="6305"/>
                  </a:moveTo>
                  <a:lnTo>
                    <a:pt x="1" y="9048"/>
                  </a:lnTo>
                  <a:lnTo>
                    <a:pt x="20372" y="2744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750245" y="2381401"/>
              <a:ext cx="369362" cy="165092"/>
            </a:xfrm>
            <a:custGeom>
              <a:avLst/>
              <a:gdLst/>
              <a:ahLst/>
              <a:cxnLst/>
              <a:rect l="l" t="t" r="r" b="b"/>
              <a:pathLst>
                <a:path w="20373" h="9106" extrusionOk="0">
                  <a:moveTo>
                    <a:pt x="1" y="6304"/>
                  </a:moveTo>
                  <a:lnTo>
                    <a:pt x="1" y="9106"/>
                  </a:lnTo>
                  <a:lnTo>
                    <a:pt x="20372" y="2802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750245" y="2482985"/>
              <a:ext cx="369362" cy="165110"/>
            </a:xfrm>
            <a:custGeom>
              <a:avLst/>
              <a:gdLst/>
              <a:ahLst/>
              <a:cxnLst/>
              <a:rect l="l" t="t" r="r" b="b"/>
              <a:pathLst>
                <a:path w="20373" h="9107" extrusionOk="0">
                  <a:moveTo>
                    <a:pt x="1" y="6363"/>
                  </a:moveTo>
                  <a:lnTo>
                    <a:pt x="1" y="9107"/>
                  </a:lnTo>
                  <a:lnTo>
                    <a:pt x="20372" y="2803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168270" y="1888242"/>
              <a:ext cx="246586" cy="632864"/>
            </a:xfrm>
            <a:custGeom>
              <a:avLst/>
              <a:gdLst/>
              <a:ahLst/>
              <a:cxnLst/>
              <a:rect l="l" t="t" r="r" b="b"/>
              <a:pathLst>
                <a:path w="13601" h="34907" extrusionOk="0">
                  <a:moveTo>
                    <a:pt x="0" y="4203"/>
                  </a:moveTo>
                  <a:lnTo>
                    <a:pt x="0" y="34906"/>
                  </a:lnTo>
                  <a:lnTo>
                    <a:pt x="13600" y="30703"/>
                  </a:lnTo>
                  <a:lnTo>
                    <a:pt x="136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3747072" y="2893597"/>
              <a:ext cx="247656" cy="633915"/>
            </a:xfrm>
            <a:custGeom>
              <a:avLst/>
              <a:gdLst/>
              <a:ahLst/>
              <a:cxnLst/>
              <a:rect l="l" t="t" r="r" b="b"/>
              <a:pathLst>
                <a:path w="13660" h="34965" extrusionOk="0">
                  <a:moveTo>
                    <a:pt x="1" y="4262"/>
                  </a:moveTo>
                  <a:lnTo>
                    <a:pt x="1" y="34964"/>
                  </a:lnTo>
                  <a:lnTo>
                    <a:pt x="13659" y="30762"/>
                  </a:lnTo>
                  <a:lnTo>
                    <a:pt x="136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0245" y="2587759"/>
              <a:ext cx="672007" cy="299508"/>
            </a:xfrm>
            <a:custGeom>
              <a:avLst/>
              <a:gdLst/>
              <a:ahLst/>
              <a:cxnLst/>
              <a:rect l="l" t="t" r="r" b="b"/>
              <a:pathLst>
                <a:path w="37066" h="16520" extrusionOk="0">
                  <a:moveTo>
                    <a:pt x="1" y="11499"/>
                  </a:moveTo>
                  <a:lnTo>
                    <a:pt x="1" y="16519"/>
                  </a:lnTo>
                  <a:lnTo>
                    <a:pt x="37066" y="5079"/>
                  </a:lnTo>
                  <a:lnTo>
                    <a:pt x="37066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4045511" y="2763422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63"/>
                  </a:moveTo>
                  <a:lnTo>
                    <a:pt x="0" y="9107"/>
                  </a:lnTo>
                  <a:lnTo>
                    <a:pt x="20371" y="2803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4045511" y="2866076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05"/>
                  </a:moveTo>
                  <a:lnTo>
                    <a:pt x="0" y="9107"/>
                  </a:lnTo>
                  <a:lnTo>
                    <a:pt x="20371" y="2803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045511" y="2967677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04"/>
                  </a:moveTo>
                  <a:lnTo>
                    <a:pt x="0" y="9106"/>
                  </a:lnTo>
                  <a:lnTo>
                    <a:pt x="20371" y="2802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4045511" y="3070330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04"/>
                  </a:moveTo>
                  <a:lnTo>
                    <a:pt x="0" y="9106"/>
                  </a:lnTo>
                  <a:lnTo>
                    <a:pt x="20371" y="2744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045511" y="3171914"/>
              <a:ext cx="369344" cy="165110"/>
            </a:xfrm>
            <a:custGeom>
              <a:avLst/>
              <a:gdLst/>
              <a:ahLst/>
              <a:cxnLst/>
              <a:rect l="l" t="t" r="r" b="b"/>
              <a:pathLst>
                <a:path w="20372" h="9107" extrusionOk="0">
                  <a:moveTo>
                    <a:pt x="0" y="6305"/>
                  </a:moveTo>
                  <a:lnTo>
                    <a:pt x="0" y="9107"/>
                  </a:lnTo>
                  <a:lnTo>
                    <a:pt x="20371" y="2803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45511" y="3274567"/>
              <a:ext cx="369344" cy="164058"/>
            </a:xfrm>
            <a:custGeom>
              <a:avLst/>
              <a:gdLst/>
              <a:ahLst/>
              <a:cxnLst/>
              <a:rect l="l" t="t" r="r" b="b"/>
              <a:pathLst>
                <a:path w="20372" h="9049" extrusionOk="0">
                  <a:moveTo>
                    <a:pt x="0" y="6305"/>
                  </a:moveTo>
                  <a:lnTo>
                    <a:pt x="0" y="9048"/>
                  </a:lnTo>
                  <a:lnTo>
                    <a:pt x="20371" y="2744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D9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75147" y="1483993"/>
              <a:ext cx="131243" cy="332305"/>
            </a:xfrm>
            <a:custGeom>
              <a:avLst/>
              <a:gdLst/>
              <a:ahLst/>
              <a:cxnLst/>
              <a:rect l="l" t="t" r="r" b="b"/>
              <a:pathLst>
                <a:path w="7239" h="18329" extrusionOk="0">
                  <a:moveTo>
                    <a:pt x="0" y="2043"/>
                  </a:moveTo>
                  <a:lnTo>
                    <a:pt x="7238" y="0"/>
                  </a:lnTo>
                  <a:lnTo>
                    <a:pt x="7238" y="16285"/>
                  </a:lnTo>
                  <a:lnTo>
                    <a:pt x="3619" y="14242"/>
                  </a:lnTo>
                  <a:lnTo>
                    <a:pt x="0" y="18328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710032" y="3367702"/>
              <a:ext cx="332323" cy="545024"/>
            </a:xfrm>
            <a:custGeom>
              <a:avLst/>
              <a:gdLst/>
              <a:ahLst/>
              <a:cxnLst/>
              <a:rect l="l" t="t" r="r" b="b"/>
              <a:pathLst>
                <a:path w="18330" h="30062" extrusionOk="0">
                  <a:moveTo>
                    <a:pt x="2978" y="29011"/>
                  </a:moveTo>
                  <a:lnTo>
                    <a:pt x="2978" y="29011"/>
                  </a:lnTo>
                  <a:cubicBezTo>
                    <a:pt x="5137" y="30061"/>
                    <a:pt x="7939" y="29244"/>
                    <a:pt x="8873" y="27026"/>
                  </a:cubicBezTo>
                  <a:lnTo>
                    <a:pt x="17337" y="7005"/>
                  </a:lnTo>
                  <a:cubicBezTo>
                    <a:pt x="18329" y="4845"/>
                    <a:pt x="17512" y="2219"/>
                    <a:pt x="15410" y="1109"/>
                  </a:cubicBezTo>
                  <a:lnTo>
                    <a:pt x="15410" y="1109"/>
                  </a:lnTo>
                  <a:cubicBezTo>
                    <a:pt x="13251" y="0"/>
                    <a:pt x="10624" y="818"/>
                    <a:pt x="9515" y="3036"/>
                  </a:cubicBezTo>
                  <a:lnTo>
                    <a:pt x="1051" y="23057"/>
                  </a:lnTo>
                  <a:cubicBezTo>
                    <a:pt x="1" y="25275"/>
                    <a:pt x="876" y="27843"/>
                    <a:pt x="2978" y="29011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5358800" y="3602633"/>
              <a:ext cx="450839" cy="585236"/>
            </a:xfrm>
            <a:custGeom>
              <a:avLst/>
              <a:gdLst/>
              <a:ahLst/>
              <a:cxnLst/>
              <a:rect l="l" t="t" r="r" b="b"/>
              <a:pathLst>
                <a:path w="24867" h="32280" extrusionOk="0">
                  <a:moveTo>
                    <a:pt x="21189" y="1"/>
                  </a:moveTo>
                  <a:lnTo>
                    <a:pt x="1" y="2627"/>
                  </a:lnTo>
                  <a:lnTo>
                    <a:pt x="3678" y="32280"/>
                  </a:lnTo>
                  <a:lnTo>
                    <a:pt x="24866" y="29595"/>
                  </a:lnTo>
                  <a:lnTo>
                    <a:pt x="21189" y="1"/>
                  </a:ln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4986300" y="2649130"/>
              <a:ext cx="895296" cy="1142951"/>
            </a:xfrm>
            <a:custGeom>
              <a:avLst/>
              <a:gdLst/>
              <a:ahLst/>
              <a:cxnLst/>
              <a:rect l="l" t="t" r="r" b="b"/>
              <a:pathLst>
                <a:path w="49382" h="63042" extrusionOk="0">
                  <a:moveTo>
                    <a:pt x="16461" y="34848"/>
                  </a:moveTo>
                  <a:cubicBezTo>
                    <a:pt x="16811" y="37358"/>
                    <a:pt x="17161" y="40393"/>
                    <a:pt x="17628" y="44012"/>
                  </a:cubicBezTo>
                  <a:lnTo>
                    <a:pt x="9164" y="33914"/>
                  </a:lnTo>
                  <a:cubicBezTo>
                    <a:pt x="5604" y="29595"/>
                    <a:pt x="1460" y="32397"/>
                    <a:pt x="0" y="34673"/>
                  </a:cubicBezTo>
                  <a:lnTo>
                    <a:pt x="17278" y="58663"/>
                  </a:lnTo>
                  <a:cubicBezTo>
                    <a:pt x="19671" y="61990"/>
                    <a:pt x="25800" y="63041"/>
                    <a:pt x="31462" y="62516"/>
                  </a:cubicBezTo>
                  <a:cubicBezTo>
                    <a:pt x="43194" y="61348"/>
                    <a:pt x="49382" y="52885"/>
                    <a:pt x="47572" y="36774"/>
                  </a:cubicBezTo>
                  <a:lnTo>
                    <a:pt x="48623" y="24166"/>
                  </a:lnTo>
                  <a:cubicBezTo>
                    <a:pt x="48915" y="22007"/>
                    <a:pt x="47280" y="20080"/>
                    <a:pt x="45121" y="19964"/>
                  </a:cubicBezTo>
                  <a:cubicBezTo>
                    <a:pt x="42961" y="19847"/>
                    <a:pt x="41151" y="21540"/>
                    <a:pt x="41151" y="23699"/>
                  </a:cubicBezTo>
                  <a:lnTo>
                    <a:pt x="40801" y="29011"/>
                  </a:lnTo>
                  <a:cubicBezTo>
                    <a:pt x="40509" y="28778"/>
                    <a:pt x="40159" y="28544"/>
                    <a:pt x="39867" y="28369"/>
                  </a:cubicBezTo>
                  <a:lnTo>
                    <a:pt x="39459" y="17862"/>
                  </a:lnTo>
                  <a:cubicBezTo>
                    <a:pt x="39284" y="12492"/>
                    <a:pt x="31870" y="13368"/>
                    <a:pt x="31929" y="17862"/>
                  </a:cubicBezTo>
                  <a:lnTo>
                    <a:pt x="32104" y="26559"/>
                  </a:lnTo>
                  <a:cubicBezTo>
                    <a:pt x="31812" y="26559"/>
                    <a:pt x="31520" y="26559"/>
                    <a:pt x="31287" y="26618"/>
                  </a:cubicBezTo>
                  <a:lnTo>
                    <a:pt x="30178" y="15644"/>
                  </a:lnTo>
                  <a:cubicBezTo>
                    <a:pt x="29652" y="10741"/>
                    <a:pt x="22181" y="11558"/>
                    <a:pt x="22706" y="16461"/>
                  </a:cubicBezTo>
                  <a:lnTo>
                    <a:pt x="23991" y="29186"/>
                  </a:lnTo>
                  <a:cubicBezTo>
                    <a:pt x="23699" y="29420"/>
                    <a:pt x="23348" y="29653"/>
                    <a:pt x="23057" y="29887"/>
                  </a:cubicBezTo>
                  <a:lnTo>
                    <a:pt x="17862" y="4729"/>
                  </a:lnTo>
                  <a:cubicBezTo>
                    <a:pt x="16869" y="1"/>
                    <a:pt x="9515" y="1343"/>
                    <a:pt x="10507" y="6305"/>
                  </a:cubicBezTo>
                  <a:close/>
                </a:path>
              </a:pathLst>
            </a:custGeom>
            <a:solidFill>
              <a:srgbClr val="F9C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5296360" y="3823821"/>
              <a:ext cx="731274" cy="1319665"/>
            </a:xfrm>
            <a:custGeom>
              <a:avLst/>
              <a:gdLst/>
              <a:ahLst/>
              <a:cxnLst/>
              <a:rect l="l" t="t" r="r" b="b"/>
              <a:pathLst>
                <a:path w="40335" h="72789" extrusionOk="0">
                  <a:moveTo>
                    <a:pt x="8640" y="72788"/>
                  </a:moveTo>
                  <a:lnTo>
                    <a:pt x="1" y="3911"/>
                  </a:lnTo>
                  <a:lnTo>
                    <a:pt x="31229" y="0"/>
                  </a:lnTo>
                  <a:lnTo>
                    <a:pt x="40335" y="72788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116363" y="4198445"/>
              <a:ext cx="759828" cy="945044"/>
            </a:xfrm>
            <a:custGeom>
              <a:avLst/>
              <a:gdLst/>
              <a:ahLst/>
              <a:cxnLst/>
              <a:rect l="l" t="t" r="r" b="b"/>
              <a:pathLst>
                <a:path w="41910" h="52126" extrusionOk="0">
                  <a:moveTo>
                    <a:pt x="31637" y="52125"/>
                  </a:moveTo>
                  <a:lnTo>
                    <a:pt x="41910" y="6596"/>
                  </a:lnTo>
                  <a:lnTo>
                    <a:pt x="11149" y="0"/>
                  </a:lnTo>
                  <a:lnTo>
                    <a:pt x="0" y="52125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5319639" y="3739153"/>
              <a:ext cx="512227" cy="151349"/>
            </a:xfrm>
            <a:custGeom>
              <a:avLst/>
              <a:gdLst/>
              <a:ahLst/>
              <a:cxnLst/>
              <a:rect l="l" t="t" r="r" b="b"/>
              <a:pathLst>
                <a:path w="28253" h="8348" extrusionOk="0">
                  <a:moveTo>
                    <a:pt x="27668" y="0"/>
                  </a:moveTo>
                  <a:lnTo>
                    <a:pt x="1" y="3444"/>
                  </a:lnTo>
                  <a:lnTo>
                    <a:pt x="585" y="8347"/>
                  </a:lnTo>
                  <a:lnTo>
                    <a:pt x="28252" y="4904"/>
                  </a:lnTo>
                  <a:lnTo>
                    <a:pt x="276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355516" y="4120123"/>
              <a:ext cx="513278" cy="189458"/>
            </a:xfrm>
            <a:custGeom>
              <a:avLst/>
              <a:gdLst/>
              <a:ahLst/>
              <a:cxnLst/>
              <a:rect l="l" t="t" r="r" b="b"/>
              <a:pathLst>
                <a:path w="28311" h="10450" extrusionOk="0">
                  <a:moveTo>
                    <a:pt x="993" y="1"/>
                  </a:moveTo>
                  <a:lnTo>
                    <a:pt x="1" y="4787"/>
                  </a:lnTo>
                  <a:lnTo>
                    <a:pt x="27318" y="10449"/>
                  </a:lnTo>
                  <a:lnTo>
                    <a:pt x="28310" y="566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29"/>
          <p:cNvGrpSpPr/>
          <p:nvPr/>
        </p:nvGrpSpPr>
        <p:grpSpPr>
          <a:xfrm>
            <a:off x="457200" y="1573800"/>
            <a:ext cx="2461225" cy="896450"/>
            <a:chOff x="457200" y="1573800"/>
            <a:chExt cx="2461225" cy="896450"/>
          </a:xfrm>
        </p:grpSpPr>
        <p:sp>
          <p:nvSpPr>
            <p:cNvPr id="932" name="Google Shape;932;p29"/>
            <p:cNvSpPr/>
            <p:nvPr/>
          </p:nvSpPr>
          <p:spPr>
            <a:xfrm>
              <a:off x="457200" y="1573800"/>
              <a:ext cx="2291700" cy="896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2748925" y="1573850"/>
              <a:ext cx="169500" cy="89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29"/>
          <p:cNvGrpSpPr/>
          <p:nvPr/>
        </p:nvGrpSpPr>
        <p:grpSpPr>
          <a:xfrm>
            <a:off x="457200" y="3077875"/>
            <a:ext cx="2461225" cy="896450"/>
            <a:chOff x="457200" y="3077875"/>
            <a:chExt cx="2461225" cy="896450"/>
          </a:xfrm>
        </p:grpSpPr>
        <p:sp>
          <p:nvSpPr>
            <p:cNvPr id="935" name="Google Shape;935;p29"/>
            <p:cNvSpPr/>
            <p:nvPr/>
          </p:nvSpPr>
          <p:spPr>
            <a:xfrm>
              <a:off x="457200" y="3077875"/>
              <a:ext cx="2291700" cy="896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748925" y="3077925"/>
              <a:ext cx="169500" cy="89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29"/>
          <p:cNvGrpSpPr/>
          <p:nvPr/>
        </p:nvGrpSpPr>
        <p:grpSpPr>
          <a:xfrm>
            <a:off x="6225575" y="1573800"/>
            <a:ext cx="2461225" cy="896450"/>
            <a:chOff x="6225575" y="1573800"/>
            <a:chExt cx="2461225" cy="896450"/>
          </a:xfrm>
        </p:grpSpPr>
        <p:sp>
          <p:nvSpPr>
            <p:cNvPr id="938" name="Google Shape;938;p29"/>
            <p:cNvSpPr/>
            <p:nvPr/>
          </p:nvSpPr>
          <p:spPr>
            <a:xfrm flipH="1">
              <a:off x="6395100" y="1573800"/>
              <a:ext cx="2291700" cy="896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9" name="Google Shape;939;p29"/>
            <p:cNvSpPr/>
            <p:nvPr/>
          </p:nvSpPr>
          <p:spPr>
            <a:xfrm flipH="1">
              <a:off x="6225575" y="1573850"/>
              <a:ext cx="169500" cy="89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29"/>
          <p:cNvGrpSpPr/>
          <p:nvPr/>
        </p:nvGrpSpPr>
        <p:grpSpPr>
          <a:xfrm>
            <a:off x="6225575" y="3077875"/>
            <a:ext cx="2461225" cy="896450"/>
            <a:chOff x="6225575" y="3077875"/>
            <a:chExt cx="2461225" cy="896450"/>
          </a:xfrm>
        </p:grpSpPr>
        <p:sp>
          <p:nvSpPr>
            <p:cNvPr id="941" name="Google Shape;941;p29"/>
            <p:cNvSpPr/>
            <p:nvPr/>
          </p:nvSpPr>
          <p:spPr>
            <a:xfrm flipH="1">
              <a:off x="6395100" y="3077875"/>
              <a:ext cx="2291700" cy="8964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 flipH="1">
              <a:off x="6225575" y="3077925"/>
              <a:ext cx="169500" cy="89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3E66491D-B6FE-43E0-BBBB-52B6009EC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75" y="1423547"/>
            <a:ext cx="2638793" cy="112410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A75A2CD-BF2B-486E-B9B8-DD09D06FD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95" y="1369699"/>
            <a:ext cx="1895740" cy="12557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BCDA82-94A3-4A22-BAE8-668454ED6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075" y="2843866"/>
            <a:ext cx="2489152" cy="1295581"/>
          </a:xfrm>
          <a:prstGeom prst="rect">
            <a:avLst/>
          </a:prstGeom>
        </p:spPr>
      </p:pic>
      <p:sp>
        <p:nvSpPr>
          <p:cNvPr id="88" name="Google Shape;1692;p41">
            <a:extLst>
              <a:ext uri="{FF2B5EF4-FFF2-40B4-BE49-F238E27FC236}">
                <a16:creationId xmlns:a16="http://schemas.microsoft.com/office/drawing/2014/main" id="{3DBA4DD4-C13D-4C39-BEE7-D22AAA533FBB}"/>
              </a:ext>
            </a:extLst>
          </p:cNvPr>
          <p:cNvSpPr/>
          <p:nvPr/>
        </p:nvSpPr>
        <p:spPr>
          <a:xfrm>
            <a:off x="8641513" y="3327498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692;p41">
            <a:extLst>
              <a:ext uri="{FF2B5EF4-FFF2-40B4-BE49-F238E27FC236}">
                <a16:creationId xmlns:a16="http://schemas.microsoft.com/office/drawing/2014/main" id="{342E768C-7FC4-490A-B6AB-09006A684C03}"/>
              </a:ext>
            </a:extLst>
          </p:cNvPr>
          <p:cNvSpPr/>
          <p:nvPr/>
        </p:nvSpPr>
        <p:spPr>
          <a:xfrm>
            <a:off x="8758874" y="2316760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692;p41">
            <a:extLst>
              <a:ext uri="{FF2B5EF4-FFF2-40B4-BE49-F238E27FC236}">
                <a16:creationId xmlns:a16="http://schemas.microsoft.com/office/drawing/2014/main" id="{2949F5CA-4F9D-44E3-A42F-398B9A1086A7}"/>
              </a:ext>
            </a:extLst>
          </p:cNvPr>
          <p:cNvSpPr/>
          <p:nvPr/>
        </p:nvSpPr>
        <p:spPr>
          <a:xfrm>
            <a:off x="2417604" y="1805600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692;p41">
            <a:extLst>
              <a:ext uri="{FF2B5EF4-FFF2-40B4-BE49-F238E27FC236}">
                <a16:creationId xmlns:a16="http://schemas.microsoft.com/office/drawing/2014/main" id="{D27E6C33-DB08-409D-9437-B2537D4EE882}"/>
              </a:ext>
            </a:extLst>
          </p:cNvPr>
          <p:cNvSpPr/>
          <p:nvPr/>
        </p:nvSpPr>
        <p:spPr>
          <a:xfrm>
            <a:off x="8664157" y="3746502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692;p41">
            <a:extLst>
              <a:ext uri="{FF2B5EF4-FFF2-40B4-BE49-F238E27FC236}">
                <a16:creationId xmlns:a16="http://schemas.microsoft.com/office/drawing/2014/main" id="{E3FBC189-2519-46C4-9D5E-10022795D58A}"/>
              </a:ext>
            </a:extLst>
          </p:cNvPr>
          <p:cNvSpPr/>
          <p:nvPr/>
        </p:nvSpPr>
        <p:spPr>
          <a:xfrm>
            <a:off x="8646866" y="396936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صورة 95">
            <a:extLst>
              <a:ext uri="{FF2B5EF4-FFF2-40B4-BE49-F238E27FC236}">
                <a16:creationId xmlns:a16="http://schemas.microsoft.com/office/drawing/2014/main" id="{F9807EAC-8B67-4E65-B5C9-BAF5B26EA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08" y="3021124"/>
            <a:ext cx="2245273" cy="136206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4" name="Google Shape;1692;p41">
            <a:extLst>
              <a:ext uri="{FF2B5EF4-FFF2-40B4-BE49-F238E27FC236}">
                <a16:creationId xmlns:a16="http://schemas.microsoft.com/office/drawing/2014/main" id="{A1CC687A-D426-494E-A430-3C05555E6354}"/>
              </a:ext>
            </a:extLst>
          </p:cNvPr>
          <p:cNvSpPr/>
          <p:nvPr/>
        </p:nvSpPr>
        <p:spPr>
          <a:xfrm>
            <a:off x="2301390" y="3622692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692;p41">
            <a:extLst>
              <a:ext uri="{FF2B5EF4-FFF2-40B4-BE49-F238E27FC236}">
                <a16:creationId xmlns:a16="http://schemas.microsoft.com/office/drawing/2014/main" id="{FDE3A906-89DB-4A99-92EE-0D2BFED279CA}"/>
              </a:ext>
            </a:extLst>
          </p:cNvPr>
          <p:cNvSpPr/>
          <p:nvPr/>
        </p:nvSpPr>
        <p:spPr>
          <a:xfrm>
            <a:off x="2318823" y="3861842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491;p23">
            <a:extLst>
              <a:ext uri="{FF2B5EF4-FFF2-40B4-BE49-F238E27FC236}">
                <a16:creationId xmlns:a16="http://schemas.microsoft.com/office/drawing/2014/main" id="{B736B0A3-19B9-4248-B64F-50FB92CF9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9380" y="223815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p28"/>
          <p:cNvGrpSpPr/>
          <p:nvPr/>
        </p:nvGrpSpPr>
        <p:grpSpPr>
          <a:xfrm>
            <a:off x="454772" y="2076390"/>
            <a:ext cx="891600" cy="2938500"/>
            <a:chOff x="2663178" y="1444344"/>
            <a:chExt cx="891600" cy="2938500"/>
          </a:xfrm>
        </p:grpSpPr>
        <p:sp>
          <p:nvSpPr>
            <p:cNvPr id="834" name="Google Shape;834;p28"/>
            <p:cNvSpPr/>
            <p:nvPr/>
          </p:nvSpPr>
          <p:spPr>
            <a:xfrm>
              <a:off x="2663178" y="1444344"/>
              <a:ext cx="891600" cy="2938500"/>
            </a:xfrm>
            <a:prstGeom prst="roundRect">
              <a:avLst>
                <a:gd name="adj" fmla="val 112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2667699" y="1808252"/>
              <a:ext cx="882600" cy="127200"/>
            </a:xfrm>
            <a:prstGeom prst="rect">
              <a:avLst/>
            </a:prstGeom>
            <a:solidFill>
              <a:srgbClr val="7D195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2667699" y="2044777"/>
              <a:ext cx="882600" cy="127200"/>
            </a:xfrm>
            <a:prstGeom prst="rect">
              <a:avLst/>
            </a:prstGeom>
            <a:solidFill>
              <a:srgbClr val="7D195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2667699" y="3864250"/>
              <a:ext cx="882600" cy="127200"/>
            </a:xfrm>
            <a:prstGeom prst="rect">
              <a:avLst/>
            </a:prstGeom>
            <a:solidFill>
              <a:srgbClr val="7D195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667699" y="4100775"/>
              <a:ext cx="882600" cy="127200"/>
            </a:xfrm>
            <a:prstGeom prst="rect">
              <a:avLst/>
            </a:prstGeom>
            <a:solidFill>
              <a:srgbClr val="7D1956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9" name="Google Shape;839;p28"/>
            <p:cNvSpPr txBox="1"/>
            <p:nvPr/>
          </p:nvSpPr>
          <p:spPr>
            <a:xfrm rot="-5400000">
              <a:off x="2287275" y="2739263"/>
              <a:ext cx="16434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4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840" name="Google Shape;840;p28"/>
          <p:cNvGrpSpPr/>
          <p:nvPr/>
        </p:nvGrpSpPr>
        <p:grpSpPr>
          <a:xfrm>
            <a:off x="2813578" y="497007"/>
            <a:ext cx="891600" cy="2938500"/>
            <a:chOff x="3638571" y="1444344"/>
            <a:chExt cx="891600" cy="2938500"/>
          </a:xfrm>
        </p:grpSpPr>
        <p:sp>
          <p:nvSpPr>
            <p:cNvPr id="841" name="Google Shape;841;p28"/>
            <p:cNvSpPr/>
            <p:nvPr/>
          </p:nvSpPr>
          <p:spPr>
            <a:xfrm>
              <a:off x="3638571" y="1444344"/>
              <a:ext cx="891600" cy="2938500"/>
            </a:xfrm>
            <a:prstGeom prst="roundRect">
              <a:avLst>
                <a:gd name="adj" fmla="val 11224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3643092" y="1808252"/>
              <a:ext cx="882600" cy="127200"/>
            </a:xfrm>
            <a:prstGeom prst="rect">
              <a:avLst/>
            </a:prstGeom>
            <a:solidFill>
              <a:srgbClr val="A1263C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3643092" y="2044777"/>
              <a:ext cx="882600" cy="127200"/>
            </a:xfrm>
            <a:prstGeom prst="rect">
              <a:avLst/>
            </a:prstGeom>
            <a:solidFill>
              <a:srgbClr val="A1263C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3643092" y="3864250"/>
              <a:ext cx="882600" cy="127200"/>
            </a:xfrm>
            <a:prstGeom prst="rect">
              <a:avLst/>
            </a:prstGeom>
            <a:solidFill>
              <a:srgbClr val="A1263C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643092" y="4100775"/>
              <a:ext cx="882600" cy="127200"/>
            </a:xfrm>
            <a:prstGeom prst="rect">
              <a:avLst/>
            </a:prstGeom>
            <a:solidFill>
              <a:srgbClr val="A1263C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6" name="Google Shape;846;p28"/>
            <p:cNvSpPr txBox="1"/>
            <p:nvPr/>
          </p:nvSpPr>
          <p:spPr>
            <a:xfrm rot="-5400000">
              <a:off x="3262675" y="2739263"/>
              <a:ext cx="16434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3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847" name="Google Shape;847;p28"/>
          <p:cNvGrpSpPr/>
          <p:nvPr/>
        </p:nvGrpSpPr>
        <p:grpSpPr>
          <a:xfrm>
            <a:off x="5573676" y="2135850"/>
            <a:ext cx="891600" cy="2938500"/>
            <a:chOff x="4613964" y="1444344"/>
            <a:chExt cx="891600" cy="2938500"/>
          </a:xfrm>
        </p:grpSpPr>
        <p:sp>
          <p:nvSpPr>
            <p:cNvPr id="848" name="Google Shape;848;p28"/>
            <p:cNvSpPr/>
            <p:nvPr/>
          </p:nvSpPr>
          <p:spPr>
            <a:xfrm>
              <a:off x="4613964" y="1444344"/>
              <a:ext cx="891600" cy="2938500"/>
            </a:xfrm>
            <a:prstGeom prst="roundRect">
              <a:avLst>
                <a:gd name="adj" fmla="val 112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618484" y="1808252"/>
              <a:ext cx="882600" cy="127200"/>
            </a:xfrm>
            <a:prstGeom prst="rect">
              <a:avLst/>
            </a:prstGeom>
            <a:solidFill>
              <a:srgbClr val="ED7B3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618484" y="2044777"/>
              <a:ext cx="882600" cy="127200"/>
            </a:xfrm>
            <a:prstGeom prst="rect">
              <a:avLst/>
            </a:prstGeom>
            <a:solidFill>
              <a:srgbClr val="ED7B3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4618484" y="3864250"/>
              <a:ext cx="882600" cy="127200"/>
            </a:xfrm>
            <a:prstGeom prst="rect">
              <a:avLst/>
            </a:prstGeom>
            <a:solidFill>
              <a:srgbClr val="ED7B3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4618484" y="4100775"/>
              <a:ext cx="882600" cy="127200"/>
            </a:xfrm>
            <a:prstGeom prst="rect">
              <a:avLst/>
            </a:prstGeom>
            <a:solidFill>
              <a:srgbClr val="ED7B3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3" name="Google Shape;853;p28"/>
            <p:cNvSpPr txBox="1"/>
            <p:nvPr/>
          </p:nvSpPr>
          <p:spPr>
            <a:xfrm rot="-5400000">
              <a:off x="4238063" y="2739263"/>
              <a:ext cx="16434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2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854" name="Google Shape;854;p28"/>
          <p:cNvGrpSpPr/>
          <p:nvPr/>
        </p:nvGrpSpPr>
        <p:grpSpPr>
          <a:xfrm>
            <a:off x="7687393" y="593570"/>
            <a:ext cx="891600" cy="2938500"/>
            <a:chOff x="5589356" y="1444344"/>
            <a:chExt cx="891600" cy="2938500"/>
          </a:xfrm>
        </p:grpSpPr>
        <p:sp>
          <p:nvSpPr>
            <p:cNvPr id="855" name="Google Shape;855;p28"/>
            <p:cNvSpPr/>
            <p:nvPr/>
          </p:nvSpPr>
          <p:spPr>
            <a:xfrm>
              <a:off x="5589356" y="1444344"/>
              <a:ext cx="891600" cy="2938500"/>
            </a:xfrm>
            <a:prstGeom prst="roundRect">
              <a:avLst>
                <a:gd name="adj" fmla="val 1122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5593877" y="1808252"/>
              <a:ext cx="882600" cy="127200"/>
            </a:xfrm>
            <a:prstGeom prst="rect">
              <a:avLst/>
            </a:prstGeom>
            <a:solidFill>
              <a:srgbClr val="48CDB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5593877" y="2044777"/>
              <a:ext cx="882600" cy="127200"/>
            </a:xfrm>
            <a:prstGeom prst="rect">
              <a:avLst/>
            </a:prstGeom>
            <a:solidFill>
              <a:srgbClr val="48CDB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5593877" y="3864250"/>
              <a:ext cx="882600" cy="127200"/>
            </a:xfrm>
            <a:prstGeom prst="rect">
              <a:avLst/>
            </a:prstGeom>
            <a:solidFill>
              <a:srgbClr val="48CDB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5593877" y="4100775"/>
              <a:ext cx="882600" cy="127200"/>
            </a:xfrm>
            <a:prstGeom prst="rect">
              <a:avLst/>
            </a:prstGeom>
            <a:solidFill>
              <a:srgbClr val="48CDB3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0" name="Google Shape;860;p28"/>
            <p:cNvSpPr txBox="1"/>
            <p:nvPr/>
          </p:nvSpPr>
          <p:spPr>
            <a:xfrm rot="-5400000">
              <a:off x="5174250" y="2739263"/>
              <a:ext cx="16434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1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529609F9-8309-467A-9233-3EB25BE63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211" y="574726"/>
            <a:ext cx="3610479" cy="146705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B73B3A7-80D2-4B45-8883-7DC7F7BA5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583" y="3641395"/>
            <a:ext cx="2029108" cy="12860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199276F-A162-44C4-9F80-F011E33F0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4" y="442904"/>
            <a:ext cx="2572109" cy="13146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838024-3068-49F5-B7BF-A16F5CA55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839" y="3529293"/>
            <a:ext cx="3734321" cy="15337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Google Shape;1692;p41">
            <a:extLst>
              <a:ext uri="{FF2B5EF4-FFF2-40B4-BE49-F238E27FC236}">
                <a16:creationId xmlns:a16="http://schemas.microsoft.com/office/drawing/2014/main" id="{1DD5D65C-3143-44DA-B616-B240A58938A9}"/>
              </a:ext>
            </a:extLst>
          </p:cNvPr>
          <p:cNvSpPr/>
          <p:nvPr/>
        </p:nvSpPr>
        <p:spPr>
          <a:xfrm>
            <a:off x="8540707" y="4493918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Google Shape;1692;p41">
            <a:extLst>
              <a:ext uri="{FF2B5EF4-FFF2-40B4-BE49-F238E27FC236}">
                <a16:creationId xmlns:a16="http://schemas.microsoft.com/office/drawing/2014/main" id="{EFB5A362-C5FC-4F6E-B131-219874903765}"/>
              </a:ext>
            </a:extLst>
          </p:cNvPr>
          <p:cNvSpPr/>
          <p:nvPr/>
        </p:nvSpPr>
        <p:spPr>
          <a:xfrm>
            <a:off x="7279398" y="1183723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Google Shape;1692;p41">
            <a:extLst>
              <a:ext uri="{FF2B5EF4-FFF2-40B4-BE49-F238E27FC236}">
                <a16:creationId xmlns:a16="http://schemas.microsoft.com/office/drawing/2014/main" id="{E6B4F4C5-34E2-42C8-9F76-9FB13BBA2F1C}"/>
              </a:ext>
            </a:extLst>
          </p:cNvPr>
          <p:cNvSpPr/>
          <p:nvPr/>
        </p:nvSpPr>
        <p:spPr>
          <a:xfrm>
            <a:off x="4939075" y="4391457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Google Shape;1692;p41">
            <a:extLst>
              <a:ext uri="{FF2B5EF4-FFF2-40B4-BE49-F238E27FC236}">
                <a16:creationId xmlns:a16="http://schemas.microsoft.com/office/drawing/2014/main" id="{F0891777-A8B7-4DB6-8ACA-3E8BFAA49CE8}"/>
              </a:ext>
            </a:extLst>
          </p:cNvPr>
          <p:cNvSpPr/>
          <p:nvPr/>
        </p:nvSpPr>
        <p:spPr>
          <a:xfrm>
            <a:off x="2326960" y="898115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Google Shape;491;p23">
            <a:extLst>
              <a:ext uri="{FF2B5EF4-FFF2-40B4-BE49-F238E27FC236}">
                <a16:creationId xmlns:a16="http://schemas.microsoft.com/office/drawing/2014/main" id="{31223FEF-0F1E-4C53-97A0-2E243F9FE4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1075" y="73842"/>
            <a:ext cx="3939739" cy="3939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0"/>
          <p:cNvSpPr/>
          <p:nvPr/>
        </p:nvSpPr>
        <p:spPr>
          <a:xfrm rot="-5400000">
            <a:off x="3047550" y="-40425"/>
            <a:ext cx="826800" cy="6007500"/>
          </a:xfrm>
          <a:prstGeom prst="round2SameRect">
            <a:avLst>
              <a:gd name="adj1" fmla="val 21919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0"/>
          <p:cNvSpPr/>
          <p:nvPr/>
        </p:nvSpPr>
        <p:spPr>
          <a:xfrm rot="-5400000">
            <a:off x="3555450" y="427850"/>
            <a:ext cx="826800" cy="7023300"/>
          </a:xfrm>
          <a:prstGeom prst="round2SameRect">
            <a:avLst>
              <a:gd name="adj1" fmla="val 2191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0"/>
          <p:cNvSpPr/>
          <p:nvPr/>
        </p:nvSpPr>
        <p:spPr>
          <a:xfrm rot="-5400000">
            <a:off x="3047550" y="-1016600"/>
            <a:ext cx="826800" cy="6007500"/>
          </a:xfrm>
          <a:prstGeom prst="round2SameRect">
            <a:avLst>
              <a:gd name="adj1" fmla="val 21919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30"/>
          <p:cNvGrpSpPr/>
          <p:nvPr/>
        </p:nvGrpSpPr>
        <p:grpSpPr>
          <a:xfrm>
            <a:off x="5832127" y="1169553"/>
            <a:ext cx="2854662" cy="3339798"/>
            <a:chOff x="9938734" y="-2378421"/>
            <a:chExt cx="8361636" cy="9782654"/>
          </a:xfrm>
        </p:grpSpPr>
        <p:sp>
          <p:nvSpPr>
            <p:cNvPr id="951" name="Google Shape;951;p30"/>
            <p:cNvSpPr/>
            <p:nvPr/>
          </p:nvSpPr>
          <p:spPr>
            <a:xfrm>
              <a:off x="9938734" y="-2378421"/>
              <a:ext cx="3696089" cy="8242698"/>
            </a:xfrm>
            <a:custGeom>
              <a:avLst/>
              <a:gdLst/>
              <a:ahLst/>
              <a:cxnLst/>
              <a:rect l="l" t="t" r="r" b="b"/>
              <a:pathLst>
                <a:path w="72373" h="161400" extrusionOk="0">
                  <a:moveTo>
                    <a:pt x="72299" y="0"/>
                  </a:moveTo>
                  <a:lnTo>
                    <a:pt x="1" y="41823"/>
                  </a:lnTo>
                  <a:lnTo>
                    <a:pt x="1" y="161400"/>
                  </a:lnTo>
                  <a:lnTo>
                    <a:pt x="72372" y="119650"/>
                  </a:lnTo>
                  <a:lnTo>
                    <a:pt x="72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9946190" y="-2322704"/>
              <a:ext cx="4762124" cy="2774837"/>
            </a:xfrm>
            <a:custGeom>
              <a:avLst/>
              <a:gdLst/>
              <a:ahLst/>
              <a:cxnLst/>
              <a:rect l="l" t="t" r="r" b="b"/>
              <a:pathLst>
                <a:path w="93247" h="54334" extrusionOk="0">
                  <a:moveTo>
                    <a:pt x="72008" y="0"/>
                  </a:moveTo>
                  <a:lnTo>
                    <a:pt x="0" y="41459"/>
                  </a:lnTo>
                  <a:cubicBezTo>
                    <a:pt x="1600" y="44878"/>
                    <a:pt x="3855" y="48005"/>
                    <a:pt x="6619" y="50697"/>
                  </a:cubicBezTo>
                  <a:cubicBezTo>
                    <a:pt x="10609" y="54266"/>
                    <a:pt x="18639" y="54333"/>
                    <a:pt x="19239" y="54333"/>
                  </a:cubicBezTo>
                  <a:cubicBezTo>
                    <a:pt x="19263" y="54333"/>
                    <a:pt x="19275" y="54333"/>
                    <a:pt x="19275" y="54333"/>
                  </a:cubicBezTo>
                  <a:lnTo>
                    <a:pt x="93247" y="11856"/>
                  </a:lnTo>
                  <a:cubicBezTo>
                    <a:pt x="93247" y="11856"/>
                    <a:pt x="83209" y="10329"/>
                    <a:pt x="77899" y="6183"/>
                  </a:cubicBezTo>
                  <a:cubicBezTo>
                    <a:pt x="72590" y="2110"/>
                    <a:pt x="72008" y="0"/>
                    <a:pt x="7200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11015964" y="-1746942"/>
              <a:ext cx="3692361" cy="8238970"/>
            </a:xfrm>
            <a:custGeom>
              <a:avLst/>
              <a:gdLst/>
              <a:ahLst/>
              <a:cxnLst/>
              <a:rect l="l" t="t" r="r" b="b"/>
              <a:pathLst>
                <a:path w="72300" h="161327" extrusionOk="0">
                  <a:moveTo>
                    <a:pt x="72300" y="0"/>
                  </a:moveTo>
                  <a:lnTo>
                    <a:pt x="1" y="41750"/>
                  </a:lnTo>
                  <a:lnTo>
                    <a:pt x="1" y="161327"/>
                  </a:lnTo>
                  <a:lnTo>
                    <a:pt x="72300" y="119577"/>
                  </a:lnTo>
                  <a:lnTo>
                    <a:pt x="723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9938734" y="-249983"/>
              <a:ext cx="1103316" cy="6747879"/>
            </a:xfrm>
            <a:custGeom>
              <a:avLst/>
              <a:gdLst/>
              <a:ahLst/>
              <a:cxnLst/>
              <a:rect l="l" t="t" r="r" b="b"/>
              <a:pathLst>
                <a:path w="21604" h="132130" extrusionOk="0">
                  <a:moveTo>
                    <a:pt x="1" y="0"/>
                  </a:moveTo>
                  <a:lnTo>
                    <a:pt x="1" y="119577"/>
                  </a:lnTo>
                  <a:cubicBezTo>
                    <a:pt x="6052" y="127966"/>
                    <a:pt x="14182" y="132129"/>
                    <a:pt x="20522" y="132129"/>
                  </a:cubicBezTo>
                  <a:cubicBezTo>
                    <a:pt x="20889" y="132129"/>
                    <a:pt x="21249" y="132115"/>
                    <a:pt x="21603" y="132087"/>
                  </a:cubicBezTo>
                  <a:lnTo>
                    <a:pt x="21603" y="12511"/>
                  </a:lnTo>
                  <a:cubicBezTo>
                    <a:pt x="21249" y="12539"/>
                    <a:pt x="20889" y="12553"/>
                    <a:pt x="20522" y="12553"/>
                  </a:cubicBezTo>
                  <a:cubicBezTo>
                    <a:pt x="14182" y="12553"/>
                    <a:pt x="6052" y="8389"/>
                    <a:pt x="1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9938734" y="322051"/>
              <a:ext cx="1103316" cy="719117"/>
            </a:xfrm>
            <a:custGeom>
              <a:avLst/>
              <a:gdLst/>
              <a:ahLst/>
              <a:cxnLst/>
              <a:rect l="l" t="t" r="r" b="b"/>
              <a:pathLst>
                <a:path w="21604" h="14081" extrusionOk="0">
                  <a:moveTo>
                    <a:pt x="1" y="1"/>
                  </a:moveTo>
                  <a:lnTo>
                    <a:pt x="1" y="1601"/>
                  </a:lnTo>
                  <a:cubicBezTo>
                    <a:pt x="6051" y="9920"/>
                    <a:pt x="14182" y="14080"/>
                    <a:pt x="20522" y="14080"/>
                  </a:cubicBezTo>
                  <a:cubicBezTo>
                    <a:pt x="20888" y="14080"/>
                    <a:pt x="21249" y="14066"/>
                    <a:pt x="21603" y="14039"/>
                  </a:cubicBezTo>
                  <a:lnTo>
                    <a:pt x="21603" y="12438"/>
                  </a:lnTo>
                  <a:cubicBezTo>
                    <a:pt x="21249" y="12466"/>
                    <a:pt x="20888" y="12480"/>
                    <a:pt x="20522" y="12480"/>
                  </a:cubicBezTo>
                  <a:cubicBezTo>
                    <a:pt x="14182" y="12480"/>
                    <a:pt x="6051" y="8320"/>
                    <a:pt x="1" y="1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9938734" y="611770"/>
              <a:ext cx="1103316" cy="719117"/>
            </a:xfrm>
            <a:custGeom>
              <a:avLst/>
              <a:gdLst/>
              <a:ahLst/>
              <a:cxnLst/>
              <a:rect l="l" t="t" r="r" b="b"/>
              <a:pathLst>
                <a:path w="21604" h="14081" extrusionOk="0">
                  <a:moveTo>
                    <a:pt x="1" y="1"/>
                  </a:moveTo>
                  <a:lnTo>
                    <a:pt x="1" y="1601"/>
                  </a:lnTo>
                  <a:cubicBezTo>
                    <a:pt x="6051" y="9921"/>
                    <a:pt x="14182" y="14081"/>
                    <a:pt x="20522" y="14081"/>
                  </a:cubicBezTo>
                  <a:cubicBezTo>
                    <a:pt x="20888" y="14081"/>
                    <a:pt x="21249" y="14067"/>
                    <a:pt x="21603" y="14039"/>
                  </a:cubicBezTo>
                  <a:lnTo>
                    <a:pt x="21603" y="12439"/>
                  </a:lnTo>
                  <a:cubicBezTo>
                    <a:pt x="21249" y="12467"/>
                    <a:pt x="20888" y="12480"/>
                    <a:pt x="20522" y="12480"/>
                  </a:cubicBezTo>
                  <a:cubicBezTo>
                    <a:pt x="14182" y="12480"/>
                    <a:pt x="6051" y="8321"/>
                    <a:pt x="1" y="1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9938734" y="2394772"/>
              <a:ext cx="1103316" cy="719117"/>
            </a:xfrm>
            <a:custGeom>
              <a:avLst/>
              <a:gdLst/>
              <a:ahLst/>
              <a:cxnLst/>
              <a:rect l="l" t="t" r="r" b="b"/>
              <a:pathLst>
                <a:path w="21604" h="14081" extrusionOk="0">
                  <a:moveTo>
                    <a:pt x="1" y="1"/>
                  </a:moveTo>
                  <a:lnTo>
                    <a:pt x="1" y="1601"/>
                  </a:lnTo>
                  <a:cubicBezTo>
                    <a:pt x="6051" y="9921"/>
                    <a:pt x="14182" y="14081"/>
                    <a:pt x="20522" y="14081"/>
                  </a:cubicBezTo>
                  <a:cubicBezTo>
                    <a:pt x="20888" y="14081"/>
                    <a:pt x="21249" y="14067"/>
                    <a:pt x="21603" y="14039"/>
                  </a:cubicBezTo>
                  <a:lnTo>
                    <a:pt x="21603" y="12439"/>
                  </a:lnTo>
                  <a:cubicBezTo>
                    <a:pt x="21249" y="12466"/>
                    <a:pt x="20888" y="12480"/>
                    <a:pt x="20522" y="12480"/>
                  </a:cubicBezTo>
                  <a:cubicBezTo>
                    <a:pt x="14182" y="12480"/>
                    <a:pt x="6051" y="8321"/>
                    <a:pt x="1" y="1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9938734" y="2684542"/>
              <a:ext cx="1103316" cy="719066"/>
            </a:xfrm>
            <a:custGeom>
              <a:avLst/>
              <a:gdLst/>
              <a:ahLst/>
              <a:cxnLst/>
              <a:rect l="l" t="t" r="r" b="b"/>
              <a:pathLst>
                <a:path w="21604" h="14080" extrusionOk="0">
                  <a:moveTo>
                    <a:pt x="1" y="0"/>
                  </a:moveTo>
                  <a:lnTo>
                    <a:pt x="1" y="1600"/>
                  </a:lnTo>
                  <a:cubicBezTo>
                    <a:pt x="6051" y="9920"/>
                    <a:pt x="14182" y="14080"/>
                    <a:pt x="20522" y="14080"/>
                  </a:cubicBezTo>
                  <a:cubicBezTo>
                    <a:pt x="20888" y="14080"/>
                    <a:pt x="21249" y="14066"/>
                    <a:pt x="21603" y="14038"/>
                  </a:cubicBezTo>
                  <a:lnTo>
                    <a:pt x="21603" y="12438"/>
                  </a:lnTo>
                  <a:cubicBezTo>
                    <a:pt x="21249" y="12466"/>
                    <a:pt x="20888" y="12480"/>
                    <a:pt x="20522" y="12480"/>
                  </a:cubicBezTo>
                  <a:cubicBezTo>
                    <a:pt x="14182" y="12480"/>
                    <a:pt x="6051" y="8320"/>
                    <a:pt x="1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9938734" y="4972727"/>
              <a:ext cx="1103316" cy="722794"/>
            </a:xfrm>
            <a:custGeom>
              <a:avLst/>
              <a:gdLst/>
              <a:ahLst/>
              <a:cxnLst/>
              <a:rect l="l" t="t" r="r" b="b"/>
              <a:pathLst>
                <a:path w="21604" h="14153" extrusionOk="0">
                  <a:moveTo>
                    <a:pt x="1" y="0"/>
                  </a:moveTo>
                  <a:lnTo>
                    <a:pt x="1" y="1600"/>
                  </a:lnTo>
                  <a:cubicBezTo>
                    <a:pt x="6052" y="9989"/>
                    <a:pt x="14182" y="14152"/>
                    <a:pt x="20522" y="14152"/>
                  </a:cubicBezTo>
                  <a:cubicBezTo>
                    <a:pt x="20889" y="14152"/>
                    <a:pt x="21249" y="14139"/>
                    <a:pt x="21603" y="14111"/>
                  </a:cubicBezTo>
                  <a:lnTo>
                    <a:pt x="21603" y="12438"/>
                  </a:lnTo>
                  <a:cubicBezTo>
                    <a:pt x="21210" y="12473"/>
                    <a:pt x="20809" y="12491"/>
                    <a:pt x="20401" y="12491"/>
                  </a:cubicBezTo>
                  <a:cubicBezTo>
                    <a:pt x="14079" y="12491"/>
                    <a:pt x="6013" y="8267"/>
                    <a:pt x="1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9938734" y="5266174"/>
              <a:ext cx="1103316" cy="719066"/>
            </a:xfrm>
            <a:custGeom>
              <a:avLst/>
              <a:gdLst/>
              <a:ahLst/>
              <a:cxnLst/>
              <a:rect l="l" t="t" r="r" b="b"/>
              <a:pathLst>
                <a:path w="21604" h="14080" extrusionOk="0">
                  <a:moveTo>
                    <a:pt x="1" y="0"/>
                  </a:moveTo>
                  <a:lnTo>
                    <a:pt x="1" y="1600"/>
                  </a:lnTo>
                  <a:cubicBezTo>
                    <a:pt x="6051" y="9920"/>
                    <a:pt x="14182" y="14080"/>
                    <a:pt x="20522" y="14080"/>
                  </a:cubicBezTo>
                  <a:cubicBezTo>
                    <a:pt x="20888" y="14080"/>
                    <a:pt x="21249" y="14066"/>
                    <a:pt x="21603" y="14038"/>
                  </a:cubicBezTo>
                  <a:lnTo>
                    <a:pt x="21603" y="12438"/>
                  </a:lnTo>
                  <a:cubicBezTo>
                    <a:pt x="21249" y="12466"/>
                    <a:pt x="20888" y="12480"/>
                    <a:pt x="20522" y="12480"/>
                  </a:cubicBezTo>
                  <a:cubicBezTo>
                    <a:pt x="14182" y="12480"/>
                    <a:pt x="6051" y="8320"/>
                    <a:pt x="1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11770071" y="-1921550"/>
              <a:ext cx="3692310" cy="8242698"/>
            </a:xfrm>
            <a:custGeom>
              <a:avLst/>
              <a:gdLst/>
              <a:ahLst/>
              <a:cxnLst/>
              <a:rect l="l" t="t" r="r" b="b"/>
              <a:pathLst>
                <a:path w="72299" h="161400" extrusionOk="0">
                  <a:moveTo>
                    <a:pt x="72299" y="1"/>
                  </a:moveTo>
                  <a:lnTo>
                    <a:pt x="0" y="41751"/>
                  </a:lnTo>
                  <a:lnTo>
                    <a:pt x="0" y="161400"/>
                  </a:lnTo>
                  <a:lnTo>
                    <a:pt x="72299" y="119577"/>
                  </a:lnTo>
                  <a:lnTo>
                    <a:pt x="72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11773748" y="-1865833"/>
              <a:ext cx="4765852" cy="2771160"/>
            </a:xfrm>
            <a:custGeom>
              <a:avLst/>
              <a:gdLst/>
              <a:ahLst/>
              <a:cxnLst/>
              <a:rect l="l" t="t" r="r" b="b"/>
              <a:pathLst>
                <a:path w="93320" h="54262" extrusionOk="0">
                  <a:moveTo>
                    <a:pt x="72081" y="1"/>
                  </a:moveTo>
                  <a:lnTo>
                    <a:pt x="1" y="41387"/>
                  </a:lnTo>
                  <a:cubicBezTo>
                    <a:pt x="1674" y="44878"/>
                    <a:pt x="3929" y="48006"/>
                    <a:pt x="6692" y="50624"/>
                  </a:cubicBezTo>
                  <a:cubicBezTo>
                    <a:pt x="10542" y="54136"/>
                    <a:pt x="18155" y="54262"/>
                    <a:pt x="19223" y="54262"/>
                  </a:cubicBezTo>
                  <a:cubicBezTo>
                    <a:pt x="19305" y="54262"/>
                    <a:pt x="19348" y="54261"/>
                    <a:pt x="19348" y="54261"/>
                  </a:cubicBezTo>
                  <a:lnTo>
                    <a:pt x="93320" y="11856"/>
                  </a:lnTo>
                  <a:cubicBezTo>
                    <a:pt x="93320" y="11856"/>
                    <a:pt x="83282" y="10329"/>
                    <a:pt x="77973" y="6183"/>
                  </a:cubicBezTo>
                  <a:cubicBezTo>
                    <a:pt x="72590" y="2037"/>
                    <a:pt x="72081" y="1"/>
                    <a:pt x="7208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12847301" y="-1293800"/>
              <a:ext cx="3692310" cy="8242749"/>
            </a:xfrm>
            <a:custGeom>
              <a:avLst/>
              <a:gdLst/>
              <a:ahLst/>
              <a:cxnLst/>
              <a:rect l="l" t="t" r="r" b="b"/>
              <a:pathLst>
                <a:path w="72299" h="161401" extrusionOk="0">
                  <a:moveTo>
                    <a:pt x="72299" y="1"/>
                  </a:moveTo>
                  <a:lnTo>
                    <a:pt x="0" y="41824"/>
                  </a:lnTo>
                  <a:lnTo>
                    <a:pt x="0" y="161400"/>
                  </a:lnTo>
                  <a:lnTo>
                    <a:pt x="72299" y="119650"/>
                  </a:lnTo>
                  <a:lnTo>
                    <a:pt x="72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11770071" y="206888"/>
              <a:ext cx="1099537" cy="6744764"/>
            </a:xfrm>
            <a:custGeom>
              <a:avLst/>
              <a:gdLst/>
              <a:ahLst/>
              <a:cxnLst/>
              <a:rect l="l" t="t" r="r" b="b"/>
              <a:pathLst>
                <a:path w="21530" h="132069" extrusionOk="0">
                  <a:moveTo>
                    <a:pt x="0" y="1"/>
                  </a:moveTo>
                  <a:lnTo>
                    <a:pt x="0" y="119577"/>
                  </a:lnTo>
                  <a:cubicBezTo>
                    <a:pt x="6007" y="127905"/>
                    <a:pt x="14064" y="132069"/>
                    <a:pt x="20323" y="132069"/>
                  </a:cubicBezTo>
                  <a:cubicBezTo>
                    <a:pt x="20733" y="132069"/>
                    <a:pt x="21136" y="132051"/>
                    <a:pt x="21530" y="132015"/>
                  </a:cubicBezTo>
                  <a:lnTo>
                    <a:pt x="21530" y="12439"/>
                  </a:lnTo>
                  <a:cubicBezTo>
                    <a:pt x="21180" y="12466"/>
                    <a:pt x="20823" y="12480"/>
                    <a:pt x="20459" y="12480"/>
                  </a:cubicBezTo>
                  <a:cubicBezTo>
                    <a:pt x="14181" y="12480"/>
                    <a:pt x="6051" y="8321"/>
                    <a:pt x="0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11770071" y="2847966"/>
              <a:ext cx="1099537" cy="719678"/>
            </a:xfrm>
            <a:custGeom>
              <a:avLst/>
              <a:gdLst/>
              <a:ahLst/>
              <a:cxnLst/>
              <a:rect l="l" t="t" r="r" b="b"/>
              <a:pathLst>
                <a:path w="21530" h="14092" extrusionOk="0">
                  <a:moveTo>
                    <a:pt x="0" y="1"/>
                  </a:moveTo>
                  <a:lnTo>
                    <a:pt x="0" y="1601"/>
                  </a:lnTo>
                  <a:cubicBezTo>
                    <a:pt x="6012" y="9868"/>
                    <a:pt x="14078" y="14091"/>
                    <a:pt x="20340" y="14091"/>
                  </a:cubicBezTo>
                  <a:cubicBezTo>
                    <a:pt x="20744" y="14091"/>
                    <a:pt x="21141" y="14074"/>
                    <a:pt x="21530" y="14038"/>
                  </a:cubicBezTo>
                  <a:lnTo>
                    <a:pt x="21530" y="12511"/>
                  </a:lnTo>
                  <a:cubicBezTo>
                    <a:pt x="21180" y="12539"/>
                    <a:pt x="20823" y="12553"/>
                    <a:pt x="20460" y="12553"/>
                  </a:cubicBezTo>
                  <a:cubicBezTo>
                    <a:pt x="14182" y="12553"/>
                    <a:pt x="6051" y="8389"/>
                    <a:pt x="0" y="1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11770071" y="3137685"/>
              <a:ext cx="1099537" cy="722845"/>
            </a:xfrm>
            <a:custGeom>
              <a:avLst/>
              <a:gdLst/>
              <a:ahLst/>
              <a:cxnLst/>
              <a:rect l="l" t="t" r="r" b="b"/>
              <a:pathLst>
                <a:path w="21530" h="14154" extrusionOk="0">
                  <a:moveTo>
                    <a:pt x="0" y="1"/>
                  </a:moveTo>
                  <a:lnTo>
                    <a:pt x="0" y="1674"/>
                  </a:lnTo>
                  <a:cubicBezTo>
                    <a:pt x="6051" y="9993"/>
                    <a:pt x="14181" y="14153"/>
                    <a:pt x="20459" y="14153"/>
                  </a:cubicBezTo>
                  <a:cubicBezTo>
                    <a:pt x="20823" y="14153"/>
                    <a:pt x="21180" y="14139"/>
                    <a:pt x="21530" y="14112"/>
                  </a:cubicBezTo>
                  <a:lnTo>
                    <a:pt x="21530" y="12511"/>
                  </a:lnTo>
                  <a:cubicBezTo>
                    <a:pt x="21180" y="12539"/>
                    <a:pt x="20823" y="12553"/>
                    <a:pt x="20460" y="12553"/>
                  </a:cubicBezTo>
                  <a:cubicBezTo>
                    <a:pt x="14182" y="12553"/>
                    <a:pt x="6051" y="8390"/>
                    <a:pt x="0" y="1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11770071" y="5429598"/>
              <a:ext cx="1099537" cy="719678"/>
            </a:xfrm>
            <a:custGeom>
              <a:avLst/>
              <a:gdLst/>
              <a:ahLst/>
              <a:cxnLst/>
              <a:rect l="l" t="t" r="r" b="b"/>
              <a:pathLst>
                <a:path w="21530" h="14092" extrusionOk="0">
                  <a:moveTo>
                    <a:pt x="0" y="0"/>
                  </a:moveTo>
                  <a:lnTo>
                    <a:pt x="0" y="1601"/>
                  </a:lnTo>
                  <a:cubicBezTo>
                    <a:pt x="6012" y="9867"/>
                    <a:pt x="14078" y="14091"/>
                    <a:pt x="20340" y="14091"/>
                  </a:cubicBezTo>
                  <a:cubicBezTo>
                    <a:pt x="20744" y="14091"/>
                    <a:pt x="21141" y="14074"/>
                    <a:pt x="21530" y="14038"/>
                  </a:cubicBezTo>
                  <a:lnTo>
                    <a:pt x="21530" y="12511"/>
                  </a:lnTo>
                  <a:cubicBezTo>
                    <a:pt x="21180" y="12539"/>
                    <a:pt x="20823" y="12553"/>
                    <a:pt x="20460" y="12553"/>
                  </a:cubicBezTo>
                  <a:cubicBezTo>
                    <a:pt x="14182" y="12553"/>
                    <a:pt x="6051" y="8389"/>
                    <a:pt x="0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11770071" y="5723045"/>
              <a:ext cx="1099537" cy="719117"/>
            </a:xfrm>
            <a:custGeom>
              <a:avLst/>
              <a:gdLst/>
              <a:ahLst/>
              <a:cxnLst/>
              <a:rect l="l" t="t" r="r" b="b"/>
              <a:pathLst>
                <a:path w="21530" h="14081" extrusionOk="0">
                  <a:moveTo>
                    <a:pt x="0" y="1"/>
                  </a:moveTo>
                  <a:lnTo>
                    <a:pt x="0" y="1528"/>
                  </a:lnTo>
                  <a:cubicBezTo>
                    <a:pt x="6051" y="9917"/>
                    <a:pt x="14182" y="14080"/>
                    <a:pt x="20460" y="14080"/>
                  </a:cubicBezTo>
                  <a:cubicBezTo>
                    <a:pt x="20823" y="14080"/>
                    <a:pt x="21180" y="14066"/>
                    <a:pt x="21530" y="14038"/>
                  </a:cubicBezTo>
                  <a:lnTo>
                    <a:pt x="21530" y="12438"/>
                  </a:lnTo>
                  <a:cubicBezTo>
                    <a:pt x="21180" y="12466"/>
                    <a:pt x="20823" y="12480"/>
                    <a:pt x="20459" y="12480"/>
                  </a:cubicBezTo>
                  <a:cubicBezTo>
                    <a:pt x="14181" y="12480"/>
                    <a:pt x="6051" y="8320"/>
                    <a:pt x="0" y="1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13527050" y="-1468356"/>
              <a:ext cx="3696089" cy="8238970"/>
            </a:xfrm>
            <a:custGeom>
              <a:avLst/>
              <a:gdLst/>
              <a:ahLst/>
              <a:cxnLst/>
              <a:rect l="l" t="t" r="r" b="b"/>
              <a:pathLst>
                <a:path w="72373" h="161327" extrusionOk="0">
                  <a:moveTo>
                    <a:pt x="72372" y="0"/>
                  </a:moveTo>
                  <a:lnTo>
                    <a:pt x="1" y="41750"/>
                  </a:lnTo>
                  <a:lnTo>
                    <a:pt x="1" y="161327"/>
                  </a:lnTo>
                  <a:lnTo>
                    <a:pt x="72372" y="119577"/>
                  </a:lnTo>
                  <a:lnTo>
                    <a:pt x="723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13534506" y="-1412639"/>
              <a:ext cx="4762124" cy="2771160"/>
            </a:xfrm>
            <a:custGeom>
              <a:avLst/>
              <a:gdLst/>
              <a:ahLst/>
              <a:cxnLst/>
              <a:rect l="l" t="t" r="r" b="b"/>
              <a:pathLst>
                <a:path w="93247" h="54262" extrusionOk="0">
                  <a:moveTo>
                    <a:pt x="72008" y="0"/>
                  </a:moveTo>
                  <a:lnTo>
                    <a:pt x="0" y="41387"/>
                  </a:lnTo>
                  <a:cubicBezTo>
                    <a:pt x="1600" y="44878"/>
                    <a:pt x="3855" y="48006"/>
                    <a:pt x="6619" y="50624"/>
                  </a:cubicBezTo>
                  <a:cubicBezTo>
                    <a:pt x="10469" y="54136"/>
                    <a:pt x="18082" y="54261"/>
                    <a:pt x="19149" y="54261"/>
                  </a:cubicBezTo>
                  <a:cubicBezTo>
                    <a:pt x="19232" y="54261"/>
                    <a:pt x="19275" y="54261"/>
                    <a:pt x="19275" y="54261"/>
                  </a:cubicBezTo>
                  <a:lnTo>
                    <a:pt x="93246" y="11856"/>
                  </a:lnTo>
                  <a:cubicBezTo>
                    <a:pt x="93246" y="11856"/>
                    <a:pt x="83282" y="10329"/>
                    <a:pt x="77899" y="6183"/>
                  </a:cubicBezTo>
                  <a:cubicBezTo>
                    <a:pt x="72590" y="2037"/>
                    <a:pt x="72008" y="0"/>
                    <a:pt x="7200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14604280" y="-840606"/>
              <a:ext cx="3696089" cy="8242698"/>
            </a:xfrm>
            <a:custGeom>
              <a:avLst/>
              <a:gdLst/>
              <a:ahLst/>
              <a:cxnLst/>
              <a:rect l="l" t="t" r="r" b="b"/>
              <a:pathLst>
                <a:path w="72373" h="161400" extrusionOk="0">
                  <a:moveTo>
                    <a:pt x="72372" y="1"/>
                  </a:moveTo>
                  <a:lnTo>
                    <a:pt x="1" y="41751"/>
                  </a:lnTo>
                  <a:lnTo>
                    <a:pt x="1" y="161400"/>
                  </a:lnTo>
                  <a:lnTo>
                    <a:pt x="72372" y="119650"/>
                  </a:lnTo>
                  <a:lnTo>
                    <a:pt x="723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13527050" y="660082"/>
              <a:ext cx="1099588" cy="6744151"/>
            </a:xfrm>
            <a:custGeom>
              <a:avLst/>
              <a:gdLst/>
              <a:ahLst/>
              <a:cxnLst/>
              <a:rect l="l" t="t" r="r" b="b"/>
              <a:pathLst>
                <a:path w="21531" h="132057" extrusionOk="0">
                  <a:moveTo>
                    <a:pt x="1" y="1"/>
                  </a:moveTo>
                  <a:lnTo>
                    <a:pt x="1" y="119577"/>
                  </a:lnTo>
                  <a:cubicBezTo>
                    <a:pt x="6120" y="127897"/>
                    <a:pt x="14254" y="132057"/>
                    <a:pt x="20471" y="132057"/>
                  </a:cubicBezTo>
                  <a:cubicBezTo>
                    <a:pt x="20831" y="132057"/>
                    <a:pt x="21184" y="132043"/>
                    <a:pt x="21530" y="132015"/>
                  </a:cubicBezTo>
                  <a:lnTo>
                    <a:pt x="21530" y="12438"/>
                  </a:lnTo>
                  <a:cubicBezTo>
                    <a:pt x="21180" y="12466"/>
                    <a:pt x="20823" y="12480"/>
                    <a:pt x="20460" y="12480"/>
                  </a:cubicBezTo>
                  <a:cubicBezTo>
                    <a:pt x="14182" y="12480"/>
                    <a:pt x="6051" y="8320"/>
                    <a:pt x="1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3527050" y="1228438"/>
              <a:ext cx="1099588" cy="719678"/>
            </a:xfrm>
            <a:custGeom>
              <a:avLst/>
              <a:gdLst/>
              <a:ahLst/>
              <a:cxnLst/>
              <a:rect l="l" t="t" r="r" b="b"/>
              <a:pathLst>
                <a:path w="21531" h="14092" extrusionOk="0">
                  <a:moveTo>
                    <a:pt x="1" y="0"/>
                  </a:moveTo>
                  <a:lnTo>
                    <a:pt x="1" y="1600"/>
                  </a:lnTo>
                  <a:cubicBezTo>
                    <a:pt x="6076" y="9928"/>
                    <a:pt x="14137" y="14092"/>
                    <a:pt x="20336" y="14092"/>
                  </a:cubicBezTo>
                  <a:cubicBezTo>
                    <a:pt x="20742" y="14092"/>
                    <a:pt x="21141" y="14074"/>
                    <a:pt x="21530" y="14038"/>
                  </a:cubicBezTo>
                  <a:lnTo>
                    <a:pt x="21530" y="12510"/>
                  </a:lnTo>
                  <a:cubicBezTo>
                    <a:pt x="21180" y="12538"/>
                    <a:pt x="20824" y="12552"/>
                    <a:pt x="20461" y="12552"/>
                  </a:cubicBezTo>
                  <a:cubicBezTo>
                    <a:pt x="14182" y="12552"/>
                    <a:pt x="6052" y="8389"/>
                    <a:pt x="1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13527050" y="1521886"/>
              <a:ext cx="1099588" cy="719066"/>
            </a:xfrm>
            <a:custGeom>
              <a:avLst/>
              <a:gdLst/>
              <a:ahLst/>
              <a:cxnLst/>
              <a:rect l="l" t="t" r="r" b="b"/>
              <a:pathLst>
                <a:path w="21531" h="14080" extrusionOk="0">
                  <a:moveTo>
                    <a:pt x="1" y="0"/>
                  </a:moveTo>
                  <a:lnTo>
                    <a:pt x="1" y="1600"/>
                  </a:lnTo>
                  <a:cubicBezTo>
                    <a:pt x="6120" y="9920"/>
                    <a:pt x="14254" y="14080"/>
                    <a:pt x="20471" y="14080"/>
                  </a:cubicBezTo>
                  <a:cubicBezTo>
                    <a:pt x="20831" y="14080"/>
                    <a:pt x="21184" y="14066"/>
                    <a:pt x="21530" y="14038"/>
                  </a:cubicBezTo>
                  <a:lnTo>
                    <a:pt x="21530" y="12438"/>
                  </a:lnTo>
                  <a:cubicBezTo>
                    <a:pt x="21180" y="12466"/>
                    <a:pt x="20823" y="12480"/>
                    <a:pt x="20460" y="12480"/>
                  </a:cubicBezTo>
                  <a:cubicBezTo>
                    <a:pt x="14182" y="12480"/>
                    <a:pt x="6051" y="8320"/>
                    <a:pt x="1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13527050" y="3301159"/>
              <a:ext cx="1103316" cy="719066"/>
            </a:xfrm>
            <a:custGeom>
              <a:avLst/>
              <a:gdLst/>
              <a:ahLst/>
              <a:cxnLst/>
              <a:rect l="l" t="t" r="r" b="b"/>
              <a:pathLst>
                <a:path w="21604" h="14080" extrusionOk="0">
                  <a:moveTo>
                    <a:pt x="1" y="0"/>
                  </a:moveTo>
                  <a:lnTo>
                    <a:pt x="1" y="1600"/>
                  </a:lnTo>
                  <a:cubicBezTo>
                    <a:pt x="6120" y="9920"/>
                    <a:pt x="14189" y="14080"/>
                    <a:pt x="20522" y="14080"/>
                  </a:cubicBezTo>
                  <a:cubicBezTo>
                    <a:pt x="20889" y="14080"/>
                    <a:pt x="21249" y="14066"/>
                    <a:pt x="21603" y="14038"/>
                  </a:cubicBezTo>
                  <a:lnTo>
                    <a:pt x="21603" y="12438"/>
                  </a:lnTo>
                  <a:cubicBezTo>
                    <a:pt x="21210" y="12473"/>
                    <a:pt x="20809" y="12491"/>
                    <a:pt x="20401" y="12491"/>
                  </a:cubicBezTo>
                  <a:cubicBezTo>
                    <a:pt x="14087" y="12491"/>
                    <a:pt x="6081" y="8267"/>
                    <a:pt x="1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13527050" y="3590879"/>
              <a:ext cx="1099588" cy="719678"/>
            </a:xfrm>
            <a:custGeom>
              <a:avLst/>
              <a:gdLst/>
              <a:ahLst/>
              <a:cxnLst/>
              <a:rect l="l" t="t" r="r" b="b"/>
              <a:pathLst>
                <a:path w="21531" h="14092" extrusionOk="0">
                  <a:moveTo>
                    <a:pt x="1" y="1"/>
                  </a:moveTo>
                  <a:lnTo>
                    <a:pt x="1" y="1601"/>
                  </a:lnTo>
                  <a:cubicBezTo>
                    <a:pt x="6081" y="9868"/>
                    <a:pt x="14151" y="14091"/>
                    <a:pt x="20353" y="14091"/>
                  </a:cubicBezTo>
                  <a:cubicBezTo>
                    <a:pt x="20753" y="14091"/>
                    <a:pt x="21146" y="14074"/>
                    <a:pt x="21530" y="14038"/>
                  </a:cubicBezTo>
                  <a:lnTo>
                    <a:pt x="21530" y="12438"/>
                  </a:lnTo>
                  <a:cubicBezTo>
                    <a:pt x="21142" y="12474"/>
                    <a:pt x="20745" y="12491"/>
                    <a:pt x="20340" y="12491"/>
                  </a:cubicBezTo>
                  <a:cubicBezTo>
                    <a:pt x="14079" y="12491"/>
                    <a:pt x="6013" y="8267"/>
                    <a:pt x="1" y="1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13527050" y="5882792"/>
              <a:ext cx="1099588" cy="719066"/>
            </a:xfrm>
            <a:custGeom>
              <a:avLst/>
              <a:gdLst/>
              <a:ahLst/>
              <a:cxnLst/>
              <a:rect l="l" t="t" r="r" b="b"/>
              <a:pathLst>
                <a:path w="21531" h="14080" extrusionOk="0">
                  <a:moveTo>
                    <a:pt x="1" y="0"/>
                  </a:moveTo>
                  <a:lnTo>
                    <a:pt x="1" y="1600"/>
                  </a:lnTo>
                  <a:cubicBezTo>
                    <a:pt x="6120" y="9920"/>
                    <a:pt x="14254" y="14080"/>
                    <a:pt x="20471" y="14080"/>
                  </a:cubicBezTo>
                  <a:cubicBezTo>
                    <a:pt x="20831" y="14080"/>
                    <a:pt x="21184" y="14066"/>
                    <a:pt x="21530" y="14038"/>
                  </a:cubicBezTo>
                  <a:lnTo>
                    <a:pt x="21530" y="12438"/>
                  </a:lnTo>
                  <a:cubicBezTo>
                    <a:pt x="21142" y="12473"/>
                    <a:pt x="20745" y="12491"/>
                    <a:pt x="20340" y="12491"/>
                  </a:cubicBezTo>
                  <a:cubicBezTo>
                    <a:pt x="14079" y="12491"/>
                    <a:pt x="6013" y="8267"/>
                    <a:pt x="1" y="0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3527050" y="6172511"/>
              <a:ext cx="1103316" cy="722794"/>
            </a:xfrm>
            <a:custGeom>
              <a:avLst/>
              <a:gdLst/>
              <a:ahLst/>
              <a:cxnLst/>
              <a:rect l="l" t="t" r="r" b="b"/>
              <a:pathLst>
                <a:path w="21604" h="14153" extrusionOk="0">
                  <a:moveTo>
                    <a:pt x="1" y="1"/>
                  </a:moveTo>
                  <a:lnTo>
                    <a:pt x="1" y="1601"/>
                  </a:lnTo>
                  <a:cubicBezTo>
                    <a:pt x="6120" y="9989"/>
                    <a:pt x="14190" y="14153"/>
                    <a:pt x="20523" y="14153"/>
                  </a:cubicBezTo>
                  <a:cubicBezTo>
                    <a:pt x="20889" y="14153"/>
                    <a:pt x="21249" y="14139"/>
                    <a:pt x="21603" y="14111"/>
                  </a:cubicBezTo>
                  <a:lnTo>
                    <a:pt x="21603" y="12511"/>
                  </a:lnTo>
                  <a:cubicBezTo>
                    <a:pt x="21249" y="12539"/>
                    <a:pt x="20889" y="12553"/>
                    <a:pt x="20523" y="12553"/>
                  </a:cubicBezTo>
                  <a:cubicBezTo>
                    <a:pt x="14190" y="12553"/>
                    <a:pt x="6120" y="8389"/>
                    <a:pt x="1" y="1"/>
                  </a:cubicBezTo>
                  <a:close/>
                </a:path>
              </a:pathLst>
            </a:custGeom>
            <a:solidFill>
              <a:srgbClr val="F5A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30"/>
          <p:cNvGrpSpPr/>
          <p:nvPr/>
        </p:nvGrpSpPr>
        <p:grpSpPr>
          <a:xfrm>
            <a:off x="7849217" y="3419037"/>
            <a:ext cx="483750" cy="483125"/>
            <a:chOff x="716650" y="3697938"/>
            <a:chExt cx="483750" cy="483125"/>
          </a:xfrm>
        </p:grpSpPr>
        <p:sp>
          <p:nvSpPr>
            <p:cNvPr id="993" name="Google Shape;993;p30"/>
            <p:cNvSpPr/>
            <p:nvPr/>
          </p:nvSpPr>
          <p:spPr>
            <a:xfrm>
              <a:off x="944100" y="3754538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780750" y="3697938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716650" y="3867763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719600" y="3772988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719150" y="3942838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8" name="Google Shape;998;p30"/>
            <p:cNvSpPr/>
            <p:nvPr/>
          </p:nvSpPr>
          <p:spPr>
            <a:xfrm>
              <a:off x="1143150" y="3867763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9" name="Google Shape;999;p30"/>
            <p:cNvSpPr/>
            <p:nvPr/>
          </p:nvSpPr>
          <p:spPr>
            <a:xfrm>
              <a:off x="1142550" y="3772988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1146100" y="3942838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01" name="Google Shape;1001;p30"/>
          <p:cNvSpPr/>
          <p:nvPr/>
        </p:nvSpPr>
        <p:spPr>
          <a:xfrm>
            <a:off x="8032891" y="2640637"/>
            <a:ext cx="484979" cy="475444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71FD9F9-909F-4556-9171-C13DFBA5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9" y="617470"/>
            <a:ext cx="3772426" cy="169568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F06DCAC-9C0B-4015-B574-61B41E679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119" y="2428983"/>
            <a:ext cx="2686425" cy="11431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CBBCA15-D818-45AE-9259-6477445C0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55" y="3616242"/>
            <a:ext cx="2991267" cy="133368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3" name="Google Shape;1692;p41">
            <a:extLst>
              <a:ext uri="{FF2B5EF4-FFF2-40B4-BE49-F238E27FC236}">
                <a16:creationId xmlns:a16="http://schemas.microsoft.com/office/drawing/2014/main" id="{7ABE32F8-87A9-4DB1-9E3D-A7F97AB28A06}"/>
              </a:ext>
            </a:extLst>
          </p:cNvPr>
          <p:cNvSpPr/>
          <p:nvPr/>
        </p:nvSpPr>
        <p:spPr>
          <a:xfrm>
            <a:off x="3896849" y="1457651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692;p41">
            <a:extLst>
              <a:ext uri="{FF2B5EF4-FFF2-40B4-BE49-F238E27FC236}">
                <a16:creationId xmlns:a16="http://schemas.microsoft.com/office/drawing/2014/main" id="{F99B8A28-10F4-4467-85B6-60E7E2ECCD5B}"/>
              </a:ext>
            </a:extLst>
          </p:cNvPr>
          <p:cNvSpPr/>
          <p:nvPr/>
        </p:nvSpPr>
        <p:spPr>
          <a:xfrm>
            <a:off x="5510835" y="3135163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692;p41">
            <a:extLst>
              <a:ext uri="{FF2B5EF4-FFF2-40B4-BE49-F238E27FC236}">
                <a16:creationId xmlns:a16="http://schemas.microsoft.com/office/drawing/2014/main" id="{890FE3BC-1600-4B8A-97B6-3CF65E5C1E2A}"/>
              </a:ext>
            </a:extLst>
          </p:cNvPr>
          <p:cNvSpPr/>
          <p:nvPr/>
        </p:nvSpPr>
        <p:spPr>
          <a:xfrm>
            <a:off x="3896849" y="1896202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692;p41">
            <a:extLst>
              <a:ext uri="{FF2B5EF4-FFF2-40B4-BE49-F238E27FC236}">
                <a16:creationId xmlns:a16="http://schemas.microsoft.com/office/drawing/2014/main" id="{8992AE04-3F4F-4B8F-8854-A65324195726}"/>
              </a:ext>
            </a:extLst>
          </p:cNvPr>
          <p:cNvSpPr/>
          <p:nvPr/>
        </p:nvSpPr>
        <p:spPr>
          <a:xfrm>
            <a:off x="3007119" y="430761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692;p41">
            <a:extLst>
              <a:ext uri="{FF2B5EF4-FFF2-40B4-BE49-F238E27FC236}">
                <a16:creationId xmlns:a16="http://schemas.microsoft.com/office/drawing/2014/main" id="{0E793DB2-E3FF-4E50-A6DF-444ED05D265D}"/>
              </a:ext>
            </a:extLst>
          </p:cNvPr>
          <p:cNvSpPr/>
          <p:nvPr/>
        </p:nvSpPr>
        <p:spPr>
          <a:xfrm>
            <a:off x="3007119" y="4517669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692;p41">
            <a:extLst>
              <a:ext uri="{FF2B5EF4-FFF2-40B4-BE49-F238E27FC236}">
                <a16:creationId xmlns:a16="http://schemas.microsoft.com/office/drawing/2014/main" id="{E37EECFE-E60A-4728-83DA-9F17ADF52CDE}"/>
              </a:ext>
            </a:extLst>
          </p:cNvPr>
          <p:cNvSpPr/>
          <p:nvPr/>
        </p:nvSpPr>
        <p:spPr>
          <a:xfrm>
            <a:off x="3007119" y="4726794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491;p23">
            <a:extLst>
              <a:ext uri="{FF2B5EF4-FFF2-40B4-BE49-F238E27FC236}">
                <a16:creationId xmlns:a16="http://schemas.microsoft.com/office/drawing/2014/main" id="{8321891F-8328-40C8-8E89-3A105E7C08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0141" y="371369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1"/>
          <p:cNvGrpSpPr/>
          <p:nvPr/>
        </p:nvGrpSpPr>
        <p:grpSpPr>
          <a:xfrm>
            <a:off x="363683" y="2398031"/>
            <a:ext cx="1354286" cy="963734"/>
            <a:chOff x="906637" y="3767562"/>
            <a:chExt cx="1354286" cy="963734"/>
          </a:xfrm>
        </p:grpSpPr>
        <p:sp>
          <p:nvSpPr>
            <p:cNvPr id="1016" name="Google Shape;1016;p31"/>
            <p:cNvSpPr/>
            <p:nvPr/>
          </p:nvSpPr>
          <p:spPr>
            <a:xfrm>
              <a:off x="907138" y="3952927"/>
              <a:ext cx="1353785" cy="778369"/>
            </a:xfrm>
            <a:custGeom>
              <a:avLst/>
              <a:gdLst/>
              <a:ahLst/>
              <a:cxnLst/>
              <a:rect l="l" t="t" r="r" b="b"/>
              <a:pathLst>
                <a:path w="281160" h="161655" extrusionOk="0">
                  <a:moveTo>
                    <a:pt x="123105" y="1"/>
                  </a:moveTo>
                  <a:cubicBezTo>
                    <a:pt x="119793" y="1"/>
                    <a:pt x="116481" y="783"/>
                    <a:pt x="113403" y="2348"/>
                  </a:cubicBezTo>
                  <a:lnTo>
                    <a:pt x="313" y="67656"/>
                  </a:lnTo>
                  <a:lnTo>
                    <a:pt x="0" y="67865"/>
                  </a:lnTo>
                  <a:lnTo>
                    <a:pt x="162332" y="161654"/>
                  </a:lnTo>
                  <a:lnTo>
                    <a:pt x="275839" y="96137"/>
                  </a:lnTo>
                  <a:cubicBezTo>
                    <a:pt x="281160" y="93112"/>
                    <a:pt x="281160" y="88000"/>
                    <a:pt x="275839" y="84975"/>
                  </a:cubicBezTo>
                  <a:lnTo>
                    <a:pt x="132808" y="2348"/>
                  </a:lnTo>
                  <a:cubicBezTo>
                    <a:pt x="129730" y="783"/>
                    <a:pt x="126418" y="1"/>
                    <a:pt x="123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1681260" y="4208874"/>
              <a:ext cx="554076" cy="495810"/>
            </a:xfrm>
            <a:custGeom>
              <a:avLst/>
              <a:gdLst/>
              <a:ahLst/>
              <a:cxnLst/>
              <a:rect l="l" t="t" r="r" b="b"/>
              <a:pathLst>
                <a:path w="115073" h="102972" extrusionOk="0">
                  <a:moveTo>
                    <a:pt x="115072" y="1"/>
                  </a:moveTo>
                  <a:lnTo>
                    <a:pt x="313" y="67291"/>
                  </a:lnTo>
                  <a:lnTo>
                    <a:pt x="0" y="102971"/>
                  </a:lnTo>
                  <a:lnTo>
                    <a:pt x="114446" y="36202"/>
                  </a:lnTo>
                  <a:cubicBezTo>
                    <a:pt x="114446" y="36202"/>
                    <a:pt x="112986" y="33490"/>
                    <a:pt x="112881" y="21910"/>
                  </a:cubicBezTo>
                  <a:cubicBezTo>
                    <a:pt x="112777" y="7513"/>
                    <a:pt x="115072" y="1"/>
                    <a:pt x="1150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907138" y="4091826"/>
              <a:ext cx="781633" cy="638970"/>
            </a:xfrm>
            <a:custGeom>
              <a:avLst/>
              <a:gdLst/>
              <a:ahLst/>
              <a:cxnLst/>
              <a:rect l="l" t="t" r="r" b="b"/>
              <a:pathLst>
                <a:path w="162333" h="132704" extrusionOk="0">
                  <a:moveTo>
                    <a:pt x="0" y="1"/>
                  </a:moveTo>
                  <a:lnTo>
                    <a:pt x="0" y="39019"/>
                  </a:lnTo>
                  <a:lnTo>
                    <a:pt x="162332" y="132704"/>
                  </a:lnTo>
                  <a:lnTo>
                    <a:pt x="162332" y="937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938784" y="4126491"/>
              <a:ext cx="57775" cy="188377"/>
            </a:xfrm>
            <a:custGeom>
              <a:avLst/>
              <a:gdLst/>
              <a:ahLst/>
              <a:cxnLst/>
              <a:rect l="l" t="t" r="r" b="b"/>
              <a:pathLst>
                <a:path w="11999" h="39123" extrusionOk="0">
                  <a:moveTo>
                    <a:pt x="1" y="0"/>
                  </a:moveTo>
                  <a:lnTo>
                    <a:pt x="1" y="32133"/>
                  </a:lnTo>
                  <a:lnTo>
                    <a:pt x="11998" y="39123"/>
                  </a:lnTo>
                  <a:lnTo>
                    <a:pt x="11998" y="6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1017656" y="4172206"/>
              <a:ext cx="30142" cy="171799"/>
            </a:xfrm>
            <a:custGeom>
              <a:avLst/>
              <a:gdLst/>
              <a:ahLst/>
              <a:cxnLst/>
              <a:rect l="l" t="t" r="r" b="b"/>
              <a:pathLst>
                <a:path w="6260" h="35680" extrusionOk="0">
                  <a:moveTo>
                    <a:pt x="0" y="0"/>
                  </a:moveTo>
                  <a:lnTo>
                    <a:pt x="0" y="32133"/>
                  </a:lnTo>
                  <a:lnTo>
                    <a:pt x="6260" y="35680"/>
                  </a:lnTo>
                  <a:lnTo>
                    <a:pt x="6260" y="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1617964" y="4525357"/>
              <a:ext cx="28134" cy="157735"/>
            </a:xfrm>
            <a:custGeom>
              <a:avLst/>
              <a:gdLst/>
              <a:ahLst/>
              <a:cxnLst/>
              <a:rect l="l" t="t" r="r" b="b"/>
              <a:pathLst>
                <a:path w="5843" h="32759" extrusionOk="0">
                  <a:moveTo>
                    <a:pt x="0" y="1"/>
                  </a:moveTo>
                  <a:lnTo>
                    <a:pt x="0" y="29421"/>
                  </a:lnTo>
                  <a:lnTo>
                    <a:pt x="5738" y="32759"/>
                  </a:lnTo>
                  <a:lnTo>
                    <a:pt x="5842" y="3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906637" y="3767562"/>
              <a:ext cx="1354286" cy="778364"/>
            </a:xfrm>
            <a:custGeom>
              <a:avLst/>
              <a:gdLst/>
              <a:ahLst/>
              <a:cxnLst/>
              <a:rect l="l" t="t" r="r" b="b"/>
              <a:pathLst>
                <a:path w="281264" h="161654" extrusionOk="0">
                  <a:moveTo>
                    <a:pt x="123170" y="0"/>
                  </a:moveTo>
                  <a:cubicBezTo>
                    <a:pt x="119845" y="0"/>
                    <a:pt x="116533" y="783"/>
                    <a:pt x="113507" y="2348"/>
                  </a:cubicBezTo>
                  <a:lnTo>
                    <a:pt x="417" y="67656"/>
                  </a:lnTo>
                  <a:lnTo>
                    <a:pt x="0" y="67865"/>
                  </a:lnTo>
                  <a:lnTo>
                    <a:pt x="162332" y="161654"/>
                  </a:lnTo>
                  <a:lnTo>
                    <a:pt x="162854" y="161341"/>
                  </a:lnTo>
                  <a:lnTo>
                    <a:pt x="275943" y="96033"/>
                  </a:lnTo>
                  <a:cubicBezTo>
                    <a:pt x="281264" y="93007"/>
                    <a:pt x="281264" y="88000"/>
                    <a:pt x="275943" y="84870"/>
                  </a:cubicBezTo>
                  <a:lnTo>
                    <a:pt x="132912" y="2348"/>
                  </a:lnTo>
                  <a:cubicBezTo>
                    <a:pt x="129834" y="783"/>
                    <a:pt x="126496" y="0"/>
                    <a:pt x="123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1115111" y="3873308"/>
              <a:ext cx="504848" cy="291356"/>
            </a:xfrm>
            <a:custGeom>
              <a:avLst/>
              <a:gdLst/>
              <a:ahLst/>
              <a:cxnLst/>
              <a:rect l="l" t="t" r="r" b="b"/>
              <a:pathLst>
                <a:path w="104849" h="60510" extrusionOk="0">
                  <a:moveTo>
                    <a:pt x="82001" y="0"/>
                  </a:moveTo>
                  <a:lnTo>
                    <a:pt x="0" y="47364"/>
                  </a:lnTo>
                  <a:lnTo>
                    <a:pt x="22848" y="60509"/>
                  </a:lnTo>
                  <a:lnTo>
                    <a:pt x="104848" y="13249"/>
                  </a:lnTo>
                  <a:lnTo>
                    <a:pt x="8200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1801322" y="4269661"/>
              <a:ext cx="120563" cy="69827"/>
            </a:xfrm>
            <a:custGeom>
              <a:avLst/>
              <a:gdLst/>
              <a:ahLst/>
              <a:cxnLst/>
              <a:rect l="l" t="t" r="r" b="b"/>
              <a:pathLst>
                <a:path w="25039" h="14502" extrusionOk="0">
                  <a:moveTo>
                    <a:pt x="19614" y="0"/>
                  </a:moveTo>
                  <a:lnTo>
                    <a:pt x="0" y="11268"/>
                  </a:lnTo>
                  <a:lnTo>
                    <a:pt x="5425" y="14502"/>
                  </a:lnTo>
                  <a:lnTo>
                    <a:pt x="25039" y="3130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31"/>
          <p:cNvGrpSpPr/>
          <p:nvPr/>
        </p:nvGrpSpPr>
        <p:grpSpPr>
          <a:xfrm>
            <a:off x="2106202" y="4157368"/>
            <a:ext cx="1353179" cy="961812"/>
            <a:chOff x="2899338" y="3768523"/>
            <a:chExt cx="1353179" cy="961812"/>
          </a:xfrm>
        </p:grpSpPr>
        <p:sp>
          <p:nvSpPr>
            <p:cNvPr id="1034" name="Google Shape;1034;p31"/>
            <p:cNvSpPr/>
            <p:nvPr/>
          </p:nvSpPr>
          <p:spPr>
            <a:xfrm>
              <a:off x="2900001" y="3953518"/>
              <a:ext cx="1352515" cy="776792"/>
            </a:xfrm>
            <a:custGeom>
              <a:avLst/>
              <a:gdLst/>
              <a:ahLst/>
              <a:cxnLst/>
              <a:rect l="l" t="t" r="r" b="b"/>
              <a:pathLst>
                <a:path w="211993" h="121802" extrusionOk="0">
                  <a:moveTo>
                    <a:pt x="92799" y="1"/>
                  </a:moveTo>
                  <a:cubicBezTo>
                    <a:pt x="90321" y="1"/>
                    <a:pt x="87844" y="575"/>
                    <a:pt x="85548" y="1722"/>
                  </a:cubicBezTo>
                  <a:lnTo>
                    <a:pt x="209" y="50964"/>
                  </a:lnTo>
                  <a:lnTo>
                    <a:pt x="1" y="51069"/>
                  </a:lnTo>
                  <a:lnTo>
                    <a:pt x="122376" y="121802"/>
                  </a:lnTo>
                  <a:lnTo>
                    <a:pt x="207923" y="72455"/>
                  </a:lnTo>
                  <a:cubicBezTo>
                    <a:pt x="211992" y="70056"/>
                    <a:pt x="211992" y="66300"/>
                    <a:pt x="207923" y="64005"/>
                  </a:cubicBezTo>
                  <a:lnTo>
                    <a:pt x="100050" y="1722"/>
                  </a:lnTo>
                  <a:cubicBezTo>
                    <a:pt x="97755" y="575"/>
                    <a:pt x="95277" y="1"/>
                    <a:pt x="92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1"/>
            <p:cNvSpPr/>
            <p:nvPr/>
          </p:nvSpPr>
          <p:spPr>
            <a:xfrm>
              <a:off x="3673562" y="4209392"/>
              <a:ext cx="553120" cy="495022"/>
            </a:xfrm>
            <a:custGeom>
              <a:avLst/>
              <a:gdLst/>
              <a:ahLst/>
              <a:cxnLst/>
              <a:rect l="l" t="t" r="r" b="b"/>
              <a:pathLst>
                <a:path w="86696" h="77620" extrusionOk="0">
                  <a:moveTo>
                    <a:pt x="86695" y="0"/>
                  </a:moveTo>
                  <a:lnTo>
                    <a:pt x="209" y="50703"/>
                  </a:lnTo>
                  <a:lnTo>
                    <a:pt x="0" y="77619"/>
                  </a:lnTo>
                  <a:lnTo>
                    <a:pt x="86174" y="27229"/>
                  </a:lnTo>
                  <a:cubicBezTo>
                    <a:pt x="86174" y="27229"/>
                    <a:pt x="85130" y="25143"/>
                    <a:pt x="85130" y="16484"/>
                  </a:cubicBezTo>
                  <a:cubicBezTo>
                    <a:pt x="85026" y="5634"/>
                    <a:pt x="86695" y="1"/>
                    <a:pt x="866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1"/>
            <p:cNvSpPr/>
            <p:nvPr/>
          </p:nvSpPr>
          <p:spPr>
            <a:xfrm>
              <a:off x="2899338" y="3768523"/>
              <a:ext cx="1353179" cy="776792"/>
            </a:xfrm>
            <a:custGeom>
              <a:avLst/>
              <a:gdLst/>
              <a:ahLst/>
              <a:cxnLst/>
              <a:rect l="l" t="t" r="r" b="b"/>
              <a:pathLst>
                <a:path w="212097" h="121802" extrusionOk="0">
                  <a:moveTo>
                    <a:pt x="92903" y="0"/>
                  </a:moveTo>
                  <a:cubicBezTo>
                    <a:pt x="90425" y="0"/>
                    <a:pt x="87948" y="574"/>
                    <a:pt x="85652" y="1722"/>
                  </a:cubicBezTo>
                  <a:lnTo>
                    <a:pt x="313" y="50964"/>
                  </a:lnTo>
                  <a:lnTo>
                    <a:pt x="0" y="51172"/>
                  </a:lnTo>
                  <a:lnTo>
                    <a:pt x="122375" y="121801"/>
                  </a:lnTo>
                  <a:lnTo>
                    <a:pt x="122793" y="121592"/>
                  </a:lnTo>
                  <a:lnTo>
                    <a:pt x="208027" y="72350"/>
                  </a:lnTo>
                  <a:cubicBezTo>
                    <a:pt x="212096" y="70055"/>
                    <a:pt x="212096" y="66300"/>
                    <a:pt x="208027" y="64004"/>
                  </a:cubicBezTo>
                  <a:lnTo>
                    <a:pt x="100154" y="1722"/>
                  </a:lnTo>
                  <a:cubicBezTo>
                    <a:pt x="97859" y="574"/>
                    <a:pt x="95381" y="0"/>
                    <a:pt x="92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3157636" y="3885974"/>
              <a:ext cx="406687" cy="234871"/>
            </a:xfrm>
            <a:custGeom>
              <a:avLst/>
              <a:gdLst/>
              <a:ahLst/>
              <a:cxnLst/>
              <a:rect l="l" t="t" r="r" b="b"/>
              <a:pathLst>
                <a:path w="63744" h="36828" extrusionOk="0">
                  <a:moveTo>
                    <a:pt x="58006" y="1"/>
                  </a:moveTo>
                  <a:lnTo>
                    <a:pt x="0" y="33489"/>
                  </a:lnTo>
                  <a:lnTo>
                    <a:pt x="5842" y="36828"/>
                  </a:lnTo>
                  <a:lnTo>
                    <a:pt x="63744" y="3339"/>
                  </a:lnTo>
                  <a:lnTo>
                    <a:pt x="5800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2900001" y="4092267"/>
              <a:ext cx="780759" cy="638069"/>
            </a:xfrm>
            <a:custGeom>
              <a:avLst/>
              <a:gdLst/>
              <a:ahLst/>
              <a:cxnLst/>
              <a:rect l="l" t="t" r="r" b="b"/>
              <a:pathLst>
                <a:path w="122376" h="100050" extrusionOk="0">
                  <a:moveTo>
                    <a:pt x="1" y="1"/>
                  </a:moveTo>
                  <a:lnTo>
                    <a:pt x="1" y="29317"/>
                  </a:lnTo>
                  <a:lnTo>
                    <a:pt x="122376" y="100050"/>
                  </a:lnTo>
                  <a:lnTo>
                    <a:pt x="122376" y="706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2931294" y="4126871"/>
              <a:ext cx="57911" cy="187632"/>
            </a:xfrm>
            <a:custGeom>
              <a:avLst/>
              <a:gdLst/>
              <a:ahLst/>
              <a:cxnLst/>
              <a:rect l="l" t="t" r="r" b="b"/>
              <a:pathLst>
                <a:path w="9077" h="29421" extrusionOk="0">
                  <a:moveTo>
                    <a:pt x="0" y="1"/>
                  </a:moveTo>
                  <a:lnTo>
                    <a:pt x="0" y="24205"/>
                  </a:lnTo>
                  <a:lnTo>
                    <a:pt x="9077" y="29421"/>
                  </a:lnTo>
                  <a:lnTo>
                    <a:pt x="9077" y="52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3610319" y="4524818"/>
              <a:ext cx="27957" cy="157696"/>
            </a:xfrm>
            <a:custGeom>
              <a:avLst/>
              <a:gdLst/>
              <a:ahLst/>
              <a:cxnLst/>
              <a:rect l="l" t="t" r="r" b="b"/>
              <a:pathLst>
                <a:path w="4382" h="24727" extrusionOk="0">
                  <a:moveTo>
                    <a:pt x="0" y="1"/>
                  </a:moveTo>
                  <a:lnTo>
                    <a:pt x="0" y="22222"/>
                  </a:lnTo>
                  <a:lnTo>
                    <a:pt x="4382" y="24726"/>
                  </a:lnTo>
                  <a:lnTo>
                    <a:pt x="4382" y="25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3505798" y="4516921"/>
              <a:ext cx="65905" cy="84693"/>
            </a:xfrm>
            <a:custGeom>
              <a:avLst/>
              <a:gdLst/>
              <a:ahLst/>
              <a:cxnLst/>
              <a:rect l="l" t="t" r="r" b="b"/>
              <a:pathLst>
                <a:path w="10330" h="13280" extrusionOk="0">
                  <a:moveTo>
                    <a:pt x="2823" y="0"/>
                  </a:moveTo>
                  <a:cubicBezTo>
                    <a:pt x="1151" y="0"/>
                    <a:pt x="1" y="1349"/>
                    <a:pt x="1" y="3638"/>
                  </a:cubicBezTo>
                  <a:cubicBezTo>
                    <a:pt x="209" y="7290"/>
                    <a:pt x="2087" y="10524"/>
                    <a:pt x="5113" y="12611"/>
                  </a:cubicBezTo>
                  <a:cubicBezTo>
                    <a:pt x="5956" y="13062"/>
                    <a:pt x="6747" y="13279"/>
                    <a:pt x="7445" y="13279"/>
                  </a:cubicBezTo>
                  <a:cubicBezTo>
                    <a:pt x="9167" y="13279"/>
                    <a:pt x="10329" y="11960"/>
                    <a:pt x="10329" y="9585"/>
                  </a:cubicBezTo>
                  <a:cubicBezTo>
                    <a:pt x="10120" y="5934"/>
                    <a:pt x="8138" y="2595"/>
                    <a:pt x="5113" y="717"/>
                  </a:cubicBezTo>
                  <a:cubicBezTo>
                    <a:pt x="4290" y="230"/>
                    <a:pt x="3512" y="0"/>
                    <a:pt x="2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31"/>
          <p:cNvGrpSpPr/>
          <p:nvPr/>
        </p:nvGrpSpPr>
        <p:grpSpPr>
          <a:xfrm>
            <a:off x="5301839" y="4149651"/>
            <a:ext cx="1354286" cy="963734"/>
            <a:chOff x="4890937" y="3767562"/>
            <a:chExt cx="1354286" cy="963734"/>
          </a:xfrm>
        </p:grpSpPr>
        <p:sp>
          <p:nvSpPr>
            <p:cNvPr id="1051" name="Google Shape;1051;p31"/>
            <p:cNvSpPr/>
            <p:nvPr/>
          </p:nvSpPr>
          <p:spPr>
            <a:xfrm>
              <a:off x="4891438" y="3952927"/>
              <a:ext cx="1353785" cy="778369"/>
            </a:xfrm>
            <a:custGeom>
              <a:avLst/>
              <a:gdLst/>
              <a:ahLst/>
              <a:cxnLst/>
              <a:rect l="l" t="t" r="r" b="b"/>
              <a:pathLst>
                <a:path w="281160" h="161655" extrusionOk="0">
                  <a:moveTo>
                    <a:pt x="123105" y="1"/>
                  </a:moveTo>
                  <a:cubicBezTo>
                    <a:pt x="119793" y="1"/>
                    <a:pt x="116481" y="783"/>
                    <a:pt x="113403" y="2348"/>
                  </a:cubicBezTo>
                  <a:lnTo>
                    <a:pt x="313" y="67656"/>
                  </a:lnTo>
                  <a:lnTo>
                    <a:pt x="0" y="67865"/>
                  </a:lnTo>
                  <a:lnTo>
                    <a:pt x="162332" y="161654"/>
                  </a:lnTo>
                  <a:lnTo>
                    <a:pt x="275839" y="96137"/>
                  </a:lnTo>
                  <a:cubicBezTo>
                    <a:pt x="281160" y="93112"/>
                    <a:pt x="281160" y="88000"/>
                    <a:pt x="275839" y="84975"/>
                  </a:cubicBezTo>
                  <a:lnTo>
                    <a:pt x="132808" y="2348"/>
                  </a:lnTo>
                  <a:cubicBezTo>
                    <a:pt x="129730" y="783"/>
                    <a:pt x="126418" y="1"/>
                    <a:pt x="123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5665560" y="4208874"/>
              <a:ext cx="554076" cy="495810"/>
            </a:xfrm>
            <a:custGeom>
              <a:avLst/>
              <a:gdLst/>
              <a:ahLst/>
              <a:cxnLst/>
              <a:rect l="l" t="t" r="r" b="b"/>
              <a:pathLst>
                <a:path w="115073" h="102972" extrusionOk="0">
                  <a:moveTo>
                    <a:pt x="115072" y="1"/>
                  </a:moveTo>
                  <a:lnTo>
                    <a:pt x="313" y="67291"/>
                  </a:lnTo>
                  <a:lnTo>
                    <a:pt x="0" y="102971"/>
                  </a:lnTo>
                  <a:lnTo>
                    <a:pt x="114446" y="36202"/>
                  </a:lnTo>
                  <a:cubicBezTo>
                    <a:pt x="114446" y="36202"/>
                    <a:pt x="112986" y="33490"/>
                    <a:pt x="112881" y="21910"/>
                  </a:cubicBezTo>
                  <a:cubicBezTo>
                    <a:pt x="112777" y="7513"/>
                    <a:pt x="115072" y="1"/>
                    <a:pt x="1150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>
              <a:off x="4891438" y="4091826"/>
              <a:ext cx="781633" cy="638970"/>
            </a:xfrm>
            <a:custGeom>
              <a:avLst/>
              <a:gdLst/>
              <a:ahLst/>
              <a:cxnLst/>
              <a:rect l="l" t="t" r="r" b="b"/>
              <a:pathLst>
                <a:path w="162333" h="132704" extrusionOk="0">
                  <a:moveTo>
                    <a:pt x="0" y="1"/>
                  </a:moveTo>
                  <a:lnTo>
                    <a:pt x="0" y="39019"/>
                  </a:lnTo>
                  <a:lnTo>
                    <a:pt x="162332" y="132704"/>
                  </a:lnTo>
                  <a:lnTo>
                    <a:pt x="162332" y="937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>
              <a:off x="4923084" y="4126491"/>
              <a:ext cx="57775" cy="188377"/>
            </a:xfrm>
            <a:custGeom>
              <a:avLst/>
              <a:gdLst/>
              <a:ahLst/>
              <a:cxnLst/>
              <a:rect l="l" t="t" r="r" b="b"/>
              <a:pathLst>
                <a:path w="11999" h="39123" extrusionOk="0">
                  <a:moveTo>
                    <a:pt x="1" y="0"/>
                  </a:moveTo>
                  <a:lnTo>
                    <a:pt x="1" y="32133"/>
                  </a:lnTo>
                  <a:lnTo>
                    <a:pt x="11998" y="39123"/>
                  </a:lnTo>
                  <a:lnTo>
                    <a:pt x="11998" y="6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5001956" y="4172206"/>
              <a:ext cx="30142" cy="171799"/>
            </a:xfrm>
            <a:custGeom>
              <a:avLst/>
              <a:gdLst/>
              <a:ahLst/>
              <a:cxnLst/>
              <a:rect l="l" t="t" r="r" b="b"/>
              <a:pathLst>
                <a:path w="6260" h="35680" extrusionOk="0">
                  <a:moveTo>
                    <a:pt x="0" y="0"/>
                  </a:moveTo>
                  <a:lnTo>
                    <a:pt x="0" y="32133"/>
                  </a:lnTo>
                  <a:lnTo>
                    <a:pt x="6260" y="35680"/>
                  </a:lnTo>
                  <a:lnTo>
                    <a:pt x="6260" y="3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602264" y="4525357"/>
              <a:ext cx="28134" cy="157735"/>
            </a:xfrm>
            <a:custGeom>
              <a:avLst/>
              <a:gdLst/>
              <a:ahLst/>
              <a:cxnLst/>
              <a:rect l="l" t="t" r="r" b="b"/>
              <a:pathLst>
                <a:path w="5843" h="32759" extrusionOk="0">
                  <a:moveTo>
                    <a:pt x="0" y="1"/>
                  </a:moveTo>
                  <a:lnTo>
                    <a:pt x="0" y="29421"/>
                  </a:lnTo>
                  <a:lnTo>
                    <a:pt x="5738" y="32759"/>
                  </a:lnTo>
                  <a:lnTo>
                    <a:pt x="5842" y="3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4890937" y="3767562"/>
              <a:ext cx="1354286" cy="778364"/>
            </a:xfrm>
            <a:custGeom>
              <a:avLst/>
              <a:gdLst/>
              <a:ahLst/>
              <a:cxnLst/>
              <a:rect l="l" t="t" r="r" b="b"/>
              <a:pathLst>
                <a:path w="281264" h="161654" extrusionOk="0">
                  <a:moveTo>
                    <a:pt x="123170" y="0"/>
                  </a:moveTo>
                  <a:cubicBezTo>
                    <a:pt x="119845" y="0"/>
                    <a:pt x="116533" y="783"/>
                    <a:pt x="113507" y="2348"/>
                  </a:cubicBezTo>
                  <a:lnTo>
                    <a:pt x="417" y="67656"/>
                  </a:lnTo>
                  <a:lnTo>
                    <a:pt x="0" y="67865"/>
                  </a:lnTo>
                  <a:lnTo>
                    <a:pt x="162332" y="161654"/>
                  </a:lnTo>
                  <a:lnTo>
                    <a:pt x="162854" y="161341"/>
                  </a:lnTo>
                  <a:lnTo>
                    <a:pt x="275943" y="96033"/>
                  </a:lnTo>
                  <a:cubicBezTo>
                    <a:pt x="281264" y="93007"/>
                    <a:pt x="281264" y="88000"/>
                    <a:pt x="275943" y="84870"/>
                  </a:cubicBezTo>
                  <a:lnTo>
                    <a:pt x="132912" y="2348"/>
                  </a:lnTo>
                  <a:cubicBezTo>
                    <a:pt x="129834" y="783"/>
                    <a:pt x="126496" y="0"/>
                    <a:pt x="123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5099411" y="3873308"/>
              <a:ext cx="504848" cy="291356"/>
            </a:xfrm>
            <a:custGeom>
              <a:avLst/>
              <a:gdLst/>
              <a:ahLst/>
              <a:cxnLst/>
              <a:rect l="l" t="t" r="r" b="b"/>
              <a:pathLst>
                <a:path w="104849" h="60510" extrusionOk="0">
                  <a:moveTo>
                    <a:pt x="82001" y="0"/>
                  </a:moveTo>
                  <a:lnTo>
                    <a:pt x="0" y="47364"/>
                  </a:lnTo>
                  <a:lnTo>
                    <a:pt x="22848" y="60509"/>
                  </a:lnTo>
                  <a:lnTo>
                    <a:pt x="104848" y="13249"/>
                  </a:lnTo>
                  <a:lnTo>
                    <a:pt x="82001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5785622" y="4269661"/>
              <a:ext cx="120563" cy="69827"/>
            </a:xfrm>
            <a:custGeom>
              <a:avLst/>
              <a:gdLst/>
              <a:ahLst/>
              <a:cxnLst/>
              <a:rect l="l" t="t" r="r" b="b"/>
              <a:pathLst>
                <a:path w="25039" h="14502" extrusionOk="0">
                  <a:moveTo>
                    <a:pt x="19614" y="0"/>
                  </a:moveTo>
                  <a:lnTo>
                    <a:pt x="0" y="11268"/>
                  </a:lnTo>
                  <a:lnTo>
                    <a:pt x="5425" y="14502"/>
                  </a:lnTo>
                  <a:lnTo>
                    <a:pt x="25039" y="3130"/>
                  </a:lnTo>
                  <a:lnTo>
                    <a:pt x="19614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31"/>
          <p:cNvGrpSpPr/>
          <p:nvPr/>
        </p:nvGrpSpPr>
        <p:grpSpPr>
          <a:xfrm>
            <a:off x="7218664" y="2454137"/>
            <a:ext cx="1353179" cy="961812"/>
            <a:chOff x="6883613" y="3768523"/>
            <a:chExt cx="1353179" cy="961812"/>
          </a:xfrm>
        </p:grpSpPr>
        <p:sp>
          <p:nvSpPr>
            <p:cNvPr id="1069" name="Google Shape;1069;p31"/>
            <p:cNvSpPr/>
            <p:nvPr/>
          </p:nvSpPr>
          <p:spPr>
            <a:xfrm>
              <a:off x="6884276" y="3953518"/>
              <a:ext cx="1352515" cy="776792"/>
            </a:xfrm>
            <a:custGeom>
              <a:avLst/>
              <a:gdLst/>
              <a:ahLst/>
              <a:cxnLst/>
              <a:rect l="l" t="t" r="r" b="b"/>
              <a:pathLst>
                <a:path w="211993" h="121802" extrusionOk="0">
                  <a:moveTo>
                    <a:pt x="92799" y="1"/>
                  </a:moveTo>
                  <a:cubicBezTo>
                    <a:pt x="90321" y="1"/>
                    <a:pt x="87844" y="575"/>
                    <a:pt x="85548" y="1722"/>
                  </a:cubicBezTo>
                  <a:lnTo>
                    <a:pt x="209" y="50964"/>
                  </a:lnTo>
                  <a:lnTo>
                    <a:pt x="1" y="51069"/>
                  </a:lnTo>
                  <a:lnTo>
                    <a:pt x="122376" y="121802"/>
                  </a:lnTo>
                  <a:lnTo>
                    <a:pt x="207923" y="72455"/>
                  </a:lnTo>
                  <a:cubicBezTo>
                    <a:pt x="211992" y="70056"/>
                    <a:pt x="211992" y="66300"/>
                    <a:pt x="207923" y="64005"/>
                  </a:cubicBezTo>
                  <a:lnTo>
                    <a:pt x="100050" y="1722"/>
                  </a:lnTo>
                  <a:cubicBezTo>
                    <a:pt x="97755" y="575"/>
                    <a:pt x="95277" y="1"/>
                    <a:pt x="92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1"/>
            <p:cNvSpPr/>
            <p:nvPr/>
          </p:nvSpPr>
          <p:spPr>
            <a:xfrm>
              <a:off x="7657837" y="4209392"/>
              <a:ext cx="553120" cy="495022"/>
            </a:xfrm>
            <a:custGeom>
              <a:avLst/>
              <a:gdLst/>
              <a:ahLst/>
              <a:cxnLst/>
              <a:rect l="l" t="t" r="r" b="b"/>
              <a:pathLst>
                <a:path w="86696" h="77620" extrusionOk="0">
                  <a:moveTo>
                    <a:pt x="86695" y="0"/>
                  </a:moveTo>
                  <a:lnTo>
                    <a:pt x="209" y="50703"/>
                  </a:lnTo>
                  <a:lnTo>
                    <a:pt x="0" y="77619"/>
                  </a:lnTo>
                  <a:lnTo>
                    <a:pt x="86174" y="27229"/>
                  </a:lnTo>
                  <a:cubicBezTo>
                    <a:pt x="86174" y="27229"/>
                    <a:pt x="85130" y="25143"/>
                    <a:pt x="85130" y="16484"/>
                  </a:cubicBezTo>
                  <a:cubicBezTo>
                    <a:pt x="85026" y="5634"/>
                    <a:pt x="86695" y="1"/>
                    <a:pt x="866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1"/>
            <p:cNvSpPr/>
            <p:nvPr/>
          </p:nvSpPr>
          <p:spPr>
            <a:xfrm>
              <a:off x="6883613" y="3768523"/>
              <a:ext cx="1353179" cy="776792"/>
            </a:xfrm>
            <a:custGeom>
              <a:avLst/>
              <a:gdLst/>
              <a:ahLst/>
              <a:cxnLst/>
              <a:rect l="l" t="t" r="r" b="b"/>
              <a:pathLst>
                <a:path w="212097" h="121802" extrusionOk="0">
                  <a:moveTo>
                    <a:pt x="92903" y="0"/>
                  </a:moveTo>
                  <a:cubicBezTo>
                    <a:pt x="90425" y="0"/>
                    <a:pt x="87948" y="574"/>
                    <a:pt x="85652" y="1722"/>
                  </a:cubicBezTo>
                  <a:lnTo>
                    <a:pt x="313" y="50964"/>
                  </a:lnTo>
                  <a:lnTo>
                    <a:pt x="0" y="51172"/>
                  </a:lnTo>
                  <a:lnTo>
                    <a:pt x="122375" y="121801"/>
                  </a:lnTo>
                  <a:lnTo>
                    <a:pt x="122793" y="121592"/>
                  </a:lnTo>
                  <a:lnTo>
                    <a:pt x="208027" y="72350"/>
                  </a:lnTo>
                  <a:cubicBezTo>
                    <a:pt x="212096" y="70055"/>
                    <a:pt x="212096" y="66300"/>
                    <a:pt x="208027" y="64004"/>
                  </a:cubicBezTo>
                  <a:lnTo>
                    <a:pt x="100154" y="1722"/>
                  </a:lnTo>
                  <a:cubicBezTo>
                    <a:pt x="97859" y="574"/>
                    <a:pt x="95381" y="0"/>
                    <a:pt x="92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1"/>
            <p:cNvSpPr/>
            <p:nvPr/>
          </p:nvSpPr>
          <p:spPr>
            <a:xfrm>
              <a:off x="7141911" y="3885974"/>
              <a:ext cx="406687" cy="234871"/>
            </a:xfrm>
            <a:custGeom>
              <a:avLst/>
              <a:gdLst/>
              <a:ahLst/>
              <a:cxnLst/>
              <a:rect l="l" t="t" r="r" b="b"/>
              <a:pathLst>
                <a:path w="63744" h="36828" extrusionOk="0">
                  <a:moveTo>
                    <a:pt x="58006" y="1"/>
                  </a:moveTo>
                  <a:lnTo>
                    <a:pt x="0" y="33489"/>
                  </a:lnTo>
                  <a:lnTo>
                    <a:pt x="5842" y="36828"/>
                  </a:lnTo>
                  <a:lnTo>
                    <a:pt x="63744" y="3339"/>
                  </a:lnTo>
                  <a:lnTo>
                    <a:pt x="58006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1"/>
            <p:cNvSpPr/>
            <p:nvPr/>
          </p:nvSpPr>
          <p:spPr>
            <a:xfrm>
              <a:off x="6884276" y="4092267"/>
              <a:ext cx="780759" cy="638069"/>
            </a:xfrm>
            <a:custGeom>
              <a:avLst/>
              <a:gdLst/>
              <a:ahLst/>
              <a:cxnLst/>
              <a:rect l="l" t="t" r="r" b="b"/>
              <a:pathLst>
                <a:path w="122376" h="100050" extrusionOk="0">
                  <a:moveTo>
                    <a:pt x="1" y="1"/>
                  </a:moveTo>
                  <a:lnTo>
                    <a:pt x="1" y="29317"/>
                  </a:lnTo>
                  <a:lnTo>
                    <a:pt x="122376" y="100050"/>
                  </a:lnTo>
                  <a:lnTo>
                    <a:pt x="122376" y="706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6915569" y="4126871"/>
              <a:ext cx="57911" cy="187632"/>
            </a:xfrm>
            <a:custGeom>
              <a:avLst/>
              <a:gdLst/>
              <a:ahLst/>
              <a:cxnLst/>
              <a:rect l="l" t="t" r="r" b="b"/>
              <a:pathLst>
                <a:path w="9077" h="29421" extrusionOk="0">
                  <a:moveTo>
                    <a:pt x="0" y="1"/>
                  </a:moveTo>
                  <a:lnTo>
                    <a:pt x="0" y="24205"/>
                  </a:lnTo>
                  <a:lnTo>
                    <a:pt x="9077" y="29421"/>
                  </a:lnTo>
                  <a:lnTo>
                    <a:pt x="9077" y="52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1"/>
            <p:cNvSpPr/>
            <p:nvPr/>
          </p:nvSpPr>
          <p:spPr>
            <a:xfrm>
              <a:off x="7594594" y="4524818"/>
              <a:ext cx="27957" cy="157696"/>
            </a:xfrm>
            <a:custGeom>
              <a:avLst/>
              <a:gdLst/>
              <a:ahLst/>
              <a:cxnLst/>
              <a:rect l="l" t="t" r="r" b="b"/>
              <a:pathLst>
                <a:path w="4382" h="24727" extrusionOk="0">
                  <a:moveTo>
                    <a:pt x="0" y="1"/>
                  </a:moveTo>
                  <a:lnTo>
                    <a:pt x="0" y="22222"/>
                  </a:lnTo>
                  <a:lnTo>
                    <a:pt x="4382" y="24726"/>
                  </a:lnTo>
                  <a:lnTo>
                    <a:pt x="4382" y="25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1"/>
            <p:cNvSpPr/>
            <p:nvPr/>
          </p:nvSpPr>
          <p:spPr>
            <a:xfrm>
              <a:off x="7490073" y="4516921"/>
              <a:ext cx="65905" cy="84693"/>
            </a:xfrm>
            <a:custGeom>
              <a:avLst/>
              <a:gdLst/>
              <a:ahLst/>
              <a:cxnLst/>
              <a:rect l="l" t="t" r="r" b="b"/>
              <a:pathLst>
                <a:path w="10330" h="13280" extrusionOk="0">
                  <a:moveTo>
                    <a:pt x="2823" y="0"/>
                  </a:moveTo>
                  <a:cubicBezTo>
                    <a:pt x="1151" y="0"/>
                    <a:pt x="1" y="1349"/>
                    <a:pt x="1" y="3638"/>
                  </a:cubicBezTo>
                  <a:cubicBezTo>
                    <a:pt x="209" y="7290"/>
                    <a:pt x="2087" y="10524"/>
                    <a:pt x="5113" y="12611"/>
                  </a:cubicBezTo>
                  <a:cubicBezTo>
                    <a:pt x="5956" y="13062"/>
                    <a:pt x="6747" y="13279"/>
                    <a:pt x="7445" y="13279"/>
                  </a:cubicBezTo>
                  <a:cubicBezTo>
                    <a:pt x="9167" y="13279"/>
                    <a:pt x="10329" y="11960"/>
                    <a:pt x="10329" y="9585"/>
                  </a:cubicBezTo>
                  <a:cubicBezTo>
                    <a:pt x="10120" y="5934"/>
                    <a:pt x="8138" y="2595"/>
                    <a:pt x="5113" y="717"/>
                  </a:cubicBezTo>
                  <a:cubicBezTo>
                    <a:pt x="4290" y="230"/>
                    <a:pt x="3512" y="0"/>
                    <a:pt x="2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9A48A08-666A-4228-A15C-566F6B1F1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521" y="828997"/>
            <a:ext cx="3534268" cy="14575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BD4F6F1-5054-4BB6-9FAB-995A3D8BC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323" y="2702688"/>
            <a:ext cx="2105319" cy="13717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701945B-7C89-43AE-BDB3-BEDF60680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73" y="697051"/>
            <a:ext cx="3639058" cy="16385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57095ED-5C9E-4BFC-AA3E-7ED6B083D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323" y="2702688"/>
            <a:ext cx="2755393" cy="14034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" name="Google Shape;1692;p41">
            <a:extLst>
              <a:ext uri="{FF2B5EF4-FFF2-40B4-BE49-F238E27FC236}">
                <a16:creationId xmlns:a16="http://schemas.microsoft.com/office/drawing/2014/main" id="{B6DB7702-9C37-4A6F-8E3A-EA019A41A26E}"/>
              </a:ext>
            </a:extLst>
          </p:cNvPr>
          <p:cNvSpPr/>
          <p:nvPr/>
        </p:nvSpPr>
        <p:spPr>
          <a:xfrm>
            <a:off x="3678087" y="1912267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692;p41">
            <a:extLst>
              <a:ext uri="{FF2B5EF4-FFF2-40B4-BE49-F238E27FC236}">
                <a16:creationId xmlns:a16="http://schemas.microsoft.com/office/drawing/2014/main" id="{52EEA94D-E285-4E6A-B625-118956C4FEC4}"/>
              </a:ext>
            </a:extLst>
          </p:cNvPr>
          <p:cNvSpPr/>
          <p:nvPr/>
        </p:nvSpPr>
        <p:spPr>
          <a:xfrm>
            <a:off x="8762587" y="1392307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692;p41">
            <a:extLst>
              <a:ext uri="{FF2B5EF4-FFF2-40B4-BE49-F238E27FC236}">
                <a16:creationId xmlns:a16="http://schemas.microsoft.com/office/drawing/2014/main" id="{EA554A6B-3EDA-4170-9E27-2AF51453C868}"/>
              </a:ext>
            </a:extLst>
          </p:cNvPr>
          <p:cNvSpPr/>
          <p:nvPr/>
        </p:nvSpPr>
        <p:spPr>
          <a:xfrm>
            <a:off x="3678087" y="2123923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692;p41">
            <a:extLst>
              <a:ext uri="{FF2B5EF4-FFF2-40B4-BE49-F238E27FC236}">
                <a16:creationId xmlns:a16="http://schemas.microsoft.com/office/drawing/2014/main" id="{29517CFF-FDFD-4944-B542-AF13B402F979}"/>
              </a:ext>
            </a:extLst>
          </p:cNvPr>
          <p:cNvSpPr/>
          <p:nvPr/>
        </p:nvSpPr>
        <p:spPr>
          <a:xfrm>
            <a:off x="6688148" y="3231532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692;p41">
            <a:extLst>
              <a:ext uri="{FF2B5EF4-FFF2-40B4-BE49-F238E27FC236}">
                <a16:creationId xmlns:a16="http://schemas.microsoft.com/office/drawing/2014/main" id="{188B9A5E-6F9A-4DCD-BD39-EDB4018962E3}"/>
              </a:ext>
            </a:extLst>
          </p:cNvPr>
          <p:cNvSpPr/>
          <p:nvPr/>
        </p:nvSpPr>
        <p:spPr>
          <a:xfrm>
            <a:off x="6688148" y="343380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692;p41">
            <a:extLst>
              <a:ext uri="{FF2B5EF4-FFF2-40B4-BE49-F238E27FC236}">
                <a16:creationId xmlns:a16="http://schemas.microsoft.com/office/drawing/2014/main" id="{E8A80F1B-2AEC-4312-8916-EAF801DD9F9A}"/>
              </a:ext>
            </a:extLst>
          </p:cNvPr>
          <p:cNvSpPr/>
          <p:nvPr/>
        </p:nvSpPr>
        <p:spPr>
          <a:xfrm>
            <a:off x="6688148" y="3849963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692;p41">
            <a:extLst>
              <a:ext uri="{FF2B5EF4-FFF2-40B4-BE49-F238E27FC236}">
                <a16:creationId xmlns:a16="http://schemas.microsoft.com/office/drawing/2014/main" id="{A7072F3B-CF29-42C9-8FFA-5616E71CD165}"/>
              </a:ext>
            </a:extLst>
          </p:cNvPr>
          <p:cNvSpPr/>
          <p:nvPr/>
        </p:nvSpPr>
        <p:spPr>
          <a:xfrm>
            <a:off x="4296330" y="3204876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692;p41">
            <a:extLst>
              <a:ext uri="{FF2B5EF4-FFF2-40B4-BE49-F238E27FC236}">
                <a16:creationId xmlns:a16="http://schemas.microsoft.com/office/drawing/2014/main" id="{D7E1C8F7-4317-4598-B8F6-AD277C5411AD}"/>
              </a:ext>
            </a:extLst>
          </p:cNvPr>
          <p:cNvSpPr/>
          <p:nvPr/>
        </p:nvSpPr>
        <p:spPr>
          <a:xfrm>
            <a:off x="4282567" y="3424955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692;p41">
            <a:extLst>
              <a:ext uri="{FF2B5EF4-FFF2-40B4-BE49-F238E27FC236}">
                <a16:creationId xmlns:a16="http://schemas.microsoft.com/office/drawing/2014/main" id="{363C72EE-3CA5-4683-A376-8B77DEBCFF1F}"/>
              </a:ext>
            </a:extLst>
          </p:cNvPr>
          <p:cNvSpPr/>
          <p:nvPr/>
        </p:nvSpPr>
        <p:spPr>
          <a:xfrm>
            <a:off x="4296330" y="3896427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491;p23">
            <a:extLst>
              <a:ext uri="{FF2B5EF4-FFF2-40B4-BE49-F238E27FC236}">
                <a16:creationId xmlns:a16="http://schemas.microsoft.com/office/drawing/2014/main" id="{B8E8AC63-A1A0-4BC9-B10F-DCA52D3B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9380" y="223815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35"/>
          <p:cNvGrpSpPr/>
          <p:nvPr/>
        </p:nvGrpSpPr>
        <p:grpSpPr>
          <a:xfrm>
            <a:off x="276447" y="1321173"/>
            <a:ext cx="2711302" cy="3043689"/>
            <a:chOff x="749856" y="1321173"/>
            <a:chExt cx="2143362" cy="3043689"/>
          </a:xfrm>
        </p:grpSpPr>
        <p:sp>
          <p:nvSpPr>
            <p:cNvPr id="1225" name="Google Shape;1225;p35"/>
            <p:cNvSpPr/>
            <p:nvPr/>
          </p:nvSpPr>
          <p:spPr>
            <a:xfrm flipH="1">
              <a:off x="749856" y="4005297"/>
              <a:ext cx="2143362" cy="35956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flipH="1">
              <a:off x="792867" y="4048307"/>
              <a:ext cx="2100351" cy="27351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flipH="1">
              <a:off x="749856" y="1321173"/>
              <a:ext cx="2143362" cy="2863967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 flipH="1">
              <a:off x="929626" y="1321173"/>
              <a:ext cx="84522" cy="2727222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35"/>
          <p:cNvGrpSpPr/>
          <p:nvPr/>
        </p:nvGrpSpPr>
        <p:grpSpPr>
          <a:xfrm>
            <a:off x="3211033" y="1321173"/>
            <a:ext cx="2711302" cy="3043689"/>
            <a:chOff x="3500319" y="1321173"/>
            <a:chExt cx="2143362" cy="3043689"/>
          </a:xfrm>
        </p:grpSpPr>
        <p:sp>
          <p:nvSpPr>
            <p:cNvPr id="1235" name="Google Shape;1235;p35"/>
            <p:cNvSpPr/>
            <p:nvPr/>
          </p:nvSpPr>
          <p:spPr>
            <a:xfrm flipH="1">
              <a:off x="3500319" y="4005297"/>
              <a:ext cx="2143362" cy="35956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flipH="1">
              <a:off x="3543330" y="4048307"/>
              <a:ext cx="2100351" cy="27351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flipH="1">
              <a:off x="3500319" y="1321173"/>
              <a:ext cx="2143362" cy="2863967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flipH="1">
              <a:off x="3680089" y="1321173"/>
              <a:ext cx="84522" cy="2727222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D946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5"/>
          <p:cNvGrpSpPr/>
          <p:nvPr/>
        </p:nvGrpSpPr>
        <p:grpSpPr>
          <a:xfrm>
            <a:off x="6250769" y="1321173"/>
            <a:ext cx="2143362" cy="3043689"/>
            <a:chOff x="6250769" y="1321173"/>
            <a:chExt cx="2143362" cy="3043689"/>
          </a:xfrm>
        </p:grpSpPr>
        <p:sp>
          <p:nvSpPr>
            <p:cNvPr id="1245" name="Google Shape;1245;p35"/>
            <p:cNvSpPr/>
            <p:nvPr/>
          </p:nvSpPr>
          <p:spPr>
            <a:xfrm flipH="1">
              <a:off x="6250769" y="4005297"/>
              <a:ext cx="2143362" cy="359565"/>
            </a:xfrm>
            <a:custGeom>
              <a:avLst/>
              <a:gdLst/>
              <a:ahLst/>
              <a:cxnLst/>
              <a:rect l="l" t="t" r="r" b="b"/>
              <a:pathLst>
                <a:path w="81427" h="13660" extrusionOk="0">
                  <a:moveTo>
                    <a:pt x="74597" y="13659"/>
                  </a:moveTo>
                  <a:lnTo>
                    <a:pt x="0" y="13659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8333" y="59"/>
                    <a:pt x="81368" y="3094"/>
                    <a:pt x="81427" y="6830"/>
                  </a:cubicBezTo>
                  <a:lnTo>
                    <a:pt x="81427" y="6830"/>
                  </a:lnTo>
                  <a:cubicBezTo>
                    <a:pt x="81368" y="10566"/>
                    <a:pt x="78333" y="13601"/>
                    <a:pt x="74597" y="136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flipH="1">
              <a:off x="6293780" y="4048307"/>
              <a:ext cx="2100351" cy="273517"/>
            </a:xfrm>
            <a:custGeom>
              <a:avLst/>
              <a:gdLst/>
              <a:ahLst/>
              <a:cxnLst/>
              <a:rect l="l" t="t" r="r" b="b"/>
              <a:pathLst>
                <a:path w="79793" h="10391" extrusionOk="0">
                  <a:moveTo>
                    <a:pt x="74597" y="10391"/>
                  </a:moveTo>
                  <a:lnTo>
                    <a:pt x="0" y="10391"/>
                  </a:lnTo>
                  <a:lnTo>
                    <a:pt x="0" y="1"/>
                  </a:lnTo>
                  <a:lnTo>
                    <a:pt x="74597" y="1"/>
                  </a:lnTo>
                  <a:cubicBezTo>
                    <a:pt x="77458" y="1"/>
                    <a:pt x="79792" y="2336"/>
                    <a:pt x="79792" y="5196"/>
                  </a:cubicBezTo>
                  <a:cubicBezTo>
                    <a:pt x="79792" y="8056"/>
                    <a:pt x="77458" y="10391"/>
                    <a:pt x="74597" y="1039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 flipH="1">
              <a:off x="6250769" y="1321173"/>
              <a:ext cx="2143362" cy="2863967"/>
            </a:xfrm>
            <a:custGeom>
              <a:avLst/>
              <a:gdLst/>
              <a:ahLst/>
              <a:cxnLst/>
              <a:rect l="l" t="t" r="r" b="b"/>
              <a:pathLst>
                <a:path w="81427" h="108803" extrusionOk="0">
                  <a:moveTo>
                    <a:pt x="81427" y="6830"/>
                  </a:moveTo>
                  <a:lnTo>
                    <a:pt x="81427" y="108803"/>
                  </a:lnTo>
                  <a:cubicBezTo>
                    <a:pt x="81368" y="105067"/>
                    <a:pt x="78333" y="102032"/>
                    <a:pt x="74597" y="101974"/>
                  </a:cubicBezTo>
                  <a:lnTo>
                    <a:pt x="0" y="101974"/>
                  </a:lnTo>
                  <a:lnTo>
                    <a:pt x="0" y="0"/>
                  </a:lnTo>
                  <a:lnTo>
                    <a:pt x="74597" y="0"/>
                  </a:lnTo>
                  <a:cubicBezTo>
                    <a:pt x="78333" y="0"/>
                    <a:pt x="81368" y="3036"/>
                    <a:pt x="81427" y="67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flipH="1">
              <a:off x="6430539" y="1321173"/>
              <a:ext cx="84522" cy="2727222"/>
            </a:xfrm>
            <a:custGeom>
              <a:avLst/>
              <a:gdLst/>
              <a:ahLst/>
              <a:cxnLst/>
              <a:rect l="l" t="t" r="r" b="b"/>
              <a:pathLst>
                <a:path w="3211" h="103608" extrusionOk="0">
                  <a:moveTo>
                    <a:pt x="0" y="0"/>
                  </a:moveTo>
                  <a:lnTo>
                    <a:pt x="0" y="103608"/>
                  </a:lnTo>
                  <a:lnTo>
                    <a:pt x="3210" y="103608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FFA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DE4324D-853B-4E13-97B4-05FC8EA7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20" y="1892677"/>
            <a:ext cx="1629002" cy="12860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D3C907-5E4C-490C-96A8-0A5ABD2A0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791" y="2024971"/>
            <a:ext cx="2210108" cy="12765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EE45C0F-31E7-40A8-AD6D-6C91C8247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26" y="1991629"/>
            <a:ext cx="2267266" cy="1343212"/>
          </a:xfrm>
          <a:prstGeom prst="rect">
            <a:avLst/>
          </a:prstGeom>
        </p:spPr>
      </p:pic>
      <p:sp>
        <p:nvSpPr>
          <p:cNvPr id="42" name="Google Shape;1692;p41">
            <a:extLst>
              <a:ext uri="{FF2B5EF4-FFF2-40B4-BE49-F238E27FC236}">
                <a16:creationId xmlns:a16="http://schemas.microsoft.com/office/drawing/2014/main" id="{0FCE5EDF-6586-4DB1-ABBC-20ED5C7976DD}"/>
              </a:ext>
            </a:extLst>
          </p:cNvPr>
          <p:cNvSpPr/>
          <p:nvPr/>
        </p:nvSpPr>
        <p:spPr>
          <a:xfrm>
            <a:off x="8007950" y="2546721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1692;p41">
            <a:extLst>
              <a:ext uri="{FF2B5EF4-FFF2-40B4-BE49-F238E27FC236}">
                <a16:creationId xmlns:a16="http://schemas.microsoft.com/office/drawing/2014/main" id="{91C2BD46-C801-4130-9BD4-EFE741B3693E}"/>
              </a:ext>
            </a:extLst>
          </p:cNvPr>
          <p:cNvSpPr/>
          <p:nvPr/>
        </p:nvSpPr>
        <p:spPr>
          <a:xfrm>
            <a:off x="5562205" y="2884062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692;p41">
            <a:extLst>
              <a:ext uri="{FF2B5EF4-FFF2-40B4-BE49-F238E27FC236}">
                <a16:creationId xmlns:a16="http://schemas.microsoft.com/office/drawing/2014/main" id="{3ADF49CF-84B8-4ED0-BC25-AE2CA047EDBA}"/>
              </a:ext>
            </a:extLst>
          </p:cNvPr>
          <p:cNvSpPr/>
          <p:nvPr/>
        </p:nvSpPr>
        <p:spPr>
          <a:xfrm>
            <a:off x="2654297" y="2445212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91;p23">
            <a:extLst>
              <a:ext uri="{FF2B5EF4-FFF2-40B4-BE49-F238E27FC236}">
                <a16:creationId xmlns:a16="http://schemas.microsoft.com/office/drawing/2014/main" id="{BA7E760D-8FF9-44A7-87A0-1F722ED19C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9380" y="223815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36"/>
          <p:cNvGrpSpPr/>
          <p:nvPr/>
        </p:nvGrpSpPr>
        <p:grpSpPr>
          <a:xfrm>
            <a:off x="245978" y="4482443"/>
            <a:ext cx="2011657" cy="457190"/>
            <a:chOff x="692670" y="3310321"/>
            <a:chExt cx="2011657" cy="457190"/>
          </a:xfrm>
        </p:grpSpPr>
        <p:sp>
          <p:nvSpPr>
            <p:cNvPr id="1259" name="Google Shape;1259;p36"/>
            <p:cNvSpPr/>
            <p:nvPr/>
          </p:nvSpPr>
          <p:spPr>
            <a:xfrm>
              <a:off x="823966" y="3577725"/>
              <a:ext cx="1713674" cy="189785"/>
            </a:xfrm>
            <a:custGeom>
              <a:avLst/>
              <a:gdLst/>
              <a:ahLst/>
              <a:cxnLst/>
              <a:rect l="l" t="t" r="r" b="b"/>
              <a:pathLst>
                <a:path w="76418" h="9268" extrusionOk="0">
                  <a:moveTo>
                    <a:pt x="1" y="1"/>
                  </a:moveTo>
                  <a:lnTo>
                    <a:pt x="1" y="9267"/>
                  </a:lnTo>
                  <a:lnTo>
                    <a:pt x="76418" y="9267"/>
                  </a:lnTo>
                  <a:lnTo>
                    <a:pt x="764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985602" y="3577725"/>
              <a:ext cx="40432" cy="189785"/>
            </a:xfrm>
            <a:custGeom>
              <a:avLst/>
              <a:gdLst/>
              <a:ahLst/>
              <a:cxnLst/>
              <a:rect l="l" t="t" r="r" b="b"/>
              <a:pathLst>
                <a:path w="1803" h="9268" extrusionOk="0">
                  <a:moveTo>
                    <a:pt x="0" y="1"/>
                  </a:moveTo>
                  <a:lnTo>
                    <a:pt x="0" y="9267"/>
                  </a:lnTo>
                  <a:lnTo>
                    <a:pt x="1802" y="9267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2305986" y="3577725"/>
              <a:ext cx="40432" cy="189785"/>
            </a:xfrm>
            <a:custGeom>
              <a:avLst/>
              <a:gdLst/>
              <a:ahLst/>
              <a:cxnLst/>
              <a:rect l="l" t="t" r="r" b="b"/>
              <a:pathLst>
                <a:path w="1803" h="9268" extrusionOk="0">
                  <a:moveTo>
                    <a:pt x="0" y="1"/>
                  </a:moveTo>
                  <a:lnTo>
                    <a:pt x="0" y="9267"/>
                  </a:lnTo>
                  <a:lnTo>
                    <a:pt x="1802" y="9267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2377408" y="3577725"/>
              <a:ext cx="22403" cy="189785"/>
            </a:xfrm>
            <a:custGeom>
              <a:avLst/>
              <a:gdLst/>
              <a:ahLst/>
              <a:cxnLst/>
              <a:rect l="l" t="t" r="r" b="b"/>
              <a:pathLst>
                <a:path w="999" h="9268" extrusionOk="0">
                  <a:moveTo>
                    <a:pt x="1" y="1"/>
                  </a:moveTo>
                  <a:lnTo>
                    <a:pt x="1" y="9267"/>
                  </a:lnTo>
                  <a:lnTo>
                    <a:pt x="998" y="9267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1151544" y="3636352"/>
              <a:ext cx="1033254" cy="72490"/>
            </a:xfrm>
            <a:custGeom>
              <a:avLst/>
              <a:gdLst/>
              <a:ahLst/>
              <a:cxnLst/>
              <a:rect l="l" t="t" r="r" b="b"/>
              <a:pathLst>
                <a:path w="46076" h="3540" extrusionOk="0">
                  <a:moveTo>
                    <a:pt x="1" y="0"/>
                  </a:moveTo>
                  <a:lnTo>
                    <a:pt x="1" y="3540"/>
                  </a:lnTo>
                  <a:lnTo>
                    <a:pt x="46076" y="3540"/>
                  </a:lnTo>
                  <a:lnTo>
                    <a:pt x="46076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692670" y="3310321"/>
              <a:ext cx="2011657" cy="267518"/>
            </a:xfrm>
            <a:custGeom>
              <a:avLst/>
              <a:gdLst/>
              <a:ahLst/>
              <a:cxnLst/>
              <a:rect l="l" t="t" r="r" b="b"/>
              <a:pathLst>
                <a:path w="89706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89705" y="13064"/>
                  </a:lnTo>
                  <a:lnTo>
                    <a:pt x="897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961787" y="3310321"/>
              <a:ext cx="20945" cy="267518"/>
            </a:xfrm>
            <a:custGeom>
              <a:avLst/>
              <a:gdLst/>
              <a:ahLst/>
              <a:cxnLst/>
              <a:rect l="l" t="t" r="r" b="b"/>
              <a:pathLst>
                <a:path w="934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34" y="13064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1006525" y="3310321"/>
              <a:ext cx="21663" cy="267518"/>
            </a:xfrm>
            <a:custGeom>
              <a:avLst/>
              <a:gdLst/>
              <a:ahLst/>
              <a:cxnLst/>
              <a:rect l="l" t="t" r="r" b="b"/>
              <a:pathLst>
                <a:path w="966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66" y="1306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1619815" y="3310321"/>
              <a:ext cx="21663" cy="267518"/>
            </a:xfrm>
            <a:custGeom>
              <a:avLst/>
              <a:gdLst/>
              <a:ahLst/>
              <a:cxnLst/>
              <a:rect l="l" t="t" r="r" b="b"/>
              <a:pathLst>
                <a:path w="966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66" y="1306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1665270" y="3310321"/>
              <a:ext cx="20945" cy="267518"/>
            </a:xfrm>
            <a:custGeom>
              <a:avLst/>
              <a:gdLst/>
              <a:ahLst/>
              <a:cxnLst/>
              <a:rect l="l" t="t" r="r" b="b"/>
              <a:pathLst>
                <a:path w="934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34" y="13064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2278561" y="3310321"/>
              <a:ext cx="20945" cy="267518"/>
            </a:xfrm>
            <a:custGeom>
              <a:avLst/>
              <a:gdLst/>
              <a:ahLst/>
              <a:cxnLst/>
              <a:rect l="l" t="t" r="r" b="b"/>
              <a:pathLst>
                <a:path w="934" h="13064" extrusionOk="0">
                  <a:moveTo>
                    <a:pt x="1" y="0"/>
                  </a:moveTo>
                  <a:lnTo>
                    <a:pt x="1" y="13064"/>
                  </a:lnTo>
                  <a:lnTo>
                    <a:pt x="934" y="13064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2323298" y="3310321"/>
              <a:ext cx="21663" cy="267518"/>
            </a:xfrm>
            <a:custGeom>
              <a:avLst/>
              <a:gdLst/>
              <a:ahLst/>
              <a:cxnLst/>
              <a:rect l="l" t="t" r="r" b="b"/>
              <a:pathLst>
                <a:path w="966" h="13064" extrusionOk="0">
                  <a:moveTo>
                    <a:pt x="0" y="0"/>
                  </a:moveTo>
                  <a:lnTo>
                    <a:pt x="0" y="13064"/>
                  </a:lnTo>
                  <a:lnTo>
                    <a:pt x="966" y="1306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71" name="Google Shape;1271;p36"/>
          <p:cNvGrpSpPr/>
          <p:nvPr/>
        </p:nvGrpSpPr>
        <p:grpSpPr>
          <a:xfrm>
            <a:off x="3136551" y="2523245"/>
            <a:ext cx="2011699" cy="914398"/>
            <a:chOff x="3364500" y="2844027"/>
            <a:chExt cx="2011699" cy="914398"/>
          </a:xfrm>
        </p:grpSpPr>
        <p:sp>
          <p:nvSpPr>
            <p:cNvPr id="1272" name="Google Shape;1272;p36"/>
            <p:cNvSpPr/>
            <p:nvPr/>
          </p:nvSpPr>
          <p:spPr>
            <a:xfrm>
              <a:off x="3752816" y="3305861"/>
              <a:ext cx="1560139" cy="436529"/>
            </a:xfrm>
            <a:custGeom>
              <a:avLst/>
              <a:gdLst/>
              <a:ahLst/>
              <a:cxnLst/>
              <a:rect l="l" t="t" r="r" b="b"/>
              <a:pathLst>
                <a:path w="57917" h="16636" extrusionOk="0">
                  <a:moveTo>
                    <a:pt x="0" y="0"/>
                  </a:moveTo>
                  <a:lnTo>
                    <a:pt x="0" y="16635"/>
                  </a:lnTo>
                  <a:lnTo>
                    <a:pt x="57916" y="16635"/>
                  </a:lnTo>
                  <a:lnTo>
                    <a:pt x="57916" y="14029"/>
                  </a:lnTo>
                  <a:lnTo>
                    <a:pt x="3250" y="14029"/>
                  </a:lnTo>
                  <a:lnTo>
                    <a:pt x="3250" y="2574"/>
                  </a:lnTo>
                  <a:lnTo>
                    <a:pt x="57916" y="2574"/>
                  </a:lnTo>
                  <a:lnTo>
                    <a:pt x="579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3840365" y="3373404"/>
              <a:ext cx="1412764" cy="300579"/>
            </a:xfrm>
            <a:custGeom>
              <a:avLst/>
              <a:gdLst/>
              <a:ahLst/>
              <a:cxnLst/>
              <a:rect l="l" t="t" r="r" b="b"/>
              <a:pathLst>
                <a:path w="52446" h="11455" extrusionOk="0">
                  <a:moveTo>
                    <a:pt x="0" y="0"/>
                  </a:moveTo>
                  <a:lnTo>
                    <a:pt x="0" y="11455"/>
                  </a:lnTo>
                  <a:lnTo>
                    <a:pt x="52446" y="11455"/>
                  </a:lnTo>
                  <a:cubicBezTo>
                    <a:pt x="52446" y="11455"/>
                    <a:pt x="51255" y="9621"/>
                    <a:pt x="51255" y="5728"/>
                  </a:cubicBezTo>
                  <a:cubicBezTo>
                    <a:pt x="51255" y="1255"/>
                    <a:pt x="52446" y="0"/>
                    <a:pt x="5244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4170575" y="3451076"/>
              <a:ext cx="119656" cy="307349"/>
            </a:xfrm>
            <a:custGeom>
              <a:avLst/>
              <a:gdLst/>
              <a:ahLst/>
              <a:cxnLst/>
              <a:rect l="l" t="t" r="r" b="b"/>
              <a:pathLst>
                <a:path w="4442" h="11713" extrusionOk="0">
                  <a:moveTo>
                    <a:pt x="1" y="1"/>
                  </a:moveTo>
                  <a:lnTo>
                    <a:pt x="1" y="5857"/>
                  </a:lnTo>
                  <a:lnTo>
                    <a:pt x="1" y="11712"/>
                  </a:lnTo>
                  <a:lnTo>
                    <a:pt x="2221" y="10104"/>
                  </a:lnTo>
                  <a:lnTo>
                    <a:pt x="4441" y="11712"/>
                  </a:lnTo>
                  <a:lnTo>
                    <a:pt x="4441" y="5857"/>
                  </a:lnTo>
                  <a:lnTo>
                    <a:pt x="444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3570794" y="3014565"/>
              <a:ext cx="1805405" cy="295541"/>
            </a:xfrm>
            <a:custGeom>
              <a:avLst/>
              <a:gdLst/>
              <a:ahLst/>
              <a:cxnLst/>
              <a:rect l="l" t="t" r="r" b="b"/>
              <a:pathLst>
                <a:path w="67022" h="11263" extrusionOk="0">
                  <a:moveTo>
                    <a:pt x="0" y="1"/>
                  </a:moveTo>
                  <a:lnTo>
                    <a:pt x="0" y="11262"/>
                  </a:lnTo>
                  <a:lnTo>
                    <a:pt x="67022" y="11262"/>
                  </a:lnTo>
                  <a:lnTo>
                    <a:pt x="670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3758015" y="3014565"/>
              <a:ext cx="527867" cy="295541"/>
            </a:xfrm>
            <a:custGeom>
              <a:avLst/>
              <a:gdLst/>
              <a:ahLst/>
              <a:cxnLst/>
              <a:rect l="l" t="t" r="r" b="b"/>
              <a:pathLst>
                <a:path w="19596" h="11263" extrusionOk="0">
                  <a:moveTo>
                    <a:pt x="0" y="1"/>
                  </a:moveTo>
                  <a:lnTo>
                    <a:pt x="0" y="11262"/>
                  </a:lnTo>
                  <a:lnTo>
                    <a:pt x="19595" y="11262"/>
                  </a:lnTo>
                  <a:lnTo>
                    <a:pt x="19595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4372531" y="3014565"/>
              <a:ext cx="86712" cy="295541"/>
            </a:xfrm>
            <a:custGeom>
              <a:avLst/>
              <a:gdLst/>
              <a:ahLst/>
              <a:cxnLst/>
              <a:rect l="l" t="t" r="r" b="b"/>
              <a:pathLst>
                <a:path w="3219" h="11263" extrusionOk="0">
                  <a:moveTo>
                    <a:pt x="1" y="1"/>
                  </a:moveTo>
                  <a:lnTo>
                    <a:pt x="1" y="11262"/>
                  </a:lnTo>
                  <a:lnTo>
                    <a:pt x="3218" y="11262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5154335" y="3014565"/>
              <a:ext cx="32110" cy="295541"/>
            </a:xfrm>
            <a:custGeom>
              <a:avLst/>
              <a:gdLst/>
              <a:ahLst/>
              <a:cxnLst/>
              <a:rect l="l" t="t" r="r" b="b"/>
              <a:pathLst>
                <a:path w="1192" h="11263" extrusionOk="0">
                  <a:moveTo>
                    <a:pt x="1" y="1"/>
                  </a:moveTo>
                  <a:lnTo>
                    <a:pt x="1" y="11262"/>
                  </a:lnTo>
                  <a:lnTo>
                    <a:pt x="1191" y="11262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3927026" y="3074524"/>
              <a:ext cx="201977" cy="197587"/>
            </a:xfrm>
            <a:custGeom>
              <a:avLst/>
              <a:gdLst/>
              <a:ahLst/>
              <a:cxnLst/>
              <a:rect l="l" t="t" r="r" b="b"/>
              <a:pathLst>
                <a:path w="7498" h="7530" extrusionOk="0">
                  <a:moveTo>
                    <a:pt x="3765" y="0"/>
                  </a:moveTo>
                  <a:cubicBezTo>
                    <a:pt x="1674" y="0"/>
                    <a:pt x="1" y="1706"/>
                    <a:pt x="1" y="3765"/>
                  </a:cubicBezTo>
                  <a:cubicBezTo>
                    <a:pt x="1" y="5824"/>
                    <a:pt x="1674" y="7529"/>
                    <a:pt x="3765" y="7529"/>
                  </a:cubicBezTo>
                  <a:cubicBezTo>
                    <a:pt x="5824" y="7529"/>
                    <a:pt x="7497" y="5824"/>
                    <a:pt x="7497" y="3765"/>
                  </a:cubicBezTo>
                  <a:cubicBezTo>
                    <a:pt x="7497" y="1706"/>
                    <a:pt x="5824" y="0"/>
                    <a:pt x="37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3364500" y="2844027"/>
              <a:ext cx="1805432" cy="167201"/>
            </a:xfrm>
            <a:custGeom>
              <a:avLst/>
              <a:gdLst/>
              <a:ahLst/>
              <a:cxnLst/>
              <a:rect l="l" t="t" r="r" b="b"/>
              <a:pathLst>
                <a:path w="67023" h="6372" extrusionOk="0">
                  <a:moveTo>
                    <a:pt x="1" y="1"/>
                  </a:moveTo>
                  <a:lnTo>
                    <a:pt x="1" y="6371"/>
                  </a:lnTo>
                  <a:lnTo>
                    <a:pt x="67022" y="6371"/>
                  </a:lnTo>
                  <a:lnTo>
                    <a:pt x="670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3552583" y="2844027"/>
              <a:ext cx="527005" cy="167201"/>
            </a:xfrm>
            <a:custGeom>
              <a:avLst/>
              <a:gdLst/>
              <a:ahLst/>
              <a:cxnLst/>
              <a:rect l="l" t="t" r="r" b="b"/>
              <a:pathLst>
                <a:path w="19564" h="6372" extrusionOk="0">
                  <a:moveTo>
                    <a:pt x="1" y="1"/>
                  </a:moveTo>
                  <a:lnTo>
                    <a:pt x="1" y="6371"/>
                  </a:lnTo>
                  <a:lnTo>
                    <a:pt x="19563" y="6371"/>
                  </a:lnTo>
                  <a:lnTo>
                    <a:pt x="19563" y="1"/>
                  </a:lnTo>
                  <a:close/>
                </a:path>
              </a:pathLst>
            </a:custGeom>
            <a:solidFill>
              <a:srgbClr val="FFA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4166238" y="2844027"/>
              <a:ext cx="86712" cy="167201"/>
            </a:xfrm>
            <a:custGeom>
              <a:avLst/>
              <a:gdLst/>
              <a:ahLst/>
              <a:cxnLst/>
              <a:rect l="l" t="t" r="r" b="b"/>
              <a:pathLst>
                <a:path w="3219" h="6372" extrusionOk="0">
                  <a:moveTo>
                    <a:pt x="1" y="1"/>
                  </a:moveTo>
                  <a:lnTo>
                    <a:pt x="1" y="6371"/>
                  </a:lnTo>
                  <a:lnTo>
                    <a:pt x="3219" y="6371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FFA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4948068" y="2844027"/>
              <a:ext cx="32945" cy="167201"/>
            </a:xfrm>
            <a:custGeom>
              <a:avLst/>
              <a:gdLst/>
              <a:ahLst/>
              <a:cxnLst/>
              <a:rect l="l" t="t" r="r" b="b"/>
              <a:pathLst>
                <a:path w="1223" h="6372" extrusionOk="0">
                  <a:moveTo>
                    <a:pt x="0" y="1"/>
                  </a:moveTo>
                  <a:lnTo>
                    <a:pt x="0" y="6371"/>
                  </a:lnTo>
                  <a:lnTo>
                    <a:pt x="1223" y="6371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FFA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84" name="Google Shape;1284;p36"/>
          <p:cNvGrpSpPr/>
          <p:nvPr/>
        </p:nvGrpSpPr>
        <p:grpSpPr>
          <a:xfrm>
            <a:off x="6340743" y="3853160"/>
            <a:ext cx="2011696" cy="1206717"/>
            <a:chOff x="6036375" y="2316300"/>
            <a:chExt cx="2011696" cy="1371593"/>
          </a:xfrm>
        </p:grpSpPr>
        <p:sp>
          <p:nvSpPr>
            <p:cNvPr id="1285" name="Google Shape;1285;p36"/>
            <p:cNvSpPr/>
            <p:nvPr/>
          </p:nvSpPr>
          <p:spPr>
            <a:xfrm>
              <a:off x="6036375" y="2316300"/>
              <a:ext cx="1967716" cy="555567"/>
            </a:xfrm>
            <a:custGeom>
              <a:avLst/>
              <a:gdLst/>
              <a:ahLst/>
              <a:cxnLst/>
              <a:rect l="l" t="t" r="r" b="b"/>
              <a:pathLst>
                <a:path w="82048" h="21687" extrusionOk="0">
                  <a:moveTo>
                    <a:pt x="0" y="0"/>
                  </a:moveTo>
                  <a:lnTo>
                    <a:pt x="0" y="21686"/>
                  </a:lnTo>
                  <a:lnTo>
                    <a:pt x="82047" y="21686"/>
                  </a:lnTo>
                  <a:lnTo>
                    <a:pt x="820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6169860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0" y="0"/>
                  </a:moveTo>
                  <a:lnTo>
                    <a:pt x="0" y="21686"/>
                  </a:lnTo>
                  <a:lnTo>
                    <a:pt x="934" y="21686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6217705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0" y="0"/>
                  </a:moveTo>
                  <a:lnTo>
                    <a:pt x="0" y="21686"/>
                  </a:lnTo>
                  <a:lnTo>
                    <a:pt x="933" y="21686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6980077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1" y="0"/>
                  </a:moveTo>
                  <a:lnTo>
                    <a:pt x="1" y="21686"/>
                  </a:lnTo>
                  <a:lnTo>
                    <a:pt x="934" y="21686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7027922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1" y="0"/>
                  </a:moveTo>
                  <a:lnTo>
                    <a:pt x="1" y="21686"/>
                  </a:lnTo>
                  <a:lnTo>
                    <a:pt x="934" y="21686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7790294" y="2316300"/>
              <a:ext cx="22400" cy="555567"/>
            </a:xfrm>
            <a:custGeom>
              <a:avLst/>
              <a:gdLst/>
              <a:ahLst/>
              <a:cxnLst/>
              <a:rect l="l" t="t" r="r" b="b"/>
              <a:pathLst>
                <a:path w="934" h="21687" extrusionOk="0">
                  <a:moveTo>
                    <a:pt x="1" y="0"/>
                  </a:moveTo>
                  <a:lnTo>
                    <a:pt x="1" y="21686"/>
                  </a:lnTo>
                  <a:lnTo>
                    <a:pt x="934" y="21686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7838138" y="2316300"/>
              <a:ext cx="23167" cy="555567"/>
            </a:xfrm>
            <a:custGeom>
              <a:avLst/>
              <a:gdLst/>
              <a:ahLst/>
              <a:cxnLst/>
              <a:rect l="l" t="t" r="r" b="b"/>
              <a:pathLst>
                <a:path w="966" h="21687" extrusionOk="0">
                  <a:moveTo>
                    <a:pt x="1" y="0"/>
                  </a:moveTo>
                  <a:lnTo>
                    <a:pt x="1" y="21686"/>
                  </a:lnTo>
                  <a:lnTo>
                    <a:pt x="966" y="21686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1FA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6257060" y="3234534"/>
              <a:ext cx="1582677" cy="201968"/>
            </a:xfrm>
            <a:custGeom>
              <a:avLst/>
              <a:gdLst/>
              <a:ahLst/>
              <a:cxnLst/>
              <a:rect l="l" t="t" r="r" b="b"/>
              <a:pathLst>
                <a:path w="65993" h="7884" extrusionOk="0">
                  <a:moveTo>
                    <a:pt x="0" y="0"/>
                  </a:moveTo>
                  <a:lnTo>
                    <a:pt x="0" y="7883"/>
                  </a:lnTo>
                  <a:lnTo>
                    <a:pt x="65992" y="7883"/>
                  </a:lnTo>
                  <a:lnTo>
                    <a:pt x="659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6480047" y="3234534"/>
              <a:ext cx="18562" cy="201968"/>
            </a:xfrm>
            <a:custGeom>
              <a:avLst/>
              <a:gdLst/>
              <a:ahLst/>
              <a:cxnLst/>
              <a:rect l="l" t="t" r="r" b="b"/>
              <a:pathLst>
                <a:path w="774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73" y="788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6519402" y="3234534"/>
              <a:ext cx="17771" cy="201968"/>
            </a:xfrm>
            <a:custGeom>
              <a:avLst/>
              <a:gdLst/>
              <a:ahLst/>
              <a:cxnLst/>
              <a:rect l="l" t="t" r="r" b="b"/>
              <a:pathLst>
                <a:path w="741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41" y="7883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7016338" y="3234534"/>
              <a:ext cx="17771" cy="201968"/>
            </a:xfrm>
            <a:custGeom>
              <a:avLst/>
              <a:gdLst/>
              <a:ahLst/>
              <a:cxnLst/>
              <a:rect l="l" t="t" r="r" b="b"/>
              <a:pathLst>
                <a:path w="741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41" y="7883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7054926" y="3234534"/>
              <a:ext cx="18538" cy="201968"/>
            </a:xfrm>
            <a:custGeom>
              <a:avLst/>
              <a:gdLst/>
              <a:ahLst/>
              <a:cxnLst/>
              <a:rect l="l" t="t" r="r" b="b"/>
              <a:pathLst>
                <a:path w="773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73" y="788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7551862" y="3234534"/>
              <a:ext cx="18538" cy="201968"/>
            </a:xfrm>
            <a:custGeom>
              <a:avLst/>
              <a:gdLst/>
              <a:ahLst/>
              <a:cxnLst/>
              <a:rect l="l" t="t" r="r" b="b"/>
              <a:pathLst>
                <a:path w="773" h="7884" extrusionOk="0">
                  <a:moveTo>
                    <a:pt x="1" y="0"/>
                  </a:moveTo>
                  <a:lnTo>
                    <a:pt x="1" y="7883"/>
                  </a:lnTo>
                  <a:lnTo>
                    <a:pt x="773" y="788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7590449" y="3234534"/>
              <a:ext cx="18538" cy="201968"/>
            </a:xfrm>
            <a:custGeom>
              <a:avLst/>
              <a:gdLst/>
              <a:ahLst/>
              <a:cxnLst/>
              <a:rect l="l" t="t" r="r" b="b"/>
              <a:pathLst>
                <a:path w="773" h="7884" extrusionOk="0">
                  <a:moveTo>
                    <a:pt x="0" y="0"/>
                  </a:moveTo>
                  <a:lnTo>
                    <a:pt x="0" y="7883"/>
                  </a:lnTo>
                  <a:lnTo>
                    <a:pt x="773" y="788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B84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6294856" y="3434818"/>
              <a:ext cx="1748588" cy="253075"/>
            </a:xfrm>
            <a:custGeom>
              <a:avLst/>
              <a:gdLst/>
              <a:ahLst/>
              <a:cxnLst/>
              <a:rect l="l" t="t" r="r" b="b"/>
              <a:pathLst>
                <a:path w="72911" h="9879" extrusionOk="0">
                  <a:moveTo>
                    <a:pt x="1" y="1"/>
                  </a:moveTo>
                  <a:lnTo>
                    <a:pt x="1" y="9879"/>
                  </a:lnTo>
                  <a:lnTo>
                    <a:pt x="72910" y="9879"/>
                  </a:lnTo>
                  <a:lnTo>
                    <a:pt x="729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6462300" y="3488411"/>
              <a:ext cx="952249" cy="144252"/>
            </a:xfrm>
            <a:custGeom>
              <a:avLst/>
              <a:gdLst/>
              <a:ahLst/>
              <a:cxnLst/>
              <a:rect l="l" t="t" r="r" b="b"/>
              <a:pathLst>
                <a:path w="39706" h="5631" extrusionOk="0">
                  <a:moveTo>
                    <a:pt x="2832" y="0"/>
                  </a:moveTo>
                  <a:cubicBezTo>
                    <a:pt x="1256" y="0"/>
                    <a:pt x="1" y="1287"/>
                    <a:pt x="1" y="2832"/>
                  </a:cubicBezTo>
                  <a:cubicBezTo>
                    <a:pt x="1" y="4376"/>
                    <a:pt x="1256" y="5631"/>
                    <a:pt x="2832" y="5631"/>
                  </a:cubicBezTo>
                  <a:lnTo>
                    <a:pt x="36874" y="5631"/>
                  </a:lnTo>
                  <a:cubicBezTo>
                    <a:pt x="38451" y="5631"/>
                    <a:pt x="39705" y="4376"/>
                    <a:pt x="39705" y="2832"/>
                  </a:cubicBezTo>
                  <a:cubicBezTo>
                    <a:pt x="39705" y="1287"/>
                    <a:pt x="38451" y="0"/>
                    <a:pt x="3687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7475479" y="3490050"/>
              <a:ext cx="47078" cy="145098"/>
            </a:xfrm>
            <a:custGeom>
              <a:avLst/>
              <a:gdLst/>
              <a:ahLst/>
              <a:cxnLst/>
              <a:rect l="l" t="t" r="r" b="b"/>
              <a:pathLst>
                <a:path w="1963" h="5664" extrusionOk="0">
                  <a:moveTo>
                    <a:pt x="998" y="1"/>
                  </a:moveTo>
                  <a:cubicBezTo>
                    <a:pt x="419" y="1"/>
                    <a:pt x="0" y="419"/>
                    <a:pt x="0" y="998"/>
                  </a:cubicBezTo>
                  <a:lnTo>
                    <a:pt x="0" y="4666"/>
                  </a:lnTo>
                  <a:cubicBezTo>
                    <a:pt x="0" y="5213"/>
                    <a:pt x="419" y="5663"/>
                    <a:pt x="998" y="5663"/>
                  </a:cubicBezTo>
                  <a:cubicBezTo>
                    <a:pt x="1545" y="5663"/>
                    <a:pt x="1963" y="5213"/>
                    <a:pt x="1963" y="4666"/>
                  </a:cubicBezTo>
                  <a:lnTo>
                    <a:pt x="1963" y="998"/>
                  </a:lnTo>
                  <a:cubicBezTo>
                    <a:pt x="1963" y="419"/>
                    <a:pt x="1545" y="1"/>
                    <a:pt x="998" y="1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6413688" y="2871857"/>
              <a:ext cx="1634383" cy="361027"/>
            </a:xfrm>
            <a:custGeom>
              <a:avLst/>
              <a:gdLst/>
              <a:ahLst/>
              <a:cxnLst/>
              <a:rect l="l" t="t" r="r" b="b"/>
              <a:pathLst>
                <a:path w="68149" h="14093" extrusionOk="0">
                  <a:moveTo>
                    <a:pt x="1" y="0"/>
                  </a:moveTo>
                  <a:lnTo>
                    <a:pt x="1" y="14093"/>
                  </a:lnTo>
                  <a:lnTo>
                    <a:pt x="68148" y="14093"/>
                  </a:lnTo>
                  <a:lnTo>
                    <a:pt x="6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7056484" y="2943562"/>
              <a:ext cx="370410" cy="220925"/>
            </a:xfrm>
            <a:custGeom>
              <a:avLst/>
              <a:gdLst/>
              <a:ahLst/>
              <a:cxnLst/>
              <a:rect l="l" t="t" r="r" b="b"/>
              <a:pathLst>
                <a:path w="15445" h="8624" extrusionOk="0">
                  <a:moveTo>
                    <a:pt x="2864" y="0"/>
                  </a:moveTo>
                  <a:cubicBezTo>
                    <a:pt x="1287" y="0"/>
                    <a:pt x="0" y="1255"/>
                    <a:pt x="0" y="2832"/>
                  </a:cubicBezTo>
                  <a:lnTo>
                    <a:pt x="0" y="5760"/>
                  </a:lnTo>
                  <a:cubicBezTo>
                    <a:pt x="0" y="7369"/>
                    <a:pt x="1287" y="8623"/>
                    <a:pt x="2864" y="8623"/>
                  </a:cubicBezTo>
                  <a:lnTo>
                    <a:pt x="12581" y="8623"/>
                  </a:lnTo>
                  <a:cubicBezTo>
                    <a:pt x="14189" y="8623"/>
                    <a:pt x="15444" y="7369"/>
                    <a:pt x="15444" y="5760"/>
                  </a:cubicBezTo>
                  <a:lnTo>
                    <a:pt x="15444" y="2832"/>
                  </a:lnTo>
                  <a:cubicBezTo>
                    <a:pt x="15444" y="1255"/>
                    <a:pt x="14189" y="0"/>
                    <a:pt x="12581" y="0"/>
                  </a:cubicBez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6605066" y="2871857"/>
              <a:ext cx="191380" cy="361027"/>
            </a:xfrm>
            <a:custGeom>
              <a:avLst/>
              <a:gdLst/>
              <a:ahLst/>
              <a:cxnLst/>
              <a:rect l="l" t="t" r="r" b="b"/>
              <a:pathLst>
                <a:path w="7980" h="14093" extrusionOk="0">
                  <a:moveTo>
                    <a:pt x="0" y="0"/>
                  </a:moveTo>
                  <a:lnTo>
                    <a:pt x="0" y="14093"/>
                  </a:lnTo>
                  <a:lnTo>
                    <a:pt x="7980" y="14093"/>
                  </a:lnTo>
                  <a:lnTo>
                    <a:pt x="7980" y="0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6848127" y="2873496"/>
              <a:ext cx="83363" cy="356929"/>
            </a:xfrm>
            <a:custGeom>
              <a:avLst/>
              <a:gdLst/>
              <a:ahLst/>
              <a:cxnLst/>
              <a:rect l="l" t="t" r="r" b="b"/>
              <a:pathLst>
                <a:path w="3476" h="13933" extrusionOk="0">
                  <a:moveTo>
                    <a:pt x="1" y="1"/>
                  </a:moveTo>
                  <a:lnTo>
                    <a:pt x="1" y="13932"/>
                  </a:lnTo>
                  <a:lnTo>
                    <a:pt x="3476" y="13932"/>
                  </a:lnTo>
                  <a:lnTo>
                    <a:pt x="3476" y="1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7597404" y="2871857"/>
              <a:ext cx="67918" cy="361027"/>
            </a:xfrm>
            <a:custGeom>
              <a:avLst/>
              <a:gdLst/>
              <a:ahLst/>
              <a:cxnLst/>
              <a:rect l="l" t="t" r="r" b="b"/>
              <a:pathLst>
                <a:path w="2832" h="14093" extrusionOk="0">
                  <a:moveTo>
                    <a:pt x="0" y="0"/>
                  </a:moveTo>
                  <a:lnTo>
                    <a:pt x="0" y="14093"/>
                  </a:lnTo>
                  <a:lnTo>
                    <a:pt x="2831" y="14093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7717004" y="2871857"/>
              <a:ext cx="47869" cy="361027"/>
            </a:xfrm>
            <a:custGeom>
              <a:avLst/>
              <a:gdLst/>
              <a:ahLst/>
              <a:cxnLst/>
              <a:rect l="l" t="t" r="r" b="b"/>
              <a:pathLst>
                <a:path w="1996" h="14093" extrusionOk="0">
                  <a:moveTo>
                    <a:pt x="0" y="0"/>
                  </a:moveTo>
                  <a:lnTo>
                    <a:pt x="0" y="14093"/>
                  </a:lnTo>
                  <a:lnTo>
                    <a:pt x="1995" y="14093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rgbClr val="F0B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08" name="Google Shape;1308;p36"/>
          <p:cNvGrpSpPr/>
          <p:nvPr/>
        </p:nvGrpSpPr>
        <p:grpSpPr>
          <a:xfrm>
            <a:off x="380458" y="2090645"/>
            <a:ext cx="1742700" cy="2205300"/>
            <a:chOff x="1028775" y="1884673"/>
            <a:chExt cx="1742700" cy="2205300"/>
          </a:xfrm>
        </p:grpSpPr>
        <p:sp>
          <p:nvSpPr>
            <p:cNvPr id="1309" name="Google Shape;1309;p36"/>
            <p:cNvSpPr/>
            <p:nvPr/>
          </p:nvSpPr>
          <p:spPr>
            <a:xfrm>
              <a:off x="1028775" y="1884673"/>
              <a:ext cx="1742700" cy="2205300"/>
            </a:xfrm>
            <a:prstGeom prst="roundRect">
              <a:avLst>
                <a:gd name="adj" fmla="val 6881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1028775" y="1884673"/>
              <a:ext cx="1742700" cy="4326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3</a:t>
              </a:r>
              <a:endParaRPr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sp>
        <p:nvSpPr>
          <p:cNvPr id="1314" name="Google Shape;1314;p36"/>
          <p:cNvSpPr/>
          <p:nvPr/>
        </p:nvSpPr>
        <p:spPr>
          <a:xfrm>
            <a:off x="3277810" y="457347"/>
            <a:ext cx="1742700" cy="1961268"/>
          </a:xfrm>
          <a:prstGeom prst="roundRect">
            <a:avLst>
              <a:gd name="adj" fmla="val 688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5" name="Google Shape;1315;p36"/>
          <p:cNvSpPr/>
          <p:nvPr/>
        </p:nvSpPr>
        <p:spPr>
          <a:xfrm>
            <a:off x="3258791" y="111261"/>
            <a:ext cx="1742700" cy="34640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2</a:t>
            </a:r>
            <a:endParaRPr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sp>
        <p:nvSpPr>
          <p:cNvPr id="1319" name="Google Shape;1319;p36"/>
          <p:cNvSpPr/>
          <p:nvPr/>
        </p:nvSpPr>
        <p:spPr>
          <a:xfrm>
            <a:off x="6529986" y="1540134"/>
            <a:ext cx="1742700" cy="2205300"/>
          </a:xfrm>
          <a:prstGeom prst="roundRect">
            <a:avLst>
              <a:gd name="adj" fmla="val 688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0" name="Google Shape;1320;p36"/>
          <p:cNvSpPr/>
          <p:nvPr/>
        </p:nvSpPr>
        <p:spPr>
          <a:xfrm>
            <a:off x="6529986" y="1429495"/>
            <a:ext cx="1742700" cy="4326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1</a:t>
            </a:r>
            <a:endParaRPr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A55ECF-4117-4D8F-BE74-7B8FDDDF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21" y="2109682"/>
            <a:ext cx="3477110" cy="14289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EFD1B2F-A7A2-4EDD-8674-16CD073FF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172" y="572380"/>
            <a:ext cx="3572374" cy="14194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D443874-4FDC-4262-BD29-4D45AF1D1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87" y="2748641"/>
            <a:ext cx="2381582" cy="13146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7" name="Google Shape;1692;p41">
            <a:extLst>
              <a:ext uri="{FF2B5EF4-FFF2-40B4-BE49-F238E27FC236}">
                <a16:creationId xmlns:a16="http://schemas.microsoft.com/office/drawing/2014/main" id="{326EFA79-1501-41C7-8D17-D19BE6580D3A}"/>
              </a:ext>
            </a:extLst>
          </p:cNvPr>
          <p:cNvSpPr/>
          <p:nvPr/>
        </p:nvSpPr>
        <p:spPr>
          <a:xfrm>
            <a:off x="8812181" y="2895079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Google Shape;1692;p41">
            <a:extLst>
              <a:ext uri="{FF2B5EF4-FFF2-40B4-BE49-F238E27FC236}">
                <a16:creationId xmlns:a16="http://schemas.microsoft.com/office/drawing/2014/main" id="{757BCC28-3117-40E9-986D-69CA41C14B5E}"/>
              </a:ext>
            </a:extLst>
          </p:cNvPr>
          <p:cNvSpPr/>
          <p:nvPr/>
        </p:nvSpPr>
        <p:spPr>
          <a:xfrm>
            <a:off x="5703248" y="1126378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1692;p41">
            <a:extLst>
              <a:ext uri="{FF2B5EF4-FFF2-40B4-BE49-F238E27FC236}">
                <a16:creationId xmlns:a16="http://schemas.microsoft.com/office/drawing/2014/main" id="{E256BECC-7944-4CBD-A098-DA3D68B8C372}"/>
              </a:ext>
            </a:extLst>
          </p:cNvPr>
          <p:cNvSpPr/>
          <p:nvPr/>
        </p:nvSpPr>
        <p:spPr>
          <a:xfrm>
            <a:off x="2303265" y="3223691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Google Shape;1692;p41">
            <a:extLst>
              <a:ext uri="{FF2B5EF4-FFF2-40B4-BE49-F238E27FC236}">
                <a16:creationId xmlns:a16="http://schemas.microsoft.com/office/drawing/2014/main" id="{C162960C-1724-4309-A080-12BE919ABA19}"/>
              </a:ext>
            </a:extLst>
          </p:cNvPr>
          <p:cNvSpPr/>
          <p:nvPr/>
        </p:nvSpPr>
        <p:spPr>
          <a:xfrm>
            <a:off x="2291172" y="3637621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Google Shape;1692;p41">
            <a:extLst>
              <a:ext uri="{FF2B5EF4-FFF2-40B4-BE49-F238E27FC236}">
                <a16:creationId xmlns:a16="http://schemas.microsoft.com/office/drawing/2014/main" id="{664CD251-EDA0-4327-AC73-D90EDFFF0CE2}"/>
              </a:ext>
            </a:extLst>
          </p:cNvPr>
          <p:cNvSpPr/>
          <p:nvPr/>
        </p:nvSpPr>
        <p:spPr>
          <a:xfrm>
            <a:off x="2277854" y="3863017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Google Shape;491;p23">
            <a:extLst>
              <a:ext uri="{FF2B5EF4-FFF2-40B4-BE49-F238E27FC236}">
                <a16:creationId xmlns:a16="http://schemas.microsoft.com/office/drawing/2014/main" id="{3304F881-6F4E-42E3-8FCC-38003EE586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3788" y="4094318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-69892" y="1731711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اسعد الله صباحك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-69892" y="3244036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السلام عليكم ورحمة الله وبركاته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4861064" y="114683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39"/>
          <p:cNvSpPr/>
          <p:nvPr/>
        </p:nvSpPr>
        <p:spPr>
          <a:xfrm>
            <a:off x="5565925" y="1783095"/>
            <a:ext cx="681241" cy="17720"/>
          </a:xfrm>
          <a:custGeom>
            <a:avLst/>
            <a:gdLst/>
            <a:ahLst/>
            <a:cxnLst/>
            <a:rect l="l" t="t" r="r" b="b"/>
            <a:pathLst>
              <a:path w="43405" h="1129" extrusionOk="0">
                <a:moveTo>
                  <a:pt x="24918" y="1"/>
                </a:moveTo>
                <a:cubicBezTo>
                  <a:pt x="23858" y="1"/>
                  <a:pt x="22803" y="14"/>
                  <a:pt x="21757" y="46"/>
                </a:cubicBezTo>
                <a:cubicBezTo>
                  <a:pt x="18077" y="46"/>
                  <a:pt x="14397" y="46"/>
                  <a:pt x="10825" y="154"/>
                </a:cubicBezTo>
                <a:cubicBezTo>
                  <a:pt x="7253" y="154"/>
                  <a:pt x="3681" y="370"/>
                  <a:pt x="1" y="587"/>
                </a:cubicBezTo>
                <a:cubicBezTo>
                  <a:pt x="3573" y="803"/>
                  <a:pt x="7145" y="803"/>
                  <a:pt x="10825" y="1020"/>
                </a:cubicBezTo>
                <a:cubicBezTo>
                  <a:pt x="14505" y="1128"/>
                  <a:pt x="18185" y="1128"/>
                  <a:pt x="21757" y="1128"/>
                </a:cubicBezTo>
                <a:cubicBezTo>
                  <a:pt x="23543" y="1074"/>
                  <a:pt x="25329" y="1074"/>
                  <a:pt x="27128" y="1074"/>
                </a:cubicBezTo>
                <a:cubicBezTo>
                  <a:pt x="28928" y="1074"/>
                  <a:pt x="30741" y="1074"/>
                  <a:pt x="32581" y="1020"/>
                </a:cubicBezTo>
                <a:cubicBezTo>
                  <a:pt x="36153" y="912"/>
                  <a:pt x="39833" y="803"/>
                  <a:pt x="43405" y="587"/>
                </a:cubicBezTo>
                <a:cubicBezTo>
                  <a:pt x="39833" y="370"/>
                  <a:pt x="36153" y="262"/>
                  <a:pt x="32581" y="154"/>
                </a:cubicBezTo>
                <a:cubicBezTo>
                  <a:pt x="30055" y="77"/>
                  <a:pt x="27475" y="1"/>
                  <a:pt x="24918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39"/>
          <p:cNvGrpSpPr/>
          <p:nvPr/>
        </p:nvGrpSpPr>
        <p:grpSpPr>
          <a:xfrm>
            <a:off x="3144885" y="1444019"/>
            <a:ext cx="3360237" cy="558915"/>
            <a:chOff x="4444925" y="1333850"/>
            <a:chExt cx="3360237" cy="558915"/>
          </a:xfrm>
        </p:grpSpPr>
        <p:sp>
          <p:nvSpPr>
            <p:cNvPr id="1482" name="Google Shape;1482;p39"/>
            <p:cNvSpPr/>
            <p:nvPr/>
          </p:nvSpPr>
          <p:spPr>
            <a:xfrm>
              <a:off x="4596131" y="1418784"/>
              <a:ext cx="3127511" cy="389048"/>
            </a:xfrm>
            <a:custGeom>
              <a:avLst/>
              <a:gdLst/>
              <a:ahLst/>
              <a:cxnLst/>
              <a:rect l="l" t="t" r="r" b="b"/>
              <a:pathLst>
                <a:path w="199268" h="24788" extrusionOk="0">
                  <a:moveTo>
                    <a:pt x="11149" y="1"/>
                  </a:moveTo>
                  <a:cubicBezTo>
                    <a:pt x="4979" y="1"/>
                    <a:pt x="0" y="4222"/>
                    <a:pt x="0" y="9309"/>
                  </a:cubicBezTo>
                  <a:lnTo>
                    <a:pt x="0" y="15479"/>
                  </a:lnTo>
                  <a:cubicBezTo>
                    <a:pt x="0" y="20566"/>
                    <a:pt x="4979" y="24788"/>
                    <a:pt x="11149" y="24788"/>
                  </a:cubicBezTo>
                  <a:lnTo>
                    <a:pt x="199267" y="24788"/>
                  </a:lnTo>
                  <a:cubicBezTo>
                    <a:pt x="197860" y="20783"/>
                    <a:pt x="197211" y="16561"/>
                    <a:pt x="197211" y="12340"/>
                  </a:cubicBezTo>
                  <a:cubicBezTo>
                    <a:pt x="197211" y="8119"/>
                    <a:pt x="197968" y="4006"/>
                    <a:pt x="199267" y="1"/>
                  </a:cubicBezTo>
                  <a:close/>
                </a:path>
              </a:pathLst>
            </a:custGeom>
            <a:solidFill>
              <a:srgbClr val="F1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4997087" y="1524123"/>
              <a:ext cx="2551615" cy="18708"/>
            </a:xfrm>
            <a:custGeom>
              <a:avLst/>
              <a:gdLst/>
              <a:ahLst/>
              <a:cxnLst/>
              <a:rect l="l" t="t" r="r" b="b"/>
              <a:pathLst>
                <a:path w="162575" h="1192" extrusionOk="0">
                  <a:moveTo>
                    <a:pt x="81288" y="1"/>
                  </a:moveTo>
                  <a:lnTo>
                    <a:pt x="40698" y="109"/>
                  </a:lnTo>
                  <a:lnTo>
                    <a:pt x="20349" y="325"/>
                  </a:lnTo>
                  <a:lnTo>
                    <a:pt x="1" y="542"/>
                  </a:lnTo>
                  <a:lnTo>
                    <a:pt x="20349" y="867"/>
                  </a:lnTo>
                  <a:lnTo>
                    <a:pt x="40698" y="975"/>
                  </a:lnTo>
                  <a:lnTo>
                    <a:pt x="81288" y="1191"/>
                  </a:lnTo>
                  <a:lnTo>
                    <a:pt x="121985" y="975"/>
                  </a:lnTo>
                  <a:lnTo>
                    <a:pt x="142334" y="867"/>
                  </a:lnTo>
                  <a:lnTo>
                    <a:pt x="162575" y="542"/>
                  </a:lnTo>
                  <a:lnTo>
                    <a:pt x="142334" y="325"/>
                  </a:lnTo>
                  <a:lnTo>
                    <a:pt x="121985" y="109"/>
                  </a:lnTo>
                  <a:lnTo>
                    <a:pt x="8128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9"/>
            <p:cNvSpPr/>
            <p:nvPr/>
          </p:nvSpPr>
          <p:spPr>
            <a:xfrm>
              <a:off x="5119411" y="1673632"/>
              <a:ext cx="1535740" cy="17013"/>
            </a:xfrm>
            <a:custGeom>
              <a:avLst/>
              <a:gdLst/>
              <a:ahLst/>
              <a:cxnLst/>
              <a:rect l="l" t="t" r="r" b="b"/>
              <a:pathLst>
                <a:path w="97849" h="1084" extrusionOk="0">
                  <a:moveTo>
                    <a:pt x="48925" y="1"/>
                  </a:moveTo>
                  <a:lnTo>
                    <a:pt x="24463" y="109"/>
                  </a:lnTo>
                  <a:cubicBezTo>
                    <a:pt x="16345" y="109"/>
                    <a:pt x="8119" y="325"/>
                    <a:pt x="1" y="542"/>
                  </a:cubicBezTo>
                  <a:cubicBezTo>
                    <a:pt x="8227" y="758"/>
                    <a:pt x="16345" y="867"/>
                    <a:pt x="24463" y="975"/>
                  </a:cubicBezTo>
                  <a:lnTo>
                    <a:pt x="48925" y="1083"/>
                  </a:lnTo>
                  <a:lnTo>
                    <a:pt x="73386" y="975"/>
                  </a:lnTo>
                  <a:cubicBezTo>
                    <a:pt x="81613" y="867"/>
                    <a:pt x="89730" y="758"/>
                    <a:pt x="97848" y="542"/>
                  </a:cubicBezTo>
                  <a:cubicBezTo>
                    <a:pt x="89622" y="325"/>
                    <a:pt x="81504" y="217"/>
                    <a:pt x="73386" y="109"/>
                  </a:cubicBezTo>
                  <a:lnTo>
                    <a:pt x="4892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4845881" y="1603971"/>
              <a:ext cx="1168791" cy="17013"/>
            </a:xfrm>
            <a:custGeom>
              <a:avLst/>
              <a:gdLst/>
              <a:ahLst/>
              <a:cxnLst/>
              <a:rect l="l" t="t" r="r" b="b"/>
              <a:pathLst>
                <a:path w="74469" h="1084" extrusionOk="0">
                  <a:moveTo>
                    <a:pt x="37234" y="1"/>
                  </a:moveTo>
                  <a:cubicBezTo>
                    <a:pt x="31065" y="1"/>
                    <a:pt x="24787" y="1"/>
                    <a:pt x="18617" y="109"/>
                  </a:cubicBezTo>
                  <a:cubicBezTo>
                    <a:pt x="12448" y="217"/>
                    <a:pt x="6170" y="326"/>
                    <a:pt x="0" y="542"/>
                  </a:cubicBezTo>
                  <a:cubicBezTo>
                    <a:pt x="6170" y="759"/>
                    <a:pt x="12448" y="759"/>
                    <a:pt x="18617" y="975"/>
                  </a:cubicBezTo>
                  <a:cubicBezTo>
                    <a:pt x="24787" y="1083"/>
                    <a:pt x="30957" y="1083"/>
                    <a:pt x="37234" y="1083"/>
                  </a:cubicBezTo>
                  <a:lnTo>
                    <a:pt x="55851" y="975"/>
                  </a:lnTo>
                  <a:cubicBezTo>
                    <a:pt x="62021" y="867"/>
                    <a:pt x="68191" y="759"/>
                    <a:pt x="74468" y="542"/>
                  </a:cubicBezTo>
                  <a:cubicBezTo>
                    <a:pt x="68191" y="326"/>
                    <a:pt x="62021" y="217"/>
                    <a:pt x="55851" y="109"/>
                  </a:cubicBezTo>
                  <a:lnTo>
                    <a:pt x="3723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6283226" y="1603280"/>
              <a:ext cx="942846" cy="17704"/>
            </a:xfrm>
            <a:custGeom>
              <a:avLst/>
              <a:gdLst/>
              <a:ahLst/>
              <a:cxnLst/>
              <a:rect l="l" t="t" r="r" b="b"/>
              <a:pathLst>
                <a:path w="60073" h="1128" extrusionOk="0">
                  <a:moveTo>
                    <a:pt x="34379" y="0"/>
                  </a:moveTo>
                  <a:cubicBezTo>
                    <a:pt x="32908" y="0"/>
                    <a:pt x="31440" y="13"/>
                    <a:pt x="29982" y="45"/>
                  </a:cubicBezTo>
                  <a:cubicBezTo>
                    <a:pt x="25003" y="45"/>
                    <a:pt x="20024" y="45"/>
                    <a:pt x="14937" y="153"/>
                  </a:cubicBezTo>
                  <a:cubicBezTo>
                    <a:pt x="9958" y="261"/>
                    <a:pt x="4979" y="370"/>
                    <a:pt x="0" y="586"/>
                  </a:cubicBezTo>
                  <a:cubicBezTo>
                    <a:pt x="4979" y="803"/>
                    <a:pt x="9958" y="803"/>
                    <a:pt x="14937" y="1019"/>
                  </a:cubicBezTo>
                  <a:cubicBezTo>
                    <a:pt x="20024" y="1127"/>
                    <a:pt x="25003" y="1127"/>
                    <a:pt x="29982" y="1127"/>
                  </a:cubicBezTo>
                  <a:cubicBezTo>
                    <a:pt x="34961" y="1127"/>
                    <a:pt x="40048" y="1127"/>
                    <a:pt x="45027" y="1019"/>
                  </a:cubicBezTo>
                  <a:cubicBezTo>
                    <a:pt x="50006" y="911"/>
                    <a:pt x="54985" y="803"/>
                    <a:pt x="60072" y="586"/>
                  </a:cubicBezTo>
                  <a:cubicBezTo>
                    <a:pt x="54985" y="370"/>
                    <a:pt x="50006" y="261"/>
                    <a:pt x="45027" y="153"/>
                  </a:cubicBezTo>
                  <a:cubicBezTo>
                    <a:pt x="41507" y="77"/>
                    <a:pt x="37932" y="0"/>
                    <a:pt x="3437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4596131" y="1417088"/>
              <a:ext cx="3127511" cy="389048"/>
            </a:xfrm>
            <a:custGeom>
              <a:avLst/>
              <a:gdLst/>
              <a:ahLst/>
              <a:cxnLst/>
              <a:rect l="l" t="t" r="r" b="b"/>
              <a:pathLst>
                <a:path w="199268" h="24788" extrusionOk="0">
                  <a:moveTo>
                    <a:pt x="11149" y="1"/>
                  </a:moveTo>
                  <a:cubicBezTo>
                    <a:pt x="4979" y="1"/>
                    <a:pt x="0" y="4222"/>
                    <a:pt x="0" y="9417"/>
                  </a:cubicBezTo>
                  <a:lnTo>
                    <a:pt x="0" y="15479"/>
                  </a:lnTo>
                  <a:cubicBezTo>
                    <a:pt x="0" y="20566"/>
                    <a:pt x="4979" y="24787"/>
                    <a:pt x="11149" y="24787"/>
                  </a:cubicBezTo>
                  <a:lnTo>
                    <a:pt x="199267" y="24787"/>
                  </a:lnTo>
                  <a:cubicBezTo>
                    <a:pt x="198943" y="23813"/>
                    <a:pt x="198618" y="22839"/>
                    <a:pt x="198401" y="21757"/>
                  </a:cubicBezTo>
                  <a:lnTo>
                    <a:pt x="15478" y="21757"/>
                  </a:lnTo>
                  <a:cubicBezTo>
                    <a:pt x="9309" y="21757"/>
                    <a:pt x="4222" y="18618"/>
                    <a:pt x="4222" y="14721"/>
                  </a:cubicBezTo>
                  <a:lnTo>
                    <a:pt x="4222" y="10175"/>
                  </a:lnTo>
                  <a:cubicBezTo>
                    <a:pt x="4222" y="6279"/>
                    <a:pt x="9309" y="3140"/>
                    <a:pt x="15478" y="3140"/>
                  </a:cubicBezTo>
                  <a:lnTo>
                    <a:pt x="198401" y="3140"/>
                  </a:lnTo>
                  <a:cubicBezTo>
                    <a:pt x="198618" y="2057"/>
                    <a:pt x="198943" y="1083"/>
                    <a:pt x="199267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4444925" y="1333850"/>
              <a:ext cx="3360237" cy="558915"/>
            </a:xfrm>
            <a:custGeom>
              <a:avLst/>
              <a:gdLst/>
              <a:ahLst/>
              <a:cxnLst/>
              <a:rect l="l" t="t" r="r" b="b"/>
              <a:pathLst>
                <a:path w="214096" h="35611" extrusionOk="0">
                  <a:moveTo>
                    <a:pt x="16236" y="0"/>
                  </a:moveTo>
                  <a:cubicBezTo>
                    <a:pt x="7360" y="0"/>
                    <a:pt x="0" y="6061"/>
                    <a:pt x="0" y="13530"/>
                  </a:cubicBezTo>
                  <a:lnTo>
                    <a:pt x="0" y="22081"/>
                  </a:lnTo>
                  <a:cubicBezTo>
                    <a:pt x="0" y="29441"/>
                    <a:pt x="7360" y="35611"/>
                    <a:pt x="16236" y="35611"/>
                  </a:cubicBezTo>
                  <a:lnTo>
                    <a:pt x="203597" y="35611"/>
                  </a:lnTo>
                  <a:cubicBezTo>
                    <a:pt x="206627" y="35611"/>
                    <a:pt x="209550" y="34853"/>
                    <a:pt x="212256" y="33446"/>
                  </a:cubicBezTo>
                  <a:cubicBezTo>
                    <a:pt x="213988" y="32580"/>
                    <a:pt x="213230" y="30199"/>
                    <a:pt x="211065" y="30199"/>
                  </a:cubicBezTo>
                  <a:lnTo>
                    <a:pt x="20782" y="30199"/>
                  </a:lnTo>
                  <a:cubicBezTo>
                    <a:pt x="14612" y="30199"/>
                    <a:pt x="9633" y="25977"/>
                    <a:pt x="9633" y="20782"/>
                  </a:cubicBezTo>
                  <a:lnTo>
                    <a:pt x="9633" y="14720"/>
                  </a:lnTo>
                  <a:cubicBezTo>
                    <a:pt x="9633" y="9633"/>
                    <a:pt x="14612" y="5412"/>
                    <a:pt x="20782" y="5412"/>
                  </a:cubicBezTo>
                  <a:lnTo>
                    <a:pt x="211065" y="5412"/>
                  </a:lnTo>
                  <a:cubicBezTo>
                    <a:pt x="213230" y="5412"/>
                    <a:pt x="214096" y="3031"/>
                    <a:pt x="212256" y="2057"/>
                  </a:cubicBezTo>
                  <a:cubicBezTo>
                    <a:pt x="209550" y="649"/>
                    <a:pt x="206627" y="0"/>
                    <a:pt x="203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4565538" y="1386512"/>
              <a:ext cx="3226044" cy="453601"/>
            </a:xfrm>
            <a:custGeom>
              <a:avLst/>
              <a:gdLst/>
              <a:ahLst/>
              <a:cxnLst/>
              <a:rect l="l" t="t" r="r" b="b"/>
              <a:pathLst>
                <a:path w="205546" h="28901" extrusionOk="0">
                  <a:moveTo>
                    <a:pt x="16237" y="0"/>
                  </a:moveTo>
                  <a:cubicBezTo>
                    <a:pt x="7361" y="0"/>
                    <a:pt x="1" y="4871"/>
                    <a:pt x="1" y="10933"/>
                  </a:cubicBezTo>
                  <a:lnTo>
                    <a:pt x="1" y="17860"/>
                  </a:lnTo>
                  <a:cubicBezTo>
                    <a:pt x="1" y="23921"/>
                    <a:pt x="7361" y="28900"/>
                    <a:pt x="16237" y="28900"/>
                  </a:cubicBezTo>
                  <a:lnTo>
                    <a:pt x="203598" y="28900"/>
                  </a:lnTo>
                  <a:cubicBezTo>
                    <a:pt x="204247" y="28900"/>
                    <a:pt x="204896" y="28900"/>
                    <a:pt x="205438" y="28792"/>
                  </a:cubicBezTo>
                  <a:cubicBezTo>
                    <a:pt x="205540" y="27669"/>
                    <a:pt x="204679" y="26834"/>
                    <a:pt x="203581" y="26834"/>
                  </a:cubicBezTo>
                  <a:cubicBezTo>
                    <a:pt x="203515" y="26834"/>
                    <a:pt x="203449" y="26837"/>
                    <a:pt x="203381" y="26844"/>
                  </a:cubicBezTo>
                  <a:lnTo>
                    <a:pt x="13098" y="26844"/>
                  </a:lnTo>
                  <a:cubicBezTo>
                    <a:pt x="6928" y="26844"/>
                    <a:pt x="1949" y="22622"/>
                    <a:pt x="1949" y="17427"/>
                  </a:cubicBezTo>
                  <a:lnTo>
                    <a:pt x="1949" y="11365"/>
                  </a:lnTo>
                  <a:cubicBezTo>
                    <a:pt x="1949" y="6278"/>
                    <a:pt x="6928" y="2057"/>
                    <a:pt x="13098" y="2057"/>
                  </a:cubicBezTo>
                  <a:lnTo>
                    <a:pt x="203381" y="2057"/>
                  </a:lnTo>
                  <a:cubicBezTo>
                    <a:pt x="203442" y="2062"/>
                    <a:pt x="203502" y="2065"/>
                    <a:pt x="203562" y="2065"/>
                  </a:cubicBezTo>
                  <a:cubicBezTo>
                    <a:pt x="204669" y="2065"/>
                    <a:pt x="205546" y="1136"/>
                    <a:pt x="205546" y="109"/>
                  </a:cubicBezTo>
                  <a:cubicBezTo>
                    <a:pt x="204896" y="109"/>
                    <a:pt x="204247" y="0"/>
                    <a:pt x="203598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0" name="Google Shape;1490;p39"/>
          <p:cNvSpPr/>
          <p:nvPr/>
        </p:nvSpPr>
        <p:spPr>
          <a:xfrm>
            <a:off x="3296091" y="2432804"/>
            <a:ext cx="2228847" cy="389048"/>
          </a:xfrm>
          <a:custGeom>
            <a:avLst/>
            <a:gdLst/>
            <a:ahLst/>
            <a:cxnLst/>
            <a:rect l="l" t="t" r="r" b="b"/>
            <a:pathLst>
              <a:path w="142010" h="24788" extrusionOk="0">
                <a:moveTo>
                  <a:pt x="11149" y="1"/>
                </a:moveTo>
                <a:cubicBezTo>
                  <a:pt x="4979" y="1"/>
                  <a:pt x="0" y="4222"/>
                  <a:pt x="0" y="9309"/>
                </a:cubicBezTo>
                <a:lnTo>
                  <a:pt x="0" y="15371"/>
                </a:lnTo>
                <a:cubicBezTo>
                  <a:pt x="0" y="20566"/>
                  <a:pt x="4979" y="24788"/>
                  <a:pt x="11149" y="24788"/>
                </a:cubicBezTo>
                <a:lnTo>
                  <a:pt x="142009" y="24788"/>
                </a:lnTo>
                <a:cubicBezTo>
                  <a:pt x="140710" y="20783"/>
                  <a:pt x="140061" y="16561"/>
                  <a:pt x="140061" y="12340"/>
                </a:cubicBezTo>
                <a:cubicBezTo>
                  <a:pt x="140061" y="8119"/>
                  <a:pt x="140710" y="4006"/>
                  <a:pt x="142009" y="1"/>
                </a:cubicBezTo>
                <a:close/>
              </a:path>
            </a:pathLst>
          </a:custGeom>
          <a:solidFill>
            <a:srgbClr val="F1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39"/>
          <p:cNvSpPr/>
          <p:nvPr/>
        </p:nvSpPr>
        <p:spPr>
          <a:xfrm>
            <a:off x="3697047" y="2538143"/>
            <a:ext cx="1654645" cy="17013"/>
          </a:xfrm>
          <a:custGeom>
            <a:avLst/>
            <a:gdLst/>
            <a:ahLst/>
            <a:cxnLst/>
            <a:rect l="l" t="t" r="r" b="b"/>
            <a:pathLst>
              <a:path w="105425" h="1084" extrusionOk="0">
                <a:moveTo>
                  <a:pt x="52713" y="1"/>
                </a:moveTo>
                <a:lnTo>
                  <a:pt x="26411" y="109"/>
                </a:lnTo>
                <a:lnTo>
                  <a:pt x="13206" y="325"/>
                </a:lnTo>
                <a:lnTo>
                  <a:pt x="1" y="542"/>
                </a:lnTo>
                <a:lnTo>
                  <a:pt x="13206" y="867"/>
                </a:lnTo>
                <a:lnTo>
                  <a:pt x="26411" y="975"/>
                </a:lnTo>
                <a:lnTo>
                  <a:pt x="52713" y="1083"/>
                </a:lnTo>
                <a:lnTo>
                  <a:pt x="79015" y="975"/>
                </a:lnTo>
                <a:lnTo>
                  <a:pt x="92220" y="867"/>
                </a:lnTo>
                <a:lnTo>
                  <a:pt x="105425" y="542"/>
                </a:lnTo>
                <a:lnTo>
                  <a:pt x="92220" y="325"/>
                </a:lnTo>
                <a:lnTo>
                  <a:pt x="79015" y="109"/>
                </a:lnTo>
                <a:lnTo>
                  <a:pt x="52713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39"/>
          <p:cNvSpPr/>
          <p:nvPr/>
        </p:nvSpPr>
        <p:spPr>
          <a:xfrm>
            <a:off x="3819371" y="2685957"/>
            <a:ext cx="934355" cy="18708"/>
          </a:xfrm>
          <a:custGeom>
            <a:avLst/>
            <a:gdLst/>
            <a:ahLst/>
            <a:cxnLst/>
            <a:rect l="l" t="t" r="r" b="b"/>
            <a:pathLst>
              <a:path w="59532" h="1192" extrusionOk="0">
                <a:moveTo>
                  <a:pt x="29766" y="0"/>
                </a:moveTo>
                <a:cubicBezTo>
                  <a:pt x="24896" y="109"/>
                  <a:pt x="19808" y="109"/>
                  <a:pt x="14938" y="217"/>
                </a:cubicBezTo>
                <a:cubicBezTo>
                  <a:pt x="9959" y="217"/>
                  <a:pt x="4980" y="325"/>
                  <a:pt x="1" y="650"/>
                </a:cubicBezTo>
                <a:cubicBezTo>
                  <a:pt x="4980" y="866"/>
                  <a:pt x="9959" y="866"/>
                  <a:pt x="14938" y="1083"/>
                </a:cubicBezTo>
                <a:cubicBezTo>
                  <a:pt x="19808" y="1191"/>
                  <a:pt x="24896" y="1191"/>
                  <a:pt x="29766" y="1191"/>
                </a:cubicBezTo>
                <a:cubicBezTo>
                  <a:pt x="32256" y="1137"/>
                  <a:pt x="34745" y="1137"/>
                  <a:pt x="37235" y="1137"/>
                </a:cubicBezTo>
                <a:cubicBezTo>
                  <a:pt x="39724" y="1137"/>
                  <a:pt x="42214" y="1137"/>
                  <a:pt x="44703" y="1083"/>
                </a:cubicBezTo>
                <a:cubicBezTo>
                  <a:pt x="49574" y="975"/>
                  <a:pt x="54553" y="866"/>
                  <a:pt x="59532" y="650"/>
                </a:cubicBezTo>
                <a:cubicBezTo>
                  <a:pt x="54661" y="325"/>
                  <a:pt x="49574" y="325"/>
                  <a:pt x="44703" y="217"/>
                </a:cubicBezTo>
                <a:cubicBezTo>
                  <a:pt x="39724" y="0"/>
                  <a:pt x="34745" y="0"/>
                  <a:pt x="2976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39"/>
          <p:cNvSpPr/>
          <p:nvPr/>
        </p:nvSpPr>
        <p:spPr>
          <a:xfrm>
            <a:off x="4967881" y="2685957"/>
            <a:ext cx="383947" cy="18708"/>
          </a:xfrm>
          <a:custGeom>
            <a:avLst/>
            <a:gdLst/>
            <a:ahLst/>
            <a:cxnLst/>
            <a:rect l="l" t="t" r="r" b="b"/>
            <a:pathLst>
              <a:path w="24463" h="1192" extrusionOk="0">
                <a:moveTo>
                  <a:pt x="12232" y="0"/>
                </a:moveTo>
                <a:cubicBezTo>
                  <a:pt x="10175" y="109"/>
                  <a:pt x="8227" y="109"/>
                  <a:pt x="6171" y="217"/>
                </a:cubicBezTo>
                <a:cubicBezTo>
                  <a:pt x="4114" y="217"/>
                  <a:pt x="2057" y="325"/>
                  <a:pt x="1" y="650"/>
                </a:cubicBezTo>
                <a:cubicBezTo>
                  <a:pt x="2057" y="866"/>
                  <a:pt x="4114" y="866"/>
                  <a:pt x="6171" y="1083"/>
                </a:cubicBezTo>
                <a:cubicBezTo>
                  <a:pt x="8227" y="1191"/>
                  <a:pt x="10175" y="1191"/>
                  <a:pt x="12232" y="1191"/>
                </a:cubicBezTo>
                <a:cubicBezTo>
                  <a:pt x="14288" y="1191"/>
                  <a:pt x="16345" y="1191"/>
                  <a:pt x="18293" y="1083"/>
                </a:cubicBezTo>
                <a:cubicBezTo>
                  <a:pt x="20350" y="975"/>
                  <a:pt x="22406" y="866"/>
                  <a:pt x="24463" y="650"/>
                </a:cubicBezTo>
                <a:cubicBezTo>
                  <a:pt x="22406" y="325"/>
                  <a:pt x="20350" y="325"/>
                  <a:pt x="18293" y="217"/>
                </a:cubicBezTo>
                <a:cubicBezTo>
                  <a:pt x="16345" y="0"/>
                  <a:pt x="14288" y="0"/>
                  <a:pt x="12232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39"/>
          <p:cNvSpPr/>
          <p:nvPr/>
        </p:nvSpPr>
        <p:spPr>
          <a:xfrm>
            <a:off x="3545841" y="2616296"/>
            <a:ext cx="443399" cy="18708"/>
          </a:xfrm>
          <a:custGeom>
            <a:avLst/>
            <a:gdLst/>
            <a:ahLst/>
            <a:cxnLst/>
            <a:rect l="l" t="t" r="r" b="b"/>
            <a:pathLst>
              <a:path w="28251" h="1192" extrusionOk="0">
                <a:moveTo>
                  <a:pt x="14180" y="1"/>
                </a:moveTo>
                <a:cubicBezTo>
                  <a:pt x="11798" y="1"/>
                  <a:pt x="9417" y="109"/>
                  <a:pt x="7036" y="217"/>
                </a:cubicBezTo>
                <a:cubicBezTo>
                  <a:pt x="4763" y="217"/>
                  <a:pt x="2382" y="325"/>
                  <a:pt x="0" y="650"/>
                </a:cubicBezTo>
                <a:cubicBezTo>
                  <a:pt x="2382" y="867"/>
                  <a:pt x="4763" y="867"/>
                  <a:pt x="7036" y="1083"/>
                </a:cubicBezTo>
                <a:cubicBezTo>
                  <a:pt x="9417" y="1191"/>
                  <a:pt x="11798" y="1191"/>
                  <a:pt x="14180" y="1191"/>
                </a:cubicBezTo>
                <a:cubicBezTo>
                  <a:pt x="16453" y="1191"/>
                  <a:pt x="18834" y="1191"/>
                  <a:pt x="21215" y="1083"/>
                </a:cubicBezTo>
                <a:cubicBezTo>
                  <a:pt x="23596" y="975"/>
                  <a:pt x="25978" y="867"/>
                  <a:pt x="28251" y="650"/>
                </a:cubicBezTo>
                <a:cubicBezTo>
                  <a:pt x="25978" y="325"/>
                  <a:pt x="23596" y="325"/>
                  <a:pt x="21215" y="217"/>
                </a:cubicBezTo>
                <a:cubicBezTo>
                  <a:pt x="18834" y="1"/>
                  <a:pt x="16453" y="1"/>
                  <a:pt x="14180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9"/>
          <p:cNvSpPr/>
          <p:nvPr/>
        </p:nvSpPr>
        <p:spPr>
          <a:xfrm>
            <a:off x="4429313" y="2616296"/>
            <a:ext cx="594589" cy="18708"/>
          </a:xfrm>
          <a:custGeom>
            <a:avLst/>
            <a:gdLst/>
            <a:ahLst/>
            <a:cxnLst/>
            <a:rect l="l" t="t" r="r" b="b"/>
            <a:pathLst>
              <a:path w="37884" h="1192" extrusionOk="0">
                <a:moveTo>
                  <a:pt x="18942" y="1"/>
                </a:moveTo>
                <a:cubicBezTo>
                  <a:pt x="15803" y="109"/>
                  <a:pt x="12664" y="109"/>
                  <a:pt x="9525" y="217"/>
                </a:cubicBezTo>
                <a:cubicBezTo>
                  <a:pt x="6386" y="217"/>
                  <a:pt x="3247" y="325"/>
                  <a:pt x="0" y="650"/>
                </a:cubicBezTo>
                <a:cubicBezTo>
                  <a:pt x="3247" y="867"/>
                  <a:pt x="6386" y="867"/>
                  <a:pt x="9525" y="1083"/>
                </a:cubicBezTo>
                <a:cubicBezTo>
                  <a:pt x="12664" y="1191"/>
                  <a:pt x="15803" y="1191"/>
                  <a:pt x="18942" y="1191"/>
                </a:cubicBezTo>
                <a:cubicBezTo>
                  <a:pt x="20512" y="1137"/>
                  <a:pt x="22108" y="1137"/>
                  <a:pt x="23705" y="1137"/>
                </a:cubicBezTo>
                <a:cubicBezTo>
                  <a:pt x="25301" y="1137"/>
                  <a:pt x="26898" y="1137"/>
                  <a:pt x="28467" y="1083"/>
                </a:cubicBezTo>
                <a:cubicBezTo>
                  <a:pt x="31606" y="975"/>
                  <a:pt x="34745" y="867"/>
                  <a:pt x="37884" y="650"/>
                </a:cubicBezTo>
                <a:cubicBezTo>
                  <a:pt x="34745" y="325"/>
                  <a:pt x="31498" y="325"/>
                  <a:pt x="28467" y="217"/>
                </a:cubicBezTo>
                <a:cubicBezTo>
                  <a:pt x="25328" y="1"/>
                  <a:pt x="22081" y="1"/>
                  <a:pt x="18942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9"/>
          <p:cNvSpPr/>
          <p:nvPr/>
        </p:nvSpPr>
        <p:spPr>
          <a:xfrm>
            <a:off x="3296091" y="2432804"/>
            <a:ext cx="2228847" cy="389048"/>
          </a:xfrm>
          <a:custGeom>
            <a:avLst/>
            <a:gdLst/>
            <a:ahLst/>
            <a:cxnLst/>
            <a:rect l="l" t="t" r="r" b="b"/>
            <a:pathLst>
              <a:path w="142010" h="24788" extrusionOk="0">
                <a:moveTo>
                  <a:pt x="11149" y="1"/>
                </a:moveTo>
                <a:cubicBezTo>
                  <a:pt x="4979" y="1"/>
                  <a:pt x="0" y="4222"/>
                  <a:pt x="0" y="9309"/>
                </a:cubicBezTo>
                <a:lnTo>
                  <a:pt x="0" y="15371"/>
                </a:lnTo>
                <a:cubicBezTo>
                  <a:pt x="0" y="20566"/>
                  <a:pt x="4979" y="24788"/>
                  <a:pt x="11149" y="24788"/>
                </a:cubicBezTo>
                <a:lnTo>
                  <a:pt x="142009" y="24788"/>
                </a:lnTo>
                <a:cubicBezTo>
                  <a:pt x="141684" y="23705"/>
                  <a:pt x="141468" y="22731"/>
                  <a:pt x="141143" y="21649"/>
                </a:cubicBezTo>
                <a:lnTo>
                  <a:pt x="15478" y="21649"/>
                </a:lnTo>
                <a:cubicBezTo>
                  <a:pt x="9309" y="21649"/>
                  <a:pt x="4222" y="18510"/>
                  <a:pt x="4222" y="14613"/>
                </a:cubicBezTo>
                <a:lnTo>
                  <a:pt x="4222" y="10067"/>
                </a:lnTo>
                <a:cubicBezTo>
                  <a:pt x="4222" y="6170"/>
                  <a:pt x="9309" y="3032"/>
                  <a:pt x="15478" y="3032"/>
                </a:cubicBezTo>
                <a:lnTo>
                  <a:pt x="141143" y="3032"/>
                </a:lnTo>
                <a:cubicBezTo>
                  <a:pt x="141468" y="1949"/>
                  <a:pt x="141684" y="975"/>
                  <a:pt x="142009" y="1"/>
                </a:cubicBez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9"/>
          <p:cNvSpPr/>
          <p:nvPr/>
        </p:nvSpPr>
        <p:spPr>
          <a:xfrm>
            <a:off x="3144885" y="2347854"/>
            <a:ext cx="2461572" cy="558930"/>
          </a:xfrm>
          <a:custGeom>
            <a:avLst/>
            <a:gdLst/>
            <a:ahLst/>
            <a:cxnLst/>
            <a:rect l="l" t="t" r="r" b="b"/>
            <a:pathLst>
              <a:path w="156838" h="35612" extrusionOk="0">
                <a:moveTo>
                  <a:pt x="16236" y="1"/>
                </a:moveTo>
                <a:cubicBezTo>
                  <a:pt x="7360" y="1"/>
                  <a:pt x="0" y="6062"/>
                  <a:pt x="0" y="13531"/>
                </a:cubicBezTo>
                <a:lnTo>
                  <a:pt x="0" y="22082"/>
                </a:lnTo>
                <a:cubicBezTo>
                  <a:pt x="0" y="29442"/>
                  <a:pt x="7360" y="35611"/>
                  <a:pt x="16236" y="35611"/>
                </a:cubicBezTo>
                <a:lnTo>
                  <a:pt x="146447" y="35611"/>
                </a:lnTo>
                <a:cubicBezTo>
                  <a:pt x="149369" y="35611"/>
                  <a:pt x="152400" y="34854"/>
                  <a:pt x="154998" y="33447"/>
                </a:cubicBezTo>
                <a:cubicBezTo>
                  <a:pt x="156838" y="32581"/>
                  <a:pt x="155972" y="30200"/>
                  <a:pt x="153807" y="30200"/>
                </a:cubicBezTo>
                <a:lnTo>
                  <a:pt x="20782" y="30200"/>
                </a:lnTo>
                <a:cubicBezTo>
                  <a:pt x="14612" y="30200"/>
                  <a:pt x="9633" y="25978"/>
                  <a:pt x="9633" y="20783"/>
                </a:cubicBezTo>
                <a:lnTo>
                  <a:pt x="9633" y="14721"/>
                </a:lnTo>
                <a:cubicBezTo>
                  <a:pt x="9633" y="9634"/>
                  <a:pt x="14612" y="5413"/>
                  <a:pt x="20782" y="5413"/>
                </a:cubicBezTo>
                <a:lnTo>
                  <a:pt x="153807" y="5413"/>
                </a:lnTo>
                <a:cubicBezTo>
                  <a:pt x="155972" y="5413"/>
                  <a:pt x="156838" y="3032"/>
                  <a:pt x="154998" y="2057"/>
                </a:cubicBezTo>
                <a:cubicBezTo>
                  <a:pt x="152400" y="650"/>
                  <a:pt x="149369" y="1"/>
                  <a:pt x="1464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9"/>
          <p:cNvSpPr/>
          <p:nvPr/>
        </p:nvSpPr>
        <p:spPr>
          <a:xfrm>
            <a:off x="3265498" y="2400532"/>
            <a:ext cx="2327380" cy="453601"/>
          </a:xfrm>
          <a:custGeom>
            <a:avLst/>
            <a:gdLst/>
            <a:ahLst/>
            <a:cxnLst/>
            <a:rect l="l" t="t" r="r" b="b"/>
            <a:pathLst>
              <a:path w="148288" h="28901" extrusionOk="0">
                <a:moveTo>
                  <a:pt x="16237" y="0"/>
                </a:moveTo>
                <a:cubicBezTo>
                  <a:pt x="7361" y="0"/>
                  <a:pt x="1" y="4871"/>
                  <a:pt x="1" y="10932"/>
                </a:cubicBezTo>
                <a:lnTo>
                  <a:pt x="1" y="17860"/>
                </a:lnTo>
                <a:cubicBezTo>
                  <a:pt x="1" y="23921"/>
                  <a:pt x="7361" y="28900"/>
                  <a:pt x="16237" y="28900"/>
                </a:cubicBezTo>
                <a:lnTo>
                  <a:pt x="146339" y="28900"/>
                </a:lnTo>
                <a:cubicBezTo>
                  <a:pt x="146989" y="28900"/>
                  <a:pt x="147747" y="28900"/>
                  <a:pt x="148288" y="28792"/>
                </a:cubicBezTo>
                <a:cubicBezTo>
                  <a:pt x="148288" y="27714"/>
                  <a:pt x="147489" y="26813"/>
                  <a:pt x="146454" y="26813"/>
                </a:cubicBezTo>
                <a:cubicBezTo>
                  <a:pt x="146346" y="26813"/>
                  <a:pt x="146236" y="26823"/>
                  <a:pt x="146123" y="26844"/>
                </a:cubicBezTo>
                <a:lnTo>
                  <a:pt x="13098" y="26844"/>
                </a:lnTo>
                <a:cubicBezTo>
                  <a:pt x="6928" y="26844"/>
                  <a:pt x="1949" y="22622"/>
                  <a:pt x="1949" y="17427"/>
                </a:cubicBezTo>
                <a:lnTo>
                  <a:pt x="1949" y="11365"/>
                </a:lnTo>
                <a:cubicBezTo>
                  <a:pt x="1949" y="6278"/>
                  <a:pt x="6928" y="2057"/>
                  <a:pt x="13098" y="2057"/>
                </a:cubicBezTo>
                <a:lnTo>
                  <a:pt x="146123" y="2057"/>
                </a:lnTo>
                <a:cubicBezTo>
                  <a:pt x="146184" y="2062"/>
                  <a:pt x="146244" y="2065"/>
                  <a:pt x="146303" y="2065"/>
                </a:cubicBezTo>
                <a:cubicBezTo>
                  <a:pt x="147410" y="2065"/>
                  <a:pt x="148288" y="1130"/>
                  <a:pt x="148288" y="0"/>
                </a:cubicBezTo>
                <a:close/>
              </a:path>
            </a:pathLst>
          </a:custGeom>
          <a:solidFill>
            <a:srgbClr val="C73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9"/>
          <p:cNvSpPr/>
          <p:nvPr/>
        </p:nvSpPr>
        <p:spPr>
          <a:xfrm>
            <a:off x="3296091" y="3336654"/>
            <a:ext cx="4009194" cy="387353"/>
          </a:xfrm>
          <a:custGeom>
            <a:avLst/>
            <a:gdLst/>
            <a:ahLst/>
            <a:cxnLst/>
            <a:rect l="l" t="t" r="r" b="b"/>
            <a:pathLst>
              <a:path w="255444" h="24680" extrusionOk="0">
                <a:moveTo>
                  <a:pt x="11149" y="1"/>
                </a:moveTo>
                <a:cubicBezTo>
                  <a:pt x="4979" y="1"/>
                  <a:pt x="0" y="4114"/>
                  <a:pt x="0" y="9309"/>
                </a:cubicBezTo>
                <a:lnTo>
                  <a:pt x="0" y="15371"/>
                </a:lnTo>
                <a:cubicBezTo>
                  <a:pt x="0" y="20566"/>
                  <a:pt x="4979" y="24679"/>
                  <a:pt x="11149" y="24679"/>
                </a:cubicBezTo>
                <a:lnTo>
                  <a:pt x="255443" y="24679"/>
                </a:lnTo>
                <a:cubicBezTo>
                  <a:pt x="254144" y="20783"/>
                  <a:pt x="253495" y="16561"/>
                  <a:pt x="253495" y="12340"/>
                </a:cubicBezTo>
                <a:cubicBezTo>
                  <a:pt x="253495" y="8119"/>
                  <a:pt x="254144" y="3897"/>
                  <a:pt x="255443" y="1"/>
                </a:cubicBezTo>
                <a:close/>
              </a:path>
            </a:pathLst>
          </a:custGeom>
          <a:solidFill>
            <a:srgbClr val="F1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9"/>
          <p:cNvSpPr/>
          <p:nvPr/>
        </p:nvSpPr>
        <p:spPr>
          <a:xfrm>
            <a:off x="3697047" y="3441994"/>
            <a:ext cx="3434992" cy="17013"/>
          </a:xfrm>
          <a:custGeom>
            <a:avLst/>
            <a:gdLst/>
            <a:ahLst/>
            <a:cxnLst/>
            <a:rect l="l" t="t" r="r" b="b"/>
            <a:pathLst>
              <a:path w="218859" h="1084" extrusionOk="0">
                <a:moveTo>
                  <a:pt x="109430" y="1"/>
                </a:moveTo>
                <a:lnTo>
                  <a:pt x="54769" y="217"/>
                </a:lnTo>
                <a:lnTo>
                  <a:pt x="27385" y="325"/>
                </a:lnTo>
                <a:lnTo>
                  <a:pt x="1" y="542"/>
                </a:lnTo>
                <a:lnTo>
                  <a:pt x="27385" y="867"/>
                </a:lnTo>
                <a:lnTo>
                  <a:pt x="54769" y="975"/>
                </a:lnTo>
                <a:lnTo>
                  <a:pt x="109430" y="1083"/>
                </a:lnTo>
                <a:lnTo>
                  <a:pt x="164090" y="975"/>
                </a:lnTo>
                <a:lnTo>
                  <a:pt x="191474" y="867"/>
                </a:lnTo>
                <a:lnTo>
                  <a:pt x="218859" y="542"/>
                </a:lnTo>
                <a:lnTo>
                  <a:pt x="191474" y="325"/>
                </a:lnTo>
                <a:lnTo>
                  <a:pt x="164090" y="217"/>
                </a:lnTo>
                <a:lnTo>
                  <a:pt x="109430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9"/>
          <p:cNvSpPr/>
          <p:nvPr/>
        </p:nvSpPr>
        <p:spPr>
          <a:xfrm>
            <a:off x="3819371" y="3589807"/>
            <a:ext cx="2092944" cy="18708"/>
          </a:xfrm>
          <a:custGeom>
            <a:avLst/>
            <a:gdLst/>
            <a:ahLst/>
            <a:cxnLst/>
            <a:rect l="l" t="t" r="r" b="b"/>
            <a:pathLst>
              <a:path w="133351" h="1192" extrusionOk="0">
                <a:moveTo>
                  <a:pt x="66676" y="0"/>
                </a:moveTo>
                <a:lnTo>
                  <a:pt x="33338" y="217"/>
                </a:lnTo>
                <a:lnTo>
                  <a:pt x="16669" y="325"/>
                </a:lnTo>
                <a:lnTo>
                  <a:pt x="1" y="542"/>
                </a:lnTo>
                <a:lnTo>
                  <a:pt x="16669" y="866"/>
                </a:lnTo>
                <a:lnTo>
                  <a:pt x="33338" y="975"/>
                </a:lnTo>
                <a:lnTo>
                  <a:pt x="66676" y="1191"/>
                </a:lnTo>
                <a:lnTo>
                  <a:pt x="100013" y="1083"/>
                </a:lnTo>
                <a:lnTo>
                  <a:pt x="116682" y="866"/>
                </a:lnTo>
                <a:lnTo>
                  <a:pt x="133351" y="542"/>
                </a:lnTo>
                <a:lnTo>
                  <a:pt x="116682" y="325"/>
                </a:lnTo>
                <a:lnTo>
                  <a:pt x="100013" y="109"/>
                </a:lnTo>
                <a:lnTo>
                  <a:pt x="66676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9"/>
          <p:cNvSpPr/>
          <p:nvPr/>
        </p:nvSpPr>
        <p:spPr>
          <a:xfrm>
            <a:off x="5595854" y="3589807"/>
            <a:ext cx="1009094" cy="18708"/>
          </a:xfrm>
          <a:custGeom>
            <a:avLst/>
            <a:gdLst/>
            <a:ahLst/>
            <a:cxnLst/>
            <a:rect l="l" t="t" r="r" b="b"/>
            <a:pathLst>
              <a:path w="64294" h="1192" extrusionOk="0">
                <a:moveTo>
                  <a:pt x="32147" y="0"/>
                </a:moveTo>
                <a:cubicBezTo>
                  <a:pt x="26735" y="109"/>
                  <a:pt x="21431" y="109"/>
                  <a:pt x="16019" y="217"/>
                </a:cubicBezTo>
                <a:cubicBezTo>
                  <a:pt x="10716" y="217"/>
                  <a:pt x="5412" y="325"/>
                  <a:pt x="0" y="542"/>
                </a:cubicBezTo>
                <a:cubicBezTo>
                  <a:pt x="5304" y="866"/>
                  <a:pt x="10716" y="866"/>
                  <a:pt x="16019" y="975"/>
                </a:cubicBezTo>
                <a:cubicBezTo>
                  <a:pt x="21431" y="1191"/>
                  <a:pt x="26735" y="1191"/>
                  <a:pt x="32147" y="1191"/>
                </a:cubicBezTo>
                <a:cubicBezTo>
                  <a:pt x="37451" y="1083"/>
                  <a:pt x="42863" y="1083"/>
                  <a:pt x="48166" y="1083"/>
                </a:cubicBezTo>
                <a:cubicBezTo>
                  <a:pt x="53578" y="975"/>
                  <a:pt x="58882" y="866"/>
                  <a:pt x="64294" y="542"/>
                </a:cubicBezTo>
                <a:cubicBezTo>
                  <a:pt x="58882" y="325"/>
                  <a:pt x="53578" y="325"/>
                  <a:pt x="48166" y="109"/>
                </a:cubicBezTo>
                <a:cubicBezTo>
                  <a:pt x="42863" y="0"/>
                  <a:pt x="37451" y="0"/>
                  <a:pt x="32147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39"/>
          <p:cNvSpPr/>
          <p:nvPr/>
        </p:nvSpPr>
        <p:spPr>
          <a:xfrm>
            <a:off x="3545841" y="3520146"/>
            <a:ext cx="1168791" cy="18708"/>
          </a:xfrm>
          <a:custGeom>
            <a:avLst/>
            <a:gdLst/>
            <a:ahLst/>
            <a:cxnLst/>
            <a:rect l="l" t="t" r="r" b="b"/>
            <a:pathLst>
              <a:path w="74469" h="1192" extrusionOk="0">
                <a:moveTo>
                  <a:pt x="37234" y="1"/>
                </a:moveTo>
                <a:cubicBezTo>
                  <a:pt x="31065" y="109"/>
                  <a:pt x="24787" y="109"/>
                  <a:pt x="18617" y="217"/>
                </a:cubicBezTo>
                <a:cubicBezTo>
                  <a:pt x="12448" y="217"/>
                  <a:pt x="6170" y="325"/>
                  <a:pt x="0" y="542"/>
                </a:cubicBezTo>
                <a:cubicBezTo>
                  <a:pt x="6170" y="867"/>
                  <a:pt x="12448" y="867"/>
                  <a:pt x="18617" y="975"/>
                </a:cubicBezTo>
                <a:cubicBezTo>
                  <a:pt x="24787" y="1191"/>
                  <a:pt x="30957" y="1191"/>
                  <a:pt x="37234" y="1191"/>
                </a:cubicBezTo>
                <a:lnTo>
                  <a:pt x="55851" y="1083"/>
                </a:lnTo>
                <a:cubicBezTo>
                  <a:pt x="62021" y="975"/>
                  <a:pt x="68191" y="867"/>
                  <a:pt x="74468" y="542"/>
                </a:cubicBezTo>
                <a:cubicBezTo>
                  <a:pt x="68191" y="325"/>
                  <a:pt x="62021" y="217"/>
                  <a:pt x="55851" y="109"/>
                </a:cubicBezTo>
                <a:lnTo>
                  <a:pt x="3723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39"/>
          <p:cNvSpPr/>
          <p:nvPr/>
        </p:nvSpPr>
        <p:spPr>
          <a:xfrm>
            <a:off x="5154782" y="3520146"/>
            <a:ext cx="1652950" cy="18708"/>
          </a:xfrm>
          <a:custGeom>
            <a:avLst/>
            <a:gdLst/>
            <a:ahLst/>
            <a:cxnLst/>
            <a:rect l="l" t="t" r="r" b="b"/>
            <a:pathLst>
              <a:path w="105317" h="1192" extrusionOk="0">
                <a:moveTo>
                  <a:pt x="52604" y="1"/>
                </a:moveTo>
                <a:lnTo>
                  <a:pt x="26302" y="217"/>
                </a:lnTo>
                <a:lnTo>
                  <a:pt x="13097" y="325"/>
                </a:lnTo>
                <a:lnTo>
                  <a:pt x="0" y="542"/>
                </a:lnTo>
                <a:lnTo>
                  <a:pt x="13097" y="867"/>
                </a:lnTo>
                <a:lnTo>
                  <a:pt x="26302" y="975"/>
                </a:lnTo>
                <a:lnTo>
                  <a:pt x="52604" y="1191"/>
                </a:lnTo>
                <a:lnTo>
                  <a:pt x="79014" y="1083"/>
                </a:lnTo>
                <a:lnTo>
                  <a:pt x="92111" y="867"/>
                </a:lnTo>
                <a:lnTo>
                  <a:pt x="105316" y="542"/>
                </a:lnTo>
                <a:lnTo>
                  <a:pt x="92111" y="325"/>
                </a:lnTo>
                <a:lnTo>
                  <a:pt x="79014" y="109"/>
                </a:lnTo>
                <a:lnTo>
                  <a:pt x="5260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39"/>
          <p:cNvSpPr/>
          <p:nvPr/>
        </p:nvSpPr>
        <p:spPr>
          <a:xfrm>
            <a:off x="3296091" y="3334959"/>
            <a:ext cx="4009194" cy="389048"/>
          </a:xfrm>
          <a:custGeom>
            <a:avLst/>
            <a:gdLst/>
            <a:ahLst/>
            <a:cxnLst/>
            <a:rect l="l" t="t" r="r" b="b"/>
            <a:pathLst>
              <a:path w="255444" h="24788" extrusionOk="0">
                <a:moveTo>
                  <a:pt x="11149" y="1"/>
                </a:moveTo>
                <a:cubicBezTo>
                  <a:pt x="4979" y="1"/>
                  <a:pt x="0" y="4222"/>
                  <a:pt x="0" y="9417"/>
                </a:cubicBezTo>
                <a:lnTo>
                  <a:pt x="0" y="15479"/>
                </a:lnTo>
                <a:cubicBezTo>
                  <a:pt x="0" y="20674"/>
                  <a:pt x="4979" y="24787"/>
                  <a:pt x="11149" y="24787"/>
                </a:cubicBezTo>
                <a:lnTo>
                  <a:pt x="255443" y="24787"/>
                </a:lnTo>
                <a:cubicBezTo>
                  <a:pt x="255118" y="23813"/>
                  <a:pt x="254794" y="22839"/>
                  <a:pt x="254577" y="21757"/>
                </a:cubicBezTo>
                <a:lnTo>
                  <a:pt x="15478" y="21757"/>
                </a:lnTo>
                <a:cubicBezTo>
                  <a:pt x="9309" y="21757"/>
                  <a:pt x="4222" y="18618"/>
                  <a:pt x="4222" y="14721"/>
                </a:cubicBezTo>
                <a:lnTo>
                  <a:pt x="4222" y="10175"/>
                </a:lnTo>
                <a:cubicBezTo>
                  <a:pt x="4222" y="6278"/>
                  <a:pt x="9309" y="3140"/>
                  <a:pt x="15478" y="3140"/>
                </a:cubicBezTo>
                <a:lnTo>
                  <a:pt x="254577" y="3140"/>
                </a:lnTo>
                <a:cubicBezTo>
                  <a:pt x="254794" y="2057"/>
                  <a:pt x="255118" y="1083"/>
                  <a:pt x="255443" y="1"/>
                </a:cubicBez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9"/>
          <p:cNvSpPr/>
          <p:nvPr/>
        </p:nvSpPr>
        <p:spPr>
          <a:xfrm>
            <a:off x="3144885" y="3251705"/>
            <a:ext cx="4241919" cy="557392"/>
          </a:xfrm>
          <a:custGeom>
            <a:avLst/>
            <a:gdLst/>
            <a:ahLst/>
            <a:cxnLst/>
            <a:rect l="l" t="t" r="r" b="b"/>
            <a:pathLst>
              <a:path w="270272" h="35514" extrusionOk="0">
                <a:moveTo>
                  <a:pt x="16236" y="1"/>
                </a:moveTo>
                <a:cubicBezTo>
                  <a:pt x="7360" y="1"/>
                  <a:pt x="0" y="6062"/>
                  <a:pt x="0" y="13531"/>
                </a:cubicBezTo>
                <a:lnTo>
                  <a:pt x="0" y="21973"/>
                </a:lnTo>
                <a:cubicBezTo>
                  <a:pt x="0" y="29442"/>
                  <a:pt x="7360" y="35503"/>
                  <a:pt x="16236" y="35503"/>
                </a:cubicBezTo>
                <a:lnTo>
                  <a:pt x="259772" y="35503"/>
                </a:lnTo>
                <a:cubicBezTo>
                  <a:pt x="259963" y="35510"/>
                  <a:pt x="260154" y="35513"/>
                  <a:pt x="260344" y="35513"/>
                </a:cubicBezTo>
                <a:cubicBezTo>
                  <a:pt x="263170" y="35513"/>
                  <a:pt x="265896" y="34765"/>
                  <a:pt x="268432" y="33447"/>
                </a:cubicBezTo>
                <a:cubicBezTo>
                  <a:pt x="270163" y="32473"/>
                  <a:pt x="269406" y="30199"/>
                  <a:pt x="267241" y="30199"/>
                </a:cubicBezTo>
                <a:lnTo>
                  <a:pt x="20782" y="30091"/>
                </a:lnTo>
                <a:cubicBezTo>
                  <a:pt x="14612" y="30091"/>
                  <a:pt x="9633" y="25978"/>
                  <a:pt x="9633" y="20783"/>
                </a:cubicBezTo>
                <a:lnTo>
                  <a:pt x="9633" y="14721"/>
                </a:lnTo>
                <a:cubicBezTo>
                  <a:pt x="9633" y="9634"/>
                  <a:pt x="14612" y="5413"/>
                  <a:pt x="20782" y="5413"/>
                </a:cubicBezTo>
                <a:lnTo>
                  <a:pt x="267241" y="5413"/>
                </a:lnTo>
                <a:cubicBezTo>
                  <a:pt x="269406" y="5413"/>
                  <a:pt x="270272" y="3032"/>
                  <a:pt x="268432" y="2057"/>
                </a:cubicBezTo>
                <a:cubicBezTo>
                  <a:pt x="265726" y="650"/>
                  <a:pt x="262803" y="1"/>
                  <a:pt x="2597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9"/>
          <p:cNvSpPr/>
          <p:nvPr/>
        </p:nvSpPr>
        <p:spPr>
          <a:xfrm>
            <a:off x="3265498" y="3304382"/>
            <a:ext cx="4107727" cy="453601"/>
          </a:xfrm>
          <a:custGeom>
            <a:avLst/>
            <a:gdLst/>
            <a:ahLst/>
            <a:cxnLst/>
            <a:rect l="l" t="t" r="r" b="b"/>
            <a:pathLst>
              <a:path w="261722" h="28901" extrusionOk="0">
                <a:moveTo>
                  <a:pt x="16237" y="0"/>
                </a:moveTo>
                <a:cubicBezTo>
                  <a:pt x="7361" y="0"/>
                  <a:pt x="1" y="4871"/>
                  <a:pt x="1" y="10932"/>
                </a:cubicBezTo>
                <a:lnTo>
                  <a:pt x="1" y="17860"/>
                </a:lnTo>
                <a:cubicBezTo>
                  <a:pt x="1" y="23921"/>
                  <a:pt x="7361" y="28900"/>
                  <a:pt x="16237" y="28900"/>
                </a:cubicBezTo>
                <a:lnTo>
                  <a:pt x="259773" y="28900"/>
                </a:lnTo>
                <a:cubicBezTo>
                  <a:pt x="260423" y="28900"/>
                  <a:pt x="261072" y="28900"/>
                  <a:pt x="261722" y="28792"/>
                </a:cubicBezTo>
                <a:cubicBezTo>
                  <a:pt x="261722" y="27662"/>
                  <a:pt x="260844" y="26727"/>
                  <a:pt x="259737" y="26727"/>
                </a:cubicBezTo>
                <a:cubicBezTo>
                  <a:pt x="259678" y="26727"/>
                  <a:pt x="259618" y="26730"/>
                  <a:pt x="259557" y="26735"/>
                </a:cubicBezTo>
                <a:lnTo>
                  <a:pt x="13098" y="26735"/>
                </a:lnTo>
                <a:cubicBezTo>
                  <a:pt x="6928" y="26735"/>
                  <a:pt x="1949" y="22622"/>
                  <a:pt x="1949" y="17427"/>
                </a:cubicBezTo>
                <a:lnTo>
                  <a:pt x="1949" y="11365"/>
                </a:lnTo>
                <a:cubicBezTo>
                  <a:pt x="1949" y="6278"/>
                  <a:pt x="6928" y="2057"/>
                  <a:pt x="13098" y="2057"/>
                </a:cubicBezTo>
                <a:lnTo>
                  <a:pt x="259557" y="2057"/>
                </a:lnTo>
                <a:cubicBezTo>
                  <a:pt x="259618" y="2062"/>
                  <a:pt x="259678" y="2065"/>
                  <a:pt x="259738" y="2065"/>
                </a:cubicBezTo>
                <a:cubicBezTo>
                  <a:pt x="260845" y="2065"/>
                  <a:pt x="261722" y="1136"/>
                  <a:pt x="261722" y="109"/>
                </a:cubicBezTo>
                <a:cubicBezTo>
                  <a:pt x="261072" y="109"/>
                  <a:pt x="260423" y="0"/>
                  <a:pt x="259773" y="0"/>
                </a:cubicBezTo>
                <a:close/>
              </a:path>
            </a:pathLst>
          </a:custGeom>
          <a:solidFill>
            <a:srgbClr val="ED7B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9"/>
          <p:cNvSpPr/>
          <p:nvPr/>
        </p:nvSpPr>
        <p:spPr>
          <a:xfrm>
            <a:off x="3296091" y="4238810"/>
            <a:ext cx="2780950" cy="389048"/>
          </a:xfrm>
          <a:custGeom>
            <a:avLst/>
            <a:gdLst/>
            <a:ahLst/>
            <a:cxnLst/>
            <a:rect l="l" t="t" r="r" b="b"/>
            <a:pathLst>
              <a:path w="177187" h="24788" extrusionOk="0">
                <a:moveTo>
                  <a:pt x="11149" y="1"/>
                </a:moveTo>
                <a:cubicBezTo>
                  <a:pt x="4979" y="1"/>
                  <a:pt x="0" y="4222"/>
                  <a:pt x="0" y="9417"/>
                </a:cubicBezTo>
                <a:lnTo>
                  <a:pt x="0" y="15479"/>
                </a:lnTo>
                <a:cubicBezTo>
                  <a:pt x="0" y="20566"/>
                  <a:pt x="4979" y="24787"/>
                  <a:pt x="11149" y="24787"/>
                </a:cubicBezTo>
                <a:lnTo>
                  <a:pt x="177187" y="24787"/>
                </a:lnTo>
                <a:cubicBezTo>
                  <a:pt x="175888" y="20782"/>
                  <a:pt x="175238" y="16669"/>
                  <a:pt x="175238" y="12448"/>
                </a:cubicBezTo>
                <a:cubicBezTo>
                  <a:pt x="175130" y="8227"/>
                  <a:pt x="175888" y="4005"/>
                  <a:pt x="177187" y="1"/>
                </a:cubicBezTo>
                <a:close/>
              </a:path>
            </a:pathLst>
          </a:custGeom>
          <a:solidFill>
            <a:srgbClr val="F1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9"/>
          <p:cNvSpPr/>
          <p:nvPr/>
        </p:nvSpPr>
        <p:spPr>
          <a:xfrm>
            <a:off x="3697047" y="4345844"/>
            <a:ext cx="2206764" cy="16998"/>
          </a:xfrm>
          <a:custGeom>
            <a:avLst/>
            <a:gdLst/>
            <a:ahLst/>
            <a:cxnLst/>
            <a:rect l="l" t="t" r="r" b="b"/>
            <a:pathLst>
              <a:path w="140603" h="1083" extrusionOk="0">
                <a:moveTo>
                  <a:pt x="70247" y="1"/>
                </a:moveTo>
                <a:lnTo>
                  <a:pt x="35178" y="109"/>
                </a:lnTo>
                <a:lnTo>
                  <a:pt x="17643" y="217"/>
                </a:lnTo>
                <a:lnTo>
                  <a:pt x="1" y="542"/>
                </a:lnTo>
                <a:lnTo>
                  <a:pt x="17643" y="867"/>
                </a:lnTo>
                <a:lnTo>
                  <a:pt x="35178" y="975"/>
                </a:lnTo>
                <a:lnTo>
                  <a:pt x="70247" y="1083"/>
                </a:lnTo>
                <a:lnTo>
                  <a:pt x="105425" y="975"/>
                </a:lnTo>
                <a:lnTo>
                  <a:pt x="122959" y="867"/>
                </a:lnTo>
                <a:lnTo>
                  <a:pt x="140602" y="542"/>
                </a:lnTo>
                <a:lnTo>
                  <a:pt x="122959" y="217"/>
                </a:lnTo>
                <a:lnTo>
                  <a:pt x="105425" y="109"/>
                </a:lnTo>
                <a:lnTo>
                  <a:pt x="70247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9"/>
          <p:cNvSpPr/>
          <p:nvPr/>
        </p:nvSpPr>
        <p:spPr>
          <a:xfrm>
            <a:off x="3819371" y="4493658"/>
            <a:ext cx="864716" cy="17704"/>
          </a:xfrm>
          <a:custGeom>
            <a:avLst/>
            <a:gdLst/>
            <a:ahLst/>
            <a:cxnLst/>
            <a:rect l="l" t="t" r="r" b="b"/>
            <a:pathLst>
              <a:path w="55095" h="1128" extrusionOk="0">
                <a:moveTo>
                  <a:pt x="27602" y="0"/>
                </a:moveTo>
                <a:cubicBezTo>
                  <a:pt x="22947" y="0"/>
                  <a:pt x="18401" y="0"/>
                  <a:pt x="13855" y="109"/>
                </a:cubicBezTo>
                <a:cubicBezTo>
                  <a:pt x="9201" y="217"/>
                  <a:pt x="4655" y="325"/>
                  <a:pt x="1" y="542"/>
                </a:cubicBezTo>
                <a:cubicBezTo>
                  <a:pt x="4655" y="758"/>
                  <a:pt x="9201" y="866"/>
                  <a:pt x="13747" y="975"/>
                </a:cubicBezTo>
                <a:cubicBezTo>
                  <a:pt x="17038" y="1051"/>
                  <a:pt x="20275" y="1128"/>
                  <a:pt x="23534" y="1128"/>
                </a:cubicBezTo>
                <a:cubicBezTo>
                  <a:pt x="24884" y="1128"/>
                  <a:pt x="26238" y="1114"/>
                  <a:pt x="27602" y="1083"/>
                </a:cubicBezTo>
                <a:cubicBezTo>
                  <a:pt x="32148" y="1083"/>
                  <a:pt x="36694" y="1083"/>
                  <a:pt x="41348" y="975"/>
                </a:cubicBezTo>
                <a:cubicBezTo>
                  <a:pt x="45894" y="866"/>
                  <a:pt x="50548" y="758"/>
                  <a:pt x="55094" y="542"/>
                </a:cubicBezTo>
                <a:cubicBezTo>
                  <a:pt x="50548" y="325"/>
                  <a:pt x="45894" y="217"/>
                  <a:pt x="41348" y="109"/>
                </a:cubicBezTo>
                <a:cubicBezTo>
                  <a:pt x="36694" y="0"/>
                  <a:pt x="32148" y="0"/>
                  <a:pt x="27602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9"/>
          <p:cNvSpPr/>
          <p:nvPr/>
        </p:nvSpPr>
        <p:spPr>
          <a:xfrm>
            <a:off x="4894829" y="4493658"/>
            <a:ext cx="1009110" cy="17704"/>
          </a:xfrm>
          <a:custGeom>
            <a:avLst/>
            <a:gdLst/>
            <a:ahLst/>
            <a:cxnLst/>
            <a:rect l="l" t="t" r="r" b="b"/>
            <a:pathLst>
              <a:path w="64295" h="1128" extrusionOk="0">
                <a:moveTo>
                  <a:pt x="32148" y="0"/>
                </a:moveTo>
                <a:cubicBezTo>
                  <a:pt x="26736" y="0"/>
                  <a:pt x="21432" y="0"/>
                  <a:pt x="16020" y="109"/>
                </a:cubicBezTo>
                <a:cubicBezTo>
                  <a:pt x="10716" y="217"/>
                  <a:pt x="5413" y="325"/>
                  <a:pt x="1" y="542"/>
                </a:cubicBezTo>
                <a:cubicBezTo>
                  <a:pt x="5304" y="758"/>
                  <a:pt x="10716" y="866"/>
                  <a:pt x="16020" y="975"/>
                </a:cubicBezTo>
                <a:cubicBezTo>
                  <a:pt x="19847" y="1051"/>
                  <a:pt x="23619" y="1128"/>
                  <a:pt x="27415" y="1128"/>
                </a:cubicBezTo>
                <a:cubicBezTo>
                  <a:pt x="28987" y="1128"/>
                  <a:pt x="30562" y="1114"/>
                  <a:pt x="32148" y="1083"/>
                </a:cubicBezTo>
                <a:cubicBezTo>
                  <a:pt x="37451" y="1083"/>
                  <a:pt x="42863" y="1083"/>
                  <a:pt x="48167" y="975"/>
                </a:cubicBezTo>
                <a:cubicBezTo>
                  <a:pt x="53579" y="866"/>
                  <a:pt x="58882" y="758"/>
                  <a:pt x="64294" y="542"/>
                </a:cubicBezTo>
                <a:cubicBezTo>
                  <a:pt x="58882" y="325"/>
                  <a:pt x="53579" y="217"/>
                  <a:pt x="48167" y="109"/>
                </a:cubicBezTo>
                <a:cubicBezTo>
                  <a:pt x="42863" y="0"/>
                  <a:pt x="37451" y="0"/>
                  <a:pt x="32148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9"/>
          <p:cNvSpPr/>
          <p:nvPr/>
        </p:nvSpPr>
        <p:spPr>
          <a:xfrm>
            <a:off x="3545841" y="4423997"/>
            <a:ext cx="1168791" cy="18708"/>
          </a:xfrm>
          <a:custGeom>
            <a:avLst/>
            <a:gdLst/>
            <a:ahLst/>
            <a:cxnLst/>
            <a:rect l="l" t="t" r="r" b="b"/>
            <a:pathLst>
              <a:path w="74469" h="1192" extrusionOk="0">
                <a:moveTo>
                  <a:pt x="37234" y="1"/>
                </a:moveTo>
                <a:cubicBezTo>
                  <a:pt x="34150" y="55"/>
                  <a:pt x="31038" y="55"/>
                  <a:pt x="27926" y="55"/>
                </a:cubicBezTo>
                <a:cubicBezTo>
                  <a:pt x="24814" y="55"/>
                  <a:pt x="21702" y="55"/>
                  <a:pt x="18617" y="109"/>
                </a:cubicBezTo>
                <a:cubicBezTo>
                  <a:pt x="12448" y="217"/>
                  <a:pt x="6170" y="325"/>
                  <a:pt x="0" y="542"/>
                </a:cubicBezTo>
                <a:cubicBezTo>
                  <a:pt x="6170" y="758"/>
                  <a:pt x="12448" y="866"/>
                  <a:pt x="18617" y="975"/>
                </a:cubicBezTo>
                <a:cubicBezTo>
                  <a:pt x="24787" y="1191"/>
                  <a:pt x="30957" y="1191"/>
                  <a:pt x="37234" y="1191"/>
                </a:cubicBezTo>
                <a:lnTo>
                  <a:pt x="55851" y="975"/>
                </a:lnTo>
                <a:cubicBezTo>
                  <a:pt x="62021" y="975"/>
                  <a:pt x="68191" y="866"/>
                  <a:pt x="74468" y="542"/>
                </a:cubicBezTo>
                <a:cubicBezTo>
                  <a:pt x="68191" y="325"/>
                  <a:pt x="62021" y="217"/>
                  <a:pt x="55851" y="109"/>
                </a:cubicBezTo>
                <a:lnTo>
                  <a:pt x="37234" y="1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9"/>
          <p:cNvSpPr/>
          <p:nvPr/>
        </p:nvSpPr>
        <p:spPr>
          <a:xfrm>
            <a:off x="4923711" y="4423997"/>
            <a:ext cx="655753" cy="18708"/>
          </a:xfrm>
          <a:custGeom>
            <a:avLst/>
            <a:gdLst/>
            <a:ahLst/>
            <a:cxnLst/>
            <a:rect l="l" t="t" r="r" b="b"/>
            <a:pathLst>
              <a:path w="41781" h="1192" extrusionOk="0">
                <a:moveTo>
                  <a:pt x="20891" y="1"/>
                </a:moveTo>
                <a:cubicBezTo>
                  <a:pt x="19159" y="55"/>
                  <a:pt x="17427" y="55"/>
                  <a:pt x="15695" y="55"/>
                </a:cubicBezTo>
                <a:cubicBezTo>
                  <a:pt x="13964" y="55"/>
                  <a:pt x="12232" y="55"/>
                  <a:pt x="10500" y="109"/>
                </a:cubicBezTo>
                <a:cubicBezTo>
                  <a:pt x="7036" y="217"/>
                  <a:pt x="3464" y="325"/>
                  <a:pt x="1" y="542"/>
                </a:cubicBezTo>
                <a:cubicBezTo>
                  <a:pt x="3464" y="758"/>
                  <a:pt x="7036" y="866"/>
                  <a:pt x="10500" y="975"/>
                </a:cubicBezTo>
                <a:cubicBezTo>
                  <a:pt x="13964" y="1191"/>
                  <a:pt x="17427" y="1191"/>
                  <a:pt x="20891" y="1191"/>
                </a:cubicBezTo>
                <a:cubicBezTo>
                  <a:pt x="24354" y="1083"/>
                  <a:pt x="27818" y="1083"/>
                  <a:pt x="31282" y="975"/>
                </a:cubicBezTo>
                <a:cubicBezTo>
                  <a:pt x="34745" y="975"/>
                  <a:pt x="38317" y="866"/>
                  <a:pt x="41781" y="542"/>
                </a:cubicBezTo>
                <a:cubicBezTo>
                  <a:pt x="38317" y="325"/>
                  <a:pt x="34745" y="217"/>
                  <a:pt x="31282" y="109"/>
                </a:cubicBezTo>
                <a:cubicBezTo>
                  <a:pt x="27818" y="1"/>
                  <a:pt x="24354" y="1"/>
                  <a:pt x="20891" y="1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9"/>
          <p:cNvSpPr/>
          <p:nvPr/>
        </p:nvSpPr>
        <p:spPr>
          <a:xfrm>
            <a:off x="3296091" y="4238810"/>
            <a:ext cx="2780950" cy="389048"/>
          </a:xfrm>
          <a:custGeom>
            <a:avLst/>
            <a:gdLst/>
            <a:ahLst/>
            <a:cxnLst/>
            <a:rect l="l" t="t" r="r" b="b"/>
            <a:pathLst>
              <a:path w="177187" h="24788" extrusionOk="0">
                <a:moveTo>
                  <a:pt x="11149" y="1"/>
                </a:moveTo>
                <a:cubicBezTo>
                  <a:pt x="4979" y="1"/>
                  <a:pt x="0" y="4222"/>
                  <a:pt x="0" y="9417"/>
                </a:cubicBezTo>
                <a:lnTo>
                  <a:pt x="0" y="15479"/>
                </a:lnTo>
                <a:cubicBezTo>
                  <a:pt x="0" y="20566"/>
                  <a:pt x="4979" y="24787"/>
                  <a:pt x="11149" y="24787"/>
                </a:cubicBezTo>
                <a:lnTo>
                  <a:pt x="177187" y="24787"/>
                </a:lnTo>
                <a:cubicBezTo>
                  <a:pt x="176862" y="23813"/>
                  <a:pt x="176537" y="22731"/>
                  <a:pt x="176321" y="21757"/>
                </a:cubicBezTo>
                <a:lnTo>
                  <a:pt x="15478" y="21757"/>
                </a:lnTo>
                <a:cubicBezTo>
                  <a:pt x="9309" y="21757"/>
                  <a:pt x="4222" y="18618"/>
                  <a:pt x="4222" y="14721"/>
                </a:cubicBezTo>
                <a:lnTo>
                  <a:pt x="4222" y="10175"/>
                </a:lnTo>
                <a:cubicBezTo>
                  <a:pt x="4222" y="6278"/>
                  <a:pt x="9309" y="3139"/>
                  <a:pt x="15478" y="3139"/>
                </a:cubicBezTo>
                <a:lnTo>
                  <a:pt x="176321" y="3139"/>
                </a:lnTo>
                <a:cubicBezTo>
                  <a:pt x="176537" y="2057"/>
                  <a:pt x="176862" y="1083"/>
                  <a:pt x="177187" y="1"/>
                </a:cubicBez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39"/>
          <p:cNvSpPr/>
          <p:nvPr/>
        </p:nvSpPr>
        <p:spPr>
          <a:xfrm>
            <a:off x="3144885" y="4155399"/>
            <a:ext cx="3013691" cy="557392"/>
          </a:xfrm>
          <a:custGeom>
            <a:avLst/>
            <a:gdLst/>
            <a:ahLst/>
            <a:cxnLst/>
            <a:rect l="l" t="t" r="r" b="b"/>
            <a:pathLst>
              <a:path w="192016" h="35514" extrusionOk="0">
                <a:moveTo>
                  <a:pt x="182087" y="1"/>
                </a:moveTo>
                <a:cubicBezTo>
                  <a:pt x="181897" y="1"/>
                  <a:pt x="181707" y="4"/>
                  <a:pt x="181516" y="11"/>
                </a:cubicBezTo>
                <a:lnTo>
                  <a:pt x="16236" y="11"/>
                </a:lnTo>
                <a:cubicBezTo>
                  <a:pt x="7360" y="11"/>
                  <a:pt x="0" y="6072"/>
                  <a:pt x="0" y="13541"/>
                </a:cubicBezTo>
                <a:lnTo>
                  <a:pt x="0" y="21983"/>
                </a:lnTo>
                <a:cubicBezTo>
                  <a:pt x="0" y="29452"/>
                  <a:pt x="7360" y="35513"/>
                  <a:pt x="16236" y="35513"/>
                </a:cubicBezTo>
                <a:lnTo>
                  <a:pt x="181516" y="35513"/>
                </a:lnTo>
                <a:cubicBezTo>
                  <a:pt x="184547" y="35513"/>
                  <a:pt x="187469" y="34864"/>
                  <a:pt x="190175" y="33457"/>
                </a:cubicBezTo>
                <a:cubicBezTo>
                  <a:pt x="192015" y="32482"/>
                  <a:pt x="191149" y="30101"/>
                  <a:pt x="188984" y="30101"/>
                </a:cubicBezTo>
                <a:lnTo>
                  <a:pt x="20782" y="30101"/>
                </a:lnTo>
                <a:cubicBezTo>
                  <a:pt x="14612" y="30101"/>
                  <a:pt x="9633" y="25988"/>
                  <a:pt x="9633" y="20793"/>
                </a:cubicBezTo>
                <a:lnTo>
                  <a:pt x="9633" y="14731"/>
                </a:lnTo>
                <a:cubicBezTo>
                  <a:pt x="9633" y="9536"/>
                  <a:pt x="14612" y="5315"/>
                  <a:pt x="20782" y="5315"/>
                </a:cubicBezTo>
                <a:lnTo>
                  <a:pt x="188984" y="5315"/>
                </a:lnTo>
                <a:cubicBezTo>
                  <a:pt x="191149" y="5315"/>
                  <a:pt x="192015" y="3042"/>
                  <a:pt x="190175" y="2067"/>
                </a:cubicBezTo>
                <a:cubicBezTo>
                  <a:pt x="187640" y="749"/>
                  <a:pt x="184914" y="1"/>
                  <a:pt x="18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39"/>
          <p:cNvSpPr/>
          <p:nvPr/>
        </p:nvSpPr>
        <p:spPr>
          <a:xfrm>
            <a:off x="3265498" y="4206538"/>
            <a:ext cx="2879499" cy="453586"/>
          </a:xfrm>
          <a:custGeom>
            <a:avLst/>
            <a:gdLst/>
            <a:ahLst/>
            <a:cxnLst/>
            <a:rect l="l" t="t" r="r" b="b"/>
            <a:pathLst>
              <a:path w="183466" h="28900" extrusionOk="0">
                <a:moveTo>
                  <a:pt x="16237" y="0"/>
                </a:moveTo>
                <a:cubicBezTo>
                  <a:pt x="7361" y="0"/>
                  <a:pt x="1" y="4979"/>
                  <a:pt x="1" y="11040"/>
                </a:cubicBezTo>
                <a:lnTo>
                  <a:pt x="1" y="17968"/>
                </a:lnTo>
                <a:cubicBezTo>
                  <a:pt x="1" y="24029"/>
                  <a:pt x="7361" y="28900"/>
                  <a:pt x="16237" y="28900"/>
                </a:cubicBezTo>
                <a:lnTo>
                  <a:pt x="183465" y="28900"/>
                </a:lnTo>
                <a:cubicBezTo>
                  <a:pt x="183465" y="27770"/>
                  <a:pt x="182588" y="26835"/>
                  <a:pt x="181481" y="26835"/>
                </a:cubicBezTo>
                <a:cubicBezTo>
                  <a:pt x="181421" y="26835"/>
                  <a:pt x="181361" y="26838"/>
                  <a:pt x="181300" y="26843"/>
                </a:cubicBezTo>
                <a:lnTo>
                  <a:pt x="13098" y="26843"/>
                </a:lnTo>
                <a:cubicBezTo>
                  <a:pt x="6928" y="26843"/>
                  <a:pt x="1949" y="22730"/>
                  <a:pt x="1949" y="17535"/>
                </a:cubicBezTo>
                <a:lnTo>
                  <a:pt x="1949" y="11473"/>
                </a:lnTo>
                <a:cubicBezTo>
                  <a:pt x="1949" y="6278"/>
                  <a:pt x="6928" y="2057"/>
                  <a:pt x="13098" y="2057"/>
                </a:cubicBezTo>
                <a:lnTo>
                  <a:pt x="181300" y="2057"/>
                </a:lnTo>
                <a:cubicBezTo>
                  <a:pt x="181413" y="2077"/>
                  <a:pt x="181524" y="2087"/>
                  <a:pt x="181632" y="2087"/>
                </a:cubicBezTo>
                <a:cubicBezTo>
                  <a:pt x="182667" y="2087"/>
                  <a:pt x="183465" y="1186"/>
                  <a:pt x="183465" y="108"/>
                </a:cubicBezTo>
                <a:cubicBezTo>
                  <a:pt x="182816" y="108"/>
                  <a:pt x="182166" y="0"/>
                  <a:pt x="181517" y="0"/>
                </a:cubicBezTo>
                <a:close/>
              </a:path>
            </a:pathLst>
          </a:custGeom>
          <a:solidFill>
            <a:srgbClr val="48C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70B4C4E-C301-4D13-B63B-A797594E3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356" y="1048431"/>
            <a:ext cx="2190367" cy="18992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9433E5-151F-4C02-8044-4E99FD378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48" y="2197124"/>
            <a:ext cx="2242514" cy="20197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0" name="Google Shape;1692;p41">
            <a:extLst>
              <a:ext uri="{FF2B5EF4-FFF2-40B4-BE49-F238E27FC236}">
                <a16:creationId xmlns:a16="http://schemas.microsoft.com/office/drawing/2014/main" id="{37E8D16A-FF9B-4291-9045-8B9D73BEB148}"/>
              </a:ext>
            </a:extLst>
          </p:cNvPr>
          <p:cNvSpPr/>
          <p:nvPr/>
        </p:nvSpPr>
        <p:spPr>
          <a:xfrm>
            <a:off x="8528316" y="2021498"/>
            <a:ext cx="187472" cy="226426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692;p41">
            <a:extLst>
              <a:ext uri="{FF2B5EF4-FFF2-40B4-BE49-F238E27FC236}">
                <a16:creationId xmlns:a16="http://schemas.microsoft.com/office/drawing/2014/main" id="{80C91443-45D6-41B9-A627-7B5FAF72F978}"/>
              </a:ext>
            </a:extLst>
          </p:cNvPr>
          <p:cNvSpPr/>
          <p:nvPr/>
        </p:nvSpPr>
        <p:spPr>
          <a:xfrm>
            <a:off x="2422192" y="3598071"/>
            <a:ext cx="180000" cy="1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692;p41">
            <a:extLst>
              <a:ext uri="{FF2B5EF4-FFF2-40B4-BE49-F238E27FC236}">
                <a16:creationId xmlns:a16="http://schemas.microsoft.com/office/drawing/2014/main" id="{0E4418E2-9172-4B5E-AFFF-92AFCF690CE4}"/>
              </a:ext>
            </a:extLst>
          </p:cNvPr>
          <p:cNvSpPr/>
          <p:nvPr/>
        </p:nvSpPr>
        <p:spPr>
          <a:xfrm>
            <a:off x="2422192" y="3920742"/>
            <a:ext cx="180000" cy="1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491;p23">
            <a:extLst>
              <a:ext uri="{FF2B5EF4-FFF2-40B4-BE49-F238E27FC236}">
                <a16:creationId xmlns:a16="http://schemas.microsoft.com/office/drawing/2014/main" id="{D9DBACD3-6FF8-4416-98E8-0B3BC3B195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1196" y="571767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DF50FC7-AA81-4FFF-99DE-EFEDB78572D1}"/>
              </a:ext>
            </a:extLst>
          </p:cNvPr>
          <p:cNvSpPr txBox="1"/>
          <p:nvPr/>
        </p:nvSpPr>
        <p:spPr>
          <a:xfrm>
            <a:off x="4311850" y="1202144"/>
            <a:ext cx="276533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ar-SA" sz="4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شكراً</a:t>
            </a:r>
            <a:endParaRPr lang="ar-SA" sz="2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rtl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ar-SA" sz="28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كفارة المجلس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A80709C-B547-45DE-8D08-AA16C49EBA34}"/>
              </a:ext>
            </a:extLst>
          </p:cNvPr>
          <p:cNvSpPr txBox="1"/>
          <p:nvPr/>
        </p:nvSpPr>
        <p:spPr>
          <a:xfrm>
            <a:off x="3778046" y="2509610"/>
            <a:ext cx="4807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سبحانك اللهم وبحمدك، أشهد</a:t>
            </a:r>
          </a:p>
          <a:p>
            <a:pPr algn="ctr" rtl="1"/>
            <a:r>
              <a:rPr lang="ar-SA" sz="2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أن لا إله إلا أنت أستغفرك وأتوب إليك</a:t>
            </a:r>
          </a:p>
        </p:txBody>
      </p:sp>
      <p:grpSp>
        <p:nvGrpSpPr>
          <p:cNvPr id="58" name="Google Shape;1720;p42">
            <a:extLst>
              <a:ext uri="{FF2B5EF4-FFF2-40B4-BE49-F238E27FC236}">
                <a16:creationId xmlns:a16="http://schemas.microsoft.com/office/drawing/2014/main" id="{609BB430-B91B-44E1-B411-4B688E91245C}"/>
              </a:ext>
            </a:extLst>
          </p:cNvPr>
          <p:cNvGrpSpPr/>
          <p:nvPr/>
        </p:nvGrpSpPr>
        <p:grpSpPr>
          <a:xfrm>
            <a:off x="199301" y="1345477"/>
            <a:ext cx="3953382" cy="3159261"/>
            <a:chOff x="457209" y="1572876"/>
            <a:chExt cx="3953382" cy="3159261"/>
          </a:xfrm>
        </p:grpSpPr>
        <p:sp>
          <p:nvSpPr>
            <p:cNvPr id="59" name="Google Shape;1721;p42">
              <a:extLst>
                <a:ext uri="{FF2B5EF4-FFF2-40B4-BE49-F238E27FC236}">
                  <a16:creationId xmlns:a16="http://schemas.microsoft.com/office/drawing/2014/main" id="{BD7DC0FB-E667-4FA5-B120-23D359E698BA}"/>
                </a:ext>
              </a:extLst>
            </p:cNvPr>
            <p:cNvSpPr/>
            <p:nvPr/>
          </p:nvSpPr>
          <p:spPr>
            <a:xfrm>
              <a:off x="457209" y="4514815"/>
              <a:ext cx="3953382" cy="217322"/>
            </a:xfrm>
            <a:custGeom>
              <a:avLst/>
              <a:gdLst/>
              <a:ahLst/>
              <a:cxnLst/>
              <a:rect l="l" t="t" r="r" b="b"/>
              <a:pathLst>
                <a:path w="259536" h="14267" extrusionOk="0">
                  <a:moveTo>
                    <a:pt x="259536" y="7134"/>
                  </a:moveTo>
                  <a:cubicBezTo>
                    <a:pt x="259536" y="11065"/>
                    <a:pt x="201406" y="14267"/>
                    <a:pt x="129740" y="14267"/>
                  </a:cubicBezTo>
                  <a:cubicBezTo>
                    <a:pt x="58074" y="14267"/>
                    <a:pt x="0" y="11065"/>
                    <a:pt x="0" y="7134"/>
                  </a:cubicBezTo>
                  <a:cubicBezTo>
                    <a:pt x="0" y="3202"/>
                    <a:pt x="58074" y="1"/>
                    <a:pt x="129740" y="1"/>
                  </a:cubicBezTo>
                  <a:cubicBezTo>
                    <a:pt x="201406" y="1"/>
                    <a:pt x="259536" y="3202"/>
                    <a:pt x="259536" y="7134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22;p42">
              <a:extLst>
                <a:ext uri="{FF2B5EF4-FFF2-40B4-BE49-F238E27FC236}">
                  <a16:creationId xmlns:a16="http://schemas.microsoft.com/office/drawing/2014/main" id="{3E4F2058-61B8-403A-A0D5-436DCA41BFE0}"/>
                </a:ext>
              </a:extLst>
            </p:cNvPr>
            <p:cNvSpPr/>
            <p:nvPr/>
          </p:nvSpPr>
          <p:spPr>
            <a:xfrm>
              <a:off x="1105644" y="3907445"/>
              <a:ext cx="2376666" cy="669027"/>
            </a:xfrm>
            <a:custGeom>
              <a:avLst/>
              <a:gdLst/>
              <a:ahLst/>
              <a:cxnLst/>
              <a:rect l="l" t="t" r="r" b="b"/>
              <a:pathLst>
                <a:path w="156026" h="43921" extrusionOk="0">
                  <a:moveTo>
                    <a:pt x="156025" y="0"/>
                  </a:moveTo>
                  <a:lnTo>
                    <a:pt x="8594" y="0"/>
                  </a:lnTo>
                  <a:cubicBezTo>
                    <a:pt x="3820" y="0"/>
                    <a:pt x="1" y="9829"/>
                    <a:pt x="1" y="21960"/>
                  </a:cubicBezTo>
                  <a:cubicBezTo>
                    <a:pt x="1" y="34092"/>
                    <a:pt x="3820" y="43921"/>
                    <a:pt x="8594" y="43921"/>
                  </a:cubicBezTo>
                  <a:lnTo>
                    <a:pt x="156025" y="43921"/>
                  </a:lnTo>
                  <a:cubicBezTo>
                    <a:pt x="156025" y="43921"/>
                    <a:pt x="146421" y="25555"/>
                    <a:pt x="15602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23;p42">
              <a:extLst>
                <a:ext uri="{FF2B5EF4-FFF2-40B4-BE49-F238E27FC236}">
                  <a16:creationId xmlns:a16="http://schemas.microsoft.com/office/drawing/2014/main" id="{8803D9F5-2FEB-4CEE-83E1-AB8988A006E6}"/>
                </a:ext>
              </a:extLst>
            </p:cNvPr>
            <p:cNvSpPr/>
            <p:nvPr/>
          </p:nvSpPr>
          <p:spPr>
            <a:xfrm>
              <a:off x="1665979" y="4445527"/>
              <a:ext cx="1776079" cy="16268"/>
            </a:xfrm>
            <a:custGeom>
              <a:avLst/>
              <a:gdLst/>
              <a:ahLst/>
              <a:cxnLst/>
              <a:rect l="l" t="t" r="r" b="b"/>
              <a:pathLst>
                <a:path w="116598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116598" y="1068"/>
                  </a:lnTo>
                  <a:cubicBezTo>
                    <a:pt x="116541" y="731"/>
                    <a:pt x="116429" y="338"/>
                    <a:pt x="11631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24;p42">
              <a:extLst>
                <a:ext uri="{FF2B5EF4-FFF2-40B4-BE49-F238E27FC236}">
                  <a16:creationId xmlns:a16="http://schemas.microsoft.com/office/drawing/2014/main" id="{DE045124-B7F0-4EE6-8F11-D6B55D7F6311}"/>
                </a:ext>
              </a:extLst>
            </p:cNvPr>
            <p:cNvSpPr/>
            <p:nvPr/>
          </p:nvSpPr>
          <p:spPr>
            <a:xfrm>
              <a:off x="1118484" y="4390785"/>
              <a:ext cx="1788052" cy="16268"/>
            </a:xfrm>
            <a:custGeom>
              <a:avLst/>
              <a:gdLst/>
              <a:ahLst/>
              <a:cxnLst/>
              <a:rect l="l" t="t" r="r" b="b"/>
              <a:pathLst>
                <a:path w="117384" h="1068" extrusionOk="0">
                  <a:moveTo>
                    <a:pt x="0" y="0"/>
                  </a:moveTo>
                  <a:cubicBezTo>
                    <a:pt x="112" y="337"/>
                    <a:pt x="169" y="730"/>
                    <a:pt x="225" y="1067"/>
                  </a:cubicBezTo>
                  <a:lnTo>
                    <a:pt x="117384" y="1067"/>
                  </a:lnTo>
                  <a:lnTo>
                    <a:pt x="117384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5;p42">
              <a:extLst>
                <a:ext uri="{FF2B5EF4-FFF2-40B4-BE49-F238E27FC236}">
                  <a16:creationId xmlns:a16="http://schemas.microsoft.com/office/drawing/2014/main" id="{12DC0947-342D-4248-88B4-06E614C6C412}"/>
                </a:ext>
              </a:extLst>
            </p:cNvPr>
            <p:cNvSpPr/>
            <p:nvPr/>
          </p:nvSpPr>
          <p:spPr>
            <a:xfrm>
              <a:off x="1446128" y="4322335"/>
              <a:ext cx="1975412" cy="16284"/>
            </a:xfrm>
            <a:custGeom>
              <a:avLst/>
              <a:gdLst/>
              <a:ahLst/>
              <a:cxnLst/>
              <a:rect l="l" t="t" r="r" b="b"/>
              <a:pathLst>
                <a:path w="129684" h="1069" extrusionOk="0">
                  <a:moveTo>
                    <a:pt x="0" y="1"/>
                  </a:moveTo>
                  <a:lnTo>
                    <a:pt x="0" y="1068"/>
                  </a:lnTo>
                  <a:lnTo>
                    <a:pt x="129684" y="1068"/>
                  </a:lnTo>
                  <a:cubicBezTo>
                    <a:pt x="129627" y="731"/>
                    <a:pt x="129571" y="394"/>
                    <a:pt x="129571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26;p42">
              <a:extLst>
                <a:ext uri="{FF2B5EF4-FFF2-40B4-BE49-F238E27FC236}">
                  <a16:creationId xmlns:a16="http://schemas.microsoft.com/office/drawing/2014/main" id="{24207353-34FF-4624-B491-2E0C1D7EB6B7}"/>
                </a:ext>
              </a:extLst>
            </p:cNvPr>
            <p:cNvSpPr/>
            <p:nvPr/>
          </p:nvSpPr>
          <p:spPr>
            <a:xfrm>
              <a:off x="2293882" y="4083673"/>
              <a:ext cx="1138721" cy="16268"/>
            </a:xfrm>
            <a:custGeom>
              <a:avLst/>
              <a:gdLst/>
              <a:ahLst/>
              <a:cxnLst/>
              <a:rect l="l" t="t" r="r" b="b"/>
              <a:pathLst>
                <a:path w="74756" h="1068" extrusionOk="0">
                  <a:moveTo>
                    <a:pt x="1" y="0"/>
                  </a:moveTo>
                  <a:lnTo>
                    <a:pt x="1" y="1067"/>
                  </a:lnTo>
                  <a:lnTo>
                    <a:pt x="74587" y="1067"/>
                  </a:lnTo>
                  <a:cubicBezTo>
                    <a:pt x="74643" y="730"/>
                    <a:pt x="74700" y="337"/>
                    <a:pt x="74756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27;p42">
              <a:extLst>
                <a:ext uri="{FF2B5EF4-FFF2-40B4-BE49-F238E27FC236}">
                  <a16:creationId xmlns:a16="http://schemas.microsoft.com/office/drawing/2014/main" id="{E5ADC33A-37B7-43BE-BC66-955092681D6E}"/>
                </a:ext>
              </a:extLst>
            </p:cNvPr>
            <p:cNvSpPr/>
            <p:nvPr/>
          </p:nvSpPr>
          <p:spPr>
            <a:xfrm>
              <a:off x="2116801" y="4027210"/>
              <a:ext cx="1328655" cy="16268"/>
            </a:xfrm>
            <a:custGeom>
              <a:avLst/>
              <a:gdLst/>
              <a:ahLst/>
              <a:cxnLst/>
              <a:rect l="l" t="t" r="r" b="b"/>
              <a:pathLst>
                <a:path w="87225" h="1068" extrusionOk="0">
                  <a:moveTo>
                    <a:pt x="1" y="0"/>
                  </a:moveTo>
                  <a:lnTo>
                    <a:pt x="1" y="1067"/>
                  </a:lnTo>
                  <a:lnTo>
                    <a:pt x="86943" y="1067"/>
                  </a:lnTo>
                  <a:cubicBezTo>
                    <a:pt x="87056" y="674"/>
                    <a:pt x="87112" y="337"/>
                    <a:pt x="87224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28;p42">
              <a:extLst>
                <a:ext uri="{FF2B5EF4-FFF2-40B4-BE49-F238E27FC236}">
                  <a16:creationId xmlns:a16="http://schemas.microsoft.com/office/drawing/2014/main" id="{CC8EB069-1C22-45FF-87C3-6A557F7ECE3F}"/>
                </a:ext>
              </a:extLst>
            </p:cNvPr>
            <p:cNvSpPr/>
            <p:nvPr/>
          </p:nvSpPr>
          <p:spPr>
            <a:xfrm>
              <a:off x="1967959" y="4258180"/>
              <a:ext cx="1449266" cy="16268"/>
            </a:xfrm>
            <a:custGeom>
              <a:avLst/>
              <a:gdLst/>
              <a:ahLst/>
              <a:cxnLst/>
              <a:rect l="l" t="t" r="r" b="b"/>
              <a:pathLst>
                <a:path w="95143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95143" y="1068"/>
                  </a:lnTo>
                  <a:cubicBezTo>
                    <a:pt x="95143" y="731"/>
                    <a:pt x="95143" y="394"/>
                    <a:pt x="9514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29;p42">
              <a:extLst>
                <a:ext uri="{FF2B5EF4-FFF2-40B4-BE49-F238E27FC236}">
                  <a16:creationId xmlns:a16="http://schemas.microsoft.com/office/drawing/2014/main" id="{F1C1D7A1-2A28-4A5C-B7EA-06D2A606D653}"/>
                </a:ext>
              </a:extLst>
            </p:cNvPr>
            <p:cNvSpPr/>
            <p:nvPr/>
          </p:nvSpPr>
          <p:spPr>
            <a:xfrm>
              <a:off x="1807129" y="4083673"/>
              <a:ext cx="449161" cy="16268"/>
            </a:xfrm>
            <a:custGeom>
              <a:avLst/>
              <a:gdLst/>
              <a:ahLst/>
              <a:cxnLst/>
              <a:rect l="l" t="t" r="r" b="b"/>
              <a:pathLst>
                <a:path w="29487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29487" y="1067"/>
                  </a:lnTo>
                  <a:lnTo>
                    <a:pt x="29487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30;p42">
              <a:extLst>
                <a:ext uri="{FF2B5EF4-FFF2-40B4-BE49-F238E27FC236}">
                  <a16:creationId xmlns:a16="http://schemas.microsoft.com/office/drawing/2014/main" id="{81E7F526-5FD5-4BAB-91F2-594E26E5857A}"/>
                </a:ext>
              </a:extLst>
            </p:cNvPr>
            <p:cNvSpPr/>
            <p:nvPr/>
          </p:nvSpPr>
          <p:spPr>
            <a:xfrm>
              <a:off x="1181786" y="4186318"/>
              <a:ext cx="449161" cy="15415"/>
            </a:xfrm>
            <a:custGeom>
              <a:avLst/>
              <a:gdLst/>
              <a:ahLst/>
              <a:cxnLst/>
              <a:rect l="l" t="t" r="r" b="b"/>
              <a:pathLst>
                <a:path w="29487" h="1012" extrusionOk="0">
                  <a:moveTo>
                    <a:pt x="0" y="1"/>
                  </a:moveTo>
                  <a:lnTo>
                    <a:pt x="0" y="1012"/>
                  </a:lnTo>
                  <a:lnTo>
                    <a:pt x="29487" y="1012"/>
                  </a:lnTo>
                  <a:lnTo>
                    <a:pt x="2948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31;p42">
              <a:extLst>
                <a:ext uri="{FF2B5EF4-FFF2-40B4-BE49-F238E27FC236}">
                  <a16:creationId xmlns:a16="http://schemas.microsoft.com/office/drawing/2014/main" id="{D44CB75C-2F0A-4961-8169-CB93997F8A73}"/>
                </a:ext>
              </a:extLst>
            </p:cNvPr>
            <p:cNvSpPr/>
            <p:nvPr/>
          </p:nvSpPr>
          <p:spPr>
            <a:xfrm>
              <a:off x="1701057" y="4186318"/>
              <a:ext cx="449161" cy="15415"/>
            </a:xfrm>
            <a:custGeom>
              <a:avLst/>
              <a:gdLst/>
              <a:ahLst/>
              <a:cxnLst/>
              <a:rect l="l" t="t" r="r" b="b"/>
              <a:pathLst>
                <a:path w="29487" h="1012" extrusionOk="0">
                  <a:moveTo>
                    <a:pt x="0" y="1"/>
                  </a:moveTo>
                  <a:lnTo>
                    <a:pt x="0" y="1012"/>
                  </a:lnTo>
                  <a:lnTo>
                    <a:pt x="29486" y="1012"/>
                  </a:lnTo>
                  <a:lnTo>
                    <a:pt x="2948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32;p42">
              <a:extLst>
                <a:ext uri="{FF2B5EF4-FFF2-40B4-BE49-F238E27FC236}">
                  <a16:creationId xmlns:a16="http://schemas.microsoft.com/office/drawing/2014/main" id="{80611684-03F8-4756-8FF6-AC24FF7A8993}"/>
                </a:ext>
              </a:extLst>
            </p:cNvPr>
            <p:cNvSpPr/>
            <p:nvPr/>
          </p:nvSpPr>
          <p:spPr>
            <a:xfrm>
              <a:off x="3050978" y="4186318"/>
              <a:ext cx="368748" cy="16268"/>
            </a:xfrm>
            <a:custGeom>
              <a:avLst/>
              <a:gdLst/>
              <a:ahLst/>
              <a:cxnLst/>
              <a:rect l="l" t="t" r="r" b="b"/>
              <a:pathLst>
                <a:path w="24208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24151" y="1068"/>
                  </a:lnTo>
                  <a:cubicBezTo>
                    <a:pt x="24151" y="675"/>
                    <a:pt x="24151" y="338"/>
                    <a:pt x="2420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33;p42">
              <a:extLst>
                <a:ext uri="{FF2B5EF4-FFF2-40B4-BE49-F238E27FC236}">
                  <a16:creationId xmlns:a16="http://schemas.microsoft.com/office/drawing/2014/main" id="{B8D3E9AB-6ACB-4556-A9FB-289FD98C797D}"/>
                </a:ext>
              </a:extLst>
            </p:cNvPr>
            <p:cNvSpPr/>
            <p:nvPr/>
          </p:nvSpPr>
          <p:spPr>
            <a:xfrm>
              <a:off x="1131309" y="4027210"/>
              <a:ext cx="336242" cy="16268"/>
            </a:xfrm>
            <a:custGeom>
              <a:avLst/>
              <a:gdLst/>
              <a:ahLst/>
              <a:cxnLst/>
              <a:rect l="l" t="t" r="r" b="b"/>
              <a:pathLst>
                <a:path w="22074" h="1068" extrusionOk="0">
                  <a:moveTo>
                    <a:pt x="281" y="0"/>
                  </a:moveTo>
                  <a:cubicBezTo>
                    <a:pt x="169" y="337"/>
                    <a:pt x="57" y="674"/>
                    <a:pt x="1" y="1067"/>
                  </a:cubicBezTo>
                  <a:lnTo>
                    <a:pt x="22073" y="1067"/>
                  </a:lnTo>
                  <a:lnTo>
                    <a:pt x="22073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34;p42">
              <a:extLst>
                <a:ext uri="{FF2B5EF4-FFF2-40B4-BE49-F238E27FC236}">
                  <a16:creationId xmlns:a16="http://schemas.microsoft.com/office/drawing/2014/main" id="{172E8E4C-55CA-4C0B-AB8E-58636D08A02F}"/>
                </a:ext>
              </a:extLst>
            </p:cNvPr>
            <p:cNvSpPr/>
            <p:nvPr/>
          </p:nvSpPr>
          <p:spPr>
            <a:xfrm>
              <a:off x="1518843" y="4027210"/>
              <a:ext cx="129187" cy="15415"/>
            </a:xfrm>
            <a:custGeom>
              <a:avLst/>
              <a:gdLst/>
              <a:ahLst/>
              <a:cxnLst/>
              <a:rect l="l" t="t" r="r" b="b"/>
              <a:pathLst>
                <a:path w="8481" h="1012" extrusionOk="0">
                  <a:moveTo>
                    <a:pt x="0" y="0"/>
                  </a:moveTo>
                  <a:lnTo>
                    <a:pt x="0" y="1011"/>
                  </a:lnTo>
                  <a:lnTo>
                    <a:pt x="8481" y="1011"/>
                  </a:lnTo>
                  <a:lnTo>
                    <a:pt x="848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35;p42">
              <a:extLst>
                <a:ext uri="{FF2B5EF4-FFF2-40B4-BE49-F238E27FC236}">
                  <a16:creationId xmlns:a16="http://schemas.microsoft.com/office/drawing/2014/main" id="{876B1F1A-AA37-4E0F-BB25-D2E1AB5A1830}"/>
                </a:ext>
              </a:extLst>
            </p:cNvPr>
            <p:cNvSpPr/>
            <p:nvPr/>
          </p:nvSpPr>
          <p:spPr>
            <a:xfrm>
              <a:off x="2967997" y="4390785"/>
              <a:ext cx="128349" cy="16268"/>
            </a:xfrm>
            <a:custGeom>
              <a:avLst/>
              <a:gdLst/>
              <a:ahLst/>
              <a:cxnLst/>
              <a:rect l="l" t="t" r="r" b="b"/>
              <a:pathLst>
                <a:path w="8426" h="1068" extrusionOk="0">
                  <a:moveTo>
                    <a:pt x="1" y="0"/>
                  </a:moveTo>
                  <a:lnTo>
                    <a:pt x="1" y="1067"/>
                  </a:lnTo>
                  <a:lnTo>
                    <a:pt x="8425" y="1067"/>
                  </a:lnTo>
                  <a:lnTo>
                    <a:pt x="8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36;p42">
              <a:extLst>
                <a:ext uri="{FF2B5EF4-FFF2-40B4-BE49-F238E27FC236}">
                  <a16:creationId xmlns:a16="http://schemas.microsoft.com/office/drawing/2014/main" id="{2F49417D-2C80-43E7-9062-3EA99F56CB4C}"/>
                </a:ext>
              </a:extLst>
            </p:cNvPr>
            <p:cNvSpPr/>
            <p:nvPr/>
          </p:nvSpPr>
          <p:spPr>
            <a:xfrm>
              <a:off x="1454673" y="4445527"/>
              <a:ext cx="129202" cy="16268"/>
            </a:xfrm>
            <a:custGeom>
              <a:avLst/>
              <a:gdLst/>
              <a:ahLst/>
              <a:cxnLst/>
              <a:rect l="l" t="t" r="r" b="b"/>
              <a:pathLst>
                <a:path w="8482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8482" y="1068"/>
                  </a:lnTo>
                  <a:lnTo>
                    <a:pt x="848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37;p42">
              <a:extLst>
                <a:ext uri="{FF2B5EF4-FFF2-40B4-BE49-F238E27FC236}">
                  <a16:creationId xmlns:a16="http://schemas.microsoft.com/office/drawing/2014/main" id="{7EB41126-D5E3-419C-A2FD-40907237F6B8}"/>
                </a:ext>
              </a:extLst>
            </p:cNvPr>
            <p:cNvSpPr/>
            <p:nvPr/>
          </p:nvSpPr>
          <p:spPr>
            <a:xfrm>
              <a:off x="2703654" y="4186318"/>
              <a:ext cx="129202" cy="15415"/>
            </a:xfrm>
            <a:custGeom>
              <a:avLst/>
              <a:gdLst/>
              <a:ahLst/>
              <a:cxnLst/>
              <a:rect l="l" t="t" r="r" b="b"/>
              <a:pathLst>
                <a:path w="8482" h="1012" extrusionOk="0">
                  <a:moveTo>
                    <a:pt x="1" y="1"/>
                  </a:moveTo>
                  <a:lnTo>
                    <a:pt x="1" y="1012"/>
                  </a:lnTo>
                  <a:lnTo>
                    <a:pt x="8482" y="1012"/>
                  </a:lnTo>
                  <a:lnTo>
                    <a:pt x="848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38;p42">
              <a:extLst>
                <a:ext uri="{FF2B5EF4-FFF2-40B4-BE49-F238E27FC236}">
                  <a16:creationId xmlns:a16="http://schemas.microsoft.com/office/drawing/2014/main" id="{53240E2A-2B83-4B8D-9BF9-BACE449A047E}"/>
                </a:ext>
              </a:extLst>
            </p:cNvPr>
            <p:cNvSpPr/>
            <p:nvPr/>
          </p:nvSpPr>
          <p:spPr>
            <a:xfrm>
              <a:off x="1104791" y="3922844"/>
              <a:ext cx="137747" cy="638227"/>
            </a:xfrm>
            <a:custGeom>
              <a:avLst/>
              <a:gdLst/>
              <a:ahLst/>
              <a:cxnLst/>
              <a:rect l="l" t="t" r="r" b="b"/>
              <a:pathLst>
                <a:path w="9043" h="41899" extrusionOk="0">
                  <a:moveTo>
                    <a:pt x="6066" y="0"/>
                  </a:moveTo>
                  <a:cubicBezTo>
                    <a:pt x="2528" y="2808"/>
                    <a:pt x="0" y="11121"/>
                    <a:pt x="0" y="20949"/>
                  </a:cubicBezTo>
                  <a:cubicBezTo>
                    <a:pt x="0" y="30778"/>
                    <a:pt x="2528" y="39147"/>
                    <a:pt x="6066" y="41899"/>
                  </a:cubicBezTo>
                  <a:cubicBezTo>
                    <a:pt x="7863" y="36788"/>
                    <a:pt x="9043" y="29262"/>
                    <a:pt x="9043" y="20949"/>
                  </a:cubicBezTo>
                  <a:cubicBezTo>
                    <a:pt x="9043" y="12637"/>
                    <a:pt x="7863" y="5167"/>
                    <a:pt x="606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9;p42">
              <a:extLst>
                <a:ext uri="{FF2B5EF4-FFF2-40B4-BE49-F238E27FC236}">
                  <a16:creationId xmlns:a16="http://schemas.microsoft.com/office/drawing/2014/main" id="{2645764B-AADA-4B75-8C63-63CFB421BC81}"/>
                </a:ext>
              </a:extLst>
            </p:cNvPr>
            <p:cNvSpPr/>
            <p:nvPr/>
          </p:nvSpPr>
          <p:spPr>
            <a:xfrm>
              <a:off x="1063727" y="3861248"/>
              <a:ext cx="2473331" cy="763148"/>
            </a:xfrm>
            <a:custGeom>
              <a:avLst/>
              <a:gdLst/>
              <a:ahLst/>
              <a:cxnLst/>
              <a:rect l="l" t="t" r="r" b="b"/>
              <a:pathLst>
                <a:path w="162372" h="50100" extrusionOk="0">
                  <a:moveTo>
                    <a:pt x="158777" y="50043"/>
                  </a:moveTo>
                  <a:lnTo>
                    <a:pt x="11346" y="50043"/>
                  </a:lnTo>
                  <a:cubicBezTo>
                    <a:pt x="4887" y="50043"/>
                    <a:pt x="1" y="39259"/>
                    <a:pt x="1" y="24993"/>
                  </a:cubicBezTo>
                  <a:cubicBezTo>
                    <a:pt x="1" y="10728"/>
                    <a:pt x="4887" y="0"/>
                    <a:pt x="11290" y="0"/>
                  </a:cubicBezTo>
                  <a:lnTo>
                    <a:pt x="158721" y="0"/>
                  </a:lnTo>
                  <a:cubicBezTo>
                    <a:pt x="162372" y="450"/>
                    <a:pt x="162372" y="5673"/>
                    <a:pt x="158721" y="6178"/>
                  </a:cubicBezTo>
                  <a:lnTo>
                    <a:pt x="11290" y="6178"/>
                  </a:lnTo>
                  <a:cubicBezTo>
                    <a:pt x="9324" y="6178"/>
                    <a:pt x="5449" y="12806"/>
                    <a:pt x="5449" y="25050"/>
                  </a:cubicBezTo>
                  <a:cubicBezTo>
                    <a:pt x="5449" y="37237"/>
                    <a:pt x="9324" y="43921"/>
                    <a:pt x="11290" y="43921"/>
                  </a:cubicBezTo>
                  <a:lnTo>
                    <a:pt x="158721" y="43921"/>
                  </a:lnTo>
                  <a:cubicBezTo>
                    <a:pt x="162372" y="44370"/>
                    <a:pt x="162372" y="49594"/>
                    <a:pt x="158721" y="500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0;p42">
              <a:extLst>
                <a:ext uri="{FF2B5EF4-FFF2-40B4-BE49-F238E27FC236}">
                  <a16:creationId xmlns:a16="http://schemas.microsoft.com/office/drawing/2014/main" id="{0AC04859-8B4B-4D23-8678-2CE9EDB7A21A}"/>
                </a:ext>
              </a:extLst>
            </p:cNvPr>
            <p:cNvSpPr/>
            <p:nvPr/>
          </p:nvSpPr>
          <p:spPr>
            <a:xfrm>
              <a:off x="1303257" y="3145218"/>
              <a:ext cx="2376666" cy="668174"/>
            </a:xfrm>
            <a:custGeom>
              <a:avLst/>
              <a:gdLst/>
              <a:ahLst/>
              <a:cxnLst/>
              <a:rect l="l" t="t" r="r" b="b"/>
              <a:pathLst>
                <a:path w="156026" h="43865" extrusionOk="0">
                  <a:moveTo>
                    <a:pt x="156025" y="0"/>
                  </a:moveTo>
                  <a:lnTo>
                    <a:pt x="8594" y="0"/>
                  </a:lnTo>
                  <a:cubicBezTo>
                    <a:pt x="3876" y="0"/>
                    <a:pt x="1" y="9829"/>
                    <a:pt x="1" y="21905"/>
                  </a:cubicBezTo>
                  <a:cubicBezTo>
                    <a:pt x="1" y="34036"/>
                    <a:pt x="3876" y="43865"/>
                    <a:pt x="8594" y="43865"/>
                  </a:cubicBezTo>
                  <a:lnTo>
                    <a:pt x="156025" y="43865"/>
                  </a:lnTo>
                  <a:cubicBezTo>
                    <a:pt x="156025" y="43865"/>
                    <a:pt x="146477" y="25555"/>
                    <a:pt x="15602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41;p42">
              <a:extLst>
                <a:ext uri="{FF2B5EF4-FFF2-40B4-BE49-F238E27FC236}">
                  <a16:creationId xmlns:a16="http://schemas.microsoft.com/office/drawing/2014/main" id="{947797C7-DB78-4844-B2B8-F01407FD8B10}"/>
                </a:ext>
              </a:extLst>
            </p:cNvPr>
            <p:cNvSpPr/>
            <p:nvPr/>
          </p:nvSpPr>
          <p:spPr>
            <a:xfrm>
              <a:off x="1863592" y="3682446"/>
              <a:ext cx="1776932" cy="16268"/>
            </a:xfrm>
            <a:custGeom>
              <a:avLst/>
              <a:gdLst/>
              <a:ahLst/>
              <a:cxnLst/>
              <a:rect l="l" t="t" r="r" b="b"/>
              <a:pathLst>
                <a:path w="116654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116654" y="1068"/>
                  </a:lnTo>
                  <a:cubicBezTo>
                    <a:pt x="116541" y="731"/>
                    <a:pt x="116429" y="394"/>
                    <a:pt x="11637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42;p42">
              <a:extLst>
                <a:ext uri="{FF2B5EF4-FFF2-40B4-BE49-F238E27FC236}">
                  <a16:creationId xmlns:a16="http://schemas.microsoft.com/office/drawing/2014/main" id="{5B82D051-41A9-48E8-ABE3-4ED63CB5DAD7}"/>
                </a:ext>
              </a:extLst>
            </p:cNvPr>
            <p:cNvSpPr/>
            <p:nvPr/>
          </p:nvSpPr>
          <p:spPr>
            <a:xfrm>
              <a:off x="1316950" y="3628558"/>
              <a:ext cx="1787199" cy="15415"/>
            </a:xfrm>
            <a:custGeom>
              <a:avLst/>
              <a:gdLst/>
              <a:ahLst/>
              <a:cxnLst/>
              <a:rect l="l" t="t" r="r" b="b"/>
              <a:pathLst>
                <a:path w="117328" h="1012" extrusionOk="0">
                  <a:moveTo>
                    <a:pt x="0" y="0"/>
                  </a:moveTo>
                  <a:cubicBezTo>
                    <a:pt x="56" y="337"/>
                    <a:pt x="113" y="674"/>
                    <a:pt x="225" y="1011"/>
                  </a:cubicBezTo>
                  <a:lnTo>
                    <a:pt x="117328" y="1011"/>
                  </a:lnTo>
                  <a:lnTo>
                    <a:pt x="117328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43;p42">
              <a:extLst>
                <a:ext uri="{FF2B5EF4-FFF2-40B4-BE49-F238E27FC236}">
                  <a16:creationId xmlns:a16="http://schemas.microsoft.com/office/drawing/2014/main" id="{B6430FF0-11DE-4F58-B9B5-6458BEF96395}"/>
                </a:ext>
              </a:extLst>
            </p:cNvPr>
            <p:cNvSpPr/>
            <p:nvPr/>
          </p:nvSpPr>
          <p:spPr>
            <a:xfrm>
              <a:off x="1644594" y="3560123"/>
              <a:ext cx="1974559" cy="16268"/>
            </a:xfrm>
            <a:custGeom>
              <a:avLst/>
              <a:gdLst/>
              <a:ahLst/>
              <a:cxnLst/>
              <a:rect l="l" t="t" r="r" b="b"/>
              <a:pathLst>
                <a:path w="129628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129628" y="1067"/>
                  </a:lnTo>
                  <a:lnTo>
                    <a:pt x="12957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44;p42">
              <a:extLst>
                <a:ext uri="{FF2B5EF4-FFF2-40B4-BE49-F238E27FC236}">
                  <a16:creationId xmlns:a16="http://schemas.microsoft.com/office/drawing/2014/main" id="{86A8B55C-8B24-4B21-927C-06BF2673A0BA}"/>
                </a:ext>
              </a:extLst>
            </p:cNvPr>
            <p:cNvSpPr/>
            <p:nvPr/>
          </p:nvSpPr>
          <p:spPr>
            <a:xfrm>
              <a:off x="2491495" y="3321446"/>
              <a:ext cx="1139574" cy="16268"/>
            </a:xfrm>
            <a:custGeom>
              <a:avLst/>
              <a:gdLst/>
              <a:ahLst/>
              <a:cxnLst/>
              <a:rect l="l" t="t" r="r" b="b"/>
              <a:pathLst>
                <a:path w="74812" h="1068" extrusionOk="0">
                  <a:moveTo>
                    <a:pt x="1" y="0"/>
                  </a:moveTo>
                  <a:lnTo>
                    <a:pt x="1" y="1068"/>
                  </a:lnTo>
                  <a:lnTo>
                    <a:pt x="74643" y="1068"/>
                  </a:lnTo>
                  <a:cubicBezTo>
                    <a:pt x="74700" y="674"/>
                    <a:pt x="74756" y="337"/>
                    <a:pt x="74812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45;p42">
              <a:extLst>
                <a:ext uri="{FF2B5EF4-FFF2-40B4-BE49-F238E27FC236}">
                  <a16:creationId xmlns:a16="http://schemas.microsoft.com/office/drawing/2014/main" id="{908088AA-CC7C-4AD6-BE13-9DD4A9EF94F7}"/>
                </a:ext>
              </a:extLst>
            </p:cNvPr>
            <p:cNvSpPr/>
            <p:nvPr/>
          </p:nvSpPr>
          <p:spPr>
            <a:xfrm>
              <a:off x="2315282" y="3264130"/>
              <a:ext cx="1327787" cy="16268"/>
            </a:xfrm>
            <a:custGeom>
              <a:avLst/>
              <a:gdLst/>
              <a:ahLst/>
              <a:cxnLst/>
              <a:rect l="l" t="t" r="r" b="b"/>
              <a:pathLst>
                <a:path w="87168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86943" y="1067"/>
                  </a:lnTo>
                  <a:lnTo>
                    <a:pt x="87167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46;p42">
              <a:extLst>
                <a:ext uri="{FF2B5EF4-FFF2-40B4-BE49-F238E27FC236}">
                  <a16:creationId xmlns:a16="http://schemas.microsoft.com/office/drawing/2014/main" id="{B8197436-8071-444D-BAE2-5DBFD0AAD105}"/>
                </a:ext>
              </a:extLst>
            </p:cNvPr>
            <p:cNvSpPr/>
            <p:nvPr/>
          </p:nvSpPr>
          <p:spPr>
            <a:xfrm>
              <a:off x="2165572" y="3495953"/>
              <a:ext cx="1450119" cy="16284"/>
            </a:xfrm>
            <a:custGeom>
              <a:avLst/>
              <a:gdLst/>
              <a:ahLst/>
              <a:cxnLst/>
              <a:rect l="l" t="t" r="r" b="b"/>
              <a:pathLst>
                <a:path w="95199" h="1069" extrusionOk="0">
                  <a:moveTo>
                    <a:pt x="0" y="1"/>
                  </a:moveTo>
                  <a:lnTo>
                    <a:pt x="0" y="1068"/>
                  </a:lnTo>
                  <a:lnTo>
                    <a:pt x="95199" y="1068"/>
                  </a:lnTo>
                  <a:cubicBezTo>
                    <a:pt x="95199" y="675"/>
                    <a:pt x="95199" y="338"/>
                    <a:pt x="95143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47;p42">
              <a:extLst>
                <a:ext uri="{FF2B5EF4-FFF2-40B4-BE49-F238E27FC236}">
                  <a16:creationId xmlns:a16="http://schemas.microsoft.com/office/drawing/2014/main" id="{7ECA5D2B-03C4-4C2A-AC24-22A0FF4BE1C4}"/>
                </a:ext>
              </a:extLst>
            </p:cNvPr>
            <p:cNvSpPr/>
            <p:nvPr/>
          </p:nvSpPr>
          <p:spPr>
            <a:xfrm>
              <a:off x="2005596" y="3321446"/>
              <a:ext cx="449161" cy="15415"/>
            </a:xfrm>
            <a:custGeom>
              <a:avLst/>
              <a:gdLst/>
              <a:ahLst/>
              <a:cxnLst/>
              <a:rect l="l" t="t" r="r" b="b"/>
              <a:pathLst>
                <a:path w="29487" h="1012" extrusionOk="0">
                  <a:moveTo>
                    <a:pt x="1" y="0"/>
                  </a:moveTo>
                  <a:lnTo>
                    <a:pt x="1" y="1011"/>
                  </a:lnTo>
                  <a:lnTo>
                    <a:pt x="29487" y="1011"/>
                  </a:lnTo>
                  <a:lnTo>
                    <a:pt x="29487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48;p42">
              <a:extLst>
                <a:ext uri="{FF2B5EF4-FFF2-40B4-BE49-F238E27FC236}">
                  <a16:creationId xmlns:a16="http://schemas.microsoft.com/office/drawing/2014/main" id="{D3CAEFF2-0424-4F6D-BDEE-C526A4F1ED04}"/>
                </a:ext>
              </a:extLst>
            </p:cNvPr>
            <p:cNvSpPr/>
            <p:nvPr/>
          </p:nvSpPr>
          <p:spPr>
            <a:xfrm>
              <a:off x="1379399" y="3423238"/>
              <a:ext cx="449161" cy="16284"/>
            </a:xfrm>
            <a:custGeom>
              <a:avLst/>
              <a:gdLst/>
              <a:ahLst/>
              <a:cxnLst/>
              <a:rect l="l" t="t" r="r" b="b"/>
              <a:pathLst>
                <a:path w="29487" h="1069" extrusionOk="0">
                  <a:moveTo>
                    <a:pt x="0" y="1"/>
                  </a:moveTo>
                  <a:lnTo>
                    <a:pt x="0" y="1068"/>
                  </a:lnTo>
                  <a:lnTo>
                    <a:pt x="29487" y="1068"/>
                  </a:lnTo>
                  <a:lnTo>
                    <a:pt x="2948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49;p42">
              <a:extLst>
                <a:ext uri="{FF2B5EF4-FFF2-40B4-BE49-F238E27FC236}">
                  <a16:creationId xmlns:a16="http://schemas.microsoft.com/office/drawing/2014/main" id="{95D5D9E1-5A8A-4E0E-90E1-D34AFF308E9A}"/>
                </a:ext>
              </a:extLst>
            </p:cNvPr>
            <p:cNvSpPr/>
            <p:nvPr/>
          </p:nvSpPr>
          <p:spPr>
            <a:xfrm>
              <a:off x="1898671" y="3423238"/>
              <a:ext cx="450014" cy="16284"/>
            </a:xfrm>
            <a:custGeom>
              <a:avLst/>
              <a:gdLst/>
              <a:ahLst/>
              <a:cxnLst/>
              <a:rect l="l" t="t" r="r" b="b"/>
              <a:pathLst>
                <a:path w="29543" h="1069" extrusionOk="0">
                  <a:moveTo>
                    <a:pt x="0" y="1"/>
                  </a:moveTo>
                  <a:lnTo>
                    <a:pt x="0" y="1068"/>
                  </a:lnTo>
                  <a:lnTo>
                    <a:pt x="29542" y="1068"/>
                  </a:lnTo>
                  <a:lnTo>
                    <a:pt x="29542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50;p42">
              <a:extLst>
                <a:ext uri="{FF2B5EF4-FFF2-40B4-BE49-F238E27FC236}">
                  <a16:creationId xmlns:a16="http://schemas.microsoft.com/office/drawing/2014/main" id="{1D24D3DD-1774-4EC9-A393-54F4F9AEA80F}"/>
                </a:ext>
              </a:extLst>
            </p:cNvPr>
            <p:cNvSpPr/>
            <p:nvPr/>
          </p:nvSpPr>
          <p:spPr>
            <a:xfrm>
              <a:off x="3248591" y="3423238"/>
              <a:ext cx="368748" cy="16284"/>
            </a:xfrm>
            <a:custGeom>
              <a:avLst/>
              <a:gdLst/>
              <a:ahLst/>
              <a:cxnLst/>
              <a:rect l="l" t="t" r="r" b="b"/>
              <a:pathLst>
                <a:path w="24208" h="1069" extrusionOk="0">
                  <a:moveTo>
                    <a:pt x="0" y="1"/>
                  </a:moveTo>
                  <a:lnTo>
                    <a:pt x="0" y="1068"/>
                  </a:lnTo>
                  <a:lnTo>
                    <a:pt x="24151" y="1068"/>
                  </a:lnTo>
                  <a:cubicBezTo>
                    <a:pt x="24151" y="731"/>
                    <a:pt x="24151" y="394"/>
                    <a:pt x="2420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51;p42">
              <a:extLst>
                <a:ext uri="{FF2B5EF4-FFF2-40B4-BE49-F238E27FC236}">
                  <a16:creationId xmlns:a16="http://schemas.microsoft.com/office/drawing/2014/main" id="{4B0B5CB1-84CF-4696-AB26-A460D81DAFF9}"/>
                </a:ext>
              </a:extLst>
            </p:cNvPr>
            <p:cNvSpPr/>
            <p:nvPr/>
          </p:nvSpPr>
          <p:spPr>
            <a:xfrm>
              <a:off x="1328922" y="3264130"/>
              <a:ext cx="337095" cy="16268"/>
            </a:xfrm>
            <a:custGeom>
              <a:avLst/>
              <a:gdLst/>
              <a:ahLst/>
              <a:cxnLst/>
              <a:rect l="l" t="t" r="r" b="b"/>
              <a:pathLst>
                <a:path w="22130" h="1068" extrusionOk="0">
                  <a:moveTo>
                    <a:pt x="338" y="0"/>
                  </a:moveTo>
                  <a:cubicBezTo>
                    <a:pt x="225" y="337"/>
                    <a:pt x="113" y="730"/>
                    <a:pt x="1" y="1067"/>
                  </a:cubicBezTo>
                  <a:lnTo>
                    <a:pt x="22129" y="1067"/>
                  </a:lnTo>
                  <a:lnTo>
                    <a:pt x="22129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52;p42">
              <a:extLst>
                <a:ext uri="{FF2B5EF4-FFF2-40B4-BE49-F238E27FC236}">
                  <a16:creationId xmlns:a16="http://schemas.microsoft.com/office/drawing/2014/main" id="{47DBCF4A-3BE7-4C6C-BEAC-9E90F895C421}"/>
                </a:ext>
              </a:extLst>
            </p:cNvPr>
            <p:cNvSpPr/>
            <p:nvPr/>
          </p:nvSpPr>
          <p:spPr>
            <a:xfrm>
              <a:off x="1717309" y="3264130"/>
              <a:ext cx="128334" cy="16268"/>
            </a:xfrm>
            <a:custGeom>
              <a:avLst/>
              <a:gdLst/>
              <a:ahLst/>
              <a:cxnLst/>
              <a:rect l="l" t="t" r="r" b="b"/>
              <a:pathLst>
                <a:path w="8425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8425" y="1067"/>
                  </a:lnTo>
                  <a:lnTo>
                    <a:pt x="8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53;p42">
              <a:extLst>
                <a:ext uri="{FF2B5EF4-FFF2-40B4-BE49-F238E27FC236}">
                  <a16:creationId xmlns:a16="http://schemas.microsoft.com/office/drawing/2014/main" id="{747D197F-C401-4597-B07C-D8F9D8E799E3}"/>
                </a:ext>
              </a:extLst>
            </p:cNvPr>
            <p:cNvSpPr/>
            <p:nvPr/>
          </p:nvSpPr>
          <p:spPr>
            <a:xfrm>
              <a:off x="3165610" y="3628558"/>
              <a:ext cx="129202" cy="15415"/>
            </a:xfrm>
            <a:custGeom>
              <a:avLst/>
              <a:gdLst/>
              <a:ahLst/>
              <a:cxnLst/>
              <a:rect l="l" t="t" r="r" b="b"/>
              <a:pathLst>
                <a:path w="8482" h="1012" extrusionOk="0">
                  <a:moveTo>
                    <a:pt x="0" y="0"/>
                  </a:moveTo>
                  <a:lnTo>
                    <a:pt x="0" y="1011"/>
                  </a:lnTo>
                  <a:lnTo>
                    <a:pt x="8481" y="1011"/>
                  </a:lnTo>
                  <a:lnTo>
                    <a:pt x="848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54;p42">
              <a:extLst>
                <a:ext uri="{FF2B5EF4-FFF2-40B4-BE49-F238E27FC236}">
                  <a16:creationId xmlns:a16="http://schemas.microsoft.com/office/drawing/2014/main" id="{36F03DB7-454C-4EAB-81FC-33452923C0A0}"/>
                </a:ext>
              </a:extLst>
            </p:cNvPr>
            <p:cNvSpPr/>
            <p:nvPr/>
          </p:nvSpPr>
          <p:spPr>
            <a:xfrm>
              <a:off x="1653139" y="3682446"/>
              <a:ext cx="128349" cy="16268"/>
            </a:xfrm>
            <a:custGeom>
              <a:avLst/>
              <a:gdLst/>
              <a:ahLst/>
              <a:cxnLst/>
              <a:rect l="l" t="t" r="r" b="b"/>
              <a:pathLst>
                <a:path w="8426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8425" y="1068"/>
                  </a:lnTo>
                  <a:lnTo>
                    <a:pt x="842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55;p42">
              <a:extLst>
                <a:ext uri="{FF2B5EF4-FFF2-40B4-BE49-F238E27FC236}">
                  <a16:creationId xmlns:a16="http://schemas.microsoft.com/office/drawing/2014/main" id="{EBE585FE-3313-404B-B699-CAE16AB7EF88}"/>
                </a:ext>
              </a:extLst>
            </p:cNvPr>
            <p:cNvSpPr/>
            <p:nvPr/>
          </p:nvSpPr>
          <p:spPr>
            <a:xfrm>
              <a:off x="2902120" y="3423238"/>
              <a:ext cx="128349" cy="16284"/>
            </a:xfrm>
            <a:custGeom>
              <a:avLst/>
              <a:gdLst/>
              <a:ahLst/>
              <a:cxnLst/>
              <a:rect l="l" t="t" r="r" b="b"/>
              <a:pathLst>
                <a:path w="8426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8426" y="1068"/>
                  </a:lnTo>
                  <a:lnTo>
                    <a:pt x="842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56;p42">
              <a:extLst>
                <a:ext uri="{FF2B5EF4-FFF2-40B4-BE49-F238E27FC236}">
                  <a16:creationId xmlns:a16="http://schemas.microsoft.com/office/drawing/2014/main" id="{E3C99035-57BC-4649-B831-9213AE38A2EE}"/>
                </a:ext>
              </a:extLst>
            </p:cNvPr>
            <p:cNvSpPr/>
            <p:nvPr/>
          </p:nvSpPr>
          <p:spPr>
            <a:xfrm>
              <a:off x="1303257" y="3160617"/>
              <a:ext cx="137763" cy="638242"/>
            </a:xfrm>
            <a:custGeom>
              <a:avLst/>
              <a:gdLst/>
              <a:ahLst/>
              <a:cxnLst/>
              <a:rect l="l" t="t" r="r" b="b"/>
              <a:pathLst>
                <a:path w="9044" h="41900" extrusionOk="0">
                  <a:moveTo>
                    <a:pt x="6010" y="0"/>
                  </a:moveTo>
                  <a:cubicBezTo>
                    <a:pt x="2528" y="2809"/>
                    <a:pt x="1" y="11121"/>
                    <a:pt x="1" y="20950"/>
                  </a:cubicBezTo>
                  <a:cubicBezTo>
                    <a:pt x="1" y="30779"/>
                    <a:pt x="2528" y="39091"/>
                    <a:pt x="6010" y="41899"/>
                  </a:cubicBezTo>
                  <a:cubicBezTo>
                    <a:pt x="7864" y="36732"/>
                    <a:pt x="9043" y="29262"/>
                    <a:pt x="9043" y="20950"/>
                  </a:cubicBezTo>
                  <a:cubicBezTo>
                    <a:pt x="9043" y="12637"/>
                    <a:pt x="7864" y="5111"/>
                    <a:pt x="601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57;p42">
              <a:extLst>
                <a:ext uri="{FF2B5EF4-FFF2-40B4-BE49-F238E27FC236}">
                  <a16:creationId xmlns:a16="http://schemas.microsoft.com/office/drawing/2014/main" id="{C9309147-342B-4388-86E6-1293EC137ED1}"/>
                </a:ext>
              </a:extLst>
            </p:cNvPr>
            <p:cNvSpPr/>
            <p:nvPr/>
          </p:nvSpPr>
          <p:spPr>
            <a:xfrm>
              <a:off x="1262193" y="3099021"/>
              <a:ext cx="2473331" cy="762295"/>
            </a:xfrm>
            <a:custGeom>
              <a:avLst/>
              <a:gdLst/>
              <a:ahLst/>
              <a:cxnLst/>
              <a:rect l="l" t="t" r="r" b="b"/>
              <a:pathLst>
                <a:path w="162372" h="50044" extrusionOk="0">
                  <a:moveTo>
                    <a:pt x="158721" y="50043"/>
                  </a:moveTo>
                  <a:lnTo>
                    <a:pt x="11290" y="50043"/>
                  </a:lnTo>
                  <a:cubicBezTo>
                    <a:pt x="4831" y="50043"/>
                    <a:pt x="1" y="39260"/>
                    <a:pt x="1" y="24994"/>
                  </a:cubicBezTo>
                  <a:cubicBezTo>
                    <a:pt x="1" y="10728"/>
                    <a:pt x="4887" y="1"/>
                    <a:pt x="11290" y="1"/>
                  </a:cubicBezTo>
                  <a:lnTo>
                    <a:pt x="158721" y="1"/>
                  </a:lnTo>
                  <a:cubicBezTo>
                    <a:pt x="162372" y="450"/>
                    <a:pt x="162372" y="5673"/>
                    <a:pt x="158721" y="6123"/>
                  </a:cubicBezTo>
                  <a:lnTo>
                    <a:pt x="11290" y="6123"/>
                  </a:lnTo>
                  <a:cubicBezTo>
                    <a:pt x="9324" y="6123"/>
                    <a:pt x="5449" y="12806"/>
                    <a:pt x="5449" y="24994"/>
                  </a:cubicBezTo>
                  <a:cubicBezTo>
                    <a:pt x="5449" y="37238"/>
                    <a:pt x="9324" y="43865"/>
                    <a:pt x="11290" y="43865"/>
                  </a:cubicBezTo>
                  <a:lnTo>
                    <a:pt x="158721" y="43865"/>
                  </a:lnTo>
                  <a:cubicBezTo>
                    <a:pt x="162372" y="44371"/>
                    <a:pt x="162372" y="49594"/>
                    <a:pt x="158721" y="50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58;p42">
              <a:extLst>
                <a:ext uri="{FF2B5EF4-FFF2-40B4-BE49-F238E27FC236}">
                  <a16:creationId xmlns:a16="http://schemas.microsoft.com/office/drawing/2014/main" id="{D4BE8B81-DD71-4B97-88C4-3ADADBE7CD3F}"/>
                </a:ext>
              </a:extLst>
            </p:cNvPr>
            <p:cNvSpPr/>
            <p:nvPr/>
          </p:nvSpPr>
          <p:spPr>
            <a:xfrm>
              <a:off x="1059447" y="2382138"/>
              <a:ext cx="2376666" cy="669042"/>
            </a:xfrm>
            <a:custGeom>
              <a:avLst/>
              <a:gdLst/>
              <a:ahLst/>
              <a:cxnLst/>
              <a:rect l="l" t="t" r="r" b="b"/>
              <a:pathLst>
                <a:path w="156026" h="43922" extrusionOk="0">
                  <a:moveTo>
                    <a:pt x="156025" y="1"/>
                  </a:moveTo>
                  <a:lnTo>
                    <a:pt x="8594" y="1"/>
                  </a:lnTo>
                  <a:cubicBezTo>
                    <a:pt x="3876" y="1"/>
                    <a:pt x="1" y="9829"/>
                    <a:pt x="1" y="21961"/>
                  </a:cubicBezTo>
                  <a:cubicBezTo>
                    <a:pt x="1" y="34093"/>
                    <a:pt x="3876" y="43921"/>
                    <a:pt x="8594" y="43921"/>
                  </a:cubicBezTo>
                  <a:lnTo>
                    <a:pt x="156025" y="43921"/>
                  </a:lnTo>
                  <a:cubicBezTo>
                    <a:pt x="156025" y="43921"/>
                    <a:pt x="146421" y="25556"/>
                    <a:pt x="1560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59;p42">
              <a:extLst>
                <a:ext uri="{FF2B5EF4-FFF2-40B4-BE49-F238E27FC236}">
                  <a16:creationId xmlns:a16="http://schemas.microsoft.com/office/drawing/2014/main" id="{311FD6F2-D18A-4B39-9510-C56C035DF8E9}"/>
                </a:ext>
              </a:extLst>
            </p:cNvPr>
            <p:cNvSpPr/>
            <p:nvPr/>
          </p:nvSpPr>
          <p:spPr>
            <a:xfrm>
              <a:off x="1619782" y="2920234"/>
              <a:ext cx="1776079" cy="16268"/>
            </a:xfrm>
            <a:custGeom>
              <a:avLst/>
              <a:gdLst/>
              <a:ahLst/>
              <a:cxnLst/>
              <a:rect l="l" t="t" r="r" b="b"/>
              <a:pathLst>
                <a:path w="116598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116598" y="1067"/>
                  </a:lnTo>
                  <a:cubicBezTo>
                    <a:pt x="116542" y="730"/>
                    <a:pt x="116429" y="337"/>
                    <a:pt x="116373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60;p42">
              <a:extLst>
                <a:ext uri="{FF2B5EF4-FFF2-40B4-BE49-F238E27FC236}">
                  <a16:creationId xmlns:a16="http://schemas.microsoft.com/office/drawing/2014/main" id="{D81B2FD1-8FB4-4B5B-9A0D-98427747B3A0}"/>
                </a:ext>
              </a:extLst>
            </p:cNvPr>
            <p:cNvSpPr/>
            <p:nvPr/>
          </p:nvSpPr>
          <p:spPr>
            <a:xfrm>
              <a:off x="1073140" y="2865477"/>
              <a:ext cx="1787199" cy="16268"/>
            </a:xfrm>
            <a:custGeom>
              <a:avLst/>
              <a:gdLst/>
              <a:ahLst/>
              <a:cxnLst/>
              <a:rect l="l" t="t" r="r" b="b"/>
              <a:pathLst>
                <a:path w="117328" h="1068" extrusionOk="0">
                  <a:moveTo>
                    <a:pt x="0" y="1"/>
                  </a:moveTo>
                  <a:cubicBezTo>
                    <a:pt x="57" y="338"/>
                    <a:pt x="113" y="731"/>
                    <a:pt x="225" y="1068"/>
                  </a:cubicBezTo>
                  <a:lnTo>
                    <a:pt x="117328" y="1068"/>
                  </a:lnTo>
                  <a:lnTo>
                    <a:pt x="11732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61;p42">
              <a:extLst>
                <a:ext uri="{FF2B5EF4-FFF2-40B4-BE49-F238E27FC236}">
                  <a16:creationId xmlns:a16="http://schemas.microsoft.com/office/drawing/2014/main" id="{CB6861E3-8F9C-40DA-8BA4-3C9A984BED80}"/>
                </a:ext>
              </a:extLst>
            </p:cNvPr>
            <p:cNvSpPr/>
            <p:nvPr/>
          </p:nvSpPr>
          <p:spPr>
            <a:xfrm>
              <a:off x="1400784" y="2797042"/>
              <a:ext cx="1974559" cy="16268"/>
            </a:xfrm>
            <a:custGeom>
              <a:avLst/>
              <a:gdLst/>
              <a:ahLst/>
              <a:cxnLst/>
              <a:rect l="l" t="t" r="r" b="b"/>
              <a:pathLst>
                <a:path w="129628" h="1068" extrusionOk="0">
                  <a:moveTo>
                    <a:pt x="0" y="0"/>
                  </a:moveTo>
                  <a:lnTo>
                    <a:pt x="0" y="1068"/>
                  </a:lnTo>
                  <a:lnTo>
                    <a:pt x="129628" y="1068"/>
                  </a:lnTo>
                  <a:lnTo>
                    <a:pt x="12951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62;p42">
              <a:extLst>
                <a:ext uri="{FF2B5EF4-FFF2-40B4-BE49-F238E27FC236}">
                  <a16:creationId xmlns:a16="http://schemas.microsoft.com/office/drawing/2014/main" id="{FEBCB6D6-104C-4D39-9C7D-461AB1A6686F}"/>
                </a:ext>
              </a:extLst>
            </p:cNvPr>
            <p:cNvSpPr/>
            <p:nvPr/>
          </p:nvSpPr>
          <p:spPr>
            <a:xfrm>
              <a:off x="2247700" y="2558366"/>
              <a:ext cx="1139574" cy="16268"/>
            </a:xfrm>
            <a:custGeom>
              <a:avLst/>
              <a:gdLst/>
              <a:ahLst/>
              <a:cxnLst/>
              <a:rect l="l" t="t" r="r" b="b"/>
              <a:pathLst>
                <a:path w="74812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74643" y="1068"/>
                  </a:lnTo>
                  <a:cubicBezTo>
                    <a:pt x="74699" y="731"/>
                    <a:pt x="74755" y="338"/>
                    <a:pt x="74811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63;p42">
              <a:extLst>
                <a:ext uri="{FF2B5EF4-FFF2-40B4-BE49-F238E27FC236}">
                  <a16:creationId xmlns:a16="http://schemas.microsoft.com/office/drawing/2014/main" id="{5B1528D4-A8C4-4D31-85A7-2803F47EA6CB}"/>
                </a:ext>
              </a:extLst>
            </p:cNvPr>
            <p:cNvSpPr/>
            <p:nvPr/>
          </p:nvSpPr>
          <p:spPr>
            <a:xfrm>
              <a:off x="2071472" y="2501903"/>
              <a:ext cx="1327787" cy="15415"/>
            </a:xfrm>
            <a:custGeom>
              <a:avLst/>
              <a:gdLst/>
              <a:ahLst/>
              <a:cxnLst/>
              <a:rect l="l" t="t" r="r" b="b"/>
              <a:pathLst>
                <a:path w="87168" h="1012" extrusionOk="0">
                  <a:moveTo>
                    <a:pt x="0" y="1"/>
                  </a:moveTo>
                  <a:lnTo>
                    <a:pt x="0" y="1012"/>
                  </a:lnTo>
                  <a:lnTo>
                    <a:pt x="86943" y="1012"/>
                  </a:lnTo>
                  <a:lnTo>
                    <a:pt x="8716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64;p42">
              <a:extLst>
                <a:ext uri="{FF2B5EF4-FFF2-40B4-BE49-F238E27FC236}">
                  <a16:creationId xmlns:a16="http://schemas.microsoft.com/office/drawing/2014/main" id="{5A9B9FEC-3215-4B55-91E1-4E005F19FA43}"/>
                </a:ext>
              </a:extLst>
            </p:cNvPr>
            <p:cNvSpPr/>
            <p:nvPr/>
          </p:nvSpPr>
          <p:spPr>
            <a:xfrm>
              <a:off x="1922614" y="2732887"/>
              <a:ext cx="1449281" cy="16268"/>
            </a:xfrm>
            <a:custGeom>
              <a:avLst/>
              <a:gdLst/>
              <a:ahLst/>
              <a:cxnLst/>
              <a:rect l="l" t="t" r="r" b="b"/>
              <a:pathLst>
                <a:path w="95144" h="1068" extrusionOk="0">
                  <a:moveTo>
                    <a:pt x="1" y="0"/>
                  </a:moveTo>
                  <a:lnTo>
                    <a:pt x="1" y="1067"/>
                  </a:lnTo>
                  <a:lnTo>
                    <a:pt x="95143" y="1067"/>
                  </a:lnTo>
                  <a:cubicBezTo>
                    <a:pt x="95143" y="730"/>
                    <a:pt x="95087" y="393"/>
                    <a:pt x="95087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65;p42">
              <a:extLst>
                <a:ext uri="{FF2B5EF4-FFF2-40B4-BE49-F238E27FC236}">
                  <a16:creationId xmlns:a16="http://schemas.microsoft.com/office/drawing/2014/main" id="{475F2564-2687-4BBA-BFFB-54B8DB87DBB4}"/>
                </a:ext>
              </a:extLst>
            </p:cNvPr>
            <p:cNvSpPr/>
            <p:nvPr/>
          </p:nvSpPr>
          <p:spPr>
            <a:xfrm>
              <a:off x="1760932" y="2558366"/>
              <a:ext cx="450029" cy="16268"/>
            </a:xfrm>
            <a:custGeom>
              <a:avLst/>
              <a:gdLst/>
              <a:ahLst/>
              <a:cxnLst/>
              <a:rect l="l" t="t" r="r" b="b"/>
              <a:pathLst>
                <a:path w="29544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29543" y="1068"/>
                  </a:lnTo>
                  <a:lnTo>
                    <a:pt x="29543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66;p42">
              <a:extLst>
                <a:ext uri="{FF2B5EF4-FFF2-40B4-BE49-F238E27FC236}">
                  <a16:creationId xmlns:a16="http://schemas.microsoft.com/office/drawing/2014/main" id="{EACBD542-899C-496E-961C-21BA1C7B456B}"/>
                </a:ext>
              </a:extLst>
            </p:cNvPr>
            <p:cNvSpPr/>
            <p:nvPr/>
          </p:nvSpPr>
          <p:spPr>
            <a:xfrm>
              <a:off x="1135589" y="2661025"/>
              <a:ext cx="449161" cy="16268"/>
            </a:xfrm>
            <a:custGeom>
              <a:avLst/>
              <a:gdLst/>
              <a:ahLst/>
              <a:cxnLst/>
              <a:rect l="l" t="t" r="r" b="b"/>
              <a:pathLst>
                <a:path w="29487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29487" y="1067"/>
                  </a:lnTo>
                  <a:lnTo>
                    <a:pt x="29487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67;p42">
              <a:extLst>
                <a:ext uri="{FF2B5EF4-FFF2-40B4-BE49-F238E27FC236}">
                  <a16:creationId xmlns:a16="http://schemas.microsoft.com/office/drawing/2014/main" id="{48EE9F99-C815-4B0E-AFFE-BF5E98D1B89E}"/>
                </a:ext>
              </a:extLst>
            </p:cNvPr>
            <p:cNvSpPr/>
            <p:nvPr/>
          </p:nvSpPr>
          <p:spPr>
            <a:xfrm>
              <a:off x="1654860" y="2661025"/>
              <a:ext cx="449161" cy="16268"/>
            </a:xfrm>
            <a:custGeom>
              <a:avLst/>
              <a:gdLst/>
              <a:ahLst/>
              <a:cxnLst/>
              <a:rect l="l" t="t" r="r" b="b"/>
              <a:pathLst>
                <a:path w="29487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29486" y="1067"/>
                  </a:lnTo>
                  <a:lnTo>
                    <a:pt x="2948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68;p42">
              <a:extLst>
                <a:ext uri="{FF2B5EF4-FFF2-40B4-BE49-F238E27FC236}">
                  <a16:creationId xmlns:a16="http://schemas.microsoft.com/office/drawing/2014/main" id="{7D1ED698-9646-4C2B-BED9-63427B744136}"/>
                </a:ext>
              </a:extLst>
            </p:cNvPr>
            <p:cNvSpPr/>
            <p:nvPr/>
          </p:nvSpPr>
          <p:spPr>
            <a:xfrm>
              <a:off x="3004781" y="2661025"/>
              <a:ext cx="368748" cy="16268"/>
            </a:xfrm>
            <a:custGeom>
              <a:avLst/>
              <a:gdLst/>
              <a:ahLst/>
              <a:cxnLst/>
              <a:rect l="l" t="t" r="r" b="b"/>
              <a:pathLst>
                <a:path w="24208" h="1068" extrusionOk="0">
                  <a:moveTo>
                    <a:pt x="1" y="0"/>
                  </a:moveTo>
                  <a:lnTo>
                    <a:pt x="1" y="1067"/>
                  </a:lnTo>
                  <a:lnTo>
                    <a:pt x="24151" y="1067"/>
                  </a:lnTo>
                  <a:cubicBezTo>
                    <a:pt x="24151" y="674"/>
                    <a:pt x="24207" y="337"/>
                    <a:pt x="24207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69;p42">
              <a:extLst>
                <a:ext uri="{FF2B5EF4-FFF2-40B4-BE49-F238E27FC236}">
                  <a16:creationId xmlns:a16="http://schemas.microsoft.com/office/drawing/2014/main" id="{2C37D5D1-B733-46FE-8B56-EF2F9CE3203B}"/>
                </a:ext>
              </a:extLst>
            </p:cNvPr>
            <p:cNvSpPr/>
            <p:nvPr/>
          </p:nvSpPr>
          <p:spPr>
            <a:xfrm>
              <a:off x="1085112" y="2501903"/>
              <a:ext cx="336242" cy="15415"/>
            </a:xfrm>
            <a:custGeom>
              <a:avLst/>
              <a:gdLst/>
              <a:ahLst/>
              <a:cxnLst/>
              <a:rect l="l" t="t" r="r" b="b"/>
              <a:pathLst>
                <a:path w="22074" h="1012" extrusionOk="0">
                  <a:moveTo>
                    <a:pt x="338" y="1"/>
                  </a:moveTo>
                  <a:cubicBezTo>
                    <a:pt x="225" y="338"/>
                    <a:pt x="113" y="675"/>
                    <a:pt x="1" y="1012"/>
                  </a:cubicBezTo>
                  <a:lnTo>
                    <a:pt x="22073" y="1012"/>
                  </a:lnTo>
                  <a:lnTo>
                    <a:pt x="22073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70;p42">
              <a:extLst>
                <a:ext uri="{FF2B5EF4-FFF2-40B4-BE49-F238E27FC236}">
                  <a16:creationId xmlns:a16="http://schemas.microsoft.com/office/drawing/2014/main" id="{BA920E83-363D-4F0E-B727-288B8898AAA2}"/>
                </a:ext>
              </a:extLst>
            </p:cNvPr>
            <p:cNvSpPr/>
            <p:nvPr/>
          </p:nvSpPr>
          <p:spPr>
            <a:xfrm>
              <a:off x="1473499" y="2501903"/>
              <a:ext cx="128334" cy="15415"/>
            </a:xfrm>
            <a:custGeom>
              <a:avLst/>
              <a:gdLst/>
              <a:ahLst/>
              <a:cxnLst/>
              <a:rect l="l" t="t" r="r" b="b"/>
              <a:pathLst>
                <a:path w="8425" h="1012" extrusionOk="0">
                  <a:moveTo>
                    <a:pt x="0" y="1"/>
                  </a:moveTo>
                  <a:lnTo>
                    <a:pt x="0" y="1012"/>
                  </a:lnTo>
                  <a:lnTo>
                    <a:pt x="8425" y="1012"/>
                  </a:lnTo>
                  <a:lnTo>
                    <a:pt x="842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71;p42">
              <a:extLst>
                <a:ext uri="{FF2B5EF4-FFF2-40B4-BE49-F238E27FC236}">
                  <a16:creationId xmlns:a16="http://schemas.microsoft.com/office/drawing/2014/main" id="{8D7F4E44-ED8F-4106-9FB0-6A7021C1D332}"/>
                </a:ext>
              </a:extLst>
            </p:cNvPr>
            <p:cNvSpPr/>
            <p:nvPr/>
          </p:nvSpPr>
          <p:spPr>
            <a:xfrm>
              <a:off x="2921800" y="2865477"/>
              <a:ext cx="129202" cy="16268"/>
            </a:xfrm>
            <a:custGeom>
              <a:avLst/>
              <a:gdLst/>
              <a:ahLst/>
              <a:cxnLst/>
              <a:rect l="l" t="t" r="r" b="b"/>
              <a:pathLst>
                <a:path w="8482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8481" y="1068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72;p42">
              <a:extLst>
                <a:ext uri="{FF2B5EF4-FFF2-40B4-BE49-F238E27FC236}">
                  <a16:creationId xmlns:a16="http://schemas.microsoft.com/office/drawing/2014/main" id="{40A8A88A-4AF7-4694-99BD-1A2BC496D938}"/>
                </a:ext>
              </a:extLst>
            </p:cNvPr>
            <p:cNvSpPr/>
            <p:nvPr/>
          </p:nvSpPr>
          <p:spPr>
            <a:xfrm>
              <a:off x="1409329" y="2920234"/>
              <a:ext cx="128349" cy="15415"/>
            </a:xfrm>
            <a:custGeom>
              <a:avLst/>
              <a:gdLst/>
              <a:ahLst/>
              <a:cxnLst/>
              <a:rect l="l" t="t" r="r" b="b"/>
              <a:pathLst>
                <a:path w="8426" h="1012" extrusionOk="0">
                  <a:moveTo>
                    <a:pt x="1" y="0"/>
                  </a:moveTo>
                  <a:lnTo>
                    <a:pt x="1" y="1011"/>
                  </a:lnTo>
                  <a:lnTo>
                    <a:pt x="8426" y="1011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73;p42">
              <a:extLst>
                <a:ext uri="{FF2B5EF4-FFF2-40B4-BE49-F238E27FC236}">
                  <a16:creationId xmlns:a16="http://schemas.microsoft.com/office/drawing/2014/main" id="{3E6B730F-8422-4CE7-AB6C-055C5F4EAC8F}"/>
                </a:ext>
              </a:extLst>
            </p:cNvPr>
            <p:cNvSpPr/>
            <p:nvPr/>
          </p:nvSpPr>
          <p:spPr>
            <a:xfrm>
              <a:off x="2658325" y="2661025"/>
              <a:ext cx="128334" cy="16268"/>
            </a:xfrm>
            <a:custGeom>
              <a:avLst/>
              <a:gdLst/>
              <a:ahLst/>
              <a:cxnLst/>
              <a:rect l="l" t="t" r="r" b="b"/>
              <a:pathLst>
                <a:path w="8425" h="1068" extrusionOk="0">
                  <a:moveTo>
                    <a:pt x="0" y="0"/>
                  </a:moveTo>
                  <a:lnTo>
                    <a:pt x="0" y="1067"/>
                  </a:lnTo>
                  <a:lnTo>
                    <a:pt x="8425" y="1067"/>
                  </a:lnTo>
                  <a:lnTo>
                    <a:pt x="8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74;p42">
              <a:extLst>
                <a:ext uri="{FF2B5EF4-FFF2-40B4-BE49-F238E27FC236}">
                  <a16:creationId xmlns:a16="http://schemas.microsoft.com/office/drawing/2014/main" id="{E2FDA444-5855-46D1-A7C5-9EA258138880}"/>
                </a:ext>
              </a:extLst>
            </p:cNvPr>
            <p:cNvSpPr/>
            <p:nvPr/>
          </p:nvSpPr>
          <p:spPr>
            <a:xfrm>
              <a:off x="1059447" y="2397537"/>
              <a:ext cx="137763" cy="638242"/>
            </a:xfrm>
            <a:custGeom>
              <a:avLst/>
              <a:gdLst/>
              <a:ahLst/>
              <a:cxnLst/>
              <a:rect l="l" t="t" r="r" b="b"/>
              <a:pathLst>
                <a:path w="9044" h="41900" extrusionOk="0">
                  <a:moveTo>
                    <a:pt x="6010" y="1"/>
                  </a:moveTo>
                  <a:cubicBezTo>
                    <a:pt x="2528" y="2809"/>
                    <a:pt x="1" y="11121"/>
                    <a:pt x="1" y="20950"/>
                  </a:cubicBezTo>
                  <a:cubicBezTo>
                    <a:pt x="1" y="30779"/>
                    <a:pt x="2528" y="39147"/>
                    <a:pt x="6010" y="41899"/>
                  </a:cubicBezTo>
                  <a:cubicBezTo>
                    <a:pt x="7864" y="36788"/>
                    <a:pt x="9043" y="29262"/>
                    <a:pt x="9043" y="20950"/>
                  </a:cubicBezTo>
                  <a:cubicBezTo>
                    <a:pt x="9043" y="12638"/>
                    <a:pt x="7864" y="5168"/>
                    <a:pt x="601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75;p42">
              <a:extLst>
                <a:ext uri="{FF2B5EF4-FFF2-40B4-BE49-F238E27FC236}">
                  <a16:creationId xmlns:a16="http://schemas.microsoft.com/office/drawing/2014/main" id="{BCD28B04-FF45-476C-8187-ABFF036821DF}"/>
                </a:ext>
              </a:extLst>
            </p:cNvPr>
            <p:cNvSpPr/>
            <p:nvPr/>
          </p:nvSpPr>
          <p:spPr>
            <a:xfrm>
              <a:off x="1018382" y="2335088"/>
              <a:ext cx="2473347" cy="763148"/>
            </a:xfrm>
            <a:custGeom>
              <a:avLst/>
              <a:gdLst/>
              <a:ahLst/>
              <a:cxnLst/>
              <a:rect l="l" t="t" r="r" b="b"/>
              <a:pathLst>
                <a:path w="162373" h="50100" extrusionOk="0">
                  <a:moveTo>
                    <a:pt x="158721" y="50099"/>
                  </a:moveTo>
                  <a:lnTo>
                    <a:pt x="11290" y="50099"/>
                  </a:lnTo>
                  <a:cubicBezTo>
                    <a:pt x="4831" y="50099"/>
                    <a:pt x="1" y="39316"/>
                    <a:pt x="1" y="25050"/>
                  </a:cubicBezTo>
                  <a:cubicBezTo>
                    <a:pt x="1" y="10784"/>
                    <a:pt x="4831" y="1"/>
                    <a:pt x="11290" y="1"/>
                  </a:cubicBezTo>
                  <a:lnTo>
                    <a:pt x="158721" y="1"/>
                  </a:lnTo>
                  <a:cubicBezTo>
                    <a:pt x="162372" y="506"/>
                    <a:pt x="162372" y="5729"/>
                    <a:pt x="158721" y="6179"/>
                  </a:cubicBezTo>
                  <a:lnTo>
                    <a:pt x="11290" y="6179"/>
                  </a:lnTo>
                  <a:cubicBezTo>
                    <a:pt x="9324" y="6179"/>
                    <a:pt x="5449" y="12862"/>
                    <a:pt x="5449" y="25050"/>
                  </a:cubicBezTo>
                  <a:cubicBezTo>
                    <a:pt x="5449" y="37294"/>
                    <a:pt x="9324" y="43921"/>
                    <a:pt x="11290" y="43921"/>
                  </a:cubicBezTo>
                  <a:lnTo>
                    <a:pt x="158721" y="43921"/>
                  </a:lnTo>
                  <a:cubicBezTo>
                    <a:pt x="162372" y="44427"/>
                    <a:pt x="162372" y="49650"/>
                    <a:pt x="158721" y="500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76;p42">
              <a:extLst>
                <a:ext uri="{FF2B5EF4-FFF2-40B4-BE49-F238E27FC236}">
                  <a16:creationId xmlns:a16="http://schemas.microsoft.com/office/drawing/2014/main" id="{453ACED9-33F7-45FC-B3EA-52F56E20A037}"/>
                </a:ext>
              </a:extLst>
            </p:cNvPr>
            <p:cNvSpPr/>
            <p:nvPr/>
          </p:nvSpPr>
          <p:spPr>
            <a:xfrm>
              <a:off x="1245941" y="1619925"/>
              <a:ext cx="2376666" cy="669027"/>
            </a:xfrm>
            <a:custGeom>
              <a:avLst/>
              <a:gdLst/>
              <a:ahLst/>
              <a:cxnLst/>
              <a:rect l="l" t="t" r="r" b="b"/>
              <a:pathLst>
                <a:path w="156026" h="43921" extrusionOk="0">
                  <a:moveTo>
                    <a:pt x="156025" y="0"/>
                  </a:moveTo>
                  <a:lnTo>
                    <a:pt x="8594" y="0"/>
                  </a:lnTo>
                  <a:cubicBezTo>
                    <a:pt x="3820" y="0"/>
                    <a:pt x="1" y="9829"/>
                    <a:pt x="1" y="21960"/>
                  </a:cubicBezTo>
                  <a:cubicBezTo>
                    <a:pt x="1" y="34092"/>
                    <a:pt x="3820" y="43921"/>
                    <a:pt x="8594" y="43921"/>
                  </a:cubicBezTo>
                  <a:lnTo>
                    <a:pt x="156025" y="43921"/>
                  </a:lnTo>
                  <a:cubicBezTo>
                    <a:pt x="156025" y="43921"/>
                    <a:pt x="146421" y="25499"/>
                    <a:pt x="15602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77;p42">
              <a:extLst>
                <a:ext uri="{FF2B5EF4-FFF2-40B4-BE49-F238E27FC236}">
                  <a16:creationId xmlns:a16="http://schemas.microsoft.com/office/drawing/2014/main" id="{14A76173-1968-4815-8388-5A51765F11DE}"/>
                </a:ext>
              </a:extLst>
            </p:cNvPr>
            <p:cNvSpPr/>
            <p:nvPr/>
          </p:nvSpPr>
          <p:spPr>
            <a:xfrm>
              <a:off x="1805423" y="2157154"/>
              <a:ext cx="1776932" cy="16268"/>
            </a:xfrm>
            <a:custGeom>
              <a:avLst/>
              <a:gdLst/>
              <a:ahLst/>
              <a:cxnLst/>
              <a:rect l="l" t="t" r="r" b="b"/>
              <a:pathLst>
                <a:path w="116654" h="1068" extrusionOk="0">
                  <a:moveTo>
                    <a:pt x="0" y="0"/>
                  </a:moveTo>
                  <a:lnTo>
                    <a:pt x="0" y="1068"/>
                  </a:lnTo>
                  <a:lnTo>
                    <a:pt x="116654" y="1068"/>
                  </a:lnTo>
                  <a:cubicBezTo>
                    <a:pt x="116541" y="731"/>
                    <a:pt x="116485" y="394"/>
                    <a:pt x="116373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78;p42">
              <a:extLst>
                <a:ext uri="{FF2B5EF4-FFF2-40B4-BE49-F238E27FC236}">
                  <a16:creationId xmlns:a16="http://schemas.microsoft.com/office/drawing/2014/main" id="{B90BF61C-0735-4664-B147-79C434C7C200}"/>
                </a:ext>
              </a:extLst>
            </p:cNvPr>
            <p:cNvSpPr/>
            <p:nvPr/>
          </p:nvSpPr>
          <p:spPr>
            <a:xfrm>
              <a:off x="1259634" y="2103265"/>
              <a:ext cx="1786346" cy="15400"/>
            </a:xfrm>
            <a:custGeom>
              <a:avLst/>
              <a:gdLst/>
              <a:ahLst/>
              <a:cxnLst/>
              <a:rect l="l" t="t" r="r" b="b"/>
              <a:pathLst>
                <a:path w="117272" h="1011" extrusionOk="0">
                  <a:moveTo>
                    <a:pt x="0" y="0"/>
                  </a:moveTo>
                  <a:cubicBezTo>
                    <a:pt x="0" y="337"/>
                    <a:pt x="113" y="674"/>
                    <a:pt x="169" y="1011"/>
                  </a:cubicBezTo>
                  <a:lnTo>
                    <a:pt x="117271" y="1011"/>
                  </a:lnTo>
                  <a:lnTo>
                    <a:pt x="117271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79;p42">
              <a:extLst>
                <a:ext uri="{FF2B5EF4-FFF2-40B4-BE49-F238E27FC236}">
                  <a16:creationId xmlns:a16="http://schemas.microsoft.com/office/drawing/2014/main" id="{A35C7A8C-D783-4DBD-89DE-2558882BAF52}"/>
                </a:ext>
              </a:extLst>
            </p:cNvPr>
            <p:cNvSpPr/>
            <p:nvPr/>
          </p:nvSpPr>
          <p:spPr>
            <a:xfrm>
              <a:off x="1586425" y="2034815"/>
              <a:ext cx="1974559" cy="16268"/>
            </a:xfrm>
            <a:custGeom>
              <a:avLst/>
              <a:gdLst/>
              <a:ahLst/>
              <a:cxnLst/>
              <a:rect l="l" t="t" r="r" b="b"/>
              <a:pathLst>
                <a:path w="129628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129627" y="1068"/>
                  </a:lnTo>
                  <a:lnTo>
                    <a:pt x="129571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80;p42">
              <a:extLst>
                <a:ext uri="{FF2B5EF4-FFF2-40B4-BE49-F238E27FC236}">
                  <a16:creationId xmlns:a16="http://schemas.microsoft.com/office/drawing/2014/main" id="{E5DB073E-6A1B-4641-9519-CB023C8B7113}"/>
                </a:ext>
              </a:extLst>
            </p:cNvPr>
            <p:cNvSpPr/>
            <p:nvPr/>
          </p:nvSpPr>
          <p:spPr>
            <a:xfrm>
              <a:off x="2433326" y="1796138"/>
              <a:ext cx="1139574" cy="15415"/>
            </a:xfrm>
            <a:custGeom>
              <a:avLst/>
              <a:gdLst/>
              <a:ahLst/>
              <a:cxnLst/>
              <a:rect l="l" t="t" r="r" b="b"/>
              <a:pathLst>
                <a:path w="74812" h="1012" extrusionOk="0">
                  <a:moveTo>
                    <a:pt x="1" y="1"/>
                  </a:moveTo>
                  <a:lnTo>
                    <a:pt x="1" y="1012"/>
                  </a:lnTo>
                  <a:lnTo>
                    <a:pt x="74643" y="1012"/>
                  </a:lnTo>
                  <a:cubicBezTo>
                    <a:pt x="74699" y="675"/>
                    <a:pt x="74756" y="338"/>
                    <a:pt x="74812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81;p42">
              <a:extLst>
                <a:ext uri="{FF2B5EF4-FFF2-40B4-BE49-F238E27FC236}">
                  <a16:creationId xmlns:a16="http://schemas.microsoft.com/office/drawing/2014/main" id="{2BC0C728-A764-41CE-ADA5-78651075BF4D}"/>
                </a:ext>
              </a:extLst>
            </p:cNvPr>
            <p:cNvSpPr/>
            <p:nvPr/>
          </p:nvSpPr>
          <p:spPr>
            <a:xfrm>
              <a:off x="2257098" y="1738822"/>
              <a:ext cx="1327802" cy="16284"/>
            </a:xfrm>
            <a:custGeom>
              <a:avLst/>
              <a:gdLst/>
              <a:ahLst/>
              <a:cxnLst/>
              <a:rect l="l" t="t" r="r" b="b"/>
              <a:pathLst>
                <a:path w="87169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86943" y="1068"/>
                  </a:lnTo>
                  <a:lnTo>
                    <a:pt x="87168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82;p42">
              <a:extLst>
                <a:ext uri="{FF2B5EF4-FFF2-40B4-BE49-F238E27FC236}">
                  <a16:creationId xmlns:a16="http://schemas.microsoft.com/office/drawing/2014/main" id="{179C5091-6557-42EB-9148-E1DF58EB0712}"/>
                </a:ext>
              </a:extLst>
            </p:cNvPr>
            <p:cNvSpPr/>
            <p:nvPr/>
          </p:nvSpPr>
          <p:spPr>
            <a:xfrm>
              <a:off x="2107403" y="1970660"/>
              <a:ext cx="1450119" cy="16268"/>
            </a:xfrm>
            <a:custGeom>
              <a:avLst/>
              <a:gdLst/>
              <a:ahLst/>
              <a:cxnLst/>
              <a:rect l="l" t="t" r="r" b="b"/>
              <a:pathLst>
                <a:path w="95199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95199" y="1068"/>
                  </a:lnTo>
                  <a:cubicBezTo>
                    <a:pt x="95199" y="675"/>
                    <a:pt x="95199" y="338"/>
                    <a:pt x="9519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83;p42">
              <a:extLst>
                <a:ext uri="{FF2B5EF4-FFF2-40B4-BE49-F238E27FC236}">
                  <a16:creationId xmlns:a16="http://schemas.microsoft.com/office/drawing/2014/main" id="{4503026A-34A8-4BE2-ADD5-6F51519CF31C}"/>
                </a:ext>
              </a:extLst>
            </p:cNvPr>
            <p:cNvSpPr/>
            <p:nvPr/>
          </p:nvSpPr>
          <p:spPr>
            <a:xfrm>
              <a:off x="1947427" y="1796138"/>
              <a:ext cx="449161" cy="15415"/>
            </a:xfrm>
            <a:custGeom>
              <a:avLst/>
              <a:gdLst/>
              <a:ahLst/>
              <a:cxnLst/>
              <a:rect l="l" t="t" r="r" b="b"/>
              <a:pathLst>
                <a:path w="29487" h="1012" extrusionOk="0">
                  <a:moveTo>
                    <a:pt x="0" y="1"/>
                  </a:moveTo>
                  <a:lnTo>
                    <a:pt x="0" y="1012"/>
                  </a:lnTo>
                  <a:lnTo>
                    <a:pt x="29487" y="1012"/>
                  </a:lnTo>
                  <a:lnTo>
                    <a:pt x="29487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84;p42">
              <a:extLst>
                <a:ext uri="{FF2B5EF4-FFF2-40B4-BE49-F238E27FC236}">
                  <a16:creationId xmlns:a16="http://schemas.microsoft.com/office/drawing/2014/main" id="{DFA032B9-6AC7-416F-909A-6DA5CF59B3BD}"/>
                </a:ext>
              </a:extLst>
            </p:cNvPr>
            <p:cNvSpPr/>
            <p:nvPr/>
          </p:nvSpPr>
          <p:spPr>
            <a:xfrm>
              <a:off x="1321230" y="1897945"/>
              <a:ext cx="449161" cy="16268"/>
            </a:xfrm>
            <a:custGeom>
              <a:avLst/>
              <a:gdLst/>
              <a:ahLst/>
              <a:cxnLst/>
              <a:rect l="l" t="t" r="r" b="b"/>
              <a:pathLst>
                <a:path w="29487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29486" y="1068"/>
                  </a:lnTo>
                  <a:lnTo>
                    <a:pt x="2948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85;p42">
              <a:extLst>
                <a:ext uri="{FF2B5EF4-FFF2-40B4-BE49-F238E27FC236}">
                  <a16:creationId xmlns:a16="http://schemas.microsoft.com/office/drawing/2014/main" id="{AAE5017B-CDFC-4A93-880A-DC4379D7E816}"/>
                </a:ext>
              </a:extLst>
            </p:cNvPr>
            <p:cNvSpPr/>
            <p:nvPr/>
          </p:nvSpPr>
          <p:spPr>
            <a:xfrm>
              <a:off x="1840486" y="1897945"/>
              <a:ext cx="450029" cy="16268"/>
            </a:xfrm>
            <a:custGeom>
              <a:avLst/>
              <a:gdLst/>
              <a:ahLst/>
              <a:cxnLst/>
              <a:rect l="l" t="t" r="r" b="b"/>
              <a:pathLst>
                <a:path w="29544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29543" y="1068"/>
                  </a:lnTo>
                  <a:lnTo>
                    <a:pt x="29543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86;p42">
              <a:extLst>
                <a:ext uri="{FF2B5EF4-FFF2-40B4-BE49-F238E27FC236}">
                  <a16:creationId xmlns:a16="http://schemas.microsoft.com/office/drawing/2014/main" id="{989CAE57-70E2-45CF-AD66-56639650AE80}"/>
                </a:ext>
              </a:extLst>
            </p:cNvPr>
            <p:cNvSpPr/>
            <p:nvPr/>
          </p:nvSpPr>
          <p:spPr>
            <a:xfrm>
              <a:off x="3190422" y="1897945"/>
              <a:ext cx="368748" cy="16268"/>
            </a:xfrm>
            <a:custGeom>
              <a:avLst/>
              <a:gdLst/>
              <a:ahLst/>
              <a:cxnLst/>
              <a:rect l="l" t="t" r="r" b="b"/>
              <a:pathLst>
                <a:path w="24208" h="1068" extrusionOk="0">
                  <a:moveTo>
                    <a:pt x="0" y="1"/>
                  </a:moveTo>
                  <a:lnTo>
                    <a:pt x="0" y="1068"/>
                  </a:lnTo>
                  <a:lnTo>
                    <a:pt x="24151" y="1068"/>
                  </a:lnTo>
                  <a:cubicBezTo>
                    <a:pt x="24151" y="731"/>
                    <a:pt x="24207" y="394"/>
                    <a:pt x="24207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87;p42">
              <a:extLst>
                <a:ext uri="{FF2B5EF4-FFF2-40B4-BE49-F238E27FC236}">
                  <a16:creationId xmlns:a16="http://schemas.microsoft.com/office/drawing/2014/main" id="{B28297B3-97CC-4EE0-8FE4-D5989F10BCD5}"/>
                </a:ext>
              </a:extLst>
            </p:cNvPr>
            <p:cNvSpPr/>
            <p:nvPr/>
          </p:nvSpPr>
          <p:spPr>
            <a:xfrm>
              <a:off x="1270753" y="1738822"/>
              <a:ext cx="336227" cy="16284"/>
            </a:xfrm>
            <a:custGeom>
              <a:avLst/>
              <a:gdLst/>
              <a:ahLst/>
              <a:cxnLst/>
              <a:rect l="l" t="t" r="r" b="b"/>
              <a:pathLst>
                <a:path w="22073" h="1069" extrusionOk="0">
                  <a:moveTo>
                    <a:pt x="337" y="1"/>
                  </a:moveTo>
                  <a:cubicBezTo>
                    <a:pt x="225" y="338"/>
                    <a:pt x="113" y="731"/>
                    <a:pt x="0" y="1068"/>
                  </a:cubicBezTo>
                  <a:lnTo>
                    <a:pt x="22073" y="1068"/>
                  </a:lnTo>
                  <a:lnTo>
                    <a:pt x="22073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88;p42">
              <a:extLst>
                <a:ext uri="{FF2B5EF4-FFF2-40B4-BE49-F238E27FC236}">
                  <a16:creationId xmlns:a16="http://schemas.microsoft.com/office/drawing/2014/main" id="{227FCD7D-694C-43AB-A91E-08494836E4F9}"/>
                </a:ext>
              </a:extLst>
            </p:cNvPr>
            <p:cNvSpPr/>
            <p:nvPr/>
          </p:nvSpPr>
          <p:spPr>
            <a:xfrm>
              <a:off x="1659125" y="1738822"/>
              <a:ext cx="128349" cy="16284"/>
            </a:xfrm>
            <a:custGeom>
              <a:avLst/>
              <a:gdLst/>
              <a:ahLst/>
              <a:cxnLst/>
              <a:rect l="l" t="t" r="r" b="b"/>
              <a:pathLst>
                <a:path w="8426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8426" y="1068"/>
                  </a:lnTo>
                  <a:lnTo>
                    <a:pt x="8426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89;p42">
              <a:extLst>
                <a:ext uri="{FF2B5EF4-FFF2-40B4-BE49-F238E27FC236}">
                  <a16:creationId xmlns:a16="http://schemas.microsoft.com/office/drawing/2014/main" id="{04B2F4E0-13C5-4F5F-84D3-3C6ACE73A897}"/>
                </a:ext>
              </a:extLst>
            </p:cNvPr>
            <p:cNvSpPr/>
            <p:nvPr/>
          </p:nvSpPr>
          <p:spPr>
            <a:xfrm>
              <a:off x="3108294" y="2103265"/>
              <a:ext cx="128349" cy="15400"/>
            </a:xfrm>
            <a:custGeom>
              <a:avLst/>
              <a:gdLst/>
              <a:ahLst/>
              <a:cxnLst/>
              <a:rect l="l" t="t" r="r" b="b"/>
              <a:pathLst>
                <a:path w="8426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8425" y="1011"/>
                  </a:lnTo>
                  <a:lnTo>
                    <a:pt x="8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90;p42">
              <a:extLst>
                <a:ext uri="{FF2B5EF4-FFF2-40B4-BE49-F238E27FC236}">
                  <a16:creationId xmlns:a16="http://schemas.microsoft.com/office/drawing/2014/main" id="{7E824242-413D-4673-A471-4E0C01AFF73E}"/>
                </a:ext>
              </a:extLst>
            </p:cNvPr>
            <p:cNvSpPr/>
            <p:nvPr/>
          </p:nvSpPr>
          <p:spPr>
            <a:xfrm>
              <a:off x="1594970" y="2157154"/>
              <a:ext cx="128349" cy="16268"/>
            </a:xfrm>
            <a:custGeom>
              <a:avLst/>
              <a:gdLst/>
              <a:ahLst/>
              <a:cxnLst/>
              <a:rect l="l" t="t" r="r" b="b"/>
              <a:pathLst>
                <a:path w="8426" h="1068" extrusionOk="0">
                  <a:moveTo>
                    <a:pt x="1" y="0"/>
                  </a:moveTo>
                  <a:lnTo>
                    <a:pt x="1" y="1068"/>
                  </a:lnTo>
                  <a:lnTo>
                    <a:pt x="8425" y="1068"/>
                  </a:lnTo>
                  <a:lnTo>
                    <a:pt x="842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91;p42">
              <a:extLst>
                <a:ext uri="{FF2B5EF4-FFF2-40B4-BE49-F238E27FC236}">
                  <a16:creationId xmlns:a16="http://schemas.microsoft.com/office/drawing/2014/main" id="{621EE7E9-63A3-410F-919A-0B597077B4E4}"/>
                </a:ext>
              </a:extLst>
            </p:cNvPr>
            <p:cNvSpPr/>
            <p:nvPr/>
          </p:nvSpPr>
          <p:spPr>
            <a:xfrm>
              <a:off x="2843951" y="1897945"/>
              <a:ext cx="128349" cy="16268"/>
            </a:xfrm>
            <a:custGeom>
              <a:avLst/>
              <a:gdLst/>
              <a:ahLst/>
              <a:cxnLst/>
              <a:rect l="l" t="t" r="r" b="b"/>
              <a:pathLst>
                <a:path w="8426" h="1068" extrusionOk="0">
                  <a:moveTo>
                    <a:pt x="1" y="1"/>
                  </a:moveTo>
                  <a:lnTo>
                    <a:pt x="1" y="1068"/>
                  </a:lnTo>
                  <a:lnTo>
                    <a:pt x="8425" y="1068"/>
                  </a:lnTo>
                  <a:lnTo>
                    <a:pt x="842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92;p42">
              <a:extLst>
                <a:ext uri="{FF2B5EF4-FFF2-40B4-BE49-F238E27FC236}">
                  <a16:creationId xmlns:a16="http://schemas.microsoft.com/office/drawing/2014/main" id="{00A71666-513F-4C59-8A0D-F955B1D3DE5C}"/>
                </a:ext>
              </a:extLst>
            </p:cNvPr>
            <p:cNvSpPr/>
            <p:nvPr/>
          </p:nvSpPr>
          <p:spPr>
            <a:xfrm>
              <a:off x="1245088" y="1635324"/>
              <a:ext cx="137747" cy="638227"/>
            </a:xfrm>
            <a:custGeom>
              <a:avLst/>
              <a:gdLst/>
              <a:ahLst/>
              <a:cxnLst/>
              <a:rect l="l" t="t" r="r" b="b"/>
              <a:pathLst>
                <a:path w="9043" h="41899" extrusionOk="0">
                  <a:moveTo>
                    <a:pt x="6010" y="0"/>
                  </a:moveTo>
                  <a:cubicBezTo>
                    <a:pt x="2528" y="2808"/>
                    <a:pt x="0" y="11121"/>
                    <a:pt x="0" y="20949"/>
                  </a:cubicBezTo>
                  <a:cubicBezTo>
                    <a:pt x="0" y="30778"/>
                    <a:pt x="2528" y="39091"/>
                    <a:pt x="6010" y="41899"/>
                  </a:cubicBezTo>
                  <a:cubicBezTo>
                    <a:pt x="7863" y="36732"/>
                    <a:pt x="9043" y="29262"/>
                    <a:pt x="9043" y="20949"/>
                  </a:cubicBezTo>
                  <a:cubicBezTo>
                    <a:pt x="9043" y="12637"/>
                    <a:pt x="7863" y="5111"/>
                    <a:pt x="601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93;p42">
              <a:extLst>
                <a:ext uri="{FF2B5EF4-FFF2-40B4-BE49-F238E27FC236}">
                  <a16:creationId xmlns:a16="http://schemas.microsoft.com/office/drawing/2014/main" id="{8D3C7B72-53E3-48DB-ABB5-393FF08AEE63}"/>
                </a:ext>
              </a:extLst>
            </p:cNvPr>
            <p:cNvSpPr/>
            <p:nvPr/>
          </p:nvSpPr>
          <p:spPr>
            <a:xfrm>
              <a:off x="1204877" y="1572876"/>
              <a:ext cx="2472478" cy="762280"/>
            </a:xfrm>
            <a:custGeom>
              <a:avLst/>
              <a:gdLst/>
              <a:ahLst/>
              <a:cxnLst/>
              <a:rect l="l" t="t" r="r" b="b"/>
              <a:pathLst>
                <a:path w="162316" h="50043" extrusionOk="0">
                  <a:moveTo>
                    <a:pt x="158721" y="50043"/>
                  </a:moveTo>
                  <a:lnTo>
                    <a:pt x="11290" y="50043"/>
                  </a:lnTo>
                  <a:cubicBezTo>
                    <a:pt x="4831" y="50043"/>
                    <a:pt x="1" y="39315"/>
                    <a:pt x="1" y="25049"/>
                  </a:cubicBezTo>
                  <a:cubicBezTo>
                    <a:pt x="1" y="10784"/>
                    <a:pt x="4775" y="0"/>
                    <a:pt x="11234" y="0"/>
                  </a:cubicBezTo>
                  <a:lnTo>
                    <a:pt x="158721" y="0"/>
                  </a:lnTo>
                  <a:cubicBezTo>
                    <a:pt x="160294" y="112"/>
                    <a:pt x="161530" y="1460"/>
                    <a:pt x="161417" y="3089"/>
                  </a:cubicBezTo>
                  <a:cubicBezTo>
                    <a:pt x="161530" y="4662"/>
                    <a:pt x="160294" y="6066"/>
                    <a:pt x="158721" y="6178"/>
                  </a:cubicBezTo>
                  <a:lnTo>
                    <a:pt x="11290" y="6178"/>
                  </a:lnTo>
                  <a:cubicBezTo>
                    <a:pt x="9324" y="6178"/>
                    <a:pt x="5392" y="12806"/>
                    <a:pt x="5392" y="25049"/>
                  </a:cubicBezTo>
                  <a:cubicBezTo>
                    <a:pt x="5392" y="37237"/>
                    <a:pt x="9324" y="43921"/>
                    <a:pt x="11290" y="43921"/>
                  </a:cubicBezTo>
                  <a:lnTo>
                    <a:pt x="158721" y="43921"/>
                  </a:lnTo>
                  <a:cubicBezTo>
                    <a:pt x="162316" y="44370"/>
                    <a:pt x="162316" y="49593"/>
                    <a:pt x="158721" y="500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91486" y="1070976"/>
            <a:ext cx="2806205" cy="3661043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5084275" y="1267277"/>
            <a:ext cx="3196800" cy="799813"/>
            <a:chOff x="5084275" y="1267277"/>
            <a:chExt cx="3196800" cy="799813"/>
          </a:xfrm>
        </p:grpSpPr>
        <p:sp>
          <p:nvSpPr>
            <p:cNvPr id="137" name="Google Shape;137;p16"/>
            <p:cNvSpPr txBox="1"/>
            <p:nvPr/>
          </p:nvSpPr>
          <p:spPr>
            <a:xfrm>
              <a:off x="5084275" y="1267277"/>
              <a:ext cx="31968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dk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التأكد من جاهزية الاتصال قبل الحصة بوقت كافي</a:t>
              </a:r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5265367" y="1647690"/>
              <a:ext cx="2834616" cy="4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وعند مواجهة أي مشكلة المحاولة والسؤال عن طريقة حلها.</a:t>
              </a:r>
            </a:p>
          </p:txBody>
        </p:sp>
      </p:grpSp>
      <p:grpSp>
        <p:nvGrpSpPr>
          <p:cNvPr id="139" name="Google Shape;139;p16"/>
          <p:cNvGrpSpPr/>
          <p:nvPr/>
        </p:nvGrpSpPr>
        <p:grpSpPr>
          <a:xfrm>
            <a:off x="4212225" y="1311200"/>
            <a:ext cx="4073100" cy="719700"/>
            <a:chOff x="4212225" y="1311200"/>
            <a:chExt cx="4073100" cy="719700"/>
          </a:xfrm>
        </p:grpSpPr>
        <p:sp>
          <p:nvSpPr>
            <p:cNvPr id="140" name="Google Shape;140;p16"/>
            <p:cNvSpPr/>
            <p:nvPr/>
          </p:nvSpPr>
          <p:spPr>
            <a:xfrm>
              <a:off x="4212225" y="1311200"/>
              <a:ext cx="719700" cy="7197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01</a:t>
              </a:r>
              <a:endParaRPr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cxnSp>
          <p:nvCxnSpPr>
            <p:cNvPr id="141" name="Google Shape;141;p16"/>
            <p:cNvCxnSpPr>
              <a:stCxn id="140" idx="3"/>
            </p:cNvCxnSpPr>
            <p:nvPr/>
          </p:nvCxnSpPr>
          <p:spPr>
            <a:xfrm>
              <a:off x="4931925" y="1671050"/>
              <a:ext cx="3353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" name="Google Shape;142;p16"/>
          <p:cNvGrpSpPr/>
          <p:nvPr/>
        </p:nvGrpSpPr>
        <p:grpSpPr>
          <a:xfrm>
            <a:off x="4860684" y="2123777"/>
            <a:ext cx="3643982" cy="763599"/>
            <a:chOff x="5084275" y="2123777"/>
            <a:chExt cx="3196800" cy="763599"/>
          </a:xfrm>
        </p:grpSpPr>
        <p:sp>
          <p:nvSpPr>
            <p:cNvPr id="143" name="Google Shape;143;p16"/>
            <p:cNvSpPr txBox="1"/>
            <p:nvPr/>
          </p:nvSpPr>
          <p:spPr>
            <a:xfrm>
              <a:off x="5084275" y="2123777"/>
              <a:ext cx="31968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l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الجلوس في مكان مناسب للتعلم</a:t>
              </a: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5084275" y="2467975"/>
              <a:ext cx="3196800" cy="4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ابتعدي عن أي أمر يشوش انتباهك وتركيزك للدرس.</a:t>
              </a:r>
            </a:p>
          </p:txBody>
        </p:sp>
      </p:grpSp>
      <p:grpSp>
        <p:nvGrpSpPr>
          <p:cNvPr id="145" name="Google Shape;145;p16"/>
          <p:cNvGrpSpPr/>
          <p:nvPr/>
        </p:nvGrpSpPr>
        <p:grpSpPr>
          <a:xfrm>
            <a:off x="4212225" y="2167700"/>
            <a:ext cx="4073100" cy="719700"/>
            <a:chOff x="4212225" y="2167700"/>
            <a:chExt cx="4073100" cy="719700"/>
          </a:xfrm>
        </p:grpSpPr>
        <p:sp>
          <p:nvSpPr>
            <p:cNvPr id="146" name="Google Shape;146;p16"/>
            <p:cNvSpPr/>
            <p:nvPr/>
          </p:nvSpPr>
          <p:spPr>
            <a:xfrm>
              <a:off x="4212225" y="2167700"/>
              <a:ext cx="719700" cy="7197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cxnSp>
          <p:nvCxnSpPr>
            <p:cNvPr id="147" name="Google Shape;147;p16"/>
            <p:cNvCxnSpPr>
              <a:stCxn id="146" idx="3"/>
            </p:cNvCxnSpPr>
            <p:nvPr/>
          </p:nvCxnSpPr>
          <p:spPr>
            <a:xfrm>
              <a:off x="4931925" y="2527550"/>
              <a:ext cx="33534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8" name="Google Shape;148;p16"/>
          <p:cNvGrpSpPr/>
          <p:nvPr/>
        </p:nvGrpSpPr>
        <p:grpSpPr>
          <a:xfrm>
            <a:off x="5084275" y="2997409"/>
            <a:ext cx="3196800" cy="763599"/>
            <a:chOff x="5084275" y="2980277"/>
            <a:chExt cx="3196800" cy="763599"/>
          </a:xfrm>
        </p:grpSpPr>
        <p:sp>
          <p:nvSpPr>
            <p:cNvPr id="149" name="Google Shape;149;p16"/>
            <p:cNvSpPr txBox="1"/>
            <p:nvPr/>
          </p:nvSpPr>
          <p:spPr>
            <a:xfrm>
              <a:off x="5084275" y="2980277"/>
              <a:ext cx="31968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احترام المعلمة وعدم التشويش على الحصة</a:t>
              </a:r>
              <a:endParaRPr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sp>
          <p:nvSpPr>
            <p:cNvPr id="150" name="Google Shape;150;p16"/>
            <p:cNvSpPr txBox="1"/>
            <p:nvPr/>
          </p:nvSpPr>
          <p:spPr>
            <a:xfrm>
              <a:off x="5084275" y="3324475"/>
              <a:ext cx="3196800" cy="4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مع الحرص على التفاعل الإيجابي.</a:t>
              </a: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4212225" y="3024200"/>
            <a:ext cx="4073100" cy="719700"/>
            <a:chOff x="4212225" y="3024200"/>
            <a:chExt cx="4073100" cy="719700"/>
          </a:xfrm>
        </p:grpSpPr>
        <p:sp>
          <p:nvSpPr>
            <p:cNvPr id="152" name="Google Shape;152;p16"/>
            <p:cNvSpPr/>
            <p:nvPr/>
          </p:nvSpPr>
          <p:spPr>
            <a:xfrm>
              <a:off x="4212225" y="3024200"/>
              <a:ext cx="719700" cy="7197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cxnSp>
          <p:nvCxnSpPr>
            <p:cNvPr id="153" name="Google Shape;153;p16"/>
            <p:cNvCxnSpPr>
              <a:stCxn id="152" idx="3"/>
            </p:cNvCxnSpPr>
            <p:nvPr/>
          </p:nvCxnSpPr>
          <p:spPr>
            <a:xfrm>
              <a:off x="4931925" y="3384050"/>
              <a:ext cx="3353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" name="Google Shape;154;p16"/>
          <p:cNvGrpSpPr/>
          <p:nvPr/>
        </p:nvGrpSpPr>
        <p:grpSpPr>
          <a:xfrm>
            <a:off x="5084275" y="3836777"/>
            <a:ext cx="3196800" cy="763599"/>
            <a:chOff x="5084275" y="3836777"/>
            <a:chExt cx="3196800" cy="763599"/>
          </a:xfrm>
        </p:grpSpPr>
        <p:sp>
          <p:nvSpPr>
            <p:cNvPr id="155" name="Google Shape;155;p16"/>
            <p:cNvSpPr txBox="1"/>
            <p:nvPr/>
          </p:nvSpPr>
          <p:spPr>
            <a:xfrm>
              <a:off x="5084275" y="3836777"/>
              <a:ext cx="31968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عدم ترك الحصة أثناء الدرس</a:t>
              </a:r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5084275" y="4180975"/>
              <a:ext cx="3196800" cy="41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إلا بعد الاستئذان من المعلمة للأمور الطارئة والضرورية.</a:t>
              </a: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4212225" y="3880700"/>
            <a:ext cx="4073100" cy="719700"/>
            <a:chOff x="4212225" y="3880700"/>
            <a:chExt cx="4073100" cy="719700"/>
          </a:xfrm>
        </p:grpSpPr>
        <p:sp>
          <p:nvSpPr>
            <p:cNvPr id="158" name="Google Shape;158;p16"/>
            <p:cNvSpPr/>
            <p:nvPr/>
          </p:nvSpPr>
          <p:spPr>
            <a:xfrm>
              <a:off x="4212225" y="3880700"/>
              <a:ext cx="719700" cy="719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  <p:cxnSp>
          <p:nvCxnSpPr>
            <p:cNvPr id="159" name="Google Shape;159;p16"/>
            <p:cNvCxnSpPr>
              <a:stCxn id="158" idx="3"/>
            </p:cNvCxnSpPr>
            <p:nvPr/>
          </p:nvCxnSpPr>
          <p:spPr>
            <a:xfrm>
              <a:off x="4931925" y="4240550"/>
              <a:ext cx="3353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491;p23">
            <a:extLst>
              <a:ext uri="{FF2B5EF4-FFF2-40B4-BE49-F238E27FC236}">
                <a16:creationId xmlns:a16="http://schemas.microsoft.com/office/drawing/2014/main" id="{80283C13-F64E-4414-A735-3F7B0F9C5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72552" y="157570"/>
            <a:ext cx="2700955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القوانين الصفية</a:t>
            </a:r>
            <a:endParaRPr sz="3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8F30FB-9602-44FB-A790-0458FD45C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837" y="2317682"/>
            <a:ext cx="2771389" cy="18388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B2ED635-E7B6-422E-8D98-4A34130A6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574" y="3717845"/>
            <a:ext cx="3677163" cy="133368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22" name="Google Shape;222;p18"/>
          <p:cNvGrpSpPr/>
          <p:nvPr/>
        </p:nvGrpSpPr>
        <p:grpSpPr>
          <a:xfrm>
            <a:off x="0" y="2709442"/>
            <a:ext cx="3101635" cy="2434058"/>
            <a:chOff x="2639946" y="1751554"/>
            <a:chExt cx="3864075" cy="2434058"/>
          </a:xfrm>
        </p:grpSpPr>
        <p:sp>
          <p:nvSpPr>
            <p:cNvPr id="223" name="Google Shape;223;p18"/>
            <p:cNvSpPr/>
            <p:nvPr/>
          </p:nvSpPr>
          <p:spPr>
            <a:xfrm>
              <a:off x="3843156" y="2966757"/>
              <a:ext cx="2660866" cy="611254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3574833" y="2966757"/>
              <a:ext cx="100427" cy="91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3574833" y="3576185"/>
              <a:ext cx="100427" cy="1826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2686690" y="3025646"/>
              <a:ext cx="2241993" cy="465813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2648619" y="2966757"/>
              <a:ext cx="2387338" cy="609519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2890584" y="3235183"/>
              <a:ext cx="1523841" cy="62358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2683215" y="3333784"/>
              <a:ext cx="1525181" cy="60714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2927351" y="2362625"/>
              <a:ext cx="2662600" cy="6111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3322030" y="2362625"/>
              <a:ext cx="611237" cy="609428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3782534" y="2362625"/>
              <a:ext cx="611145" cy="609428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4504424" y="2421513"/>
              <a:ext cx="1582368" cy="465721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4393589" y="2362625"/>
              <a:ext cx="1731274" cy="609428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644268" y="2630954"/>
              <a:ext cx="1197662" cy="60715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4887577" y="2729646"/>
              <a:ext cx="1199245" cy="60623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2639946" y="3574450"/>
              <a:ext cx="2662600" cy="6111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5470443" y="3574450"/>
              <a:ext cx="98693" cy="91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5470443" y="4183786"/>
              <a:ext cx="98693" cy="1826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4215284" y="3633338"/>
              <a:ext cx="2241993" cy="465721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108010" y="3574450"/>
              <a:ext cx="2387338" cy="609428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4684462" y="3842784"/>
              <a:ext cx="1561890" cy="60714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896807" y="3941476"/>
              <a:ext cx="1560517" cy="60623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2916943" y="3574450"/>
              <a:ext cx="363638" cy="6111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3105655" y="3574450"/>
              <a:ext cx="365373" cy="6111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3806819" y="3574450"/>
              <a:ext cx="363547" cy="6111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3463997" y="1751554"/>
              <a:ext cx="2662600" cy="6111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2967156" y="1810351"/>
              <a:ext cx="1582368" cy="464078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2929085" y="1751554"/>
              <a:ext cx="1729540" cy="609428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3171762" y="2019874"/>
              <a:ext cx="1090848" cy="60629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2969549" y="2118488"/>
              <a:ext cx="1092290" cy="60721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5186507" y="1910781"/>
              <a:ext cx="557463" cy="294351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5B03553D-FEAF-49B4-BFDC-C33333D83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9" y="692594"/>
            <a:ext cx="3562847" cy="12955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64241238-D445-4CD3-A826-8EC088F0A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530" y="868075"/>
            <a:ext cx="3781953" cy="258163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5" name="Google Shape;491;p23">
            <a:extLst>
              <a:ext uri="{FF2B5EF4-FFF2-40B4-BE49-F238E27FC236}">
                <a16:creationId xmlns:a16="http://schemas.microsoft.com/office/drawing/2014/main" id="{102243E7-C02D-4269-8773-D7C4ECC6CB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9380" y="223815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Google Shape;1692;p41">
            <a:extLst>
              <a:ext uri="{FF2B5EF4-FFF2-40B4-BE49-F238E27FC236}">
                <a16:creationId xmlns:a16="http://schemas.microsoft.com/office/drawing/2014/main" id="{9683DAE7-A7B8-496A-B047-4D3894DDC640}"/>
              </a:ext>
            </a:extLst>
          </p:cNvPr>
          <p:cNvSpPr/>
          <p:nvPr/>
        </p:nvSpPr>
        <p:spPr>
          <a:xfrm>
            <a:off x="8620568" y="2791685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Google Shape;1692;p41">
            <a:extLst>
              <a:ext uri="{FF2B5EF4-FFF2-40B4-BE49-F238E27FC236}">
                <a16:creationId xmlns:a16="http://schemas.microsoft.com/office/drawing/2014/main" id="{D2A0901D-A196-44D8-A02A-D76C88AE27C5}"/>
              </a:ext>
            </a:extLst>
          </p:cNvPr>
          <p:cNvSpPr/>
          <p:nvPr/>
        </p:nvSpPr>
        <p:spPr>
          <a:xfrm>
            <a:off x="8429676" y="4442338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Google Shape;1692;p41">
            <a:extLst>
              <a:ext uri="{FF2B5EF4-FFF2-40B4-BE49-F238E27FC236}">
                <a16:creationId xmlns:a16="http://schemas.microsoft.com/office/drawing/2014/main" id="{47495690-15A2-4FB8-987D-B09F043DAD20}"/>
              </a:ext>
            </a:extLst>
          </p:cNvPr>
          <p:cNvSpPr/>
          <p:nvPr/>
        </p:nvSpPr>
        <p:spPr>
          <a:xfrm>
            <a:off x="3315376" y="1570373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Google Shape;1692;p41">
            <a:extLst>
              <a:ext uri="{FF2B5EF4-FFF2-40B4-BE49-F238E27FC236}">
                <a16:creationId xmlns:a16="http://schemas.microsoft.com/office/drawing/2014/main" id="{9045AC3D-53C5-4B89-92DA-9414531AEB1D}"/>
              </a:ext>
            </a:extLst>
          </p:cNvPr>
          <p:cNvSpPr/>
          <p:nvPr/>
        </p:nvSpPr>
        <p:spPr>
          <a:xfrm>
            <a:off x="4500000" y="2971685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A030B50-4317-442D-9883-D8F26B36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8" y="551209"/>
            <a:ext cx="3467584" cy="218061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78" name="Google Shape;278;p19"/>
          <p:cNvGrpSpPr/>
          <p:nvPr/>
        </p:nvGrpSpPr>
        <p:grpSpPr>
          <a:xfrm>
            <a:off x="2402443" y="2098612"/>
            <a:ext cx="3229899" cy="2970881"/>
            <a:chOff x="3050212" y="1493202"/>
            <a:chExt cx="3043629" cy="2799548"/>
          </a:xfrm>
        </p:grpSpPr>
        <p:sp>
          <p:nvSpPr>
            <p:cNvPr id="279" name="Google Shape;279;p19"/>
            <p:cNvSpPr/>
            <p:nvPr/>
          </p:nvSpPr>
          <p:spPr>
            <a:xfrm>
              <a:off x="3050212" y="2289515"/>
              <a:ext cx="1838055" cy="1254512"/>
            </a:xfrm>
            <a:custGeom>
              <a:avLst/>
              <a:gdLst/>
              <a:ahLst/>
              <a:cxnLst/>
              <a:rect l="l" t="t" r="r" b="b"/>
              <a:pathLst>
                <a:path w="23589" h="16100" extrusionOk="0">
                  <a:moveTo>
                    <a:pt x="23588" y="1"/>
                  </a:moveTo>
                  <a:lnTo>
                    <a:pt x="1498" y="12838"/>
                  </a:lnTo>
                  <a:cubicBezTo>
                    <a:pt x="1498" y="12838"/>
                    <a:pt x="0" y="14468"/>
                    <a:pt x="1498" y="16099"/>
                  </a:cubicBezTo>
                  <a:lnTo>
                    <a:pt x="23399" y="3452"/>
                  </a:lnTo>
                  <a:cubicBezTo>
                    <a:pt x="23399" y="3452"/>
                    <a:pt x="22413" y="1556"/>
                    <a:pt x="23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078262" y="3229195"/>
              <a:ext cx="88751" cy="375341"/>
            </a:xfrm>
            <a:custGeom>
              <a:avLst/>
              <a:gdLst/>
              <a:ahLst/>
              <a:cxnLst/>
              <a:rect l="l" t="t" r="r" b="b"/>
              <a:pathLst>
                <a:path w="1139" h="4817" extrusionOk="0">
                  <a:moveTo>
                    <a:pt x="1138" y="0"/>
                  </a:moveTo>
                  <a:cubicBezTo>
                    <a:pt x="1138" y="0"/>
                    <a:pt x="1" y="493"/>
                    <a:pt x="1" y="2408"/>
                  </a:cubicBezTo>
                  <a:cubicBezTo>
                    <a:pt x="1" y="4342"/>
                    <a:pt x="1138" y="4816"/>
                    <a:pt x="1138" y="4816"/>
                  </a:cubicBezTo>
                  <a:lnTo>
                    <a:pt x="1138" y="4039"/>
                  </a:lnTo>
                  <a:cubicBezTo>
                    <a:pt x="437" y="3072"/>
                    <a:pt x="437" y="1764"/>
                    <a:pt x="1138" y="778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165451" y="2558407"/>
              <a:ext cx="2918104" cy="1734343"/>
            </a:xfrm>
            <a:custGeom>
              <a:avLst/>
              <a:gdLst/>
              <a:ahLst/>
              <a:cxnLst/>
              <a:rect l="l" t="t" r="r" b="b"/>
              <a:pathLst>
                <a:path w="37450" h="22258" extrusionOk="0">
                  <a:moveTo>
                    <a:pt x="21920" y="1"/>
                  </a:moveTo>
                  <a:lnTo>
                    <a:pt x="0" y="12648"/>
                  </a:lnTo>
                  <a:lnTo>
                    <a:pt x="0" y="13425"/>
                  </a:lnTo>
                  <a:lnTo>
                    <a:pt x="15207" y="22072"/>
                  </a:lnTo>
                  <a:cubicBezTo>
                    <a:pt x="15418" y="22198"/>
                    <a:pt x="15699" y="22257"/>
                    <a:pt x="15996" y="22257"/>
                  </a:cubicBezTo>
                  <a:cubicBezTo>
                    <a:pt x="16366" y="22257"/>
                    <a:pt x="16760" y="22165"/>
                    <a:pt x="17066" y="21996"/>
                  </a:cubicBezTo>
                  <a:lnTo>
                    <a:pt x="36975" y="10505"/>
                  </a:lnTo>
                  <a:cubicBezTo>
                    <a:pt x="37298" y="10316"/>
                    <a:pt x="37449" y="10069"/>
                    <a:pt x="37430" y="9842"/>
                  </a:cubicBezTo>
                  <a:lnTo>
                    <a:pt x="37430" y="9178"/>
                  </a:lnTo>
                  <a:cubicBezTo>
                    <a:pt x="37449" y="8951"/>
                    <a:pt x="37317" y="8742"/>
                    <a:pt x="37108" y="8647"/>
                  </a:cubicBezTo>
                  <a:lnTo>
                    <a:pt x="21920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166932" y="2558407"/>
              <a:ext cx="2926909" cy="1674189"/>
            </a:xfrm>
            <a:custGeom>
              <a:avLst/>
              <a:gdLst/>
              <a:ahLst/>
              <a:cxnLst/>
              <a:rect l="l" t="t" r="r" b="b"/>
              <a:pathLst>
                <a:path w="37563" h="21486" extrusionOk="0">
                  <a:moveTo>
                    <a:pt x="21901" y="1"/>
                  </a:moveTo>
                  <a:lnTo>
                    <a:pt x="0" y="12648"/>
                  </a:lnTo>
                  <a:lnTo>
                    <a:pt x="15188" y="21294"/>
                  </a:lnTo>
                  <a:cubicBezTo>
                    <a:pt x="15403" y="21423"/>
                    <a:pt x="15696" y="21486"/>
                    <a:pt x="16001" y="21486"/>
                  </a:cubicBezTo>
                  <a:cubicBezTo>
                    <a:pt x="16370" y="21486"/>
                    <a:pt x="16756" y="21395"/>
                    <a:pt x="17047" y="21219"/>
                  </a:cubicBezTo>
                  <a:lnTo>
                    <a:pt x="36956" y="9728"/>
                  </a:lnTo>
                  <a:cubicBezTo>
                    <a:pt x="37506" y="9406"/>
                    <a:pt x="37563" y="8913"/>
                    <a:pt x="37089" y="8647"/>
                  </a:cubicBezTo>
                  <a:lnTo>
                    <a:pt x="21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165451" y="2307280"/>
              <a:ext cx="2822029" cy="1831198"/>
            </a:xfrm>
            <a:custGeom>
              <a:avLst/>
              <a:gdLst/>
              <a:ahLst/>
              <a:cxnLst/>
              <a:rect l="l" t="t" r="r" b="b"/>
              <a:pathLst>
                <a:path w="36217" h="23501" extrusionOk="0">
                  <a:moveTo>
                    <a:pt x="21654" y="0"/>
                  </a:moveTo>
                  <a:lnTo>
                    <a:pt x="1233" y="11794"/>
                  </a:lnTo>
                  <a:cubicBezTo>
                    <a:pt x="0" y="13861"/>
                    <a:pt x="1233" y="15226"/>
                    <a:pt x="1233" y="15226"/>
                  </a:cubicBezTo>
                  <a:lnTo>
                    <a:pt x="15492" y="23323"/>
                  </a:lnTo>
                  <a:cubicBezTo>
                    <a:pt x="15748" y="23442"/>
                    <a:pt x="16019" y="23500"/>
                    <a:pt x="16289" y="23500"/>
                  </a:cubicBezTo>
                  <a:cubicBezTo>
                    <a:pt x="16618" y="23500"/>
                    <a:pt x="16944" y="23414"/>
                    <a:pt x="17236" y="23247"/>
                  </a:cubicBezTo>
                  <a:lnTo>
                    <a:pt x="35781" y="12553"/>
                  </a:lnTo>
                  <a:cubicBezTo>
                    <a:pt x="36046" y="12401"/>
                    <a:pt x="36198" y="12136"/>
                    <a:pt x="36198" y="11832"/>
                  </a:cubicBezTo>
                  <a:lnTo>
                    <a:pt x="36198" y="8609"/>
                  </a:lnTo>
                  <a:cubicBezTo>
                    <a:pt x="36217" y="8400"/>
                    <a:pt x="36103" y="8192"/>
                    <a:pt x="35894" y="8116"/>
                  </a:cubicBezTo>
                  <a:lnTo>
                    <a:pt x="216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305780" y="3450791"/>
              <a:ext cx="147814" cy="223163"/>
            </a:xfrm>
            <a:custGeom>
              <a:avLst/>
              <a:gdLst/>
              <a:ahLst/>
              <a:cxnLst/>
              <a:rect l="l" t="t" r="r" b="b"/>
              <a:pathLst>
                <a:path w="1897" h="2864" extrusionOk="0">
                  <a:moveTo>
                    <a:pt x="1" y="0"/>
                  </a:moveTo>
                  <a:lnTo>
                    <a:pt x="1" y="1840"/>
                  </a:lnTo>
                  <a:lnTo>
                    <a:pt x="892" y="1859"/>
                  </a:lnTo>
                  <a:lnTo>
                    <a:pt x="1897" y="2864"/>
                  </a:lnTo>
                  <a:lnTo>
                    <a:pt x="1897" y="9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166932" y="2243777"/>
              <a:ext cx="2916624" cy="1733642"/>
            </a:xfrm>
            <a:custGeom>
              <a:avLst/>
              <a:gdLst/>
              <a:ahLst/>
              <a:cxnLst/>
              <a:rect l="l" t="t" r="r" b="b"/>
              <a:pathLst>
                <a:path w="37431" h="22249" extrusionOk="0">
                  <a:moveTo>
                    <a:pt x="21901" y="0"/>
                  </a:moveTo>
                  <a:lnTo>
                    <a:pt x="0" y="12647"/>
                  </a:lnTo>
                  <a:lnTo>
                    <a:pt x="0" y="13425"/>
                  </a:lnTo>
                  <a:lnTo>
                    <a:pt x="15188" y="22071"/>
                  </a:lnTo>
                  <a:cubicBezTo>
                    <a:pt x="15402" y="22191"/>
                    <a:pt x="15688" y="22249"/>
                    <a:pt x="15989" y="22249"/>
                  </a:cubicBezTo>
                  <a:cubicBezTo>
                    <a:pt x="16356" y="22249"/>
                    <a:pt x="16744" y="22162"/>
                    <a:pt x="17047" y="21995"/>
                  </a:cubicBezTo>
                  <a:lnTo>
                    <a:pt x="36956" y="10505"/>
                  </a:lnTo>
                  <a:cubicBezTo>
                    <a:pt x="37279" y="10315"/>
                    <a:pt x="37430" y="10069"/>
                    <a:pt x="37411" y="9841"/>
                  </a:cubicBezTo>
                  <a:lnTo>
                    <a:pt x="37411" y="9177"/>
                  </a:lnTo>
                  <a:cubicBezTo>
                    <a:pt x="37430" y="8950"/>
                    <a:pt x="37298" y="8741"/>
                    <a:pt x="37089" y="8646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166932" y="2243777"/>
              <a:ext cx="2926909" cy="1673410"/>
            </a:xfrm>
            <a:custGeom>
              <a:avLst/>
              <a:gdLst/>
              <a:ahLst/>
              <a:cxnLst/>
              <a:rect l="l" t="t" r="r" b="b"/>
              <a:pathLst>
                <a:path w="37563" h="21476" extrusionOk="0">
                  <a:moveTo>
                    <a:pt x="21901" y="0"/>
                  </a:moveTo>
                  <a:lnTo>
                    <a:pt x="0" y="12647"/>
                  </a:lnTo>
                  <a:lnTo>
                    <a:pt x="15188" y="21294"/>
                  </a:lnTo>
                  <a:cubicBezTo>
                    <a:pt x="15403" y="21414"/>
                    <a:pt x="15696" y="21476"/>
                    <a:pt x="16001" y="21476"/>
                  </a:cubicBezTo>
                  <a:cubicBezTo>
                    <a:pt x="16369" y="21476"/>
                    <a:pt x="16756" y="21386"/>
                    <a:pt x="17047" y="21199"/>
                  </a:cubicBezTo>
                  <a:lnTo>
                    <a:pt x="36956" y="9708"/>
                  </a:lnTo>
                  <a:cubicBezTo>
                    <a:pt x="37506" y="9386"/>
                    <a:pt x="37563" y="8912"/>
                    <a:pt x="37089" y="8627"/>
                  </a:cubicBezTo>
                  <a:lnTo>
                    <a:pt x="219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274769" y="2093008"/>
              <a:ext cx="1685877" cy="1094932"/>
            </a:xfrm>
            <a:custGeom>
              <a:avLst/>
              <a:gdLst/>
              <a:ahLst/>
              <a:cxnLst/>
              <a:rect l="l" t="t" r="r" b="b"/>
              <a:pathLst>
                <a:path w="21636" h="14052" extrusionOk="0">
                  <a:moveTo>
                    <a:pt x="21636" y="1"/>
                  </a:moveTo>
                  <a:lnTo>
                    <a:pt x="1385" y="11776"/>
                  </a:lnTo>
                  <a:cubicBezTo>
                    <a:pt x="1385" y="11776"/>
                    <a:pt x="0" y="12534"/>
                    <a:pt x="1385" y="14051"/>
                  </a:cubicBezTo>
                  <a:lnTo>
                    <a:pt x="21446" y="3168"/>
                  </a:lnTo>
                  <a:cubicBezTo>
                    <a:pt x="21446" y="3168"/>
                    <a:pt x="20536" y="1442"/>
                    <a:pt x="21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313182" y="2954381"/>
              <a:ext cx="69505" cy="288148"/>
            </a:xfrm>
            <a:custGeom>
              <a:avLst/>
              <a:gdLst/>
              <a:ahLst/>
              <a:cxnLst/>
              <a:rect l="l" t="t" r="r" b="b"/>
              <a:pathLst>
                <a:path w="892" h="3698" extrusionOk="0">
                  <a:moveTo>
                    <a:pt x="892" y="0"/>
                  </a:moveTo>
                  <a:cubicBezTo>
                    <a:pt x="323" y="323"/>
                    <a:pt x="0" y="949"/>
                    <a:pt x="38" y="1612"/>
                  </a:cubicBezTo>
                  <a:cubicBezTo>
                    <a:pt x="38" y="3357"/>
                    <a:pt x="892" y="3698"/>
                    <a:pt x="892" y="3698"/>
                  </a:cubicBezTo>
                  <a:lnTo>
                    <a:pt x="892" y="2996"/>
                  </a:lnTo>
                  <a:cubicBezTo>
                    <a:pt x="892" y="2996"/>
                    <a:pt x="266" y="1859"/>
                    <a:pt x="892" y="721"/>
                  </a:cubicBezTo>
                  <a:lnTo>
                    <a:pt x="89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382606" y="2339771"/>
              <a:ext cx="2563490" cy="1478922"/>
            </a:xfrm>
            <a:custGeom>
              <a:avLst/>
              <a:gdLst/>
              <a:ahLst/>
              <a:cxnLst/>
              <a:rect l="l" t="t" r="r" b="b"/>
              <a:pathLst>
                <a:path w="32899" h="18980" extrusionOk="0">
                  <a:moveTo>
                    <a:pt x="20062" y="1"/>
                  </a:moveTo>
                  <a:lnTo>
                    <a:pt x="1" y="10884"/>
                  </a:lnTo>
                  <a:lnTo>
                    <a:pt x="1" y="11586"/>
                  </a:lnTo>
                  <a:lnTo>
                    <a:pt x="12496" y="18810"/>
                  </a:lnTo>
                  <a:cubicBezTo>
                    <a:pt x="12747" y="18923"/>
                    <a:pt x="13018" y="18980"/>
                    <a:pt x="13288" y="18980"/>
                  </a:cubicBezTo>
                  <a:cubicBezTo>
                    <a:pt x="13607" y="18980"/>
                    <a:pt x="13925" y="18899"/>
                    <a:pt x="14203" y="18734"/>
                  </a:cubicBezTo>
                  <a:lnTo>
                    <a:pt x="32463" y="8211"/>
                  </a:lnTo>
                  <a:cubicBezTo>
                    <a:pt x="32747" y="8040"/>
                    <a:pt x="32899" y="7813"/>
                    <a:pt x="32861" y="7604"/>
                  </a:cubicBezTo>
                  <a:lnTo>
                    <a:pt x="32861" y="6997"/>
                  </a:lnTo>
                  <a:cubicBezTo>
                    <a:pt x="32880" y="6789"/>
                    <a:pt x="32766" y="6599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382606" y="2339771"/>
              <a:ext cx="2572373" cy="1423832"/>
            </a:xfrm>
            <a:custGeom>
              <a:avLst/>
              <a:gdLst/>
              <a:ahLst/>
              <a:cxnLst/>
              <a:rect l="l" t="t" r="r" b="b"/>
              <a:pathLst>
                <a:path w="33013" h="18273" extrusionOk="0">
                  <a:moveTo>
                    <a:pt x="20062" y="1"/>
                  </a:moveTo>
                  <a:lnTo>
                    <a:pt x="1" y="10884"/>
                  </a:lnTo>
                  <a:lnTo>
                    <a:pt x="12496" y="18109"/>
                  </a:lnTo>
                  <a:cubicBezTo>
                    <a:pt x="12742" y="18219"/>
                    <a:pt x="13006" y="18272"/>
                    <a:pt x="13271" y="18272"/>
                  </a:cubicBezTo>
                  <a:cubicBezTo>
                    <a:pt x="13599" y="18272"/>
                    <a:pt x="13928" y="18190"/>
                    <a:pt x="14222" y="18033"/>
                  </a:cubicBezTo>
                  <a:lnTo>
                    <a:pt x="32444" y="7509"/>
                  </a:lnTo>
                  <a:cubicBezTo>
                    <a:pt x="32956" y="7206"/>
                    <a:pt x="33013" y="6770"/>
                    <a:pt x="32577" y="6504"/>
                  </a:cubicBezTo>
                  <a:lnTo>
                    <a:pt x="200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381126" y="2110773"/>
              <a:ext cx="2476376" cy="1566660"/>
            </a:xfrm>
            <a:custGeom>
              <a:avLst/>
              <a:gdLst/>
              <a:ahLst/>
              <a:cxnLst/>
              <a:rect l="l" t="t" r="r" b="b"/>
              <a:pathLst>
                <a:path w="31781" h="20106" extrusionOk="0">
                  <a:moveTo>
                    <a:pt x="19834" y="1"/>
                  </a:moveTo>
                  <a:lnTo>
                    <a:pt x="1138" y="10790"/>
                  </a:lnTo>
                  <a:cubicBezTo>
                    <a:pt x="1" y="12686"/>
                    <a:pt x="1138" y="13217"/>
                    <a:pt x="1138" y="13217"/>
                  </a:cubicBezTo>
                  <a:lnTo>
                    <a:pt x="12800" y="19948"/>
                  </a:lnTo>
                  <a:cubicBezTo>
                    <a:pt x="13036" y="20053"/>
                    <a:pt x="13288" y="20105"/>
                    <a:pt x="13540" y="20105"/>
                  </a:cubicBezTo>
                  <a:cubicBezTo>
                    <a:pt x="13834" y="20105"/>
                    <a:pt x="14127" y="20034"/>
                    <a:pt x="14392" y="19891"/>
                  </a:cubicBezTo>
                  <a:lnTo>
                    <a:pt x="31382" y="10069"/>
                  </a:lnTo>
                  <a:cubicBezTo>
                    <a:pt x="31610" y="9955"/>
                    <a:pt x="31761" y="9690"/>
                    <a:pt x="31761" y="9424"/>
                  </a:cubicBezTo>
                  <a:lnTo>
                    <a:pt x="31761" y="7168"/>
                  </a:lnTo>
                  <a:lnTo>
                    <a:pt x="31780" y="7168"/>
                  </a:lnTo>
                  <a:cubicBezTo>
                    <a:pt x="31780" y="6978"/>
                    <a:pt x="31666" y="6789"/>
                    <a:pt x="31496" y="6713"/>
                  </a:cubicBezTo>
                  <a:lnTo>
                    <a:pt x="19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82606" y="2051712"/>
              <a:ext cx="2563490" cy="1534556"/>
            </a:xfrm>
            <a:custGeom>
              <a:avLst/>
              <a:gdLst/>
              <a:ahLst/>
              <a:cxnLst/>
              <a:rect l="l" t="t" r="r" b="b"/>
              <a:pathLst>
                <a:path w="32899" h="19694" extrusionOk="0">
                  <a:moveTo>
                    <a:pt x="20062" y="0"/>
                  </a:moveTo>
                  <a:lnTo>
                    <a:pt x="1" y="11585"/>
                  </a:lnTo>
                  <a:lnTo>
                    <a:pt x="1" y="12287"/>
                  </a:lnTo>
                  <a:lnTo>
                    <a:pt x="12496" y="19530"/>
                  </a:lnTo>
                  <a:cubicBezTo>
                    <a:pt x="12742" y="19640"/>
                    <a:pt x="13006" y="19694"/>
                    <a:pt x="13271" y="19694"/>
                  </a:cubicBezTo>
                  <a:cubicBezTo>
                    <a:pt x="13599" y="19694"/>
                    <a:pt x="13928" y="19612"/>
                    <a:pt x="14222" y="19454"/>
                  </a:cubicBezTo>
                  <a:lnTo>
                    <a:pt x="32463" y="8912"/>
                  </a:lnTo>
                  <a:cubicBezTo>
                    <a:pt x="32747" y="8741"/>
                    <a:pt x="32899" y="8514"/>
                    <a:pt x="32861" y="8305"/>
                  </a:cubicBezTo>
                  <a:lnTo>
                    <a:pt x="32861" y="7698"/>
                  </a:lnTo>
                  <a:cubicBezTo>
                    <a:pt x="32880" y="7490"/>
                    <a:pt x="32766" y="7300"/>
                    <a:pt x="32577" y="7224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82606" y="2051712"/>
              <a:ext cx="2572373" cy="1478922"/>
            </a:xfrm>
            <a:custGeom>
              <a:avLst/>
              <a:gdLst/>
              <a:ahLst/>
              <a:cxnLst/>
              <a:rect l="l" t="t" r="r" b="b"/>
              <a:pathLst>
                <a:path w="33013" h="18980" extrusionOk="0">
                  <a:moveTo>
                    <a:pt x="20062" y="0"/>
                  </a:moveTo>
                  <a:lnTo>
                    <a:pt x="1" y="11585"/>
                  </a:lnTo>
                  <a:lnTo>
                    <a:pt x="12496" y="18810"/>
                  </a:lnTo>
                  <a:cubicBezTo>
                    <a:pt x="12747" y="18922"/>
                    <a:pt x="13018" y="18980"/>
                    <a:pt x="13289" y="18980"/>
                  </a:cubicBezTo>
                  <a:cubicBezTo>
                    <a:pt x="13611" y="18980"/>
                    <a:pt x="13933" y="18899"/>
                    <a:pt x="14222" y="18734"/>
                  </a:cubicBezTo>
                  <a:lnTo>
                    <a:pt x="32444" y="8210"/>
                  </a:lnTo>
                  <a:cubicBezTo>
                    <a:pt x="32956" y="7907"/>
                    <a:pt x="33013" y="7471"/>
                    <a:pt x="32577" y="7205"/>
                  </a:cubicBezTo>
                  <a:lnTo>
                    <a:pt x="200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215630" y="1710357"/>
              <a:ext cx="1638658" cy="1055037"/>
            </a:xfrm>
            <a:custGeom>
              <a:avLst/>
              <a:gdLst/>
              <a:ahLst/>
              <a:cxnLst/>
              <a:rect l="l" t="t" r="r" b="b"/>
              <a:pathLst>
                <a:path w="21030" h="13540" extrusionOk="0">
                  <a:moveTo>
                    <a:pt x="21029" y="1"/>
                  </a:moveTo>
                  <a:lnTo>
                    <a:pt x="1252" y="11454"/>
                  </a:lnTo>
                  <a:cubicBezTo>
                    <a:pt x="1252" y="11454"/>
                    <a:pt x="1" y="12155"/>
                    <a:pt x="1271" y="13539"/>
                  </a:cubicBezTo>
                  <a:lnTo>
                    <a:pt x="20859" y="2902"/>
                  </a:lnTo>
                  <a:cubicBezTo>
                    <a:pt x="20859" y="2902"/>
                    <a:pt x="20024" y="1328"/>
                    <a:pt x="210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249680" y="2551083"/>
              <a:ext cx="65063" cy="264538"/>
            </a:xfrm>
            <a:custGeom>
              <a:avLst/>
              <a:gdLst/>
              <a:ahLst/>
              <a:cxnLst/>
              <a:rect l="l" t="t" r="r" b="b"/>
              <a:pathLst>
                <a:path w="835" h="3395" extrusionOk="0">
                  <a:moveTo>
                    <a:pt x="815" y="0"/>
                  </a:moveTo>
                  <a:cubicBezTo>
                    <a:pt x="303" y="303"/>
                    <a:pt x="0" y="872"/>
                    <a:pt x="38" y="1479"/>
                  </a:cubicBezTo>
                  <a:cubicBezTo>
                    <a:pt x="38" y="3091"/>
                    <a:pt x="834" y="3394"/>
                    <a:pt x="834" y="3394"/>
                  </a:cubicBezTo>
                  <a:lnTo>
                    <a:pt x="834" y="2749"/>
                  </a:lnTo>
                  <a:cubicBezTo>
                    <a:pt x="512" y="2086"/>
                    <a:pt x="512" y="1308"/>
                    <a:pt x="834" y="664"/>
                  </a:cubicBezTo>
                  <a:lnTo>
                    <a:pt x="815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313182" y="1936472"/>
              <a:ext cx="2613748" cy="1516401"/>
            </a:xfrm>
            <a:custGeom>
              <a:avLst/>
              <a:gdLst/>
              <a:ahLst/>
              <a:cxnLst/>
              <a:rect l="l" t="t" r="r" b="b"/>
              <a:pathLst>
                <a:path w="33544" h="19461" extrusionOk="0">
                  <a:moveTo>
                    <a:pt x="19607" y="0"/>
                  </a:moveTo>
                  <a:lnTo>
                    <a:pt x="0" y="10637"/>
                  </a:lnTo>
                  <a:lnTo>
                    <a:pt x="0" y="11282"/>
                  </a:lnTo>
                  <a:lnTo>
                    <a:pt x="13653" y="19303"/>
                  </a:lnTo>
                  <a:cubicBezTo>
                    <a:pt x="13880" y="19408"/>
                    <a:pt x="14128" y="19460"/>
                    <a:pt x="14377" y="19460"/>
                  </a:cubicBezTo>
                  <a:cubicBezTo>
                    <a:pt x="14668" y="19460"/>
                    <a:pt x="14961" y="19389"/>
                    <a:pt x="15227" y="19246"/>
                  </a:cubicBezTo>
                  <a:lnTo>
                    <a:pt x="33126" y="8931"/>
                  </a:lnTo>
                  <a:cubicBezTo>
                    <a:pt x="33411" y="8779"/>
                    <a:pt x="33543" y="8571"/>
                    <a:pt x="33524" y="8381"/>
                  </a:cubicBezTo>
                  <a:lnTo>
                    <a:pt x="33524" y="7831"/>
                  </a:lnTo>
                  <a:cubicBezTo>
                    <a:pt x="33524" y="7623"/>
                    <a:pt x="33430" y="7452"/>
                    <a:pt x="33240" y="7376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314662" y="1936472"/>
              <a:ext cx="2621151" cy="1466143"/>
            </a:xfrm>
            <a:custGeom>
              <a:avLst/>
              <a:gdLst/>
              <a:ahLst/>
              <a:cxnLst/>
              <a:rect l="l" t="t" r="r" b="b"/>
              <a:pathLst>
                <a:path w="33639" h="18816" extrusionOk="0">
                  <a:moveTo>
                    <a:pt x="19588" y="0"/>
                  </a:moveTo>
                  <a:lnTo>
                    <a:pt x="0" y="10637"/>
                  </a:lnTo>
                  <a:lnTo>
                    <a:pt x="13634" y="18658"/>
                  </a:lnTo>
                  <a:cubicBezTo>
                    <a:pt x="13861" y="18763"/>
                    <a:pt x="14109" y="18816"/>
                    <a:pt x="14358" y="18816"/>
                  </a:cubicBezTo>
                  <a:cubicBezTo>
                    <a:pt x="14649" y="18816"/>
                    <a:pt x="14942" y="18744"/>
                    <a:pt x="15208" y="18601"/>
                  </a:cubicBezTo>
                  <a:lnTo>
                    <a:pt x="33107" y="8286"/>
                  </a:lnTo>
                  <a:cubicBezTo>
                    <a:pt x="33581" y="8021"/>
                    <a:pt x="33638" y="7604"/>
                    <a:pt x="33221" y="7376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313182" y="1726642"/>
              <a:ext cx="2532478" cy="1598061"/>
            </a:xfrm>
            <a:custGeom>
              <a:avLst/>
              <a:gdLst/>
              <a:ahLst/>
              <a:cxnLst/>
              <a:rect l="l" t="t" r="r" b="b"/>
              <a:pathLst>
                <a:path w="32501" h="20509" extrusionOk="0">
                  <a:moveTo>
                    <a:pt x="19379" y="1"/>
                  </a:moveTo>
                  <a:lnTo>
                    <a:pt x="1043" y="10543"/>
                  </a:lnTo>
                  <a:cubicBezTo>
                    <a:pt x="0" y="12288"/>
                    <a:pt x="1043" y="12781"/>
                    <a:pt x="1043" y="12781"/>
                  </a:cubicBezTo>
                  <a:lnTo>
                    <a:pt x="13899" y="20365"/>
                  </a:lnTo>
                  <a:cubicBezTo>
                    <a:pt x="14117" y="20461"/>
                    <a:pt x="14350" y="20508"/>
                    <a:pt x="14581" y="20508"/>
                  </a:cubicBezTo>
                  <a:cubicBezTo>
                    <a:pt x="14853" y="20508"/>
                    <a:pt x="15123" y="20442"/>
                    <a:pt x="15359" y="20308"/>
                  </a:cubicBezTo>
                  <a:lnTo>
                    <a:pt x="32140" y="10657"/>
                  </a:lnTo>
                  <a:cubicBezTo>
                    <a:pt x="32349" y="10524"/>
                    <a:pt x="32482" y="10297"/>
                    <a:pt x="32482" y="10050"/>
                  </a:cubicBezTo>
                  <a:lnTo>
                    <a:pt x="32482" y="7983"/>
                  </a:lnTo>
                  <a:cubicBezTo>
                    <a:pt x="32500" y="7794"/>
                    <a:pt x="32406" y="7623"/>
                    <a:pt x="32235" y="7566"/>
                  </a:cubicBezTo>
                  <a:lnTo>
                    <a:pt x="19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313182" y="1672022"/>
              <a:ext cx="2613748" cy="1567906"/>
            </a:xfrm>
            <a:custGeom>
              <a:avLst/>
              <a:gdLst/>
              <a:ahLst/>
              <a:cxnLst/>
              <a:rect l="l" t="t" r="r" b="b"/>
              <a:pathLst>
                <a:path w="33544" h="20122" extrusionOk="0">
                  <a:moveTo>
                    <a:pt x="19607" y="0"/>
                  </a:moveTo>
                  <a:lnTo>
                    <a:pt x="0" y="11282"/>
                  </a:lnTo>
                  <a:lnTo>
                    <a:pt x="0" y="11946"/>
                  </a:lnTo>
                  <a:lnTo>
                    <a:pt x="13653" y="19966"/>
                  </a:lnTo>
                  <a:cubicBezTo>
                    <a:pt x="13876" y="20070"/>
                    <a:pt x="14120" y="20122"/>
                    <a:pt x="14364" y="20122"/>
                  </a:cubicBezTo>
                  <a:cubicBezTo>
                    <a:pt x="14660" y="20122"/>
                    <a:pt x="14957" y="20046"/>
                    <a:pt x="15227" y="19890"/>
                  </a:cubicBezTo>
                  <a:lnTo>
                    <a:pt x="33126" y="9575"/>
                  </a:lnTo>
                  <a:cubicBezTo>
                    <a:pt x="33411" y="9424"/>
                    <a:pt x="33543" y="9234"/>
                    <a:pt x="33524" y="9026"/>
                  </a:cubicBezTo>
                  <a:lnTo>
                    <a:pt x="33524" y="8476"/>
                  </a:lnTo>
                  <a:cubicBezTo>
                    <a:pt x="33524" y="8267"/>
                    <a:pt x="33430" y="8096"/>
                    <a:pt x="33240" y="8021"/>
                  </a:cubicBezTo>
                  <a:lnTo>
                    <a:pt x="19607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314662" y="1672022"/>
              <a:ext cx="2621151" cy="1516401"/>
            </a:xfrm>
            <a:custGeom>
              <a:avLst/>
              <a:gdLst/>
              <a:ahLst/>
              <a:cxnLst/>
              <a:rect l="l" t="t" r="r" b="b"/>
              <a:pathLst>
                <a:path w="33639" h="19461" extrusionOk="0">
                  <a:moveTo>
                    <a:pt x="19588" y="0"/>
                  </a:moveTo>
                  <a:lnTo>
                    <a:pt x="0" y="11282"/>
                  </a:lnTo>
                  <a:lnTo>
                    <a:pt x="13634" y="19303"/>
                  </a:lnTo>
                  <a:cubicBezTo>
                    <a:pt x="13870" y="19408"/>
                    <a:pt x="14118" y="19460"/>
                    <a:pt x="14366" y="19460"/>
                  </a:cubicBezTo>
                  <a:cubicBezTo>
                    <a:pt x="14655" y="19460"/>
                    <a:pt x="14942" y="19389"/>
                    <a:pt x="15208" y="19246"/>
                  </a:cubicBezTo>
                  <a:lnTo>
                    <a:pt x="33107" y="8931"/>
                  </a:lnTo>
                  <a:cubicBezTo>
                    <a:pt x="33581" y="8665"/>
                    <a:pt x="33638" y="8267"/>
                    <a:pt x="33221" y="8021"/>
                  </a:cubicBezTo>
                  <a:lnTo>
                    <a:pt x="195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388528" y="1534576"/>
              <a:ext cx="1547024" cy="1004778"/>
            </a:xfrm>
            <a:custGeom>
              <a:avLst/>
              <a:gdLst/>
              <a:ahLst/>
              <a:cxnLst/>
              <a:rect l="l" t="t" r="r" b="b"/>
              <a:pathLst>
                <a:path w="19854" h="12895" extrusionOk="0">
                  <a:moveTo>
                    <a:pt x="19853" y="1"/>
                  </a:moveTo>
                  <a:lnTo>
                    <a:pt x="1252" y="10790"/>
                  </a:lnTo>
                  <a:cubicBezTo>
                    <a:pt x="1252" y="10790"/>
                    <a:pt x="0" y="11491"/>
                    <a:pt x="1252" y="12894"/>
                  </a:cubicBezTo>
                  <a:lnTo>
                    <a:pt x="19683" y="2902"/>
                  </a:lnTo>
                  <a:cubicBezTo>
                    <a:pt x="19683" y="2902"/>
                    <a:pt x="18867" y="1309"/>
                    <a:pt x="19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22500" y="2323487"/>
              <a:ext cx="63583" cy="266019"/>
            </a:xfrm>
            <a:custGeom>
              <a:avLst/>
              <a:gdLst/>
              <a:ahLst/>
              <a:cxnLst/>
              <a:rect l="l" t="t" r="r" b="b"/>
              <a:pathLst>
                <a:path w="816" h="3414" extrusionOk="0">
                  <a:moveTo>
                    <a:pt x="816" y="1"/>
                  </a:moveTo>
                  <a:cubicBezTo>
                    <a:pt x="304" y="304"/>
                    <a:pt x="1" y="873"/>
                    <a:pt x="39" y="1480"/>
                  </a:cubicBezTo>
                  <a:cubicBezTo>
                    <a:pt x="39" y="3092"/>
                    <a:pt x="816" y="3414"/>
                    <a:pt x="816" y="3414"/>
                  </a:cubicBezTo>
                  <a:lnTo>
                    <a:pt x="816" y="2750"/>
                  </a:lnTo>
                  <a:cubicBezTo>
                    <a:pt x="494" y="2087"/>
                    <a:pt x="494" y="1309"/>
                    <a:pt x="816" y="665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486002" y="1759133"/>
              <a:ext cx="2353729" cy="1359704"/>
            </a:xfrm>
            <a:custGeom>
              <a:avLst/>
              <a:gdLst/>
              <a:ahLst/>
              <a:cxnLst/>
              <a:rect l="l" t="t" r="r" b="b"/>
              <a:pathLst>
                <a:path w="30207" h="17450" extrusionOk="0">
                  <a:moveTo>
                    <a:pt x="18432" y="1"/>
                  </a:moveTo>
                  <a:lnTo>
                    <a:pt x="1" y="10012"/>
                  </a:lnTo>
                  <a:lnTo>
                    <a:pt x="1" y="10657"/>
                  </a:lnTo>
                  <a:lnTo>
                    <a:pt x="11492" y="17293"/>
                  </a:lnTo>
                  <a:cubicBezTo>
                    <a:pt x="11724" y="17397"/>
                    <a:pt x="11968" y="17449"/>
                    <a:pt x="12211" y="17449"/>
                  </a:cubicBezTo>
                  <a:cubicBezTo>
                    <a:pt x="12504" y="17449"/>
                    <a:pt x="12796" y="17373"/>
                    <a:pt x="13065" y="17218"/>
                  </a:cubicBezTo>
                  <a:lnTo>
                    <a:pt x="29808" y="7566"/>
                  </a:lnTo>
                  <a:cubicBezTo>
                    <a:pt x="30093" y="7396"/>
                    <a:pt x="30207" y="7187"/>
                    <a:pt x="30188" y="6978"/>
                  </a:cubicBezTo>
                  <a:lnTo>
                    <a:pt x="30188" y="6429"/>
                  </a:lnTo>
                  <a:cubicBezTo>
                    <a:pt x="30207" y="6239"/>
                    <a:pt x="30093" y="6049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486002" y="1759133"/>
              <a:ext cx="2362612" cy="1307498"/>
            </a:xfrm>
            <a:custGeom>
              <a:avLst/>
              <a:gdLst/>
              <a:ahLst/>
              <a:cxnLst/>
              <a:rect l="l" t="t" r="r" b="b"/>
              <a:pathLst>
                <a:path w="30321" h="16780" extrusionOk="0">
                  <a:moveTo>
                    <a:pt x="18432" y="1"/>
                  </a:moveTo>
                  <a:lnTo>
                    <a:pt x="1" y="9993"/>
                  </a:lnTo>
                  <a:lnTo>
                    <a:pt x="11492" y="16630"/>
                  </a:lnTo>
                  <a:cubicBezTo>
                    <a:pt x="11718" y="16731"/>
                    <a:pt x="11956" y="16779"/>
                    <a:pt x="12193" y="16779"/>
                  </a:cubicBezTo>
                  <a:cubicBezTo>
                    <a:pt x="12492" y="16779"/>
                    <a:pt x="12791" y="16702"/>
                    <a:pt x="13065" y="16554"/>
                  </a:cubicBezTo>
                  <a:lnTo>
                    <a:pt x="29808" y="6884"/>
                  </a:lnTo>
                  <a:cubicBezTo>
                    <a:pt x="30282" y="6618"/>
                    <a:pt x="30320" y="6220"/>
                    <a:pt x="29922" y="5974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486002" y="1549380"/>
              <a:ext cx="2272459" cy="1438481"/>
            </a:xfrm>
            <a:custGeom>
              <a:avLst/>
              <a:gdLst/>
              <a:ahLst/>
              <a:cxnLst/>
              <a:rect l="l" t="t" r="r" b="b"/>
              <a:pathLst>
                <a:path w="29164" h="18461" extrusionOk="0">
                  <a:moveTo>
                    <a:pt x="18204" y="0"/>
                  </a:moveTo>
                  <a:lnTo>
                    <a:pt x="1044" y="9898"/>
                  </a:lnTo>
                  <a:cubicBezTo>
                    <a:pt x="1" y="11642"/>
                    <a:pt x="1044" y="12135"/>
                    <a:pt x="1044" y="12135"/>
                  </a:cubicBezTo>
                  <a:lnTo>
                    <a:pt x="11738" y="18317"/>
                  </a:lnTo>
                  <a:cubicBezTo>
                    <a:pt x="11947" y="18412"/>
                    <a:pt x="12175" y="18460"/>
                    <a:pt x="12405" y="18460"/>
                  </a:cubicBezTo>
                  <a:cubicBezTo>
                    <a:pt x="12677" y="18460"/>
                    <a:pt x="12952" y="18394"/>
                    <a:pt x="13198" y="18260"/>
                  </a:cubicBezTo>
                  <a:lnTo>
                    <a:pt x="28803" y="9253"/>
                  </a:lnTo>
                  <a:cubicBezTo>
                    <a:pt x="29012" y="9121"/>
                    <a:pt x="29145" y="8893"/>
                    <a:pt x="29145" y="8647"/>
                  </a:cubicBezTo>
                  <a:lnTo>
                    <a:pt x="29145" y="6580"/>
                  </a:lnTo>
                  <a:lnTo>
                    <a:pt x="29164" y="6580"/>
                  </a:lnTo>
                  <a:cubicBezTo>
                    <a:pt x="29164" y="6409"/>
                    <a:pt x="29069" y="6238"/>
                    <a:pt x="28898" y="6163"/>
                  </a:cubicBezTo>
                  <a:lnTo>
                    <a:pt x="18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486002" y="1494682"/>
              <a:ext cx="2353729" cy="1408560"/>
            </a:xfrm>
            <a:custGeom>
              <a:avLst/>
              <a:gdLst/>
              <a:ahLst/>
              <a:cxnLst/>
              <a:rect l="l" t="t" r="r" b="b"/>
              <a:pathLst>
                <a:path w="30207" h="18077" extrusionOk="0">
                  <a:moveTo>
                    <a:pt x="18432" y="1"/>
                  </a:moveTo>
                  <a:lnTo>
                    <a:pt x="1" y="10638"/>
                  </a:lnTo>
                  <a:lnTo>
                    <a:pt x="1" y="11283"/>
                  </a:lnTo>
                  <a:lnTo>
                    <a:pt x="11492" y="17919"/>
                  </a:lnTo>
                  <a:cubicBezTo>
                    <a:pt x="11728" y="18024"/>
                    <a:pt x="11976" y="18077"/>
                    <a:pt x="12224" y="18077"/>
                  </a:cubicBezTo>
                  <a:cubicBezTo>
                    <a:pt x="12513" y="18077"/>
                    <a:pt x="12800" y="18005"/>
                    <a:pt x="13065" y="17862"/>
                  </a:cubicBezTo>
                  <a:lnTo>
                    <a:pt x="29808" y="8192"/>
                  </a:lnTo>
                  <a:cubicBezTo>
                    <a:pt x="30093" y="8040"/>
                    <a:pt x="30207" y="7832"/>
                    <a:pt x="30188" y="7642"/>
                  </a:cubicBezTo>
                  <a:lnTo>
                    <a:pt x="30188" y="7073"/>
                  </a:lnTo>
                  <a:cubicBezTo>
                    <a:pt x="30207" y="6884"/>
                    <a:pt x="30093" y="6713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486002" y="1493202"/>
              <a:ext cx="2362612" cy="1359159"/>
            </a:xfrm>
            <a:custGeom>
              <a:avLst/>
              <a:gdLst/>
              <a:ahLst/>
              <a:cxnLst/>
              <a:rect l="l" t="t" r="r" b="b"/>
              <a:pathLst>
                <a:path w="30321" h="17443" extrusionOk="0">
                  <a:moveTo>
                    <a:pt x="18432" y="1"/>
                  </a:moveTo>
                  <a:lnTo>
                    <a:pt x="1" y="10657"/>
                  </a:lnTo>
                  <a:lnTo>
                    <a:pt x="11492" y="17293"/>
                  </a:lnTo>
                  <a:cubicBezTo>
                    <a:pt x="11718" y="17394"/>
                    <a:pt x="11956" y="17443"/>
                    <a:pt x="12193" y="17443"/>
                  </a:cubicBezTo>
                  <a:cubicBezTo>
                    <a:pt x="12492" y="17443"/>
                    <a:pt x="12791" y="17366"/>
                    <a:pt x="13065" y="17218"/>
                  </a:cubicBezTo>
                  <a:lnTo>
                    <a:pt x="29808" y="7547"/>
                  </a:lnTo>
                  <a:cubicBezTo>
                    <a:pt x="30282" y="7282"/>
                    <a:pt x="30320" y="6884"/>
                    <a:pt x="29922" y="6637"/>
                  </a:cubicBezTo>
                  <a:lnTo>
                    <a:pt x="18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693092" y="1704513"/>
              <a:ext cx="747720" cy="432924"/>
            </a:xfrm>
            <a:custGeom>
              <a:avLst/>
              <a:gdLst/>
              <a:ahLst/>
              <a:cxnLst/>
              <a:rect l="l" t="t" r="r" b="b"/>
              <a:pathLst>
                <a:path w="9596" h="5556" extrusionOk="0">
                  <a:moveTo>
                    <a:pt x="2181" y="0"/>
                  </a:moveTo>
                  <a:lnTo>
                    <a:pt x="0" y="1271"/>
                  </a:lnTo>
                  <a:lnTo>
                    <a:pt x="7414" y="5556"/>
                  </a:lnTo>
                  <a:lnTo>
                    <a:pt x="9595" y="4285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4676807" y="1901020"/>
              <a:ext cx="434482" cy="249734"/>
            </a:xfrm>
            <a:custGeom>
              <a:avLst/>
              <a:gdLst/>
              <a:ahLst/>
              <a:cxnLst/>
              <a:rect l="l" t="t" r="r" b="b"/>
              <a:pathLst>
                <a:path w="5576" h="3205" extrusionOk="0">
                  <a:moveTo>
                    <a:pt x="304" y="0"/>
                  </a:moveTo>
                  <a:lnTo>
                    <a:pt x="1" y="152"/>
                  </a:lnTo>
                  <a:lnTo>
                    <a:pt x="5291" y="3204"/>
                  </a:lnTo>
                  <a:lnTo>
                    <a:pt x="5576" y="30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42835" y="1960081"/>
              <a:ext cx="365055" cy="211319"/>
            </a:xfrm>
            <a:custGeom>
              <a:avLst/>
              <a:gdLst/>
              <a:ahLst/>
              <a:cxnLst/>
              <a:rect l="l" t="t" r="r" b="b"/>
              <a:pathLst>
                <a:path w="4685" h="2712" extrusionOk="0">
                  <a:moveTo>
                    <a:pt x="304" y="0"/>
                  </a:moveTo>
                  <a:lnTo>
                    <a:pt x="1" y="171"/>
                  </a:lnTo>
                  <a:lnTo>
                    <a:pt x="4381" y="2712"/>
                  </a:lnTo>
                  <a:lnTo>
                    <a:pt x="4684" y="254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A5541E21-1226-49CE-A858-66990C2B6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950" y="1384741"/>
            <a:ext cx="2910966" cy="16970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45D9C0C-AF5A-4639-BF5C-90FFD640B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759" y="3373329"/>
            <a:ext cx="3282482" cy="16961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4" name="Google Shape;1692;p41">
            <a:extLst>
              <a:ext uri="{FF2B5EF4-FFF2-40B4-BE49-F238E27FC236}">
                <a16:creationId xmlns:a16="http://schemas.microsoft.com/office/drawing/2014/main" id="{005FF4C1-DB7B-4BC5-82DB-480AF4554722}"/>
              </a:ext>
            </a:extLst>
          </p:cNvPr>
          <p:cNvSpPr/>
          <p:nvPr/>
        </p:nvSpPr>
        <p:spPr>
          <a:xfrm>
            <a:off x="8599593" y="2003212"/>
            <a:ext cx="171925" cy="1597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491;p23">
            <a:extLst>
              <a:ext uri="{FF2B5EF4-FFF2-40B4-BE49-F238E27FC236}">
                <a16:creationId xmlns:a16="http://schemas.microsoft.com/office/drawing/2014/main" id="{BE72D14A-4600-463C-912D-FA7F061E0F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5473" y="373310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Google Shape;1692;p41">
            <a:extLst>
              <a:ext uri="{FF2B5EF4-FFF2-40B4-BE49-F238E27FC236}">
                <a16:creationId xmlns:a16="http://schemas.microsoft.com/office/drawing/2014/main" id="{035D01A7-B9E4-47BF-AED2-D209DD32EDC6}"/>
              </a:ext>
            </a:extLst>
          </p:cNvPr>
          <p:cNvSpPr/>
          <p:nvPr/>
        </p:nvSpPr>
        <p:spPr>
          <a:xfrm>
            <a:off x="8599400" y="2538500"/>
            <a:ext cx="171925" cy="1597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692;p41">
            <a:extLst>
              <a:ext uri="{FF2B5EF4-FFF2-40B4-BE49-F238E27FC236}">
                <a16:creationId xmlns:a16="http://schemas.microsoft.com/office/drawing/2014/main" id="{AAC944B9-CAA5-4BE6-AF43-2234E146C5C5}"/>
              </a:ext>
            </a:extLst>
          </p:cNvPr>
          <p:cNvSpPr/>
          <p:nvPr/>
        </p:nvSpPr>
        <p:spPr>
          <a:xfrm>
            <a:off x="8588574" y="2815089"/>
            <a:ext cx="171925" cy="1597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692;p41">
            <a:extLst>
              <a:ext uri="{FF2B5EF4-FFF2-40B4-BE49-F238E27FC236}">
                <a16:creationId xmlns:a16="http://schemas.microsoft.com/office/drawing/2014/main" id="{FDC33DF2-91C9-4908-8C1C-442BDD9AD441}"/>
              </a:ext>
            </a:extLst>
          </p:cNvPr>
          <p:cNvSpPr/>
          <p:nvPr/>
        </p:nvSpPr>
        <p:spPr>
          <a:xfrm>
            <a:off x="3280207" y="2315714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Google Shape;1692;p41">
            <a:extLst>
              <a:ext uri="{FF2B5EF4-FFF2-40B4-BE49-F238E27FC236}">
                <a16:creationId xmlns:a16="http://schemas.microsoft.com/office/drawing/2014/main" id="{0EFC2DF8-EF97-4347-A434-D0A12131E10C}"/>
              </a:ext>
            </a:extLst>
          </p:cNvPr>
          <p:cNvSpPr/>
          <p:nvPr/>
        </p:nvSpPr>
        <p:spPr>
          <a:xfrm>
            <a:off x="8746823" y="3904943"/>
            <a:ext cx="107021" cy="18336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692;p41">
            <a:extLst>
              <a:ext uri="{FF2B5EF4-FFF2-40B4-BE49-F238E27FC236}">
                <a16:creationId xmlns:a16="http://schemas.microsoft.com/office/drawing/2014/main" id="{52A082BE-BDAF-481A-939C-F9207578F2FF}"/>
              </a:ext>
            </a:extLst>
          </p:cNvPr>
          <p:cNvSpPr/>
          <p:nvPr/>
        </p:nvSpPr>
        <p:spPr>
          <a:xfrm>
            <a:off x="8743125" y="4150050"/>
            <a:ext cx="107021" cy="14272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692;p41">
            <a:extLst>
              <a:ext uri="{FF2B5EF4-FFF2-40B4-BE49-F238E27FC236}">
                <a16:creationId xmlns:a16="http://schemas.microsoft.com/office/drawing/2014/main" id="{A7C63F74-AE15-4FCE-8295-850C6070EBBC}"/>
              </a:ext>
            </a:extLst>
          </p:cNvPr>
          <p:cNvSpPr/>
          <p:nvPr/>
        </p:nvSpPr>
        <p:spPr>
          <a:xfrm>
            <a:off x="8741380" y="4571838"/>
            <a:ext cx="107021" cy="14272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/>
          <p:nvPr/>
        </p:nvSpPr>
        <p:spPr>
          <a:xfrm flipH="1">
            <a:off x="5981699" y="2950525"/>
            <a:ext cx="3108453" cy="79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 flipH="1">
            <a:off x="4847699" y="1418500"/>
            <a:ext cx="4078103" cy="79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457200" y="2950525"/>
            <a:ext cx="3223500" cy="79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457200" y="1418500"/>
            <a:ext cx="3839100" cy="79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0"/>
          <p:cNvGrpSpPr/>
          <p:nvPr/>
        </p:nvGrpSpPr>
        <p:grpSpPr>
          <a:xfrm>
            <a:off x="2960263" y="1178500"/>
            <a:ext cx="3223394" cy="3897071"/>
            <a:chOff x="2960263" y="1178500"/>
            <a:chExt cx="3223394" cy="3897071"/>
          </a:xfrm>
        </p:grpSpPr>
        <p:sp>
          <p:nvSpPr>
            <p:cNvPr id="335" name="Google Shape;335;p20"/>
            <p:cNvSpPr/>
            <p:nvPr/>
          </p:nvSpPr>
          <p:spPr>
            <a:xfrm>
              <a:off x="3075204" y="3282271"/>
              <a:ext cx="3108453" cy="1793097"/>
            </a:xfrm>
            <a:custGeom>
              <a:avLst/>
              <a:gdLst/>
              <a:ahLst/>
              <a:cxnLst/>
              <a:rect l="l" t="t" r="r" b="b"/>
              <a:pathLst>
                <a:path w="30776" h="17753" extrusionOk="0">
                  <a:moveTo>
                    <a:pt x="11984" y="1"/>
                  </a:moveTo>
                  <a:lnTo>
                    <a:pt x="285" y="6087"/>
                  </a:lnTo>
                  <a:cubicBezTo>
                    <a:pt x="114" y="6163"/>
                    <a:pt x="1" y="6353"/>
                    <a:pt x="20" y="6542"/>
                  </a:cubicBezTo>
                  <a:lnTo>
                    <a:pt x="20" y="7111"/>
                  </a:lnTo>
                  <a:cubicBezTo>
                    <a:pt x="1" y="7301"/>
                    <a:pt x="133" y="7510"/>
                    <a:pt x="399" y="7680"/>
                  </a:cubicBezTo>
                  <a:lnTo>
                    <a:pt x="17464" y="17521"/>
                  </a:lnTo>
                  <a:cubicBezTo>
                    <a:pt x="17734" y="17677"/>
                    <a:pt x="18031" y="17753"/>
                    <a:pt x="18332" y="17753"/>
                  </a:cubicBezTo>
                  <a:cubicBezTo>
                    <a:pt x="18583" y="17753"/>
                    <a:pt x="18835" y="17700"/>
                    <a:pt x="19076" y="17597"/>
                  </a:cubicBezTo>
                  <a:lnTo>
                    <a:pt x="30775" y="10847"/>
                  </a:lnTo>
                  <a:lnTo>
                    <a:pt x="30775" y="10183"/>
                  </a:lnTo>
                  <a:lnTo>
                    <a:pt x="11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3075204" y="3282271"/>
              <a:ext cx="1896120" cy="1793299"/>
            </a:xfrm>
            <a:custGeom>
              <a:avLst/>
              <a:gdLst/>
              <a:ahLst/>
              <a:cxnLst/>
              <a:rect l="l" t="t" r="r" b="b"/>
              <a:pathLst>
                <a:path w="18773" h="17755" extrusionOk="0">
                  <a:moveTo>
                    <a:pt x="11984" y="1"/>
                  </a:moveTo>
                  <a:lnTo>
                    <a:pt x="285" y="6087"/>
                  </a:lnTo>
                  <a:cubicBezTo>
                    <a:pt x="114" y="6163"/>
                    <a:pt x="1" y="6353"/>
                    <a:pt x="20" y="6542"/>
                  </a:cubicBezTo>
                  <a:lnTo>
                    <a:pt x="20" y="7111"/>
                  </a:lnTo>
                  <a:cubicBezTo>
                    <a:pt x="1" y="7301"/>
                    <a:pt x="114" y="7510"/>
                    <a:pt x="399" y="7680"/>
                  </a:cubicBezTo>
                  <a:lnTo>
                    <a:pt x="17464" y="17521"/>
                  </a:lnTo>
                  <a:cubicBezTo>
                    <a:pt x="17740" y="17679"/>
                    <a:pt x="18044" y="17755"/>
                    <a:pt x="18356" y="17755"/>
                  </a:cubicBezTo>
                  <a:cubicBezTo>
                    <a:pt x="18493" y="17755"/>
                    <a:pt x="18633" y="17740"/>
                    <a:pt x="18773" y="17711"/>
                  </a:cubicBezTo>
                  <a:lnTo>
                    <a:pt x="18754" y="3679"/>
                  </a:lnTo>
                  <a:lnTo>
                    <a:pt x="11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061771" y="3282271"/>
              <a:ext cx="3119967" cy="1726133"/>
            </a:xfrm>
            <a:custGeom>
              <a:avLst/>
              <a:gdLst/>
              <a:ahLst/>
              <a:cxnLst/>
              <a:rect l="l" t="t" r="r" b="b"/>
              <a:pathLst>
                <a:path w="30890" h="17090" extrusionOk="0">
                  <a:moveTo>
                    <a:pt x="12117" y="1"/>
                  </a:moveTo>
                  <a:lnTo>
                    <a:pt x="418" y="6087"/>
                  </a:lnTo>
                  <a:cubicBezTo>
                    <a:pt x="1" y="6334"/>
                    <a:pt x="58" y="6732"/>
                    <a:pt x="532" y="7017"/>
                  </a:cubicBezTo>
                  <a:lnTo>
                    <a:pt x="17597" y="16857"/>
                  </a:lnTo>
                  <a:cubicBezTo>
                    <a:pt x="17867" y="17013"/>
                    <a:pt x="18164" y="17089"/>
                    <a:pt x="18465" y="17089"/>
                  </a:cubicBezTo>
                  <a:cubicBezTo>
                    <a:pt x="18716" y="17089"/>
                    <a:pt x="18968" y="17037"/>
                    <a:pt x="19209" y="16933"/>
                  </a:cubicBezTo>
                  <a:lnTo>
                    <a:pt x="30889" y="10183"/>
                  </a:lnTo>
                  <a:lnTo>
                    <a:pt x="12117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3205497" y="3004617"/>
              <a:ext cx="2882409" cy="1899857"/>
            </a:xfrm>
            <a:custGeom>
              <a:avLst/>
              <a:gdLst/>
              <a:ahLst/>
              <a:cxnLst/>
              <a:rect l="l" t="t" r="r" b="b"/>
              <a:pathLst>
                <a:path w="28538" h="18810" extrusionOk="0">
                  <a:moveTo>
                    <a:pt x="11168" y="0"/>
                  </a:moveTo>
                  <a:lnTo>
                    <a:pt x="265" y="6277"/>
                  </a:lnTo>
                  <a:cubicBezTo>
                    <a:pt x="95" y="6352"/>
                    <a:pt x="0" y="6523"/>
                    <a:pt x="19" y="6713"/>
                  </a:cubicBezTo>
                  <a:lnTo>
                    <a:pt x="19" y="8817"/>
                  </a:lnTo>
                  <a:cubicBezTo>
                    <a:pt x="19" y="9064"/>
                    <a:pt x="152" y="9310"/>
                    <a:pt x="379" y="9424"/>
                  </a:cubicBezTo>
                  <a:lnTo>
                    <a:pt x="16250" y="18602"/>
                  </a:lnTo>
                  <a:cubicBezTo>
                    <a:pt x="16511" y="18737"/>
                    <a:pt x="16794" y="18809"/>
                    <a:pt x="17075" y="18809"/>
                  </a:cubicBezTo>
                  <a:cubicBezTo>
                    <a:pt x="17306" y="18809"/>
                    <a:pt x="17535" y="18761"/>
                    <a:pt x="17748" y="18658"/>
                  </a:cubicBezTo>
                  <a:lnTo>
                    <a:pt x="28499" y="12458"/>
                  </a:lnTo>
                  <a:cubicBezTo>
                    <a:pt x="28366" y="12193"/>
                    <a:pt x="28025" y="11263"/>
                    <a:pt x="28537" y="10031"/>
                  </a:cubicBezTo>
                  <a:lnTo>
                    <a:pt x="1116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3075204" y="2931794"/>
              <a:ext cx="3108453" cy="1861072"/>
            </a:xfrm>
            <a:custGeom>
              <a:avLst/>
              <a:gdLst/>
              <a:ahLst/>
              <a:cxnLst/>
              <a:rect l="l" t="t" r="r" b="b"/>
              <a:pathLst>
                <a:path w="30776" h="18426" extrusionOk="0">
                  <a:moveTo>
                    <a:pt x="11984" y="1"/>
                  </a:moveTo>
                  <a:lnTo>
                    <a:pt x="285" y="6751"/>
                  </a:lnTo>
                  <a:cubicBezTo>
                    <a:pt x="114" y="6827"/>
                    <a:pt x="1" y="7017"/>
                    <a:pt x="20" y="7206"/>
                  </a:cubicBezTo>
                  <a:lnTo>
                    <a:pt x="20" y="7775"/>
                  </a:lnTo>
                  <a:cubicBezTo>
                    <a:pt x="1" y="7984"/>
                    <a:pt x="133" y="8192"/>
                    <a:pt x="399" y="8344"/>
                  </a:cubicBezTo>
                  <a:lnTo>
                    <a:pt x="17464" y="18204"/>
                  </a:lnTo>
                  <a:cubicBezTo>
                    <a:pt x="17733" y="18349"/>
                    <a:pt x="18031" y="18426"/>
                    <a:pt x="18332" y="18426"/>
                  </a:cubicBezTo>
                  <a:cubicBezTo>
                    <a:pt x="18582" y="18426"/>
                    <a:pt x="18835" y="18373"/>
                    <a:pt x="19076" y="18261"/>
                  </a:cubicBezTo>
                  <a:lnTo>
                    <a:pt x="30775" y="11510"/>
                  </a:lnTo>
                  <a:lnTo>
                    <a:pt x="30775" y="10847"/>
                  </a:lnTo>
                  <a:lnTo>
                    <a:pt x="11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061771" y="2931794"/>
              <a:ext cx="3119967" cy="1793097"/>
            </a:xfrm>
            <a:custGeom>
              <a:avLst/>
              <a:gdLst/>
              <a:ahLst/>
              <a:cxnLst/>
              <a:rect l="l" t="t" r="r" b="b"/>
              <a:pathLst>
                <a:path w="30890" h="17753" extrusionOk="0">
                  <a:moveTo>
                    <a:pt x="12117" y="1"/>
                  </a:moveTo>
                  <a:lnTo>
                    <a:pt x="418" y="6751"/>
                  </a:lnTo>
                  <a:cubicBezTo>
                    <a:pt x="1" y="6998"/>
                    <a:pt x="58" y="7415"/>
                    <a:pt x="532" y="7680"/>
                  </a:cubicBezTo>
                  <a:lnTo>
                    <a:pt x="17597" y="17521"/>
                  </a:lnTo>
                  <a:cubicBezTo>
                    <a:pt x="17867" y="17677"/>
                    <a:pt x="18164" y="17753"/>
                    <a:pt x="18465" y="17753"/>
                  </a:cubicBezTo>
                  <a:cubicBezTo>
                    <a:pt x="18716" y="17753"/>
                    <a:pt x="18968" y="17700"/>
                    <a:pt x="19209" y="17597"/>
                  </a:cubicBezTo>
                  <a:lnTo>
                    <a:pt x="30889" y="10847"/>
                  </a:lnTo>
                  <a:lnTo>
                    <a:pt x="12117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2960263" y="3632748"/>
              <a:ext cx="2041665" cy="1409692"/>
            </a:xfrm>
            <a:custGeom>
              <a:avLst/>
              <a:gdLst/>
              <a:ahLst/>
              <a:cxnLst/>
              <a:rect l="l" t="t" r="r" b="b"/>
              <a:pathLst>
                <a:path w="20214" h="13957" extrusionOk="0">
                  <a:moveTo>
                    <a:pt x="1233" y="1"/>
                  </a:moveTo>
                  <a:cubicBezTo>
                    <a:pt x="1233" y="1"/>
                    <a:pt x="1" y="2049"/>
                    <a:pt x="1309" y="4002"/>
                  </a:cubicBezTo>
                  <a:lnTo>
                    <a:pt x="19038" y="13956"/>
                  </a:lnTo>
                  <a:lnTo>
                    <a:pt x="20214" y="13956"/>
                  </a:lnTo>
                  <a:cubicBezTo>
                    <a:pt x="20214" y="13956"/>
                    <a:pt x="18849" y="13368"/>
                    <a:pt x="20157" y="10657"/>
                  </a:cubicBezTo>
                  <a:lnTo>
                    <a:pt x="1764" y="304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3601932" y="3209550"/>
              <a:ext cx="988309" cy="570765"/>
            </a:xfrm>
            <a:custGeom>
              <a:avLst/>
              <a:gdLst/>
              <a:ahLst/>
              <a:cxnLst/>
              <a:rect l="l" t="t" r="r" b="b"/>
              <a:pathLst>
                <a:path w="9785" h="5651" extrusionOk="0">
                  <a:moveTo>
                    <a:pt x="7566" y="0"/>
                  </a:moveTo>
                  <a:lnTo>
                    <a:pt x="0" y="4361"/>
                  </a:lnTo>
                  <a:lnTo>
                    <a:pt x="2219" y="5651"/>
                  </a:lnTo>
                  <a:lnTo>
                    <a:pt x="9784" y="1290"/>
                  </a:lnTo>
                  <a:lnTo>
                    <a:pt x="7566" y="0"/>
                  </a:ln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4486713" y="1255160"/>
              <a:ext cx="300785" cy="2358610"/>
            </a:xfrm>
            <a:custGeom>
              <a:avLst/>
              <a:gdLst/>
              <a:ahLst/>
              <a:cxnLst/>
              <a:rect l="l" t="t" r="r" b="b"/>
              <a:pathLst>
                <a:path w="2978" h="23352" extrusionOk="0">
                  <a:moveTo>
                    <a:pt x="1489" y="0"/>
                  </a:moveTo>
                  <a:cubicBezTo>
                    <a:pt x="977" y="0"/>
                    <a:pt x="465" y="123"/>
                    <a:pt x="0" y="370"/>
                  </a:cubicBezTo>
                  <a:lnTo>
                    <a:pt x="759" y="23351"/>
                  </a:lnTo>
                  <a:cubicBezTo>
                    <a:pt x="996" y="23304"/>
                    <a:pt x="1238" y="23280"/>
                    <a:pt x="1479" y="23280"/>
                  </a:cubicBezTo>
                  <a:cubicBezTo>
                    <a:pt x="1721" y="23280"/>
                    <a:pt x="1963" y="23304"/>
                    <a:pt x="2200" y="23351"/>
                  </a:cubicBezTo>
                  <a:lnTo>
                    <a:pt x="2977" y="370"/>
                  </a:lnTo>
                  <a:cubicBezTo>
                    <a:pt x="2513" y="123"/>
                    <a:pt x="2001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4486713" y="1178500"/>
              <a:ext cx="302704" cy="85347"/>
            </a:xfrm>
            <a:custGeom>
              <a:avLst/>
              <a:gdLst/>
              <a:ahLst/>
              <a:cxnLst/>
              <a:rect l="l" t="t" r="r" b="b"/>
              <a:pathLst>
                <a:path w="2997" h="845" extrusionOk="0">
                  <a:moveTo>
                    <a:pt x="1491" y="1"/>
                  </a:moveTo>
                  <a:cubicBezTo>
                    <a:pt x="977" y="1"/>
                    <a:pt x="465" y="124"/>
                    <a:pt x="0" y="371"/>
                  </a:cubicBezTo>
                  <a:lnTo>
                    <a:pt x="778" y="845"/>
                  </a:lnTo>
                  <a:lnTo>
                    <a:pt x="2200" y="845"/>
                  </a:lnTo>
                  <a:lnTo>
                    <a:pt x="2996" y="371"/>
                  </a:lnTo>
                  <a:cubicBezTo>
                    <a:pt x="2522" y="124"/>
                    <a:pt x="2005" y="1"/>
                    <a:pt x="1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4708818" y="1215870"/>
              <a:ext cx="1367574" cy="3039973"/>
            </a:xfrm>
            <a:custGeom>
              <a:avLst/>
              <a:gdLst/>
              <a:ahLst/>
              <a:cxnLst/>
              <a:rect l="l" t="t" r="r" b="b"/>
              <a:pathLst>
                <a:path w="13540" h="30098" extrusionOk="0">
                  <a:moveTo>
                    <a:pt x="797" y="1"/>
                  </a:moveTo>
                  <a:lnTo>
                    <a:pt x="1" y="475"/>
                  </a:lnTo>
                  <a:lnTo>
                    <a:pt x="1" y="23911"/>
                  </a:lnTo>
                  <a:lnTo>
                    <a:pt x="11795" y="30016"/>
                  </a:lnTo>
                  <a:cubicBezTo>
                    <a:pt x="11889" y="30068"/>
                    <a:pt x="12000" y="30098"/>
                    <a:pt x="12112" y="30098"/>
                  </a:cubicBezTo>
                  <a:cubicBezTo>
                    <a:pt x="12204" y="30098"/>
                    <a:pt x="12297" y="30078"/>
                    <a:pt x="12383" y="30035"/>
                  </a:cubicBezTo>
                  <a:lnTo>
                    <a:pt x="13141" y="29580"/>
                  </a:lnTo>
                  <a:cubicBezTo>
                    <a:pt x="13407" y="29429"/>
                    <a:pt x="13539" y="29144"/>
                    <a:pt x="13501" y="28841"/>
                  </a:cubicBezTo>
                  <a:lnTo>
                    <a:pt x="13501" y="7756"/>
                  </a:lnTo>
                  <a:cubicBezTo>
                    <a:pt x="13501" y="7111"/>
                    <a:pt x="13084" y="6372"/>
                    <a:pt x="12572" y="6106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4708818" y="1263745"/>
              <a:ext cx="1285156" cy="2992502"/>
            </a:xfrm>
            <a:custGeom>
              <a:avLst/>
              <a:gdLst/>
              <a:ahLst/>
              <a:cxnLst/>
              <a:rect l="l" t="t" r="r" b="b"/>
              <a:pathLst>
                <a:path w="12724" h="29628" extrusionOk="0">
                  <a:moveTo>
                    <a:pt x="1" y="1"/>
                  </a:moveTo>
                  <a:lnTo>
                    <a:pt x="1" y="23323"/>
                  </a:lnTo>
                  <a:cubicBezTo>
                    <a:pt x="1" y="23399"/>
                    <a:pt x="39" y="23456"/>
                    <a:pt x="96" y="23494"/>
                  </a:cubicBezTo>
                  <a:lnTo>
                    <a:pt x="11795" y="29542"/>
                  </a:lnTo>
                  <a:cubicBezTo>
                    <a:pt x="11914" y="29600"/>
                    <a:pt x="12029" y="29627"/>
                    <a:pt x="12134" y="29627"/>
                  </a:cubicBezTo>
                  <a:cubicBezTo>
                    <a:pt x="12479" y="29627"/>
                    <a:pt x="12724" y="29330"/>
                    <a:pt x="12724" y="28822"/>
                  </a:cubicBezTo>
                  <a:lnTo>
                    <a:pt x="12724" y="7737"/>
                  </a:lnTo>
                  <a:cubicBezTo>
                    <a:pt x="12705" y="7054"/>
                    <a:pt x="12364" y="6447"/>
                    <a:pt x="11795" y="60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3214991" y="1215870"/>
              <a:ext cx="1350302" cy="3031085"/>
            </a:xfrm>
            <a:custGeom>
              <a:avLst/>
              <a:gdLst/>
              <a:ahLst/>
              <a:cxnLst/>
              <a:rect l="l" t="t" r="r" b="b"/>
              <a:pathLst>
                <a:path w="13369" h="30010" extrusionOk="0">
                  <a:moveTo>
                    <a:pt x="12591" y="1"/>
                  </a:moveTo>
                  <a:lnTo>
                    <a:pt x="949" y="6011"/>
                  </a:lnTo>
                  <a:cubicBezTo>
                    <a:pt x="456" y="6277"/>
                    <a:pt x="39" y="6997"/>
                    <a:pt x="39" y="7642"/>
                  </a:cubicBezTo>
                  <a:lnTo>
                    <a:pt x="39" y="28746"/>
                  </a:lnTo>
                  <a:cubicBezTo>
                    <a:pt x="1" y="29030"/>
                    <a:pt x="153" y="29334"/>
                    <a:pt x="399" y="29485"/>
                  </a:cubicBezTo>
                  <a:lnTo>
                    <a:pt x="1139" y="29940"/>
                  </a:lnTo>
                  <a:cubicBezTo>
                    <a:pt x="1229" y="29986"/>
                    <a:pt x="1328" y="30009"/>
                    <a:pt x="1426" y="30009"/>
                  </a:cubicBezTo>
                  <a:cubicBezTo>
                    <a:pt x="1532" y="30009"/>
                    <a:pt x="1637" y="29981"/>
                    <a:pt x="1726" y="29922"/>
                  </a:cubicBezTo>
                  <a:lnTo>
                    <a:pt x="13369" y="23911"/>
                  </a:lnTo>
                  <a:lnTo>
                    <a:pt x="13369" y="475"/>
                  </a:lnTo>
                  <a:lnTo>
                    <a:pt x="125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297409" y="1263745"/>
              <a:ext cx="1267884" cy="2983715"/>
            </a:xfrm>
            <a:custGeom>
              <a:avLst/>
              <a:gdLst/>
              <a:ahLst/>
              <a:cxnLst/>
              <a:rect l="l" t="t" r="r" b="b"/>
              <a:pathLst>
                <a:path w="12553" h="29541" extrusionOk="0">
                  <a:moveTo>
                    <a:pt x="12553" y="1"/>
                  </a:moveTo>
                  <a:lnTo>
                    <a:pt x="910" y="6011"/>
                  </a:lnTo>
                  <a:cubicBezTo>
                    <a:pt x="417" y="6258"/>
                    <a:pt x="0" y="6997"/>
                    <a:pt x="0" y="7642"/>
                  </a:cubicBezTo>
                  <a:lnTo>
                    <a:pt x="0" y="28746"/>
                  </a:lnTo>
                  <a:cubicBezTo>
                    <a:pt x="0" y="29237"/>
                    <a:pt x="242" y="29541"/>
                    <a:pt x="575" y="29541"/>
                  </a:cubicBezTo>
                  <a:cubicBezTo>
                    <a:pt x="679" y="29541"/>
                    <a:pt x="793" y="29511"/>
                    <a:pt x="910" y="29448"/>
                  </a:cubicBezTo>
                  <a:lnTo>
                    <a:pt x="12439" y="23494"/>
                  </a:lnTo>
                  <a:cubicBezTo>
                    <a:pt x="12515" y="23456"/>
                    <a:pt x="12553" y="23399"/>
                    <a:pt x="12553" y="23323"/>
                  </a:cubicBezTo>
                  <a:lnTo>
                    <a:pt x="12553" y="1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477396" y="1309701"/>
              <a:ext cx="1160721" cy="2821101"/>
            </a:xfrm>
            <a:custGeom>
              <a:avLst/>
              <a:gdLst/>
              <a:ahLst/>
              <a:cxnLst/>
              <a:rect l="l" t="t" r="r" b="b"/>
              <a:pathLst>
                <a:path w="11492" h="27931" extrusionOk="0">
                  <a:moveTo>
                    <a:pt x="11491" y="1"/>
                  </a:moveTo>
                  <a:cubicBezTo>
                    <a:pt x="11491" y="1"/>
                    <a:pt x="7964" y="4153"/>
                    <a:pt x="1" y="6049"/>
                  </a:cubicBezTo>
                  <a:lnTo>
                    <a:pt x="1" y="27931"/>
                  </a:lnTo>
                  <a:cubicBezTo>
                    <a:pt x="7964" y="25523"/>
                    <a:pt x="11491" y="21882"/>
                    <a:pt x="11491" y="21882"/>
                  </a:cubicBezTo>
                  <a:lnTo>
                    <a:pt x="1149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4638015" y="1309701"/>
              <a:ext cx="1160620" cy="2821101"/>
            </a:xfrm>
            <a:custGeom>
              <a:avLst/>
              <a:gdLst/>
              <a:ahLst/>
              <a:cxnLst/>
              <a:rect l="l" t="t" r="r" b="b"/>
              <a:pathLst>
                <a:path w="11491" h="27931" extrusionOk="0">
                  <a:moveTo>
                    <a:pt x="0" y="1"/>
                  </a:moveTo>
                  <a:lnTo>
                    <a:pt x="0" y="21882"/>
                  </a:lnTo>
                  <a:cubicBezTo>
                    <a:pt x="0" y="21882"/>
                    <a:pt x="3527" y="25523"/>
                    <a:pt x="11491" y="27931"/>
                  </a:cubicBezTo>
                  <a:lnTo>
                    <a:pt x="11491" y="6049"/>
                  </a:lnTo>
                  <a:cubicBezTo>
                    <a:pt x="3527" y="415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3427601" y="1309701"/>
              <a:ext cx="1210515" cy="2893924"/>
            </a:xfrm>
            <a:custGeom>
              <a:avLst/>
              <a:gdLst/>
              <a:ahLst/>
              <a:cxnLst/>
              <a:rect l="l" t="t" r="r" b="b"/>
              <a:pathLst>
                <a:path w="11985" h="28652" extrusionOk="0">
                  <a:moveTo>
                    <a:pt x="11984" y="1"/>
                  </a:moveTo>
                  <a:cubicBezTo>
                    <a:pt x="11984" y="1"/>
                    <a:pt x="10107" y="4779"/>
                    <a:pt x="1" y="6504"/>
                  </a:cubicBezTo>
                  <a:lnTo>
                    <a:pt x="1" y="28651"/>
                  </a:lnTo>
                  <a:cubicBezTo>
                    <a:pt x="10733" y="27267"/>
                    <a:pt x="11984" y="22622"/>
                    <a:pt x="11984" y="22622"/>
                  </a:cubicBezTo>
                  <a:lnTo>
                    <a:pt x="11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4638015" y="1309701"/>
              <a:ext cx="1208495" cy="2893924"/>
            </a:xfrm>
            <a:custGeom>
              <a:avLst/>
              <a:gdLst/>
              <a:ahLst/>
              <a:cxnLst/>
              <a:rect l="l" t="t" r="r" b="b"/>
              <a:pathLst>
                <a:path w="11965" h="28652" extrusionOk="0">
                  <a:moveTo>
                    <a:pt x="0" y="1"/>
                  </a:moveTo>
                  <a:lnTo>
                    <a:pt x="0" y="22622"/>
                  </a:lnTo>
                  <a:cubicBezTo>
                    <a:pt x="0" y="22622"/>
                    <a:pt x="1233" y="27267"/>
                    <a:pt x="11965" y="28651"/>
                  </a:cubicBezTo>
                  <a:lnTo>
                    <a:pt x="11965" y="6504"/>
                  </a:lnTo>
                  <a:cubicBezTo>
                    <a:pt x="1858" y="477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3607588" y="1596951"/>
              <a:ext cx="955787" cy="486630"/>
            </a:xfrm>
            <a:custGeom>
              <a:avLst/>
              <a:gdLst/>
              <a:ahLst/>
              <a:cxnLst/>
              <a:rect l="l" t="t" r="r" b="b"/>
              <a:pathLst>
                <a:path w="9463" h="4818" extrusionOk="0">
                  <a:moveTo>
                    <a:pt x="9463" y="1"/>
                  </a:moveTo>
                  <a:cubicBezTo>
                    <a:pt x="9216" y="380"/>
                    <a:pt x="8913" y="721"/>
                    <a:pt x="8572" y="1006"/>
                  </a:cubicBezTo>
                  <a:cubicBezTo>
                    <a:pt x="8249" y="1309"/>
                    <a:pt x="7889" y="1594"/>
                    <a:pt x="7510" y="1840"/>
                  </a:cubicBezTo>
                  <a:cubicBezTo>
                    <a:pt x="6770" y="2333"/>
                    <a:pt x="5974" y="2769"/>
                    <a:pt x="5140" y="3129"/>
                  </a:cubicBezTo>
                  <a:cubicBezTo>
                    <a:pt x="4741" y="3319"/>
                    <a:pt x="4324" y="3490"/>
                    <a:pt x="3888" y="3641"/>
                  </a:cubicBezTo>
                  <a:cubicBezTo>
                    <a:pt x="3471" y="3793"/>
                    <a:pt x="3035" y="3945"/>
                    <a:pt x="2618" y="4078"/>
                  </a:cubicBezTo>
                  <a:cubicBezTo>
                    <a:pt x="2182" y="4210"/>
                    <a:pt x="1745" y="4343"/>
                    <a:pt x="1309" y="4457"/>
                  </a:cubicBezTo>
                  <a:cubicBezTo>
                    <a:pt x="873" y="4571"/>
                    <a:pt x="437" y="4684"/>
                    <a:pt x="1" y="4817"/>
                  </a:cubicBezTo>
                  <a:cubicBezTo>
                    <a:pt x="437" y="4741"/>
                    <a:pt x="892" y="4684"/>
                    <a:pt x="1347" y="4571"/>
                  </a:cubicBezTo>
                  <a:cubicBezTo>
                    <a:pt x="1783" y="4476"/>
                    <a:pt x="2238" y="4381"/>
                    <a:pt x="2675" y="4248"/>
                  </a:cubicBezTo>
                  <a:cubicBezTo>
                    <a:pt x="3111" y="4134"/>
                    <a:pt x="3547" y="4002"/>
                    <a:pt x="3964" y="3850"/>
                  </a:cubicBezTo>
                  <a:cubicBezTo>
                    <a:pt x="4400" y="3679"/>
                    <a:pt x="4836" y="3528"/>
                    <a:pt x="5253" y="3338"/>
                  </a:cubicBezTo>
                  <a:cubicBezTo>
                    <a:pt x="6088" y="2978"/>
                    <a:pt x="6884" y="2523"/>
                    <a:pt x="7623" y="1992"/>
                  </a:cubicBezTo>
                  <a:cubicBezTo>
                    <a:pt x="8344" y="1442"/>
                    <a:pt x="9046" y="816"/>
                    <a:pt x="946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3607588" y="1771281"/>
              <a:ext cx="955787" cy="484610"/>
            </a:xfrm>
            <a:custGeom>
              <a:avLst/>
              <a:gdLst/>
              <a:ahLst/>
              <a:cxnLst/>
              <a:rect l="l" t="t" r="r" b="b"/>
              <a:pathLst>
                <a:path w="9463" h="4798" extrusionOk="0">
                  <a:moveTo>
                    <a:pt x="9463" y="0"/>
                  </a:moveTo>
                  <a:lnTo>
                    <a:pt x="9463" y="0"/>
                  </a:lnTo>
                  <a:cubicBezTo>
                    <a:pt x="9216" y="361"/>
                    <a:pt x="8913" y="702"/>
                    <a:pt x="8572" y="1005"/>
                  </a:cubicBezTo>
                  <a:cubicBezTo>
                    <a:pt x="8249" y="1309"/>
                    <a:pt x="7889" y="1574"/>
                    <a:pt x="7510" y="1840"/>
                  </a:cubicBezTo>
                  <a:cubicBezTo>
                    <a:pt x="6770" y="2333"/>
                    <a:pt x="5974" y="2769"/>
                    <a:pt x="5140" y="3110"/>
                  </a:cubicBezTo>
                  <a:cubicBezTo>
                    <a:pt x="4741" y="3319"/>
                    <a:pt x="4324" y="3470"/>
                    <a:pt x="3888" y="3622"/>
                  </a:cubicBezTo>
                  <a:cubicBezTo>
                    <a:pt x="3471" y="3793"/>
                    <a:pt x="3035" y="3944"/>
                    <a:pt x="2618" y="4077"/>
                  </a:cubicBezTo>
                  <a:cubicBezTo>
                    <a:pt x="2182" y="4191"/>
                    <a:pt x="1745" y="4342"/>
                    <a:pt x="1309" y="4456"/>
                  </a:cubicBezTo>
                  <a:cubicBezTo>
                    <a:pt x="873" y="4570"/>
                    <a:pt x="437" y="4684"/>
                    <a:pt x="1" y="4798"/>
                  </a:cubicBezTo>
                  <a:cubicBezTo>
                    <a:pt x="437" y="4741"/>
                    <a:pt x="892" y="4665"/>
                    <a:pt x="1347" y="4570"/>
                  </a:cubicBezTo>
                  <a:cubicBezTo>
                    <a:pt x="1783" y="4475"/>
                    <a:pt x="2238" y="4380"/>
                    <a:pt x="2675" y="4248"/>
                  </a:cubicBezTo>
                  <a:cubicBezTo>
                    <a:pt x="3111" y="4115"/>
                    <a:pt x="3547" y="4001"/>
                    <a:pt x="3964" y="3831"/>
                  </a:cubicBezTo>
                  <a:cubicBezTo>
                    <a:pt x="4400" y="3679"/>
                    <a:pt x="4836" y="3527"/>
                    <a:pt x="5253" y="3338"/>
                  </a:cubicBezTo>
                  <a:cubicBezTo>
                    <a:pt x="6088" y="2977"/>
                    <a:pt x="6884" y="2522"/>
                    <a:pt x="7623" y="1991"/>
                  </a:cubicBezTo>
                  <a:cubicBezTo>
                    <a:pt x="8344" y="1441"/>
                    <a:pt x="9046" y="816"/>
                    <a:pt x="94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3607588" y="1943590"/>
              <a:ext cx="955787" cy="486630"/>
            </a:xfrm>
            <a:custGeom>
              <a:avLst/>
              <a:gdLst/>
              <a:ahLst/>
              <a:cxnLst/>
              <a:rect l="l" t="t" r="r" b="b"/>
              <a:pathLst>
                <a:path w="9463" h="4818" extrusionOk="0">
                  <a:moveTo>
                    <a:pt x="9463" y="1"/>
                  </a:moveTo>
                  <a:cubicBezTo>
                    <a:pt x="9216" y="380"/>
                    <a:pt x="8913" y="721"/>
                    <a:pt x="8572" y="1025"/>
                  </a:cubicBezTo>
                  <a:cubicBezTo>
                    <a:pt x="8249" y="1309"/>
                    <a:pt x="7889" y="1594"/>
                    <a:pt x="7510" y="1840"/>
                  </a:cubicBezTo>
                  <a:cubicBezTo>
                    <a:pt x="6770" y="2352"/>
                    <a:pt x="5974" y="2769"/>
                    <a:pt x="5140" y="3129"/>
                  </a:cubicBezTo>
                  <a:cubicBezTo>
                    <a:pt x="4741" y="3319"/>
                    <a:pt x="4324" y="3490"/>
                    <a:pt x="3888" y="3641"/>
                  </a:cubicBezTo>
                  <a:cubicBezTo>
                    <a:pt x="3471" y="3793"/>
                    <a:pt x="3035" y="3945"/>
                    <a:pt x="2618" y="4078"/>
                  </a:cubicBezTo>
                  <a:cubicBezTo>
                    <a:pt x="2182" y="4210"/>
                    <a:pt x="1745" y="4343"/>
                    <a:pt x="1309" y="4457"/>
                  </a:cubicBezTo>
                  <a:cubicBezTo>
                    <a:pt x="873" y="4571"/>
                    <a:pt x="437" y="4684"/>
                    <a:pt x="1" y="4817"/>
                  </a:cubicBezTo>
                  <a:cubicBezTo>
                    <a:pt x="437" y="4741"/>
                    <a:pt x="892" y="4684"/>
                    <a:pt x="1347" y="4571"/>
                  </a:cubicBezTo>
                  <a:cubicBezTo>
                    <a:pt x="1783" y="4476"/>
                    <a:pt x="2238" y="4381"/>
                    <a:pt x="2675" y="4248"/>
                  </a:cubicBezTo>
                  <a:cubicBezTo>
                    <a:pt x="3111" y="4134"/>
                    <a:pt x="3547" y="4021"/>
                    <a:pt x="3964" y="3850"/>
                  </a:cubicBezTo>
                  <a:cubicBezTo>
                    <a:pt x="4400" y="3679"/>
                    <a:pt x="4836" y="3547"/>
                    <a:pt x="5253" y="3338"/>
                  </a:cubicBezTo>
                  <a:cubicBezTo>
                    <a:pt x="6088" y="2978"/>
                    <a:pt x="6884" y="2523"/>
                    <a:pt x="7623" y="1992"/>
                  </a:cubicBezTo>
                  <a:cubicBezTo>
                    <a:pt x="8344" y="1461"/>
                    <a:pt x="9046" y="816"/>
                    <a:pt x="946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3607588" y="2117920"/>
              <a:ext cx="955787" cy="486529"/>
            </a:xfrm>
            <a:custGeom>
              <a:avLst/>
              <a:gdLst/>
              <a:ahLst/>
              <a:cxnLst/>
              <a:rect l="l" t="t" r="r" b="b"/>
              <a:pathLst>
                <a:path w="9463" h="4817" extrusionOk="0">
                  <a:moveTo>
                    <a:pt x="9463" y="0"/>
                  </a:moveTo>
                  <a:cubicBezTo>
                    <a:pt x="9216" y="380"/>
                    <a:pt x="8913" y="721"/>
                    <a:pt x="8572" y="1024"/>
                  </a:cubicBezTo>
                  <a:cubicBezTo>
                    <a:pt x="8249" y="1328"/>
                    <a:pt x="7889" y="1593"/>
                    <a:pt x="7510" y="1840"/>
                  </a:cubicBezTo>
                  <a:cubicBezTo>
                    <a:pt x="6770" y="2352"/>
                    <a:pt x="5974" y="2769"/>
                    <a:pt x="5140" y="3129"/>
                  </a:cubicBezTo>
                  <a:cubicBezTo>
                    <a:pt x="4741" y="3319"/>
                    <a:pt x="4324" y="3489"/>
                    <a:pt x="3888" y="3641"/>
                  </a:cubicBezTo>
                  <a:cubicBezTo>
                    <a:pt x="3471" y="3793"/>
                    <a:pt x="3035" y="3944"/>
                    <a:pt x="2618" y="4077"/>
                  </a:cubicBezTo>
                  <a:cubicBezTo>
                    <a:pt x="2182" y="4210"/>
                    <a:pt x="1745" y="4342"/>
                    <a:pt x="1309" y="4456"/>
                  </a:cubicBezTo>
                  <a:cubicBezTo>
                    <a:pt x="873" y="4589"/>
                    <a:pt x="437" y="4684"/>
                    <a:pt x="1" y="4817"/>
                  </a:cubicBezTo>
                  <a:cubicBezTo>
                    <a:pt x="437" y="4741"/>
                    <a:pt x="892" y="4684"/>
                    <a:pt x="1347" y="4570"/>
                  </a:cubicBezTo>
                  <a:cubicBezTo>
                    <a:pt x="1783" y="4475"/>
                    <a:pt x="2238" y="4380"/>
                    <a:pt x="2675" y="4267"/>
                  </a:cubicBezTo>
                  <a:cubicBezTo>
                    <a:pt x="3111" y="4134"/>
                    <a:pt x="3547" y="4020"/>
                    <a:pt x="3964" y="3849"/>
                  </a:cubicBezTo>
                  <a:cubicBezTo>
                    <a:pt x="4400" y="3679"/>
                    <a:pt x="4836" y="3546"/>
                    <a:pt x="5253" y="3338"/>
                  </a:cubicBezTo>
                  <a:cubicBezTo>
                    <a:pt x="6088" y="2977"/>
                    <a:pt x="6884" y="2522"/>
                    <a:pt x="7623" y="1991"/>
                  </a:cubicBezTo>
                  <a:cubicBezTo>
                    <a:pt x="8344" y="1460"/>
                    <a:pt x="9046" y="816"/>
                    <a:pt x="94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607588" y="2290229"/>
              <a:ext cx="955787" cy="486630"/>
            </a:xfrm>
            <a:custGeom>
              <a:avLst/>
              <a:gdLst/>
              <a:ahLst/>
              <a:cxnLst/>
              <a:rect l="l" t="t" r="r" b="b"/>
              <a:pathLst>
                <a:path w="9463" h="4818" extrusionOk="0">
                  <a:moveTo>
                    <a:pt x="9463" y="1"/>
                  </a:moveTo>
                  <a:cubicBezTo>
                    <a:pt x="9216" y="380"/>
                    <a:pt x="8913" y="721"/>
                    <a:pt x="8572" y="1025"/>
                  </a:cubicBezTo>
                  <a:cubicBezTo>
                    <a:pt x="8249" y="1328"/>
                    <a:pt x="7889" y="1594"/>
                    <a:pt x="7510" y="1840"/>
                  </a:cubicBezTo>
                  <a:cubicBezTo>
                    <a:pt x="6770" y="2352"/>
                    <a:pt x="5974" y="2769"/>
                    <a:pt x="5140" y="3129"/>
                  </a:cubicBezTo>
                  <a:cubicBezTo>
                    <a:pt x="4741" y="3319"/>
                    <a:pt x="4324" y="3490"/>
                    <a:pt x="3888" y="3641"/>
                  </a:cubicBezTo>
                  <a:cubicBezTo>
                    <a:pt x="3471" y="3793"/>
                    <a:pt x="3035" y="3945"/>
                    <a:pt x="2618" y="4078"/>
                  </a:cubicBezTo>
                  <a:cubicBezTo>
                    <a:pt x="2182" y="4210"/>
                    <a:pt x="1745" y="4362"/>
                    <a:pt x="1309" y="4476"/>
                  </a:cubicBezTo>
                  <a:cubicBezTo>
                    <a:pt x="873" y="4589"/>
                    <a:pt x="437" y="4703"/>
                    <a:pt x="1" y="4817"/>
                  </a:cubicBezTo>
                  <a:cubicBezTo>
                    <a:pt x="437" y="4741"/>
                    <a:pt x="892" y="4684"/>
                    <a:pt x="1347" y="4589"/>
                  </a:cubicBezTo>
                  <a:cubicBezTo>
                    <a:pt x="1783" y="4476"/>
                    <a:pt x="2238" y="4381"/>
                    <a:pt x="2675" y="4267"/>
                  </a:cubicBezTo>
                  <a:cubicBezTo>
                    <a:pt x="3111" y="4134"/>
                    <a:pt x="3547" y="4021"/>
                    <a:pt x="3964" y="3850"/>
                  </a:cubicBezTo>
                  <a:cubicBezTo>
                    <a:pt x="4400" y="3679"/>
                    <a:pt x="4836" y="3547"/>
                    <a:pt x="5253" y="3357"/>
                  </a:cubicBezTo>
                  <a:cubicBezTo>
                    <a:pt x="6088" y="2978"/>
                    <a:pt x="6884" y="2523"/>
                    <a:pt x="7623" y="1992"/>
                  </a:cubicBezTo>
                  <a:cubicBezTo>
                    <a:pt x="8344" y="1461"/>
                    <a:pt x="9046" y="816"/>
                    <a:pt x="946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3607588" y="2464559"/>
              <a:ext cx="955787" cy="486529"/>
            </a:xfrm>
            <a:custGeom>
              <a:avLst/>
              <a:gdLst/>
              <a:ahLst/>
              <a:cxnLst/>
              <a:rect l="l" t="t" r="r" b="b"/>
              <a:pathLst>
                <a:path w="9463" h="4817" extrusionOk="0">
                  <a:moveTo>
                    <a:pt x="9463" y="0"/>
                  </a:moveTo>
                  <a:cubicBezTo>
                    <a:pt x="9216" y="380"/>
                    <a:pt x="8913" y="721"/>
                    <a:pt x="8572" y="1005"/>
                  </a:cubicBezTo>
                  <a:cubicBezTo>
                    <a:pt x="8249" y="1309"/>
                    <a:pt x="7889" y="1593"/>
                    <a:pt x="7510" y="1840"/>
                  </a:cubicBezTo>
                  <a:cubicBezTo>
                    <a:pt x="6770" y="2333"/>
                    <a:pt x="5974" y="2769"/>
                    <a:pt x="5140" y="3110"/>
                  </a:cubicBezTo>
                  <a:cubicBezTo>
                    <a:pt x="4741" y="3319"/>
                    <a:pt x="4324" y="3489"/>
                    <a:pt x="3888" y="3641"/>
                  </a:cubicBezTo>
                  <a:cubicBezTo>
                    <a:pt x="3471" y="3793"/>
                    <a:pt x="3035" y="3944"/>
                    <a:pt x="2618" y="4077"/>
                  </a:cubicBezTo>
                  <a:cubicBezTo>
                    <a:pt x="2182" y="4210"/>
                    <a:pt x="1745" y="4342"/>
                    <a:pt x="1309" y="4456"/>
                  </a:cubicBezTo>
                  <a:cubicBezTo>
                    <a:pt x="873" y="4570"/>
                    <a:pt x="437" y="4684"/>
                    <a:pt x="1" y="4817"/>
                  </a:cubicBezTo>
                  <a:cubicBezTo>
                    <a:pt x="437" y="4741"/>
                    <a:pt x="892" y="4665"/>
                    <a:pt x="1347" y="4570"/>
                  </a:cubicBezTo>
                  <a:cubicBezTo>
                    <a:pt x="1783" y="4475"/>
                    <a:pt x="2238" y="4380"/>
                    <a:pt x="2675" y="4248"/>
                  </a:cubicBezTo>
                  <a:cubicBezTo>
                    <a:pt x="3111" y="4134"/>
                    <a:pt x="3547" y="4001"/>
                    <a:pt x="3964" y="3849"/>
                  </a:cubicBezTo>
                  <a:cubicBezTo>
                    <a:pt x="4400" y="3679"/>
                    <a:pt x="4836" y="3527"/>
                    <a:pt x="5253" y="3338"/>
                  </a:cubicBezTo>
                  <a:cubicBezTo>
                    <a:pt x="6088" y="2977"/>
                    <a:pt x="6884" y="2522"/>
                    <a:pt x="7623" y="1991"/>
                  </a:cubicBezTo>
                  <a:cubicBezTo>
                    <a:pt x="8344" y="1441"/>
                    <a:pt x="9046" y="816"/>
                    <a:pt x="94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3607588" y="2636868"/>
              <a:ext cx="955787" cy="486630"/>
            </a:xfrm>
            <a:custGeom>
              <a:avLst/>
              <a:gdLst/>
              <a:ahLst/>
              <a:cxnLst/>
              <a:rect l="l" t="t" r="r" b="b"/>
              <a:pathLst>
                <a:path w="9463" h="4818" extrusionOk="0">
                  <a:moveTo>
                    <a:pt x="9463" y="1"/>
                  </a:moveTo>
                  <a:cubicBezTo>
                    <a:pt x="9216" y="380"/>
                    <a:pt x="8913" y="721"/>
                    <a:pt x="8572" y="1025"/>
                  </a:cubicBezTo>
                  <a:cubicBezTo>
                    <a:pt x="8249" y="1328"/>
                    <a:pt x="7889" y="1594"/>
                    <a:pt x="7510" y="1840"/>
                  </a:cubicBezTo>
                  <a:cubicBezTo>
                    <a:pt x="6770" y="2352"/>
                    <a:pt x="5974" y="2788"/>
                    <a:pt x="5140" y="3129"/>
                  </a:cubicBezTo>
                  <a:cubicBezTo>
                    <a:pt x="4741" y="3338"/>
                    <a:pt x="4324" y="3490"/>
                    <a:pt x="3888" y="3641"/>
                  </a:cubicBezTo>
                  <a:cubicBezTo>
                    <a:pt x="3471" y="3793"/>
                    <a:pt x="3035" y="3964"/>
                    <a:pt x="2618" y="4078"/>
                  </a:cubicBezTo>
                  <a:cubicBezTo>
                    <a:pt x="2182" y="4210"/>
                    <a:pt x="1745" y="4362"/>
                    <a:pt x="1309" y="4476"/>
                  </a:cubicBezTo>
                  <a:cubicBezTo>
                    <a:pt x="873" y="4589"/>
                    <a:pt x="437" y="4703"/>
                    <a:pt x="1" y="4817"/>
                  </a:cubicBezTo>
                  <a:cubicBezTo>
                    <a:pt x="437" y="4741"/>
                    <a:pt x="892" y="4684"/>
                    <a:pt x="1347" y="4589"/>
                  </a:cubicBezTo>
                  <a:cubicBezTo>
                    <a:pt x="1783" y="4476"/>
                    <a:pt x="2238" y="4381"/>
                    <a:pt x="2675" y="4267"/>
                  </a:cubicBezTo>
                  <a:cubicBezTo>
                    <a:pt x="3111" y="4134"/>
                    <a:pt x="3547" y="4021"/>
                    <a:pt x="3964" y="3850"/>
                  </a:cubicBezTo>
                  <a:cubicBezTo>
                    <a:pt x="4400" y="3679"/>
                    <a:pt x="4836" y="3547"/>
                    <a:pt x="5253" y="3357"/>
                  </a:cubicBezTo>
                  <a:cubicBezTo>
                    <a:pt x="6088" y="2978"/>
                    <a:pt x="6884" y="2523"/>
                    <a:pt x="7623" y="1992"/>
                  </a:cubicBezTo>
                  <a:cubicBezTo>
                    <a:pt x="8344" y="1461"/>
                    <a:pt x="9046" y="835"/>
                    <a:pt x="946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3607588" y="2811198"/>
              <a:ext cx="955787" cy="486529"/>
            </a:xfrm>
            <a:custGeom>
              <a:avLst/>
              <a:gdLst/>
              <a:ahLst/>
              <a:cxnLst/>
              <a:rect l="l" t="t" r="r" b="b"/>
              <a:pathLst>
                <a:path w="9463" h="4817" extrusionOk="0">
                  <a:moveTo>
                    <a:pt x="9463" y="0"/>
                  </a:moveTo>
                  <a:lnTo>
                    <a:pt x="9463" y="0"/>
                  </a:lnTo>
                  <a:cubicBezTo>
                    <a:pt x="9216" y="380"/>
                    <a:pt x="8913" y="721"/>
                    <a:pt x="8572" y="1005"/>
                  </a:cubicBezTo>
                  <a:cubicBezTo>
                    <a:pt x="8249" y="1309"/>
                    <a:pt x="7889" y="1593"/>
                    <a:pt x="7510" y="1840"/>
                  </a:cubicBezTo>
                  <a:cubicBezTo>
                    <a:pt x="6770" y="2333"/>
                    <a:pt x="5974" y="2769"/>
                    <a:pt x="5140" y="3129"/>
                  </a:cubicBezTo>
                  <a:cubicBezTo>
                    <a:pt x="4741" y="3319"/>
                    <a:pt x="4324" y="3489"/>
                    <a:pt x="3888" y="3641"/>
                  </a:cubicBezTo>
                  <a:cubicBezTo>
                    <a:pt x="3471" y="3793"/>
                    <a:pt x="3035" y="3944"/>
                    <a:pt x="2618" y="4077"/>
                  </a:cubicBezTo>
                  <a:cubicBezTo>
                    <a:pt x="2182" y="4210"/>
                    <a:pt x="1745" y="4342"/>
                    <a:pt x="1309" y="4456"/>
                  </a:cubicBezTo>
                  <a:cubicBezTo>
                    <a:pt x="873" y="4570"/>
                    <a:pt x="437" y="4684"/>
                    <a:pt x="1" y="4817"/>
                  </a:cubicBezTo>
                  <a:cubicBezTo>
                    <a:pt x="437" y="4741"/>
                    <a:pt x="892" y="4665"/>
                    <a:pt x="1347" y="4570"/>
                  </a:cubicBezTo>
                  <a:cubicBezTo>
                    <a:pt x="1783" y="4475"/>
                    <a:pt x="2238" y="4380"/>
                    <a:pt x="2675" y="4248"/>
                  </a:cubicBezTo>
                  <a:cubicBezTo>
                    <a:pt x="3111" y="4134"/>
                    <a:pt x="3547" y="4001"/>
                    <a:pt x="3964" y="3849"/>
                  </a:cubicBezTo>
                  <a:cubicBezTo>
                    <a:pt x="4400" y="3679"/>
                    <a:pt x="4836" y="3527"/>
                    <a:pt x="5253" y="3338"/>
                  </a:cubicBezTo>
                  <a:cubicBezTo>
                    <a:pt x="6088" y="2977"/>
                    <a:pt x="6884" y="2522"/>
                    <a:pt x="7623" y="1991"/>
                  </a:cubicBezTo>
                  <a:cubicBezTo>
                    <a:pt x="8344" y="1441"/>
                    <a:pt x="9046" y="816"/>
                    <a:pt x="94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3607588" y="2985426"/>
              <a:ext cx="955787" cy="484711"/>
            </a:xfrm>
            <a:custGeom>
              <a:avLst/>
              <a:gdLst/>
              <a:ahLst/>
              <a:cxnLst/>
              <a:rect l="l" t="t" r="r" b="b"/>
              <a:pathLst>
                <a:path w="9463" h="4799" extrusionOk="0">
                  <a:moveTo>
                    <a:pt x="9463" y="1"/>
                  </a:moveTo>
                  <a:lnTo>
                    <a:pt x="9463" y="1"/>
                  </a:lnTo>
                  <a:cubicBezTo>
                    <a:pt x="9216" y="361"/>
                    <a:pt x="8913" y="702"/>
                    <a:pt x="8572" y="1006"/>
                  </a:cubicBezTo>
                  <a:cubicBezTo>
                    <a:pt x="8249" y="1309"/>
                    <a:pt x="7889" y="1575"/>
                    <a:pt x="7510" y="1840"/>
                  </a:cubicBezTo>
                  <a:cubicBezTo>
                    <a:pt x="6770" y="2333"/>
                    <a:pt x="5974" y="2769"/>
                    <a:pt x="5140" y="3110"/>
                  </a:cubicBezTo>
                  <a:cubicBezTo>
                    <a:pt x="4741" y="3319"/>
                    <a:pt x="4324" y="3471"/>
                    <a:pt x="3888" y="3622"/>
                  </a:cubicBezTo>
                  <a:cubicBezTo>
                    <a:pt x="3471" y="3774"/>
                    <a:pt x="3035" y="3945"/>
                    <a:pt x="2618" y="4059"/>
                  </a:cubicBezTo>
                  <a:cubicBezTo>
                    <a:pt x="2182" y="4191"/>
                    <a:pt x="1745" y="4343"/>
                    <a:pt x="1309" y="4457"/>
                  </a:cubicBezTo>
                  <a:cubicBezTo>
                    <a:pt x="873" y="4571"/>
                    <a:pt x="437" y="4684"/>
                    <a:pt x="1" y="4798"/>
                  </a:cubicBezTo>
                  <a:cubicBezTo>
                    <a:pt x="437" y="4741"/>
                    <a:pt x="892" y="4665"/>
                    <a:pt x="1347" y="4571"/>
                  </a:cubicBezTo>
                  <a:cubicBezTo>
                    <a:pt x="1783" y="4476"/>
                    <a:pt x="2238" y="4362"/>
                    <a:pt x="2675" y="4248"/>
                  </a:cubicBezTo>
                  <a:cubicBezTo>
                    <a:pt x="3111" y="4115"/>
                    <a:pt x="3547" y="4002"/>
                    <a:pt x="3964" y="3831"/>
                  </a:cubicBezTo>
                  <a:cubicBezTo>
                    <a:pt x="4400" y="3660"/>
                    <a:pt x="4836" y="3528"/>
                    <a:pt x="5253" y="3338"/>
                  </a:cubicBezTo>
                  <a:cubicBezTo>
                    <a:pt x="6088" y="2978"/>
                    <a:pt x="6884" y="2523"/>
                    <a:pt x="7623" y="1992"/>
                  </a:cubicBezTo>
                  <a:cubicBezTo>
                    <a:pt x="8344" y="1442"/>
                    <a:pt x="9046" y="816"/>
                    <a:pt x="946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3607588" y="3157837"/>
              <a:ext cx="955787" cy="486529"/>
            </a:xfrm>
            <a:custGeom>
              <a:avLst/>
              <a:gdLst/>
              <a:ahLst/>
              <a:cxnLst/>
              <a:rect l="l" t="t" r="r" b="b"/>
              <a:pathLst>
                <a:path w="9463" h="4817" extrusionOk="0">
                  <a:moveTo>
                    <a:pt x="9463" y="0"/>
                  </a:moveTo>
                  <a:lnTo>
                    <a:pt x="9463" y="0"/>
                  </a:lnTo>
                  <a:cubicBezTo>
                    <a:pt x="9216" y="380"/>
                    <a:pt x="8913" y="721"/>
                    <a:pt x="8572" y="1024"/>
                  </a:cubicBezTo>
                  <a:cubicBezTo>
                    <a:pt x="8249" y="1309"/>
                    <a:pt x="7889" y="1593"/>
                    <a:pt x="7510" y="1840"/>
                  </a:cubicBezTo>
                  <a:cubicBezTo>
                    <a:pt x="6770" y="2352"/>
                    <a:pt x="5974" y="2769"/>
                    <a:pt x="5140" y="3129"/>
                  </a:cubicBezTo>
                  <a:cubicBezTo>
                    <a:pt x="4741" y="3319"/>
                    <a:pt x="4324" y="3489"/>
                    <a:pt x="3888" y="3641"/>
                  </a:cubicBezTo>
                  <a:cubicBezTo>
                    <a:pt x="3471" y="3793"/>
                    <a:pt x="3035" y="3944"/>
                    <a:pt x="2618" y="4077"/>
                  </a:cubicBezTo>
                  <a:cubicBezTo>
                    <a:pt x="2182" y="4210"/>
                    <a:pt x="1745" y="4342"/>
                    <a:pt x="1309" y="4456"/>
                  </a:cubicBezTo>
                  <a:cubicBezTo>
                    <a:pt x="873" y="4570"/>
                    <a:pt x="437" y="4684"/>
                    <a:pt x="1" y="4817"/>
                  </a:cubicBezTo>
                  <a:cubicBezTo>
                    <a:pt x="437" y="4741"/>
                    <a:pt x="892" y="4665"/>
                    <a:pt x="1347" y="4570"/>
                  </a:cubicBezTo>
                  <a:cubicBezTo>
                    <a:pt x="1783" y="4475"/>
                    <a:pt x="2238" y="4380"/>
                    <a:pt x="2675" y="4248"/>
                  </a:cubicBezTo>
                  <a:cubicBezTo>
                    <a:pt x="3111" y="4134"/>
                    <a:pt x="3547" y="4020"/>
                    <a:pt x="3964" y="3849"/>
                  </a:cubicBezTo>
                  <a:cubicBezTo>
                    <a:pt x="4400" y="3679"/>
                    <a:pt x="4836" y="3546"/>
                    <a:pt x="5253" y="3338"/>
                  </a:cubicBezTo>
                  <a:cubicBezTo>
                    <a:pt x="6088" y="2977"/>
                    <a:pt x="6884" y="2522"/>
                    <a:pt x="7623" y="1991"/>
                  </a:cubicBezTo>
                  <a:cubicBezTo>
                    <a:pt x="8344" y="1441"/>
                    <a:pt x="9046" y="816"/>
                    <a:pt x="94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607588" y="3332065"/>
              <a:ext cx="955787" cy="486529"/>
            </a:xfrm>
            <a:custGeom>
              <a:avLst/>
              <a:gdLst/>
              <a:ahLst/>
              <a:cxnLst/>
              <a:rect l="l" t="t" r="r" b="b"/>
              <a:pathLst>
                <a:path w="9463" h="4817" extrusionOk="0">
                  <a:moveTo>
                    <a:pt x="9463" y="1"/>
                  </a:moveTo>
                  <a:lnTo>
                    <a:pt x="9463" y="1"/>
                  </a:lnTo>
                  <a:cubicBezTo>
                    <a:pt x="9216" y="380"/>
                    <a:pt x="8913" y="721"/>
                    <a:pt x="8572" y="1006"/>
                  </a:cubicBezTo>
                  <a:cubicBezTo>
                    <a:pt x="8249" y="1309"/>
                    <a:pt x="7889" y="1594"/>
                    <a:pt x="7510" y="1840"/>
                  </a:cubicBezTo>
                  <a:cubicBezTo>
                    <a:pt x="6770" y="2333"/>
                    <a:pt x="5974" y="2769"/>
                    <a:pt x="5140" y="3110"/>
                  </a:cubicBezTo>
                  <a:cubicBezTo>
                    <a:pt x="4741" y="3319"/>
                    <a:pt x="4324" y="3471"/>
                    <a:pt x="3888" y="3622"/>
                  </a:cubicBezTo>
                  <a:cubicBezTo>
                    <a:pt x="3471" y="3774"/>
                    <a:pt x="3035" y="3945"/>
                    <a:pt x="2618" y="4078"/>
                  </a:cubicBezTo>
                  <a:cubicBezTo>
                    <a:pt x="2182" y="4191"/>
                    <a:pt x="1745" y="4343"/>
                    <a:pt x="1309" y="4457"/>
                  </a:cubicBezTo>
                  <a:cubicBezTo>
                    <a:pt x="873" y="4571"/>
                    <a:pt x="437" y="4684"/>
                    <a:pt x="1" y="4817"/>
                  </a:cubicBezTo>
                  <a:cubicBezTo>
                    <a:pt x="437" y="4741"/>
                    <a:pt x="892" y="4665"/>
                    <a:pt x="1347" y="4571"/>
                  </a:cubicBezTo>
                  <a:cubicBezTo>
                    <a:pt x="1783" y="4476"/>
                    <a:pt x="2238" y="4362"/>
                    <a:pt x="2675" y="4248"/>
                  </a:cubicBezTo>
                  <a:cubicBezTo>
                    <a:pt x="3111" y="4115"/>
                    <a:pt x="3547" y="4002"/>
                    <a:pt x="3964" y="3831"/>
                  </a:cubicBezTo>
                  <a:cubicBezTo>
                    <a:pt x="4400" y="3660"/>
                    <a:pt x="4836" y="3528"/>
                    <a:pt x="5253" y="3338"/>
                  </a:cubicBezTo>
                  <a:cubicBezTo>
                    <a:pt x="6088" y="2978"/>
                    <a:pt x="6884" y="2523"/>
                    <a:pt x="7623" y="1992"/>
                  </a:cubicBezTo>
                  <a:cubicBezTo>
                    <a:pt x="8344" y="1442"/>
                    <a:pt x="9046" y="816"/>
                    <a:pt x="9463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3607588" y="3504476"/>
              <a:ext cx="955787" cy="486529"/>
            </a:xfrm>
            <a:custGeom>
              <a:avLst/>
              <a:gdLst/>
              <a:ahLst/>
              <a:cxnLst/>
              <a:rect l="l" t="t" r="r" b="b"/>
              <a:pathLst>
                <a:path w="9463" h="4817" extrusionOk="0">
                  <a:moveTo>
                    <a:pt x="9463" y="0"/>
                  </a:moveTo>
                  <a:lnTo>
                    <a:pt x="9463" y="0"/>
                  </a:lnTo>
                  <a:cubicBezTo>
                    <a:pt x="9216" y="380"/>
                    <a:pt x="8913" y="721"/>
                    <a:pt x="8572" y="1024"/>
                  </a:cubicBezTo>
                  <a:cubicBezTo>
                    <a:pt x="8249" y="1328"/>
                    <a:pt x="7889" y="1593"/>
                    <a:pt x="7510" y="1840"/>
                  </a:cubicBezTo>
                  <a:cubicBezTo>
                    <a:pt x="6770" y="2352"/>
                    <a:pt x="5974" y="2769"/>
                    <a:pt x="5140" y="3129"/>
                  </a:cubicBezTo>
                  <a:cubicBezTo>
                    <a:pt x="4741" y="3319"/>
                    <a:pt x="4324" y="3489"/>
                    <a:pt x="3888" y="3641"/>
                  </a:cubicBezTo>
                  <a:cubicBezTo>
                    <a:pt x="3471" y="3793"/>
                    <a:pt x="3035" y="3944"/>
                    <a:pt x="2618" y="4077"/>
                  </a:cubicBezTo>
                  <a:cubicBezTo>
                    <a:pt x="2182" y="4210"/>
                    <a:pt x="1745" y="4342"/>
                    <a:pt x="1309" y="4456"/>
                  </a:cubicBezTo>
                  <a:cubicBezTo>
                    <a:pt x="873" y="4570"/>
                    <a:pt x="437" y="4684"/>
                    <a:pt x="1" y="4817"/>
                  </a:cubicBezTo>
                  <a:cubicBezTo>
                    <a:pt x="437" y="4741"/>
                    <a:pt x="892" y="4665"/>
                    <a:pt x="1347" y="4570"/>
                  </a:cubicBezTo>
                  <a:cubicBezTo>
                    <a:pt x="1783" y="4475"/>
                    <a:pt x="2238" y="4380"/>
                    <a:pt x="2675" y="4248"/>
                  </a:cubicBezTo>
                  <a:cubicBezTo>
                    <a:pt x="3111" y="4134"/>
                    <a:pt x="3547" y="4020"/>
                    <a:pt x="3964" y="3849"/>
                  </a:cubicBezTo>
                  <a:cubicBezTo>
                    <a:pt x="4400" y="3679"/>
                    <a:pt x="4836" y="3546"/>
                    <a:pt x="5253" y="3338"/>
                  </a:cubicBezTo>
                  <a:cubicBezTo>
                    <a:pt x="6088" y="2977"/>
                    <a:pt x="6884" y="2522"/>
                    <a:pt x="7623" y="1991"/>
                  </a:cubicBezTo>
                  <a:cubicBezTo>
                    <a:pt x="8344" y="1441"/>
                    <a:pt x="9046" y="816"/>
                    <a:pt x="9463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4743360" y="1621899"/>
              <a:ext cx="957605" cy="484610"/>
            </a:xfrm>
            <a:custGeom>
              <a:avLst/>
              <a:gdLst/>
              <a:ahLst/>
              <a:cxnLst/>
              <a:rect l="l" t="t" r="r" b="b"/>
              <a:pathLst>
                <a:path w="9481" h="4798" extrusionOk="0">
                  <a:moveTo>
                    <a:pt x="0" y="0"/>
                  </a:moveTo>
                  <a:cubicBezTo>
                    <a:pt x="436" y="797"/>
                    <a:pt x="1119" y="1441"/>
                    <a:pt x="1858" y="1991"/>
                  </a:cubicBezTo>
                  <a:cubicBezTo>
                    <a:pt x="2598" y="2522"/>
                    <a:pt x="3394" y="2977"/>
                    <a:pt x="4229" y="3338"/>
                  </a:cubicBezTo>
                  <a:cubicBezTo>
                    <a:pt x="4646" y="3527"/>
                    <a:pt x="5063" y="3698"/>
                    <a:pt x="5499" y="3831"/>
                  </a:cubicBezTo>
                  <a:cubicBezTo>
                    <a:pt x="5935" y="3982"/>
                    <a:pt x="6352" y="4134"/>
                    <a:pt x="6807" y="4248"/>
                  </a:cubicBezTo>
                  <a:cubicBezTo>
                    <a:pt x="7243" y="4361"/>
                    <a:pt x="7680" y="4494"/>
                    <a:pt x="8135" y="4570"/>
                  </a:cubicBezTo>
                  <a:cubicBezTo>
                    <a:pt x="8571" y="4646"/>
                    <a:pt x="9026" y="4741"/>
                    <a:pt x="9481" y="4798"/>
                  </a:cubicBezTo>
                  <a:cubicBezTo>
                    <a:pt x="9026" y="4684"/>
                    <a:pt x="8609" y="4570"/>
                    <a:pt x="8173" y="4456"/>
                  </a:cubicBezTo>
                  <a:cubicBezTo>
                    <a:pt x="7736" y="4324"/>
                    <a:pt x="7300" y="4229"/>
                    <a:pt x="6864" y="4077"/>
                  </a:cubicBezTo>
                  <a:cubicBezTo>
                    <a:pt x="6428" y="3925"/>
                    <a:pt x="5992" y="3812"/>
                    <a:pt x="5575" y="3641"/>
                  </a:cubicBezTo>
                  <a:cubicBezTo>
                    <a:pt x="5158" y="3451"/>
                    <a:pt x="4740" y="3319"/>
                    <a:pt x="4323" y="3110"/>
                  </a:cubicBezTo>
                  <a:cubicBezTo>
                    <a:pt x="3508" y="2769"/>
                    <a:pt x="2712" y="2333"/>
                    <a:pt x="1953" y="1840"/>
                  </a:cubicBezTo>
                  <a:cubicBezTo>
                    <a:pt x="1593" y="1593"/>
                    <a:pt x="1233" y="1309"/>
                    <a:pt x="891" y="1005"/>
                  </a:cubicBezTo>
                  <a:cubicBezTo>
                    <a:pt x="550" y="721"/>
                    <a:pt x="247" y="38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743360" y="1794208"/>
              <a:ext cx="957605" cy="486630"/>
            </a:xfrm>
            <a:custGeom>
              <a:avLst/>
              <a:gdLst/>
              <a:ahLst/>
              <a:cxnLst/>
              <a:rect l="l" t="t" r="r" b="b"/>
              <a:pathLst>
                <a:path w="9481" h="4818" extrusionOk="0">
                  <a:moveTo>
                    <a:pt x="0" y="1"/>
                  </a:moveTo>
                  <a:lnTo>
                    <a:pt x="0" y="1"/>
                  </a:lnTo>
                  <a:cubicBezTo>
                    <a:pt x="436" y="816"/>
                    <a:pt x="1119" y="1461"/>
                    <a:pt x="1858" y="1992"/>
                  </a:cubicBezTo>
                  <a:cubicBezTo>
                    <a:pt x="2598" y="2523"/>
                    <a:pt x="3394" y="2978"/>
                    <a:pt x="4229" y="3357"/>
                  </a:cubicBezTo>
                  <a:cubicBezTo>
                    <a:pt x="4646" y="3547"/>
                    <a:pt x="5063" y="3698"/>
                    <a:pt x="5499" y="3850"/>
                  </a:cubicBezTo>
                  <a:cubicBezTo>
                    <a:pt x="5935" y="4002"/>
                    <a:pt x="6352" y="4153"/>
                    <a:pt x="6807" y="4267"/>
                  </a:cubicBezTo>
                  <a:cubicBezTo>
                    <a:pt x="7243" y="4362"/>
                    <a:pt x="7680" y="4514"/>
                    <a:pt x="8135" y="4590"/>
                  </a:cubicBezTo>
                  <a:cubicBezTo>
                    <a:pt x="8571" y="4665"/>
                    <a:pt x="9026" y="4741"/>
                    <a:pt x="9481" y="4817"/>
                  </a:cubicBezTo>
                  <a:cubicBezTo>
                    <a:pt x="9026" y="4703"/>
                    <a:pt x="8609" y="4590"/>
                    <a:pt x="8173" y="4476"/>
                  </a:cubicBezTo>
                  <a:cubicBezTo>
                    <a:pt x="7736" y="4343"/>
                    <a:pt x="7300" y="4229"/>
                    <a:pt x="6864" y="4078"/>
                  </a:cubicBezTo>
                  <a:cubicBezTo>
                    <a:pt x="6428" y="3926"/>
                    <a:pt x="5992" y="3812"/>
                    <a:pt x="5575" y="3641"/>
                  </a:cubicBezTo>
                  <a:cubicBezTo>
                    <a:pt x="5158" y="3471"/>
                    <a:pt x="4740" y="3319"/>
                    <a:pt x="4323" y="3129"/>
                  </a:cubicBezTo>
                  <a:cubicBezTo>
                    <a:pt x="3508" y="2788"/>
                    <a:pt x="2712" y="2352"/>
                    <a:pt x="1953" y="1840"/>
                  </a:cubicBezTo>
                  <a:cubicBezTo>
                    <a:pt x="1593" y="1594"/>
                    <a:pt x="1233" y="1328"/>
                    <a:pt x="891" y="1025"/>
                  </a:cubicBezTo>
                  <a:cubicBezTo>
                    <a:pt x="550" y="721"/>
                    <a:pt x="247" y="380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743360" y="1968538"/>
              <a:ext cx="957605" cy="486529"/>
            </a:xfrm>
            <a:custGeom>
              <a:avLst/>
              <a:gdLst/>
              <a:ahLst/>
              <a:cxnLst/>
              <a:rect l="l" t="t" r="r" b="b"/>
              <a:pathLst>
                <a:path w="9481" h="4817" extrusionOk="0">
                  <a:moveTo>
                    <a:pt x="0" y="0"/>
                  </a:moveTo>
                  <a:cubicBezTo>
                    <a:pt x="436" y="797"/>
                    <a:pt x="1119" y="1441"/>
                    <a:pt x="1858" y="1991"/>
                  </a:cubicBezTo>
                  <a:cubicBezTo>
                    <a:pt x="2598" y="2522"/>
                    <a:pt x="3394" y="2977"/>
                    <a:pt x="4229" y="3338"/>
                  </a:cubicBezTo>
                  <a:cubicBezTo>
                    <a:pt x="4646" y="3527"/>
                    <a:pt x="5063" y="3698"/>
                    <a:pt x="5499" y="3849"/>
                  </a:cubicBezTo>
                  <a:cubicBezTo>
                    <a:pt x="5935" y="3982"/>
                    <a:pt x="6352" y="4153"/>
                    <a:pt x="6807" y="4248"/>
                  </a:cubicBezTo>
                  <a:cubicBezTo>
                    <a:pt x="7243" y="4361"/>
                    <a:pt x="7680" y="4494"/>
                    <a:pt x="8135" y="4570"/>
                  </a:cubicBezTo>
                  <a:cubicBezTo>
                    <a:pt x="8571" y="4646"/>
                    <a:pt x="9026" y="4741"/>
                    <a:pt x="9481" y="4817"/>
                  </a:cubicBezTo>
                  <a:cubicBezTo>
                    <a:pt x="9026" y="4684"/>
                    <a:pt x="8609" y="4570"/>
                    <a:pt x="8173" y="4456"/>
                  </a:cubicBezTo>
                  <a:cubicBezTo>
                    <a:pt x="7736" y="4342"/>
                    <a:pt x="7300" y="4229"/>
                    <a:pt x="6864" y="4077"/>
                  </a:cubicBezTo>
                  <a:cubicBezTo>
                    <a:pt x="6428" y="3925"/>
                    <a:pt x="5992" y="3812"/>
                    <a:pt x="5575" y="3641"/>
                  </a:cubicBezTo>
                  <a:cubicBezTo>
                    <a:pt x="5158" y="3470"/>
                    <a:pt x="4740" y="3319"/>
                    <a:pt x="4323" y="3110"/>
                  </a:cubicBezTo>
                  <a:cubicBezTo>
                    <a:pt x="3508" y="2769"/>
                    <a:pt x="2712" y="2333"/>
                    <a:pt x="1953" y="1840"/>
                  </a:cubicBezTo>
                  <a:cubicBezTo>
                    <a:pt x="1593" y="1593"/>
                    <a:pt x="1233" y="1309"/>
                    <a:pt x="891" y="1005"/>
                  </a:cubicBezTo>
                  <a:cubicBezTo>
                    <a:pt x="550" y="721"/>
                    <a:pt x="247" y="38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743360" y="2142766"/>
              <a:ext cx="957605" cy="486630"/>
            </a:xfrm>
            <a:custGeom>
              <a:avLst/>
              <a:gdLst/>
              <a:ahLst/>
              <a:cxnLst/>
              <a:rect l="l" t="t" r="r" b="b"/>
              <a:pathLst>
                <a:path w="9481" h="4818" extrusionOk="0">
                  <a:moveTo>
                    <a:pt x="0" y="1"/>
                  </a:moveTo>
                  <a:cubicBezTo>
                    <a:pt x="436" y="816"/>
                    <a:pt x="1119" y="1442"/>
                    <a:pt x="1858" y="1992"/>
                  </a:cubicBezTo>
                  <a:cubicBezTo>
                    <a:pt x="2598" y="2523"/>
                    <a:pt x="3394" y="2978"/>
                    <a:pt x="4229" y="3338"/>
                  </a:cubicBezTo>
                  <a:cubicBezTo>
                    <a:pt x="4646" y="3528"/>
                    <a:pt x="5063" y="3698"/>
                    <a:pt x="5499" y="3831"/>
                  </a:cubicBezTo>
                  <a:cubicBezTo>
                    <a:pt x="5935" y="3983"/>
                    <a:pt x="6352" y="4134"/>
                    <a:pt x="6807" y="4248"/>
                  </a:cubicBezTo>
                  <a:cubicBezTo>
                    <a:pt x="7243" y="4362"/>
                    <a:pt x="7680" y="4495"/>
                    <a:pt x="8135" y="4571"/>
                  </a:cubicBezTo>
                  <a:cubicBezTo>
                    <a:pt x="8571" y="4646"/>
                    <a:pt x="9026" y="4741"/>
                    <a:pt x="9481" y="4817"/>
                  </a:cubicBezTo>
                  <a:cubicBezTo>
                    <a:pt x="9026" y="4684"/>
                    <a:pt x="8609" y="4589"/>
                    <a:pt x="8173" y="4457"/>
                  </a:cubicBezTo>
                  <a:cubicBezTo>
                    <a:pt x="7736" y="4324"/>
                    <a:pt x="7300" y="4229"/>
                    <a:pt x="6864" y="4078"/>
                  </a:cubicBezTo>
                  <a:cubicBezTo>
                    <a:pt x="6428" y="3926"/>
                    <a:pt x="5992" y="3812"/>
                    <a:pt x="5575" y="3641"/>
                  </a:cubicBezTo>
                  <a:cubicBezTo>
                    <a:pt x="5158" y="3471"/>
                    <a:pt x="4740" y="3319"/>
                    <a:pt x="4323" y="3110"/>
                  </a:cubicBezTo>
                  <a:cubicBezTo>
                    <a:pt x="3508" y="2769"/>
                    <a:pt x="2712" y="2333"/>
                    <a:pt x="1953" y="1840"/>
                  </a:cubicBezTo>
                  <a:cubicBezTo>
                    <a:pt x="1593" y="1594"/>
                    <a:pt x="1233" y="1309"/>
                    <a:pt x="891" y="1006"/>
                  </a:cubicBezTo>
                  <a:cubicBezTo>
                    <a:pt x="550" y="721"/>
                    <a:pt x="247" y="380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4743360" y="2315177"/>
              <a:ext cx="957605" cy="486529"/>
            </a:xfrm>
            <a:custGeom>
              <a:avLst/>
              <a:gdLst/>
              <a:ahLst/>
              <a:cxnLst/>
              <a:rect l="l" t="t" r="r" b="b"/>
              <a:pathLst>
                <a:path w="9481" h="4817" extrusionOk="0">
                  <a:moveTo>
                    <a:pt x="0" y="0"/>
                  </a:moveTo>
                  <a:lnTo>
                    <a:pt x="0" y="0"/>
                  </a:lnTo>
                  <a:cubicBezTo>
                    <a:pt x="436" y="816"/>
                    <a:pt x="1119" y="1441"/>
                    <a:pt x="1858" y="1991"/>
                  </a:cubicBezTo>
                  <a:cubicBezTo>
                    <a:pt x="2598" y="2522"/>
                    <a:pt x="3394" y="2977"/>
                    <a:pt x="4229" y="3338"/>
                  </a:cubicBezTo>
                  <a:cubicBezTo>
                    <a:pt x="4646" y="3527"/>
                    <a:pt x="5063" y="3698"/>
                    <a:pt x="5499" y="3850"/>
                  </a:cubicBezTo>
                  <a:cubicBezTo>
                    <a:pt x="5935" y="3982"/>
                    <a:pt x="6352" y="4153"/>
                    <a:pt x="6807" y="4248"/>
                  </a:cubicBezTo>
                  <a:cubicBezTo>
                    <a:pt x="7243" y="4361"/>
                    <a:pt x="7680" y="4494"/>
                    <a:pt x="8135" y="4570"/>
                  </a:cubicBezTo>
                  <a:cubicBezTo>
                    <a:pt x="8571" y="4646"/>
                    <a:pt x="9026" y="4741"/>
                    <a:pt x="9481" y="4817"/>
                  </a:cubicBezTo>
                  <a:cubicBezTo>
                    <a:pt x="9026" y="4684"/>
                    <a:pt x="8609" y="4570"/>
                    <a:pt x="8173" y="4456"/>
                  </a:cubicBezTo>
                  <a:cubicBezTo>
                    <a:pt x="7736" y="4342"/>
                    <a:pt x="7300" y="4229"/>
                    <a:pt x="6864" y="4077"/>
                  </a:cubicBezTo>
                  <a:cubicBezTo>
                    <a:pt x="6428" y="3925"/>
                    <a:pt x="5992" y="3812"/>
                    <a:pt x="5575" y="3641"/>
                  </a:cubicBezTo>
                  <a:cubicBezTo>
                    <a:pt x="5158" y="3470"/>
                    <a:pt x="4740" y="3319"/>
                    <a:pt x="4323" y="3129"/>
                  </a:cubicBezTo>
                  <a:cubicBezTo>
                    <a:pt x="3508" y="2769"/>
                    <a:pt x="2712" y="2333"/>
                    <a:pt x="1953" y="1840"/>
                  </a:cubicBezTo>
                  <a:cubicBezTo>
                    <a:pt x="1593" y="1593"/>
                    <a:pt x="1233" y="1309"/>
                    <a:pt x="891" y="1005"/>
                  </a:cubicBezTo>
                  <a:cubicBezTo>
                    <a:pt x="550" y="721"/>
                    <a:pt x="247" y="38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743360" y="2489405"/>
              <a:ext cx="957605" cy="484711"/>
            </a:xfrm>
            <a:custGeom>
              <a:avLst/>
              <a:gdLst/>
              <a:ahLst/>
              <a:cxnLst/>
              <a:rect l="l" t="t" r="r" b="b"/>
              <a:pathLst>
                <a:path w="9481" h="4799" extrusionOk="0">
                  <a:moveTo>
                    <a:pt x="0" y="1"/>
                  </a:moveTo>
                  <a:cubicBezTo>
                    <a:pt x="436" y="797"/>
                    <a:pt x="1119" y="1442"/>
                    <a:pt x="1858" y="1992"/>
                  </a:cubicBezTo>
                  <a:cubicBezTo>
                    <a:pt x="2598" y="2523"/>
                    <a:pt x="3394" y="2978"/>
                    <a:pt x="4229" y="3338"/>
                  </a:cubicBezTo>
                  <a:cubicBezTo>
                    <a:pt x="4646" y="3528"/>
                    <a:pt x="5063" y="3698"/>
                    <a:pt x="5499" y="3831"/>
                  </a:cubicBezTo>
                  <a:cubicBezTo>
                    <a:pt x="5935" y="3983"/>
                    <a:pt x="6352" y="4134"/>
                    <a:pt x="6807" y="4248"/>
                  </a:cubicBezTo>
                  <a:cubicBezTo>
                    <a:pt x="7243" y="4362"/>
                    <a:pt x="7680" y="4495"/>
                    <a:pt x="8135" y="4571"/>
                  </a:cubicBezTo>
                  <a:cubicBezTo>
                    <a:pt x="8571" y="4646"/>
                    <a:pt x="9026" y="4741"/>
                    <a:pt x="9481" y="4798"/>
                  </a:cubicBezTo>
                  <a:cubicBezTo>
                    <a:pt x="9026" y="4684"/>
                    <a:pt x="8609" y="4571"/>
                    <a:pt x="8173" y="4457"/>
                  </a:cubicBezTo>
                  <a:cubicBezTo>
                    <a:pt x="7736" y="4324"/>
                    <a:pt x="7300" y="4229"/>
                    <a:pt x="6864" y="4078"/>
                  </a:cubicBezTo>
                  <a:cubicBezTo>
                    <a:pt x="6428" y="3926"/>
                    <a:pt x="5992" y="3793"/>
                    <a:pt x="5575" y="3622"/>
                  </a:cubicBezTo>
                  <a:cubicBezTo>
                    <a:pt x="5158" y="3452"/>
                    <a:pt x="4740" y="3319"/>
                    <a:pt x="4323" y="3110"/>
                  </a:cubicBezTo>
                  <a:cubicBezTo>
                    <a:pt x="3508" y="2769"/>
                    <a:pt x="2712" y="2333"/>
                    <a:pt x="1953" y="1840"/>
                  </a:cubicBezTo>
                  <a:cubicBezTo>
                    <a:pt x="1593" y="1594"/>
                    <a:pt x="1233" y="1309"/>
                    <a:pt x="891" y="1006"/>
                  </a:cubicBezTo>
                  <a:cubicBezTo>
                    <a:pt x="550" y="721"/>
                    <a:pt x="247" y="380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4743360" y="2661816"/>
              <a:ext cx="957605" cy="486529"/>
            </a:xfrm>
            <a:custGeom>
              <a:avLst/>
              <a:gdLst/>
              <a:ahLst/>
              <a:cxnLst/>
              <a:rect l="l" t="t" r="r" b="b"/>
              <a:pathLst>
                <a:path w="9481" h="4817" extrusionOk="0">
                  <a:moveTo>
                    <a:pt x="0" y="0"/>
                  </a:moveTo>
                  <a:lnTo>
                    <a:pt x="0" y="0"/>
                  </a:lnTo>
                  <a:cubicBezTo>
                    <a:pt x="436" y="816"/>
                    <a:pt x="1119" y="1441"/>
                    <a:pt x="1858" y="1991"/>
                  </a:cubicBezTo>
                  <a:cubicBezTo>
                    <a:pt x="2598" y="2522"/>
                    <a:pt x="3394" y="2977"/>
                    <a:pt x="4229" y="3338"/>
                  </a:cubicBezTo>
                  <a:cubicBezTo>
                    <a:pt x="4646" y="3546"/>
                    <a:pt x="5063" y="3698"/>
                    <a:pt x="5499" y="3850"/>
                  </a:cubicBezTo>
                  <a:cubicBezTo>
                    <a:pt x="5935" y="4001"/>
                    <a:pt x="6352" y="4153"/>
                    <a:pt x="6807" y="4248"/>
                  </a:cubicBezTo>
                  <a:cubicBezTo>
                    <a:pt x="7243" y="4361"/>
                    <a:pt x="7680" y="4494"/>
                    <a:pt x="8135" y="4570"/>
                  </a:cubicBezTo>
                  <a:cubicBezTo>
                    <a:pt x="8571" y="4665"/>
                    <a:pt x="9026" y="4741"/>
                    <a:pt x="9481" y="4817"/>
                  </a:cubicBezTo>
                  <a:cubicBezTo>
                    <a:pt x="9026" y="4684"/>
                    <a:pt x="8609" y="4589"/>
                    <a:pt x="8173" y="4456"/>
                  </a:cubicBezTo>
                  <a:cubicBezTo>
                    <a:pt x="7736" y="4342"/>
                    <a:pt x="7300" y="4229"/>
                    <a:pt x="6864" y="4077"/>
                  </a:cubicBezTo>
                  <a:cubicBezTo>
                    <a:pt x="6428" y="3925"/>
                    <a:pt x="5992" y="3812"/>
                    <a:pt x="5575" y="3641"/>
                  </a:cubicBezTo>
                  <a:cubicBezTo>
                    <a:pt x="5158" y="3470"/>
                    <a:pt x="4740" y="3319"/>
                    <a:pt x="4323" y="3129"/>
                  </a:cubicBezTo>
                  <a:cubicBezTo>
                    <a:pt x="3508" y="2769"/>
                    <a:pt x="2712" y="2352"/>
                    <a:pt x="1953" y="1840"/>
                  </a:cubicBezTo>
                  <a:cubicBezTo>
                    <a:pt x="1593" y="1593"/>
                    <a:pt x="1233" y="1309"/>
                    <a:pt x="891" y="1005"/>
                  </a:cubicBezTo>
                  <a:cubicBezTo>
                    <a:pt x="550" y="721"/>
                    <a:pt x="247" y="38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4743360" y="2836044"/>
              <a:ext cx="957605" cy="486630"/>
            </a:xfrm>
            <a:custGeom>
              <a:avLst/>
              <a:gdLst/>
              <a:ahLst/>
              <a:cxnLst/>
              <a:rect l="l" t="t" r="r" b="b"/>
              <a:pathLst>
                <a:path w="9481" h="4818" extrusionOk="0">
                  <a:moveTo>
                    <a:pt x="0" y="1"/>
                  </a:moveTo>
                  <a:lnTo>
                    <a:pt x="0" y="1"/>
                  </a:lnTo>
                  <a:cubicBezTo>
                    <a:pt x="436" y="816"/>
                    <a:pt x="1119" y="1461"/>
                    <a:pt x="1858" y="1992"/>
                  </a:cubicBezTo>
                  <a:cubicBezTo>
                    <a:pt x="2598" y="2523"/>
                    <a:pt x="3394" y="2978"/>
                    <a:pt x="4229" y="3357"/>
                  </a:cubicBezTo>
                  <a:cubicBezTo>
                    <a:pt x="4646" y="3547"/>
                    <a:pt x="5063" y="3698"/>
                    <a:pt x="5499" y="3850"/>
                  </a:cubicBezTo>
                  <a:cubicBezTo>
                    <a:pt x="5935" y="4002"/>
                    <a:pt x="6352" y="4153"/>
                    <a:pt x="6807" y="4267"/>
                  </a:cubicBezTo>
                  <a:cubicBezTo>
                    <a:pt x="7243" y="4362"/>
                    <a:pt x="7680" y="4495"/>
                    <a:pt x="8135" y="4589"/>
                  </a:cubicBezTo>
                  <a:cubicBezTo>
                    <a:pt x="8571" y="4665"/>
                    <a:pt x="9026" y="4741"/>
                    <a:pt x="9481" y="4817"/>
                  </a:cubicBezTo>
                  <a:cubicBezTo>
                    <a:pt x="9026" y="4684"/>
                    <a:pt x="8609" y="4589"/>
                    <a:pt x="8173" y="4476"/>
                  </a:cubicBezTo>
                  <a:cubicBezTo>
                    <a:pt x="7736" y="4343"/>
                    <a:pt x="7300" y="4229"/>
                    <a:pt x="6864" y="4078"/>
                  </a:cubicBezTo>
                  <a:cubicBezTo>
                    <a:pt x="6428" y="3926"/>
                    <a:pt x="5992" y="3812"/>
                    <a:pt x="5575" y="3641"/>
                  </a:cubicBezTo>
                  <a:cubicBezTo>
                    <a:pt x="5158" y="3471"/>
                    <a:pt x="4740" y="3319"/>
                    <a:pt x="4323" y="3129"/>
                  </a:cubicBezTo>
                  <a:cubicBezTo>
                    <a:pt x="3508" y="2769"/>
                    <a:pt x="2712" y="2352"/>
                    <a:pt x="1953" y="1840"/>
                  </a:cubicBezTo>
                  <a:cubicBezTo>
                    <a:pt x="1593" y="1594"/>
                    <a:pt x="1233" y="1328"/>
                    <a:pt x="891" y="1025"/>
                  </a:cubicBezTo>
                  <a:cubicBezTo>
                    <a:pt x="550" y="721"/>
                    <a:pt x="247" y="380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4743360" y="3008455"/>
              <a:ext cx="957605" cy="486529"/>
            </a:xfrm>
            <a:custGeom>
              <a:avLst/>
              <a:gdLst/>
              <a:ahLst/>
              <a:cxnLst/>
              <a:rect l="l" t="t" r="r" b="b"/>
              <a:pathLst>
                <a:path w="9481" h="4817" extrusionOk="0">
                  <a:moveTo>
                    <a:pt x="0" y="0"/>
                  </a:moveTo>
                  <a:lnTo>
                    <a:pt x="0" y="0"/>
                  </a:lnTo>
                  <a:cubicBezTo>
                    <a:pt x="436" y="816"/>
                    <a:pt x="1119" y="1460"/>
                    <a:pt x="1858" y="1991"/>
                  </a:cubicBezTo>
                  <a:cubicBezTo>
                    <a:pt x="2598" y="2522"/>
                    <a:pt x="3394" y="2977"/>
                    <a:pt x="4229" y="3357"/>
                  </a:cubicBezTo>
                  <a:cubicBezTo>
                    <a:pt x="4646" y="3546"/>
                    <a:pt x="5063" y="3698"/>
                    <a:pt x="5499" y="3850"/>
                  </a:cubicBezTo>
                  <a:cubicBezTo>
                    <a:pt x="5935" y="4001"/>
                    <a:pt x="6352" y="4153"/>
                    <a:pt x="6807" y="4267"/>
                  </a:cubicBezTo>
                  <a:cubicBezTo>
                    <a:pt x="7243" y="4361"/>
                    <a:pt x="7680" y="4494"/>
                    <a:pt x="8135" y="4589"/>
                  </a:cubicBezTo>
                  <a:cubicBezTo>
                    <a:pt x="8571" y="4665"/>
                    <a:pt x="9026" y="4741"/>
                    <a:pt x="9481" y="4817"/>
                  </a:cubicBezTo>
                  <a:cubicBezTo>
                    <a:pt x="9026" y="4703"/>
                    <a:pt x="8609" y="4589"/>
                    <a:pt x="8173" y="4456"/>
                  </a:cubicBezTo>
                  <a:cubicBezTo>
                    <a:pt x="7736" y="4343"/>
                    <a:pt x="7300" y="4229"/>
                    <a:pt x="6864" y="4077"/>
                  </a:cubicBezTo>
                  <a:cubicBezTo>
                    <a:pt x="6428" y="3925"/>
                    <a:pt x="5992" y="3812"/>
                    <a:pt x="5575" y="3641"/>
                  </a:cubicBezTo>
                  <a:cubicBezTo>
                    <a:pt x="5158" y="3470"/>
                    <a:pt x="4740" y="3319"/>
                    <a:pt x="4323" y="3129"/>
                  </a:cubicBezTo>
                  <a:cubicBezTo>
                    <a:pt x="3508" y="2769"/>
                    <a:pt x="2712" y="2352"/>
                    <a:pt x="1953" y="1840"/>
                  </a:cubicBezTo>
                  <a:cubicBezTo>
                    <a:pt x="1593" y="1593"/>
                    <a:pt x="1233" y="1328"/>
                    <a:pt x="891" y="1024"/>
                  </a:cubicBezTo>
                  <a:cubicBezTo>
                    <a:pt x="550" y="721"/>
                    <a:pt x="247" y="38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4743360" y="3182683"/>
              <a:ext cx="957605" cy="486630"/>
            </a:xfrm>
            <a:custGeom>
              <a:avLst/>
              <a:gdLst/>
              <a:ahLst/>
              <a:cxnLst/>
              <a:rect l="l" t="t" r="r" b="b"/>
              <a:pathLst>
                <a:path w="9481" h="4818" extrusionOk="0">
                  <a:moveTo>
                    <a:pt x="0" y="1"/>
                  </a:moveTo>
                  <a:lnTo>
                    <a:pt x="0" y="1"/>
                  </a:lnTo>
                  <a:cubicBezTo>
                    <a:pt x="436" y="797"/>
                    <a:pt x="1119" y="1442"/>
                    <a:pt x="1858" y="1992"/>
                  </a:cubicBezTo>
                  <a:cubicBezTo>
                    <a:pt x="2598" y="2523"/>
                    <a:pt x="3394" y="2978"/>
                    <a:pt x="4229" y="3338"/>
                  </a:cubicBezTo>
                  <a:cubicBezTo>
                    <a:pt x="4646" y="3528"/>
                    <a:pt x="5063" y="3698"/>
                    <a:pt x="5499" y="3850"/>
                  </a:cubicBezTo>
                  <a:cubicBezTo>
                    <a:pt x="5935" y="3983"/>
                    <a:pt x="6352" y="4153"/>
                    <a:pt x="6807" y="4248"/>
                  </a:cubicBezTo>
                  <a:cubicBezTo>
                    <a:pt x="7243" y="4362"/>
                    <a:pt x="7680" y="4495"/>
                    <a:pt x="8135" y="4571"/>
                  </a:cubicBezTo>
                  <a:cubicBezTo>
                    <a:pt x="8571" y="4646"/>
                    <a:pt x="9026" y="4741"/>
                    <a:pt x="9481" y="4817"/>
                  </a:cubicBezTo>
                  <a:cubicBezTo>
                    <a:pt x="9026" y="4684"/>
                    <a:pt x="8609" y="4589"/>
                    <a:pt x="8173" y="4457"/>
                  </a:cubicBezTo>
                  <a:cubicBezTo>
                    <a:pt x="7736" y="4343"/>
                    <a:pt x="7300" y="4229"/>
                    <a:pt x="6864" y="4078"/>
                  </a:cubicBezTo>
                  <a:cubicBezTo>
                    <a:pt x="6428" y="3926"/>
                    <a:pt x="5992" y="3812"/>
                    <a:pt x="5575" y="3641"/>
                  </a:cubicBezTo>
                  <a:cubicBezTo>
                    <a:pt x="5158" y="3471"/>
                    <a:pt x="4740" y="3319"/>
                    <a:pt x="4323" y="3129"/>
                  </a:cubicBezTo>
                  <a:cubicBezTo>
                    <a:pt x="3508" y="2769"/>
                    <a:pt x="2712" y="2333"/>
                    <a:pt x="1953" y="1840"/>
                  </a:cubicBezTo>
                  <a:cubicBezTo>
                    <a:pt x="1593" y="1594"/>
                    <a:pt x="1233" y="1309"/>
                    <a:pt x="891" y="1006"/>
                  </a:cubicBezTo>
                  <a:cubicBezTo>
                    <a:pt x="550" y="721"/>
                    <a:pt x="247" y="380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4743360" y="3355094"/>
              <a:ext cx="957605" cy="486529"/>
            </a:xfrm>
            <a:custGeom>
              <a:avLst/>
              <a:gdLst/>
              <a:ahLst/>
              <a:cxnLst/>
              <a:rect l="l" t="t" r="r" b="b"/>
              <a:pathLst>
                <a:path w="9481" h="4817" extrusionOk="0">
                  <a:moveTo>
                    <a:pt x="0" y="0"/>
                  </a:moveTo>
                  <a:lnTo>
                    <a:pt x="0" y="0"/>
                  </a:lnTo>
                  <a:cubicBezTo>
                    <a:pt x="436" y="816"/>
                    <a:pt x="1119" y="1460"/>
                    <a:pt x="1858" y="1991"/>
                  </a:cubicBezTo>
                  <a:cubicBezTo>
                    <a:pt x="2598" y="2522"/>
                    <a:pt x="3394" y="2977"/>
                    <a:pt x="4229" y="3357"/>
                  </a:cubicBezTo>
                  <a:cubicBezTo>
                    <a:pt x="4646" y="3546"/>
                    <a:pt x="5063" y="3698"/>
                    <a:pt x="5499" y="3850"/>
                  </a:cubicBezTo>
                  <a:cubicBezTo>
                    <a:pt x="5935" y="4001"/>
                    <a:pt x="6352" y="4153"/>
                    <a:pt x="6807" y="4267"/>
                  </a:cubicBezTo>
                  <a:cubicBezTo>
                    <a:pt x="7243" y="4361"/>
                    <a:pt x="7680" y="4494"/>
                    <a:pt x="8135" y="4589"/>
                  </a:cubicBezTo>
                  <a:cubicBezTo>
                    <a:pt x="8571" y="4665"/>
                    <a:pt x="9026" y="4741"/>
                    <a:pt x="9481" y="4817"/>
                  </a:cubicBezTo>
                  <a:cubicBezTo>
                    <a:pt x="9026" y="4703"/>
                    <a:pt x="8609" y="4589"/>
                    <a:pt x="8173" y="4475"/>
                  </a:cubicBezTo>
                  <a:cubicBezTo>
                    <a:pt x="7736" y="4343"/>
                    <a:pt x="7300" y="4229"/>
                    <a:pt x="6864" y="4077"/>
                  </a:cubicBezTo>
                  <a:cubicBezTo>
                    <a:pt x="6428" y="3925"/>
                    <a:pt x="5992" y="3812"/>
                    <a:pt x="5575" y="3641"/>
                  </a:cubicBezTo>
                  <a:cubicBezTo>
                    <a:pt x="5158" y="3470"/>
                    <a:pt x="4740" y="3319"/>
                    <a:pt x="4323" y="3129"/>
                  </a:cubicBezTo>
                  <a:cubicBezTo>
                    <a:pt x="3508" y="2788"/>
                    <a:pt x="2712" y="2352"/>
                    <a:pt x="1953" y="1840"/>
                  </a:cubicBezTo>
                  <a:cubicBezTo>
                    <a:pt x="1593" y="1593"/>
                    <a:pt x="1233" y="1328"/>
                    <a:pt x="891" y="1024"/>
                  </a:cubicBezTo>
                  <a:cubicBezTo>
                    <a:pt x="550" y="721"/>
                    <a:pt x="247" y="380"/>
                    <a:pt x="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743360" y="3529322"/>
              <a:ext cx="957605" cy="486630"/>
            </a:xfrm>
            <a:custGeom>
              <a:avLst/>
              <a:gdLst/>
              <a:ahLst/>
              <a:cxnLst/>
              <a:rect l="l" t="t" r="r" b="b"/>
              <a:pathLst>
                <a:path w="9481" h="4818" extrusionOk="0">
                  <a:moveTo>
                    <a:pt x="0" y="1"/>
                  </a:moveTo>
                  <a:lnTo>
                    <a:pt x="0" y="1"/>
                  </a:lnTo>
                  <a:cubicBezTo>
                    <a:pt x="436" y="816"/>
                    <a:pt x="1119" y="1442"/>
                    <a:pt x="1858" y="1992"/>
                  </a:cubicBezTo>
                  <a:cubicBezTo>
                    <a:pt x="2598" y="2523"/>
                    <a:pt x="3394" y="2978"/>
                    <a:pt x="4229" y="3338"/>
                  </a:cubicBezTo>
                  <a:cubicBezTo>
                    <a:pt x="4646" y="3547"/>
                    <a:pt x="5063" y="3698"/>
                    <a:pt x="5499" y="3850"/>
                  </a:cubicBezTo>
                  <a:cubicBezTo>
                    <a:pt x="5935" y="3983"/>
                    <a:pt x="6352" y="4153"/>
                    <a:pt x="6807" y="4248"/>
                  </a:cubicBezTo>
                  <a:cubicBezTo>
                    <a:pt x="7243" y="4362"/>
                    <a:pt x="7680" y="4495"/>
                    <a:pt x="8135" y="4571"/>
                  </a:cubicBezTo>
                  <a:cubicBezTo>
                    <a:pt x="8571" y="4646"/>
                    <a:pt x="9026" y="4741"/>
                    <a:pt x="9481" y="4817"/>
                  </a:cubicBezTo>
                  <a:cubicBezTo>
                    <a:pt x="9026" y="4684"/>
                    <a:pt x="8609" y="4589"/>
                    <a:pt x="8173" y="4457"/>
                  </a:cubicBezTo>
                  <a:cubicBezTo>
                    <a:pt x="7736" y="4343"/>
                    <a:pt x="7300" y="4229"/>
                    <a:pt x="6864" y="4078"/>
                  </a:cubicBezTo>
                  <a:cubicBezTo>
                    <a:pt x="6428" y="3926"/>
                    <a:pt x="5992" y="3812"/>
                    <a:pt x="5575" y="3641"/>
                  </a:cubicBezTo>
                  <a:cubicBezTo>
                    <a:pt x="5158" y="3471"/>
                    <a:pt x="4740" y="3319"/>
                    <a:pt x="4323" y="3129"/>
                  </a:cubicBezTo>
                  <a:cubicBezTo>
                    <a:pt x="3508" y="2769"/>
                    <a:pt x="2712" y="2352"/>
                    <a:pt x="1953" y="1840"/>
                  </a:cubicBezTo>
                  <a:cubicBezTo>
                    <a:pt x="1593" y="1594"/>
                    <a:pt x="1233" y="1309"/>
                    <a:pt x="891" y="1025"/>
                  </a:cubicBezTo>
                  <a:cubicBezTo>
                    <a:pt x="550" y="721"/>
                    <a:pt x="247" y="380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19B976E2-0120-40F5-93FB-EA1EB3346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38" y="934120"/>
            <a:ext cx="2629267" cy="114316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427E39E-E792-408C-ACC6-76CEB2869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168" y="2751723"/>
            <a:ext cx="2581635" cy="113363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12AF54-F3E8-45B1-B5E2-8823295C0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1" y="753136"/>
            <a:ext cx="3047066" cy="136322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C1080A0-9F12-4AA6-A734-E3324F9CA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38" y="2604449"/>
            <a:ext cx="1991003" cy="1400370"/>
          </a:xfrm>
          <a:prstGeom prst="rect">
            <a:avLst/>
          </a:prstGeom>
        </p:spPr>
      </p:pic>
      <p:sp>
        <p:nvSpPr>
          <p:cNvPr id="76" name="Google Shape;1692;p41">
            <a:extLst>
              <a:ext uri="{FF2B5EF4-FFF2-40B4-BE49-F238E27FC236}">
                <a16:creationId xmlns:a16="http://schemas.microsoft.com/office/drawing/2014/main" id="{9E2B1315-92F7-4EB2-B849-223833CA46C0}"/>
              </a:ext>
            </a:extLst>
          </p:cNvPr>
          <p:cNvSpPr/>
          <p:nvPr/>
        </p:nvSpPr>
        <p:spPr>
          <a:xfrm>
            <a:off x="8545022" y="3471179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491;p23">
            <a:extLst>
              <a:ext uri="{FF2B5EF4-FFF2-40B4-BE49-F238E27FC236}">
                <a16:creationId xmlns:a16="http://schemas.microsoft.com/office/drawing/2014/main" id="{3AE8ACBF-014C-47E4-BF48-A1B4C396BE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9380" y="223815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Google Shape;1692;p41">
            <a:extLst>
              <a:ext uri="{FF2B5EF4-FFF2-40B4-BE49-F238E27FC236}">
                <a16:creationId xmlns:a16="http://schemas.microsoft.com/office/drawing/2014/main" id="{E3DF1E33-6E8F-4DEC-AEE9-3605F2D227A2}"/>
              </a:ext>
            </a:extLst>
          </p:cNvPr>
          <p:cNvSpPr/>
          <p:nvPr/>
        </p:nvSpPr>
        <p:spPr>
          <a:xfrm>
            <a:off x="8469472" y="1833586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692;p41">
            <a:extLst>
              <a:ext uri="{FF2B5EF4-FFF2-40B4-BE49-F238E27FC236}">
                <a16:creationId xmlns:a16="http://schemas.microsoft.com/office/drawing/2014/main" id="{AB325FFF-F267-44FD-98BF-BAA4373FE1F9}"/>
              </a:ext>
            </a:extLst>
          </p:cNvPr>
          <p:cNvSpPr/>
          <p:nvPr/>
        </p:nvSpPr>
        <p:spPr>
          <a:xfrm>
            <a:off x="2868936" y="1508846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692;p41">
            <a:extLst>
              <a:ext uri="{FF2B5EF4-FFF2-40B4-BE49-F238E27FC236}">
                <a16:creationId xmlns:a16="http://schemas.microsoft.com/office/drawing/2014/main" id="{FE232AD4-BE57-4F92-8FE1-E3FE20F1DAAD}"/>
              </a:ext>
            </a:extLst>
          </p:cNvPr>
          <p:cNvSpPr/>
          <p:nvPr/>
        </p:nvSpPr>
        <p:spPr>
          <a:xfrm>
            <a:off x="2322259" y="3560728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692;p41">
            <a:extLst>
              <a:ext uri="{FF2B5EF4-FFF2-40B4-BE49-F238E27FC236}">
                <a16:creationId xmlns:a16="http://schemas.microsoft.com/office/drawing/2014/main" id="{87EAA94D-ADDC-445C-87D3-FB663973A677}"/>
              </a:ext>
            </a:extLst>
          </p:cNvPr>
          <p:cNvSpPr/>
          <p:nvPr/>
        </p:nvSpPr>
        <p:spPr>
          <a:xfrm>
            <a:off x="8542800" y="3684342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1"/>
          <p:cNvSpPr txBox="1"/>
          <p:nvPr/>
        </p:nvSpPr>
        <p:spPr>
          <a:xfrm>
            <a:off x="297054" y="3140435"/>
            <a:ext cx="2476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 </a:t>
            </a:r>
            <a:endParaRPr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grpSp>
        <p:nvGrpSpPr>
          <p:cNvPr id="398" name="Google Shape;398;p21"/>
          <p:cNvGrpSpPr/>
          <p:nvPr/>
        </p:nvGrpSpPr>
        <p:grpSpPr>
          <a:xfrm>
            <a:off x="2384042" y="1710754"/>
            <a:ext cx="4035660" cy="2413009"/>
            <a:chOff x="2554163" y="1724869"/>
            <a:chExt cx="4035660" cy="2413009"/>
          </a:xfrm>
        </p:grpSpPr>
        <p:sp>
          <p:nvSpPr>
            <p:cNvPr id="399" name="Google Shape;399;p21"/>
            <p:cNvSpPr/>
            <p:nvPr/>
          </p:nvSpPr>
          <p:spPr>
            <a:xfrm>
              <a:off x="2560339" y="1724869"/>
              <a:ext cx="4023306" cy="2413009"/>
            </a:xfrm>
            <a:custGeom>
              <a:avLst/>
              <a:gdLst/>
              <a:ahLst/>
              <a:cxnLst/>
              <a:rect l="l" t="t" r="r" b="b"/>
              <a:pathLst>
                <a:path w="49510" h="29694" extrusionOk="0">
                  <a:moveTo>
                    <a:pt x="29006" y="1"/>
                  </a:moveTo>
                  <a:cubicBezTo>
                    <a:pt x="28856" y="1"/>
                    <a:pt x="28708" y="38"/>
                    <a:pt x="28576" y="120"/>
                  </a:cubicBezTo>
                  <a:lnTo>
                    <a:pt x="15587" y="7609"/>
                  </a:lnTo>
                  <a:cubicBezTo>
                    <a:pt x="15037" y="8690"/>
                    <a:pt x="13179" y="8994"/>
                    <a:pt x="13179" y="8994"/>
                  </a:cubicBezTo>
                  <a:lnTo>
                    <a:pt x="190" y="16502"/>
                  </a:lnTo>
                  <a:cubicBezTo>
                    <a:pt x="77" y="16540"/>
                    <a:pt x="1" y="16654"/>
                    <a:pt x="1" y="16768"/>
                  </a:cubicBezTo>
                  <a:lnTo>
                    <a:pt x="1" y="17849"/>
                  </a:lnTo>
                  <a:cubicBezTo>
                    <a:pt x="1" y="17849"/>
                    <a:pt x="1" y="17867"/>
                    <a:pt x="1" y="17886"/>
                  </a:cubicBezTo>
                  <a:cubicBezTo>
                    <a:pt x="1" y="17962"/>
                    <a:pt x="58" y="18038"/>
                    <a:pt x="134" y="18076"/>
                  </a:cubicBezTo>
                  <a:lnTo>
                    <a:pt x="20119" y="29605"/>
                  </a:lnTo>
                  <a:cubicBezTo>
                    <a:pt x="20238" y="29664"/>
                    <a:pt x="20366" y="29693"/>
                    <a:pt x="20492" y="29693"/>
                  </a:cubicBezTo>
                  <a:cubicBezTo>
                    <a:pt x="20646" y="29693"/>
                    <a:pt x="20799" y="29650"/>
                    <a:pt x="20934" y="29567"/>
                  </a:cubicBezTo>
                  <a:lnTo>
                    <a:pt x="33923" y="22077"/>
                  </a:lnTo>
                  <a:cubicBezTo>
                    <a:pt x="33923" y="22077"/>
                    <a:pt x="35781" y="21774"/>
                    <a:pt x="36331" y="20693"/>
                  </a:cubicBezTo>
                  <a:lnTo>
                    <a:pt x="49301" y="13203"/>
                  </a:lnTo>
                  <a:cubicBezTo>
                    <a:pt x="49396" y="13146"/>
                    <a:pt x="49471" y="13070"/>
                    <a:pt x="49509" y="12956"/>
                  </a:cubicBezTo>
                  <a:lnTo>
                    <a:pt x="49509" y="11819"/>
                  </a:lnTo>
                  <a:cubicBezTo>
                    <a:pt x="49509" y="11724"/>
                    <a:pt x="49452" y="11648"/>
                    <a:pt x="49377" y="11610"/>
                  </a:cubicBezTo>
                  <a:lnTo>
                    <a:pt x="29391" y="82"/>
                  </a:lnTo>
                  <a:cubicBezTo>
                    <a:pt x="29268" y="29"/>
                    <a:pt x="29137" y="1"/>
                    <a:pt x="29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2554163" y="2455668"/>
              <a:ext cx="2762844" cy="1592176"/>
            </a:xfrm>
            <a:custGeom>
              <a:avLst/>
              <a:gdLst/>
              <a:ahLst/>
              <a:cxnLst/>
              <a:rect l="l" t="t" r="r" b="b"/>
              <a:pathLst>
                <a:path w="33999" h="19593" extrusionOk="0">
                  <a:moveTo>
                    <a:pt x="13255" y="1"/>
                  </a:moveTo>
                  <a:lnTo>
                    <a:pt x="266" y="7490"/>
                  </a:lnTo>
                  <a:cubicBezTo>
                    <a:pt x="20" y="7642"/>
                    <a:pt x="1" y="7851"/>
                    <a:pt x="210" y="7964"/>
                  </a:cubicBezTo>
                  <a:lnTo>
                    <a:pt x="20195" y="19512"/>
                  </a:lnTo>
                  <a:cubicBezTo>
                    <a:pt x="20318" y="19565"/>
                    <a:pt x="20450" y="19593"/>
                    <a:pt x="20580" y="19593"/>
                  </a:cubicBezTo>
                  <a:cubicBezTo>
                    <a:pt x="20730" y="19593"/>
                    <a:pt x="20878" y="19555"/>
                    <a:pt x="21010" y="19474"/>
                  </a:cubicBezTo>
                  <a:lnTo>
                    <a:pt x="33999" y="11984"/>
                  </a:lnTo>
                  <a:lnTo>
                    <a:pt x="132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3826979" y="1724869"/>
              <a:ext cx="2762844" cy="1592176"/>
            </a:xfrm>
            <a:custGeom>
              <a:avLst/>
              <a:gdLst/>
              <a:ahLst/>
              <a:cxnLst/>
              <a:rect l="l" t="t" r="r" b="b"/>
              <a:pathLst>
                <a:path w="33999" h="19593" extrusionOk="0">
                  <a:moveTo>
                    <a:pt x="13418" y="1"/>
                  </a:moveTo>
                  <a:cubicBezTo>
                    <a:pt x="13265" y="1"/>
                    <a:pt x="13112" y="38"/>
                    <a:pt x="12970" y="120"/>
                  </a:cubicBezTo>
                  <a:lnTo>
                    <a:pt x="0" y="7609"/>
                  </a:lnTo>
                  <a:lnTo>
                    <a:pt x="20725" y="19593"/>
                  </a:lnTo>
                  <a:lnTo>
                    <a:pt x="33714" y="12084"/>
                  </a:lnTo>
                  <a:cubicBezTo>
                    <a:pt x="33960" y="11952"/>
                    <a:pt x="33998" y="11743"/>
                    <a:pt x="33771" y="11610"/>
                  </a:cubicBezTo>
                  <a:lnTo>
                    <a:pt x="13804" y="82"/>
                  </a:lnTo>
                  <a:cubicBezTo>
                    <a:pt x="13681" y="29"/>
                    <a:pt x="13550" y="1"/>
                    <a:pt x="13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3631299" y="2343200"/>
              <a:ext cx="1879927" cy="1086398"/>
            </a:xfrm>
            <a:custGeom>
              <a:avLst/>
              <a:gdLst/>
              <a:ahLst/>
              <a:cxnLst/>
              <a:rect l="l" t="t" r="r" b="b"/>
              <a:pathLst>
                <a:path w="23134" h="13369" extrusionOk="0">
                  <a:moveTo>
                    <a:pt x="2408" y="0"/>
                  </a:moveTo>
                  <a:cubicBezTo>
                    <a:pt x="1858" y="1081"/>
                    <a:pt x="0" y="1385"/>
                    <a:pt x="0" y="1385"/>
                  </a:cubicBezTo>
                  <a:lnTo>
                    <a:pt x="20744" y="13368"/>
                  </a:lnTo>
                  <a:cubicBezTo>
                    <a:pt x="20744" y="13368"/>
                    <a:pt x="22583" y="13046"/>
                    <a:pt x="23133" y="11984"/>
                  </a:cubicBezTo>
                  <a:lnTo>
                    <a:pt x="2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3826979" y="1760788"/>
              <a:ext cx="2653383" cy="1574786"/>
            </a:xfrm>
            <a:custGeom>
              <a:avLst/>
              <a:gdLst/>
              <a:ahLst/>
              <a:cxnLst/>
              <a:rect l="l" t="t" r="r" b="b"/>
              <a:pathLst>
                <a:path w="32652" h="19379" extrusionOk="0">
                  <a:moveTo>
                    <a:pt x="12761" y="0"/>
                  </a:moveTo>
                  <a:cubicBezTo>
                    <a:pt x="12761" y="0"/>
                    <a:pt x="2787" y="1024"/>
                    <a:pt x="0" y="7793"/>
                  </a:cubicBezTo>
                  <a:lnTo>
                    <a:pt x="19322" y="19379"/>
                  </a:lnTo>
                  <a:cubicBezTo>
                    <a:pt x="19322" y="19379"/>
                    <a:pt x="25219" y="12951"/>
                    <a:pt x="32652" y="11472"/>
                  </a:cubicBezTo>
                  <a:lnTo>
                    <a:pt x="12761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2791450" y="2378631"/>
              <a:ext cx="2605682" cy="1568691"/>
            </a:xfrm>
            <a:custGeom>
              <a:avLst/>
              <a:gdLst/>
              <a:ahLst/>
              <a:cxnLst/>
              <a:rect l="l" t="t" r="r" b="b"/>
              <a:pathLst>
                <a:path w="32065" h="19304" extrusionOk="0">
                  <a:moveTo>
                    <a:pt x="12402" y="1"/>
                  </a:moveTo>
                  <a:cubicBezTo>
                    <a:pt x="2219" y="892"/>
                    <a:pt x="1" y="7851"/>
                    <a:pt x="1" y="7851"/>
                  </a:cubicBezTo>
                  <a:lnTo>
                    <a:pt x="18432" y="19303"/>
                  </a:lnTo>
                  <a:cubicBezTo>
                    <a:pt x="23418" y="13084"/>
                    <a:pt x="32065" y="11776"/>
                    <a:pt x="32065" y="11776"/>
                  </a:cubicBezTo>
                  <a:lnTo>
                    <a:pt x="12402" y="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5" name="Google Shape;405;p21"/>
            <p:cNvSpPr/>
            <p:nvPr/>
          </p:nvSpPr>
          <p:spPr>
            <a:xfrm>
              <a:off x="2708318" y="2356933"/>
              <a:ext cx="2668823" cy="1559509"/>
            </a:xfrm>
            <a:custGeom>
              <a:avLst/>
              <a:gdLst/>
              <a:ahLst/>
              <a:cxnLst/>
              <a:rect l="l" t="t" r="r" b="b"/>
              <a:pathLst>
                <a:path w="32842" h="19191" extrusionOk="0">
                  <a:moveTo>
                    <a:pt x="12784" y="1"/>
                  </a:moveTo>
                  <a:cubicBezTo>
                    <a:pt x="2862" y="1"/>
                    <a:pt x="0" y="8212"/>
                    <a:pt x="0" y="8212"/>
                  </a:cubicBezTo>
                  <a:lnTo>
                    <a:pt x="18867" y="19191"/>
                  </a:lnTo>
                  <a:cubicBezTo>
                    <a:pt x="23385" y="12547"/>
                    <a:pt x="28478" y="11567"/>
                    <a:pt x="31090" y="11567"/>
                  </a:cubicBezTo>
                  <a:cubicBezTo>
                    <a:pt x="32183" y="11567"/>
                    <a:pt x="32841" y="11739"/>
                    <a:pt x="32841" y="11739"/>
                  </a:cubicBezTo>
                  <a:lnTo>
                    <a:pt x="12989" y="2"/>
                  </a:lnTo>
                  <a:cubicBezTo>
                    <a:pt x="12920" y="1"/>
                    <a:pt x="12852" y="1"/>
                    <a:pt x="1278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3763757" y="1725276"/>
              <a:ext cx="2732045" cy="1585675"/>
            </a:xfrm>
            <a:custGeom>
              <a:avLst/>
              <a:gdLst/>
              <a:ahLst/>
              <a:cxnLst/>
              <a:rect l="l" t="t" r="r" b="b"/>
              <a:pathLst>
                <a:path w="33620" h="19513" extrusionOk="0">
                  <a:moveTo>
                    <a:pt x="13767" y="1"/>
                  </a:moveTo>
                  <a:cubicBezTo>
                    <a:pt x="2162" y="816"/>
                    <a:pt x="1" y="7775"/>
                    <a:pt x="1" y="7775"/>
                  </a:cubicBezTo>
                  <a:lnTo>
                    <a:pt x="19872" y="19512"/>
                  </a:lnTo>
                  <a:cubicBezTo>
                    <a:pt x="23475" y="13558"/>
                    <a:pt x="33619" y="11548"/>
                    <a:pt x="33619" y="11548"/>
                  </a:cubicBezTo>
                  <a:lnTo>
                    <a:pt x="1376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2877751" y="2435027"/>
              <a:ext cx="887630" cy="563068"/>
            </a:xfrm>
            <a:custGeom>
              <a:avLst/>
              <a:gdLst/>
              <a:ahLst/>
              <a:cxnLst/>
              <a:rect l="l" t="t" r="r" b="b"/>
              <a:pathLst>
                <a:path w="10923" h="6929" extrusionOk="0">
                  <a:moveTo>
                    <a:pt x="10301" y="0"/>
                  </a:moveTo>
                  <a:cubicBezTo>
                    <a:pt x="10217" y="0"/>
                    <a:pt x="10134" y="3"/>
                    <a:pt x="10050" y="8"/>
                  </a:cubicBezTo>
                  <a:cubicBezTo>
                    <a:pt x="9766" y="27"/>
                    <a:pt x="9482" y="27"/>
                    <a:pt x="9197" y="46"/>
                  </a:cubicBezTo>
                  <a:cubicBezTo>
                    <a:pt x="8913" y="84"/>
                    <a:pt x="8628" y="122"/>
                    <a:pt x="8344" y="160"/>
                  </a:cubicBezTo>
                  <a:cubicBezTo>
                    <a:pt x="8059" y="198"/>
                    <a:pt x="7775" y="255"/>
                    <a:pt x="7491" y="330"/>
                  </a:cubicBezTo>
                  <a:cubicBezTo>
                    <a:pt x="6922" y="463"/>
                    <a:pt x="6372" y="634"/>
                    <a:pt x="5841" y="861"/>
                  </a:cubicBezTo>
                  <a:cubicBezTo>
                    <a:pt x="5291" y="1070"/>
                    <a:pt x="4779" y="1335"/>
                    <a:pt x="4286" y="1658"/>
                  </a:cubicBezTo>
                  <a:cubicBezTo>
                    <a:pt x="3300" y="2264"/>
                    <a:pt x="2428" y="3042"/>
                    <a:pt x="1707" y="3933"/>
                  </a:cubicBezTo>
                  <a:cubicBezTo>
                    <a:pt x="968" y="4824"/>
                    <a:pt x="399" y="5829"/>
                    <a:pt x="1" y="6929"/>
                  </a:cubicBezTo>
                  <a:cubicBezTo>
                    <a:pt x="228" y="6398"/>
                    <a:pt x="513" y="5886"/>
                    <a:pt x="816" y="5412"/>
                  </a:cubicBezTo>
                  <a:cubicBezTo>
                    <a:pt x="1139" y="4938"/>
                    <a:pt x="1480" y="4483"/>
                    <a:pt x="1840" y="4047"/>
                  </a:cubicBezTo>
                  <a:cubicBezTo>
                    <a:pt x="3338" y="2321"/>
                    <a:pt x="5329" y="1089"/>
                    <a:pt x="7529" y="501"/>
                  </a:cubicBezTo>
                  <a:cubicBezTo>
                    <a:pt x="8647" y="217"/>
                    <a:pt x="9766" y="46"/>
                    <a:pt x="10923" y="27"/>
                  </a:cubicBezTo>
                  <a:cubicBezTo>
                    <a:pt x="10708" y="14"/>
                    <a:pt x="10503" y="0"/>
                    <a:pt x="103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3041088" y="2535143"/>
              <a:ext cx="890718" cy="556973"/>
            </a:xfrm>
            <a:custGeom>
              <a:avLst/>
              <a:gdLst/>
              <a:ahLst/>
              <a:cxnLst/>
              <a:rect l="l" t="t" r="r" b="b"/>
              <a:pathLst>
                <a:path w="10961" h="6854" extrusionOk="0">
                  <a:moveTo>
                    <a:pt x="10392" y="0"/>
                  </a:moveTo>
                  <a:cubicBezTo>
                    <a:pt x="10297" y="0"/>
                    <a:pt x="10202" y="2"/>
                    <a:pt x="10107" y="9"/>
                  </a:cubicBezTo>
                  <a:cubicBezTo>
                    <a:pt x="9804" y="9"/>
                    <a:pt x="9519" y="28"/>
                    <a:pt x="9235" y="46"/>
                  </a:cubicBezTo>
                  <a:cubicBezTo>
                    <a:pt x="8951" y="84"/>
                    <a:pt x="8666" y="122"/>
                    <a:pt x="8382" y="160"/>
                  </a:cubicBezTo>
                  <a:cubicBezTo>
                    <a:pt x="8097" y="198"/>
                    <a:pt x="7832" y="274"/>
                    <a:pt x="7547" y="331"/>
                  </a:cubicBezTo>
                  <a:cubicBezTo>
                    <a:pt x="6979" y="464"/>
                    <a:pt x="6429" y="634"/>
                    <a:pt x="5898" y="862"/>
                  </a:cubicBezTo>
                  <a:cubicBezTo>
                    <a:pt x="5367" y="1089"/>
                    <a:pt x="4855" y="1355"/>
                    <a:pt x="4362" y="1658"/>
                  </a:cubicBezTo>
                  <a:cubicBezTo>
                    <a:pt x="3376" y="2265"/>
                    <a:pt x="2504" y="3023"/>
                    <a:pt x="1764" y="3915"/>
                  </a:cubicBezTo>
                  <a:cubicBezTo>
                    <a:pt x="1006" y="4787"/>
                    <a:pt x="418" y="5773"/>
                    <a:pt x="1" y="6854"/>
                  </a:cubicBezTo>
                  <a:cubicBezTo>
                    <a:pt x="228" y="6342"/>
                    <a:pt x="532" y="5830"/>
                    <a:pt x="854" y="5375"/>
                  </a:cubicBezTo>
                  <a:cubicBezTo>
                    <a:pt x="1176" y="4901"/>
                    <a:pt x="1518" y="4446"/>
                    <a:pt x="1897" y="4028"/>
                  </a:cubicBezTo>
                  <a:cubicBezTo>
                    <a:pt x="2276" y="3592"/>
                    <a:pt x="2674" y="3213"/>
                    <a:pt x="3110" y="2834"/>
                  </a:cubicBezTo>
                  <a:cubicBezTo>
                    <a:pt x="3547" y="2474"/>
                    <a:pt x="4002" y="2132"/>
                    <a:pt x="4476" y="1848"/>
                  </a:cubicBezTo>
                  <a:cubicBezTo>
                    <a:pt x="5443" y="1241"/>
                    <a:pt x="6486" y="786"/>
                    <a:pt x="7585" y="502"/>
                  </a:cubicBezTo>
                  <a:cubicBezTo>
                    <a:pt x="8685" y="198"/>
                    <a:pt x="9823" y="28"/>
                    <a:pt x="10961" y="9"/>
                  </a:cubicBezTo>
                  <a:cubicBezTo>
                    <a:pt x="10771" y="9"/>
                    <a:pt x="10581" y="0"/>
                    <a:pt x="103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3204426" y="2633796"/>
              <a:ext cx="893806" cy="552341"/>
            </a:xfrm>
            <a:custGeom>
              <a:avLst/>
              <a:gdLst/>
              <a:ahLst/>
              <a:cxnLst/>
              <a:rect l="l" t="t" r="r" b="b"/>
              <a:pathLst>
                <a:path w="10999" h="6797" extrusionOk="0">
                  <a:moveTo>
                    <a:pt x="10572" y="1"/>
                  </a:moveTo>
                  <a:cubicBezTo>
                    <a:pt x="10145" y="1"/>
                    <a:pt x="9718" y="22"/>
                    <a:pt x="9292" y="65"/>
                  </a:cubicBezTo>
                  <a:lnTo>
                    <a:pt x="8856" y="103"/>
                  </a:lnTo>
                  <a:cubicBezTo>
                    <a:pt x="8723" y="122"/>
                    <a:pt x="8571" y="160"/>
                    <a:pt x="8439" y="179"/>
                  </a:cubicBezTo>
                  <a:cubicBezTo>
                    <a:pt x="8154" y="217"/>
                    <a:pt x="7870" y="293"/>
                    <a:pt x="7585" y="349"/>
                  </a:cubicBezTo>
                  <a:cubicBezTo>
                    <a:pt x="7035" y="482"/>
                    <a:pt x="6486" y="672"/>
                    <a:pt x="5955" y="899"/>
                  </a:cubicBezTo>
                  <a:cubicBezTo>
                    <a:pt x="5424" y="1108"/>
                    <a:pt x="4912" y="1373"/>
                    <a:pt x="4419" y="1677"/>
                  </a:cubicBezTo>
                  <a:cubicBezTo>
                    <a:pt x="3452" y="2283"/>
                    <a:pt x="2560" y="3042"/>
                    <a:pt x="1821" y="3914"/>
                  </a:cubicBezTo>
                  <a:cubicBezTo>
                    <a:pt x="1044" y="4767"/>
                    <a:pt x="437" y="5753"/>
                    <a:pt x="1" y="6796"/>
                  </a:cubicBezTo>
                  <a:cubicBezTo>
                    <a:pt x="247" y="6303"/>
                    <a:pt x="532" y="5810"/>
                    <a:pt x="873" y="5336"/>
                  </a:cubicBezTo>
                  <a:cubicBezTo>
                    <a:pt x="1195" y="4881"/>
                    <a:pt x="1556" y="4445"/>
                    <a:pt x="1935" y="4028"/>
                  </a:cubicBezTo>
                  <a:cubicBezTo>
                    <a:pt x="2314" y="3611"/>
                    <a:pt x="2731" y="3213"/>
                    <a:pt x="3167" y="2852"/>
                  </a:cubicBezTo>
                  <a:cubicBezTo>
                    <a:pt x="3603" y="2492"/>
                    <a:pt x="4058" y="2170"/>
                    <a:pt x="4532" y="1866"/>
                  </a:cubicBezTo>
                  <a:cubicBezTo>
                    <a:pt x="5500" y="1279"/>
                    <a:pt x="6542" y="823"/>
                    <a:pt x="7642" y="520"/>
                  </a:cubicBezTo>
                  <a:cubicBezTo>
                    <a:pt x="8742" y="236"/>
                    <a:pt x="9861" y="46"/>
                    <a:pt x="10998" y="8"/>
                  </a:cubicBezTo>
                  <a:cubicBezTo>
                    <a:pt x="10856" y="3"/>
                    <a:pt x="10714" y="1"/>
                    <a:pt x="105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3367764" y="2733994"/>
              <a:ext cx="898438" cy="547628"/>
            </a:xfrm>
            <a:custGeom>
              <a:avLst/>
              <a:gdLst/>
              <a:ahLst/>
              <a:cxnLst/>
              <a:rect l="l" t="t" r="r" b="b"/>
              <a:pathLst>
                <a:path w="11056" h="6739" extrusionOk="0">
                  <a:moveTo>
                    <a:pt x="10629" y="0"/>
                  </a:moveTo>
                  <a:cubicBezTo>
                    <a:pt x="10202" y="0"/>
                    <a:pt x="9775" y="22"/>
                    <a:pt x="9349" y="64"/>
                  </a:cubicBezTo>
                  <a:lnTo>
                    <a:pt x="8931" y="102"/>
                  </a:lnTo>
                  <a:lnTo>
                    <a:pt x="8495" y="178"/>
                  </a:lnTo>
                  <a:cubicBezTo>
                    <a:pt x="8230" y="216"/>
                    <a:pt x="7945" y="292"/>
                    <a:pt x="7661" y="349"/>
                  </a:cubicBezTo>
                  <a:cubicBezTo>
                    <a:pt x="6542" y="652"/>
                    <a:pt x="5480" y="1088"/>
                    <a:pt x="4494" y="1695"/>
                  </a:cubicBezTo>
                  <a:cubicBezTo>
                    <a:pt x="3527" y="2283"/>
                    <a:pt x="2636" y="3041"/>
                    <a:pt x="1878" y="3895"/>
                  </a:cubicBezTo>
                  <a:cubicBezTo>
                    <a:pt x="1100" y="4729"/>
                    <a:pt x="475" y="5696"/>
                    <a:pt x="1" y="6739"/>
                  </a:cubicBezTo>
                  <a:cubicBezTo>
                    <a:pt x="266" y="6227"/>
                    <a:pt x="569" y="5753"/>
                    <a:pt x="911" y="5317"/>
                  </a:cubicBezTo>
                  <a:cubicBezTo>
                    <a:pt x="1252" y="4862"/>
                    <a:pt x="1612" y="4426"/>
                    <a:pt x="2011" y="4008"/>
                  </a:cubicBezTo>
                  <a:cubicBezTo>
                    <a:pt x="2390" y="3610"/>
                    <a:pt x="2807" y="3212"/>
                    <a:pt x="3243" y="2852"/>
                  </a:cubicBezTo>
                  <a:cubicBezTo>
                    <a:pt x="3679" y="2510"/>
                    <a:pt x="4153" y="2188"/>
                    <a:pt x="4627" y="1885"/>
                  </a:cubicBezTo>
                  <a:cubicBezTo>
                    <a:pt x="5594" y="1297"/>
                    <a:pt x="6618" y="842"/>
                    <a:pt x="7718" y="538"/>
                  </a:cubicBezTo>
                  <a:cubicBezTo>
                    <a:pt x="8799" y="235"/>
                    <a:pt x="9936" y="64"/>
                    <a:pt x="11055" y="8"/>
                  </a:cubicBezTo>
                  <a:cubicBezTo>
                    <a:pt x="10913" y="3"/>
                    <a:pt x="10771" y="0"/>
                    <a:pt x="1062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3531102" y="2831672"/>
              <a:ext cx="902989" cy="543971"/>
            </a:xfrm>
            <a:custGeom>
              <a:avLst/>
              <a:gdLst/>
              <a:ahLst/>
              <a:cxnLst/>
              <a:rect l="l" t="t" r="r" b="b"/>
              <a:pathLst>
                <a:path w="11112" h="6694" extrusionOk="0">
                  <a:moveTo>
                    <a:pt x="11112" y="0"/>
                  </a:moveTo>
                  <a:cubicBezTo>
                    <a:pt x="10543" y="0"/>
                    <a:pt x="9974" y="19"/>
                    <a:pt x="9424" y="76"/>
                  </a:cubicBezTo>
                  <a:lnTo>
                    <a:pt x="8988" y="133"/>
                  </a:lnTo>
                  <a:lnTo>
                    <a:pt x="8571" y="209"/>
                  </a:lnTo>
                  <a:cubicBezTo>
                    <a:pt x="8287" y="247"/>
                    <a:pt x="8002" y="322"/>
                    <a:pt x="7737" y="379"/>
                  </a:cubicBezTo>
                  <a:cubicBezTo>
                    <a:pt x="6618" y="683"/>
                    <a:pt x="5556" y="1119"/>
                    <a:pt x="4570" y="1707"/>
                  </a:cubicBezTo>
                  <a:cubicBezTo>
                    <a:pt x="3603" y="2313"/>
                    <a:pt x="2712" y="3034"/>
                    <a:pt x="1935" y="3887"/>
                  </a:cubicBezTo>
                  <a:cubicBezTo>
                    <a:pt x="1138" y="4722"/>
                    <a:pt x="494" y="5670"/>
                    <a:pt x="1" y="6693"/>
                  </a:cubicBezTo>
                  <a:cubicBezTo>
                    <a:pt x="285" y="6201"/>
                    <a:pt x="588" y="5726"/>
                    <a:pt x="949" y="5290"/>
                  </a:cubicBezTo>
                  <a:cubicBezTo>
                    <a:pt x="1973" y="3944"/>
                    <a:pt x="3243" y="2787"/>
                    <a:pt x="4703" y="1915"/>
                  </a:cubicBezTo>
                  <a:cubicBezTo>
                    <a:pt x="5651" y="1327"/>
                    <a:pt x="6694" y="872"/>
                    <a:pt x="7775" y="550"/>
                  </a:cubicBezTo>
                  <a:cubicBezTo>
                    <a:pt x="8875" y="247"/>
                    <a:pt x="9993" y="57"/>
                    <a:pt x="1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3694440" y="2930244"/>
              <a:ext cx="907621" cy="540964"/>
            </a:xfrm>
            <a:custGeom>
              <a:avLst/>
              <a:gdLst/>
              <a:ahLst/>
              <a:cxnLst/>
              <a:rect l="l" t="t" r="r" b="b"/>
              <a:pathLst>
                <a:path w="11169" h="6657" extrusionOk="0">
                  <a:moveTo>
                    <a:pt x="11169" y="1"/>
                  </a:moveTo>
                  <a:cubicBezTo>
                    <a:pt x="10600" y="1"/>
                    <a:pt x="10031" y="20"/>
                    <a:pt x="9481" y="95"/>
                  </a:cubicBezTo>
                  <a:cubicBezTo>
                    <a:pt x="8912" y="152"/>
                    <a:pt x="8344" y="266"/>
                    <a:pt x="7794" y="399"/>
                  </a:cubicBezTo>
                  <a:cubicBezTo>
                    <a:pt x="6694" y="702"/>
                    <a:pt x="5632" y="1157"/>
                    <a:pt x="4646" y="1726"/>
                  </a:cubicBezTo>
                  <a:cubicBezTo>
                    <a:pt x="3660" y="2333"/>
                    <a:pt x="2769" y="3053"/>
                    <a:pt x="1991" y="3888"/>
                  </a:cubicBezTo>
                  <a:cubicBezTo>
                    <a:pt x="1195" y="4703"/>
                    <a:pt x="512" y="5632"/>
                    <a:pt x="0" y="6656"/>
                  </a:cubicBezTo>
                  <a:cubicBezTo>
                    <a:pt x="285" y="6163"/>
                    <a:pt x="607" y="5708"/>
                    <a:pt x="967" y="5272"/>
                  </a:cubicBezTo>
                  <a:cubicBezTo>
                    <a:pt x="1328" y="4817"/>
                    <a:pt x="1707" y="4400"/>
                    <a:pt x="2105" y="4002"/>
                  </a:cubicBezTo>
                  <a:cubicBezTo>
                    <a:pt x="2902" y="3205"/>
                    <a:pt x="3793" y="2523"/>
                    <a:pt x="4760" y="1935"/>
                  </a:cubicBezTo>
                  <a:cubicBezTo>
                    <a:pt x="5727" y="1347"/>
                    <a:pt x="6751" y="892"/>
                    <a:pt x="7851" y="570"/>
                  </a:cubicBezTo>
                  <a:cubicBezTo>
                    <a:pt x="8931" y="266"/>
                    <a:pt x="10050" y="77"/>
                    <a:pt x="1116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3857778" y="3030441"/>
              <a:ext cx="912253" cy="534707"/>
            </a:xfrm>
            <a:custGeom>
              <a:avLst/>
              <a:gdLst/>
              <a:ahLst/>
              <a:cxnLst/>
              <a:rect l="l" t="t" r="r" b="b"/>
              <a:pathLst>
                <a:path w="11226" h="6580" extrusionOk="0">
                  <a:moveTo>
                    <a:pt x="11226" y="0"/>
                  </a:moveTo>
                  <a:cubicBezTo>
                    <a:pt x="10657" y="0"/>
                    <a:pt x="10088" y="19"/>
                    <a:pt x="9519" y="95"/>
                  </a:cubicBezTo>
                  <a:cubicBezTo>
                    <a:pt x="8969" y="171"/>
                    <a:pt x="8400" y="266"/>
                    <a:pt x="7850" y="417"/>
                  </a:cubicBezTo>
                  <a:cubicBezTo>
                    <a:pt x="6751" y="721"/>
                    <a:pt x="5689" y="1157"/>
                    <a:pt x="4722" y="1745"/>
                  </a:cubicBezTo>
                  <a:cubicBezTo>
                    <a:pt x="3736" y="2332"/>
                    <a:pt x="2845" y="3034"/>
                    <a:pt x="2029" y="3849"/>
                  </a:cubicBezTo>
                  <a:cubicBezTo>
                    <a:pt x="1233" y="4665"/>
                    <a:pt x="550" y="5575"/>
                    <a:pt x="0" y="6580"/>
                  </a:cubicBezTo>
                  <a:cubicBezTo>
                    <a:pt x="304" y="6106"/>
                    <a:pt x="645" y="5632"/>
                    <a:pt x="1005" y="5215"/>
                  </a:cubicBezTo>
                  <a:cubicBezTo>
                    <a:pt x="1366" y="4778"/>
                    <a:pt x="1764" y="4361"/>
                    <a:pt x="2162" y="3982"/>
                  </a:cubicBezTo>
                  <a:cubicBezTo>
                    <a:pt x="2977" y="3205"/>
                    <a:pt x="3869" y="2522"/>
                    <a:pt x="4836" y="1953"/>
                  </a:cubicBezTo>
                  <a:cubicBezTo>
                    <a:pt x="5310" y="1650"/>
                    <a:pt x="5803" y="1403"/>
                    <a:pt x="6315" y="1176"/>
                  </a:cubicBezTo>
                  <a:cubicBezTo>
                    <a:pt x="6827" y="948"/>
                    <a:pt x="7357" y="759"/>
                    <a:pt x="7907" y="588"/>
                  </a:cubicBezTo>
                  <a:cubicBezTo>
                    <a:pt x="8438" y="436"/>
                    <a:pt x="8988" y="304"/>
                    <a:pt x="9538" y="209"/>
                  </a:cubicBezTo>
                  <a:cubicBezTo>
                    <a:pt x="10107" y="95"/>
                    <a:pt x="10657" y="57"/>
                    <a:pt x="112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4021115" y="3129013"/>
              <a:ext cx="916885" cy="530157"/>
            </a:xfrm>
            <a:custGeom>
              <a:avLst/>
              <a:gdLst/>
              <a:ahLst/>
              <a:cxnLst/>
              <a:rect l="l" t="t" r="r" b="b"/>
              <a:pathLst>
                <a:path w="11283" h="6524" extrusionOk="0">
                  <a:moveTo>
                    <a:pt x="11282" y="1"/>
                  </a:moveTo>
                  <a:lnTo>
                    <a:pt x="10448" y="39"/>
                  </a:lnTo>
                  <a:cubicBezTo>
                    <a:pt x="10164" y="39"/>
                    <a:pt x="9879" y="58"/>
                    <a:pt x="9595" y="114"/>
                  </a:cubicBezTo>
                  <a:lnTo>
                    <a:pt x="8761" y="247"/>
                  </a:lnTo>
                  <a:cubicBezTo>
                    <a:pt x="8609" y="266"/>
                    <a:pt x="8476" y="304"/>
                    <a:pt x="8343" y="342"/>
                  </a:cubicBezTo>
                  <a:lnTo>
                    <a:pt x="7926" y="456"/>
                  </a:lnTo>
                  <a:cubicBezTo>
                    <a:pt x="7376" y="588"/>
                    <a:pt x="6826" y="778"/>
                    <a:pt x="6314" y="1006"/>
                  </a:cubicBezTo>
                  <a:cubicBezTo>
                    <a:pt x="6049" y="1119"/>
                    <a:pt x="5803" y="1252"/>
                    <a:pt x="5537" y="1366"/>
                  </a:cubicBezTo>
                  <a:cubicBezTo>
                    <a:pt x="5404" y="1423"/>
                    <a:pt x="5291" y="1480"/>
                    <a:pt x="5158" y="1556"/>
                  </a:cubicBezTo>
                  <a:lnTo>
                    <a:pt x="4798" y="1764"/>
                  </a:lnTo>
                  <a:cubicBezTo>
                    <a:pt x="3812" y="2352"/>
                    <a:pt x="2901" y="3053"/>
                    <a:pt x="2086" y="3850"/>
                  </a:cubicBezTo>
                  <a:cubicBezTo>
                    <a:pt x="1271" y="4646"/>
                    <a:pt x="569" y="5556"/>
                    <a:pt x="0" y="6523"/>
                  </a:cubicBezTo>
                  <a:cubicBezTo>
                    <a:pt x="323" y="6068"/>
                    <a:pt x="664" y="5613"/>
                    <a:pt x="1043" y="5196"/>
                  </a:cubicBezTo>
                  <a:cubicBezTo>
                    <a:pt x="1233" y="4988"/>
                    <a:pt x="1403" y="4760"/>
                    <a:pt x="1612" y="4570"/>
                  </a:cubicBezTo>
                  <a:cubicBezTo>
                    <a:pt x="1821" y="4381"/>
                    <a:pt x="2010" y="4172"/>
                    <a:pt x="2219" y="3983"/>
                  </a:cubicBezTo>
                  <a:cubicBezTo>
                    <a:pt x="3034" y="3205"/>
                    <a:pt x="3944" y="2542"/>
                    <a:pt x="4911" y="1973"/>
                  </a:cubicBezTo>
                  <a:lnTo>
                    <a:pt x="5272" y="1764"/>
                  </a:lnTo>
                  <a:cubicBezTo>
                    <a:pt x="5385" y="1688"/>
                    <a:pt x="5518" y="1631"/>
                    <a:pt x="5632" y="1556"/>
                  </a:cubicBezTo>
                  <a:cubicBezTo>
                    <a:pt x="5897" y="1442"/>
                    <a:pt x="6144" y="1309"/>
                    <a:pt x="6390" y="1195"/>
                  </a:cubicBezTo>
                  <a:cubicBezTo>
                    <a:pt x="7945" y="532"/>
                    <a:pt x="9595" y="133"/>
                    <a:pt x="112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4184453" y="3227667"/>
              <a:ext cx="921517" cy="526987"/>
            </a:xfrm>
            <a:custGeom>
              <a:avLst/>
              <a:gdLst/>
              <a:ahLst/>
              <a:cxnLst/>
              <a:rect l="l" t="t" r="r" b="b"/>
              <a:pathLst>
                <a:path w="11340" h="6485" extrusionOk="0">
                  <a:moveTo>
                    <a:pt x="11339" y="0"/>
                  </a:moveTo>
                  <a:lnTo>
                    <a:pt x="10486" y="38"/>
                  </a:lnTo>
                  <a:cubicBezTo>
                    <a:pt x="10220" y="38"/>
                    <a:pt x="9936" y="76"/>
                    <a:pt x="9652" y="114"/>
                  </a:cubicBezTo>
                  <a:lnTo>
                    <a:pt x="8817" y="266"/>
                  </a:lnTo>
                  <a:cubicBezTo>
                    <a:pt x="8533" y="304"/>
                    <a:pt x="8267" y="398"/>
                    <a:pt x="7983" y="474"/>
                  </a:cubicBezTo>
                  <a:cubicBezTo>
                    <a:pt x="7433" y="626"/>
                    <a:pt x="6902" y="797"/>
                    <a:pt x="6371" y="1024"/>
                  </a:cubicBezTo>
                  <a:cubicBezTo>
                    <a:pt x="6125" y="1157"/>
                    <a:pt x="5859" y="1271"/>
                    <a:pt x="5613" y="1384"/>
                  </a:cubicBezTo>
                  <a:cubicBezTo>
                    <a:pt x="5347" y="1517"/>
                    <a:pt x="5101" y="1650"/>
                    <a:pt x="4854" y="1802"/>
                  </a:cubicBezTo>
                  <a:cubicBezTo>
                    <a:pt x="3868" y="2370"/>
                    <a:pt x="2958" y="3053"/>
                    <a:pt x="2143" y="3849"/>
                  </a:cubicBezTo>
                  <a:cubicBezTo>
                    <a:pt x="1328" y="4627"/>
                    <a:pt x="607" y="5518"/>
                    <a:pt x="0" y="6485"/>
                  </a:cubicBezTo>
                  <a:cubicBezTo>
                    <a:pt x="342" y="6030"/>
                    <a:pt x="683" y="5575"/>
                    <a:pt x="1062" y="5177"/>
                  </a:cubicBezTo>
                  <a:cubicBezTo>
                    <a:pt x="1252" y="4968"/>
                    <a:pt x="1460" y="4760"/>
                    <a:pt x="1650" y="4551"/>
                  </a:cubicBezTo>
                  <a:lnTo>
                    <a:pt x="2257" y="3982"/>
                  </a:lnTo>
                  <a:cubicBezTo>
                    <a:pt x="3091" y="3224"/>
                    <a:pt x="4001" y="2560"/>
                    <a:pt x="4968" y="1991"/>
                  </a:cubicBezTo>
                  <a:cubicBezTo>
                    <a:pt x="5215" y="1839"/>
                    <a:pt x="5461" y="1707"/>
                    <a:pt x="5708" y="1593"/>
                  </a:cubicBezTo>
                  <a:cubicBezTo>
                    <a:pt x="5954" y="1460"/>
                    <a:pt x="6201" y="1328"/>
                    <a:pt x="6466" y="1214"/>
                  </a:cubicBezTo>
                  <a:cubicBezTo>
                    <a:pt x="8021" y="550"/>
                    <a:pt x="9652" y="152"/>
                    <a:pt x="1133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3970245" y="1806945"/>
              <a:ext cx="910709" cy="500902"/>
            </a:xfrm>
            <a:custGeom>
              <a:avLst/>
              <a:gdLst/>
              <a:ahLst/>
              <a:cxnLst/>
              <a:rect l="l" t="t" r="r" b="b"/>
              <a:pathLst>
                <a:path w="11207" h="6164" extrusionOk="0">
                  <a:moveTo>
                    <a:pt x="11207" y="1"/>
                  </a:moveTo>
                  <a:lnTo>
                    <a:pt x="11207" y="1"/>
                  </a:lnTo>
                  <a:cubicBezTo>
                    <a:pt x="10638" y="39"/>
                    <a:pt x="10088" y="96"/>
                    <a:pt x="9519" y="134"/>
                  </a:cubicBezTo>
                  <a:cubicBezTo>
                    <a:pt x="8969" y="228"/>
                    <a:pt x="8419" y="323"/>
                    <a:pt x="7870" y="418"/>
                  </a:cubicBezTo>
                  <a:cubicBezTo>
                    <a:pt x="6770" y="665"/>
                    <a:pt x="5689" y="1025"/>
                    <a:pt x="4665" y="1499"/>
                  </a:cubicBezTo>
                  <a:cubicBezTo>
                    <a:pt x="3641" y="1973"/>
                    <a:pt x="2693" y="2599"/>
                    <a:pt x="1859" y="3376"/>
                  </a:cubicBezTo>
                  <a:cubicBezTo>
                    <a:pt x="1024" y="4134"/>
                    <a:pt x="380" y="5101"/>
                    <a:pt x="1" y="6163"/>
                  </a:cubicBezTo>
                  <a:cubicBezTo>
                    <a:pt x="209" y="5651"/>
                    <a:pt x="494" y="5158"/>
                    <a:pt x="854" y="4722"/>
                  </a:cubicBezTo>
                  <a:cubicBezTo>
                    <a:pt x="1176" y="4267"/>
                    <a:pt x="1555" y="3850"/>
                    <a:pt x="1973" y="3490"/>
                  </a:cubicBezTo>
                  <a:cubicBezTo>
                    <a:pt x="2807" y="2750"/>
                    <a:pt x="3755" y="2143"/>
                    <a:pt x="4760" y="1688"/>
                  </a:cubicBezTo>
                  <a:cubicBezTo>
                    <a:pt x="5765" y="1214"/>
                    <a:pt x="6827" y="854"/>
                    <a:pt x="7908" y="589"/>
                  </a:cubicBezTo>
                  <a:cubicBezTo>
                    <a:pt x="8438" y="456"/>
                    <a:pt x="8988" y="304"/>
                    <a:pt x="9538" y="247"/>
                  </a:cubicBezTo>
                  <a:cubicBezTo>
                    <a:pt x="10088" y="172"/>
                    <a:pt x="10657" y="96"/>
                    <a:pt x="1120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4142847" y="1908686"/>
              <a:ext cx="915341" cy="502365"/>
            </a:xfrm>
            <a:custGeom>
              <a:avLst/>
              <a:gdLst/>
              <a:ahLst/>
              <a:cxnLst/>
              <a:rect l="l" t="t" r="r" b="b"/>
              <a:pathLst>
                <a:path w="11264" h="6182" extrusionOk="0">
                  <a:moveTo>
                    <a:pt x="11263" y="0"/>
                  </a:moveTo>
                  <a:lnTo>
                    <a:pt x="11263" y="0"/>
                  </a:lnTo>
                  <a:cubicBezTo>
                    <a:pt x="10695" y="38"/>
                    <a:pt x="10145" y="95"/>
                    <a:pt x="9576" y="133"/>
                  </a:cubicBezTo>
                  <a:cubicBezTo>
                    <a:pt x="9026" y="228"/>
                    <a:pt x="8476" y="304"/>
                    <a:pt x="7926" y="417"/>
                  </a:cubicBezTo>
                  <a:cubicBezTo>
                    <a:pt x="7642" y="493"/>
                    <a:pt x="7376" y="569"/>
                    <a:pt x="7092" y="645"/>
                  </a:cubicBezTo>
                  <a:lnTo>
                    <a:pt x="6694" y="740"/>
                  </a:lnTo>
                  <a:lnTo>
                    <a:pt x="6277" y="891"/>
                  </a:lnTo>
                  <a:lnTo>
                    <a:pt x="5480" y="1176"/>
                  </a:lnTo>
                  <a:lnTo>
                    <a:pt x="4703" y="1517"/>
                  </a:lnTo>
                  <a:cubicBezTo>
                    <a:pt x="3679" y="2010"/>
                    <a:pt x="2731" y="2636"/>
                    <a:pt x="1896" y="3413"/>
                  </a:cubicBezTo>
                  <a:cubicBezTo>
                    <a:pt x="1062" y="4172"/>
                    <a:pt x="398" y="5139"/>
                    <a:pt x="0" y="6182"/>
                  </a:cubicBezTo>
                  <a:cubicBezTo>
                    <a:pt x="228" y="5689"/>
                    <a:pt x="531" y="5215"/>
                    <a:pt x="872" y="4779"/>
                  </a:cubicBezTo>
                  <a:cubicBezTo>
                    <a:pt x="967" y="4665"/>
                    <a:pt x="1043" y="4551"/>
                    <a:pt x="1138" y="4456"/>
                  </a:cubicBezTo>
                  <a:lnTo>
                    <a:pt x="1422" y="4134"/>
                  </a:lnTo>
                  <a:cubicBezTo>
                    <a:pt x="1612" y="3944"/>
                    <a:pt x="1802" y="3736"/>
                    <a:pt x="2010" y="3565"/>
                  </a:cubicBezTo>
                  <a:cubicBezTo>
                    <a:pt x="2863" y="2826"/>
                    <a:pt x="3793" y="2200"/>
                    <a:pt x="4816" y="1745"/>
                  </a:cubicBezTo>
                  <a:lnTo>
                    <a:pt x="5575" y="1384"/>
                  </a:lnTo>
                  <a:lnTo>
                    <a:pt x="6352" y="1100"/>
                  </a:lnTo>
                  <a:lnTo>
                    <a:pt x="6751" y="948"/>
                  </a:lnTo>
                  <a:lnTo>
                    <a:pt x="7149" y="835"/>
                  </a:lnTo>
                  <a:cubicBezTo>
                    <a:pt x="7433" y="759"/>
                    <a:pt x="7699" y="683"/>
                    <a:pt x="7964" y="607"/>
                  </a:cubicBezTo>
                  <a:cubicBezTo>
                    <a:pt x="8514" y="474"/>
                    <a:pt x="9064" y="323"/>
                    <a:pt x="9614" y="247"/>
                  </a:cubicBezTo>
                  <a:cubicBezTo>
                    <a:pt x="10145" y="171"/>
                    <a:pt x="10714" y="95"/>
                    <a:pt x="112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4313823" y="2008802"/>
              <a:ext cx="924605" cy="507078"/>
            </a:xfrm>
            <a:custGeom>
              <a:avLst/>
              <a:gdLst/>
              <a:ahLst/>
              <a:cxnLst/>
              <a:rect l="l" t="t" r="r" b="b"/>
              <a:pathLst>
                <a:path w="11378" h="6240" extrusionOk="0">
                  <a:moveTo>
                    <a:pt x="11378" y="1"/>
                  </a:moveTo>
                  <a:lnTo>
                    <a:pt x="11378" y="1"/>
                  </a:lnTo>
                  <a:cubicBezTo>
                    <a:pt x="10809" y="39"/>
                    <a:pt x="10259" y="77"/>
                    <a:pt x="9690" y="134"/>
                  </a:cubicBezTo>
                  <a:lnTo>
                    <a:pt x="8856" y="266"/>
                  </a:lnTo>
                  <a:lnTo>
                    <a:pt x="8420" y="342"/>
                  </a:lnTo>
                  <a:cubicBezTo>
                    <a:pt x="8287" y="361"/>
                    <a:pt x="8154" y="399"/>
                    <a:pt x="8003" y="437"/>
                  </a:cubicBezTo>
                  <a:lnTo>
                    <a:pt x="7187" y="645"/>
                  </a:lnTo>
                  <a:cubicBezTo>
                    <a:pt x="7055" y="683"/>
                    <a:pt x="6903" y="721"/>
                    <a:pt x="6770" y="759"/>
                  </a:cubicBezTo>
                  <a:lnTo>
                    <a:pt x="6372" y="911"/>
                  </a:lnTo>
                  <a:cubicBezTo>
                    <a:pt x="6107" y="1006"/>
                    <a:pt x="5841" y="1101"/>
                    <a:pt x="5576" y="1195"/>
                  </a:cubicBezTo>
                  <a:lnTo>
                    <a:pt x="4798" y="1556"/>
                  </a:lnTo>
                  <a:cubicBezTo>
                    <a:pt x="3774" y="2049"/>
                    <a:pt x="2807" y="2712"/>
                    <a:pt x="1973" y="3471"/>
                  </a:cubicBezTo>
                  <a:cubicBezTo>
                    <a:pt x="1139" y="4248"/>
                    <a:pt x="456" y="5177"/>
                    <a:pt x="1" y="6239"/>
                  </a:cubicBezTo>
                  <a:cubicBezTo>
                    <a:pt x="266" y="5727"/>
                    <a:pt x="570" y="5253"/>
                    <a:pt x="930" y="4836"/>
                  </a:cubicBezTo>
                  <a:lnTo>
                    <a:pt x="1196" y="4514"/>
                  </a:lnTo>
                  <a:lnTo>
                    <a:pt x="1499" y="4191"/>
                  </a:lnTo>
                  <a:cubicBezTo>
                    <a:pt x="1670" y="3983"/>
                    <a:pt x="1897" y="3812"/>
                    <a:pt x="2106" y="3622"/>
                  </a:cubicBezTo>
                  <a:cubicBezTo>
                    <a:pt x="2940" y="2883"/>
                    <a:pt x="3888" y="2257"/>
                    <a:pt x="4893" y="1783"/>
                  </a:cubicBezTo>
                  <a:lnTo>
                    <a:pt x="5652" y="1423"/>
                  </a:lnTo>
                  <a:cubicBezTo>
                    <a:pt x="5917" y="1309"/>
                    <a:pt x="6182" y="1214"/>
                    <a:pt x="6448" y="1120"/>
                  </a:cubicBezTo>
                  <a:cubicBezTo>
                    <a:pt x="6960" y="911"/>
                    <a:pt x="7510" y="797"/>
                    <a:pt x="8060" y="627"/>
                  </a:cubicBezTo>
                  <a:cubicBezTo>
                    <a:pt x="8192" y="570"/>
                    <a:pt x="8325" y="532"/>
                    <a:pt x="8458" y="513"/>
                  </a:cubicBezTo>
                  <a:lnTo>
                    <a:pt x="8875" y="437"/>
                  </a:lnTo>
                  <a:lnTo>
                    <a:pt x="9709" y="247"/>
                  </a:lnTo>
                  <a:cubicBezTo>
                    <a:pt x="10259" y="152"/>
                    <a:pt x="10828" y="77"/>
                    <a:pt x="113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4486425" y="2109000"/>
              <a:ext cx="930781" cy="510085"/>
            </a:xfrm>
            <a:custGeom>
              <a:avLst/>
              <a:gdLst/>
              <a:ahLst/>
              <a:cxnLst/>
              <a:rect l="l" t="t" r="r" b="b"/>
              <a:pathLst>
                <a:path w="11454" h="6277" extrusionOk="0">
                  <a:moveTo>
                    <a:pt x="11453" y="0"/>
                  </a:moveTo>
                  <a:cubicBezTo>
                    <a:pt x="10885" y="38"/>
                    <a:pt x="10316" y="76"/>
                    <a:pt x="9747" y="133"/>
                  </a:cubicBezTo>
                  <a:lnTo>
                    <a:pt x="8913" y="285"/>
                  </a:lnTo>
                  <a:cubicBezTo>
                    <a:pt x="8628" y="323"/>
                    <a:pt x="8344" y="380"/>
                    <a:pt x="8078" y="455"/>
                  </a:cubicBezTo>
                  <a:cubicBezTo>
                    <a:pt x="7509" y="588"/>
                    <a:pt x="6960" y="740"/>
                    <a:pt x="6429" y="929"/>
                  </a:cubicBezTo>
                  <a:cubicBezTo>
                    <a:pt x="6163" y="1043"/>
                    <a:pt x="5879" y="1119"/>
                    <a:pt x="5632" y="1233"/>
                  </a:cubicBezTo>
                  <a:lnTo>
                    <a:pt x="4855" y="1593"/>
                  </a:lnTo>
                  <a:cubicBezTo>
                    <a:pt x="3812" y="2105"/>
                    <a:pt x="2864" y="2769"/>
                    <a:pt x="2030" y="3546"/>
                  </a:cubicBezTo>
                  <a:cubicBezTo>
                    <a:pt x="1176" y="4305"/>
                    <a:pt x="475" y="5234"/>
                    <a:pt x="1" y="6276"/>
                  </a:cubicBezTo>
                  <a:cubicBezTo>
                    <a:pt x="266" y="5783"/>
                    <a:pt x="588" y="5309"/>
                    <a:pt x="968" y="4873"/>
                  </a:cubicBezTo>
                  <a:lnTo>
                    <a:pt x="1233" y="4551"/>
                  </a:lnTo>
                  <a:cubicBezTo>
                    <a:pt x="1328" y="4456"/>
                    <a:pt x="1442" y="4342"/>
                    <a:pt x="1537" y="4248"/>
                  </a:cubicBezTo>
                  <a:cubicBezTo>
                    <a:pt x="1726" y="4039"/>
                    <a:pt x="1935" y="3849"/>
                    <a:pt x="2143" y="3660"/>
                  </a:cubicBezTo>
                  <a:cubicBezTo>
                    <a:pt x="2997" y="2920"/>
                    <a:pt x="3945" y="2295"/>
                    <a:pt x="4950" y="1802"/>
                  </a:cubicBezTo>
                  <a:lnTo>
                    <a:pt x="5708" y="1441"/>
                  </a:lnTo>
                  <a:cubicBezTo>
                    <a:pt x="5974" y="1328"/>
                    <a:pt x="6239" y="1252"/>
                    <a:pt x="6504" y="1138"/>
                  </a:cubicBezTo>
                  <a:cubicBezTo>
                    <a:pt x="7016" y="929"/>
                    <a:pt x="7585" y="797"/>
                    <a:pt x="8116" y="626"/>
                  </a:cubicBezTo>
                  <a:cubicBezTo>
                    <a:pt x="8382" y="550"/>
                    <a:pt x="8666" y="474"/>
                    <a:pt x="8951" y="436"/>
                  </a:cubicBezTo>
                  <a:lnTo>
                    <a:pt x="9766" y="247"/>
                  </a:lnTo>
                  <a:lnTo>
                    <a:pt x="114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4657483" y="2209116"/>
              <a:ext cx="938419" cy="513173"/>
            </a:xfrm>
            <a:custGeom>
              <a:avLst/>
              <a:gdLst/>
              <a:ahLst/>
              <a:cxnLst/>
              <a:rect l="l" t="t" r="r" b="b"/>
              <a:pathLst>
                <a:path w="11548" h="6315" extrusionOk="0">
                  <a:moveTo>
                    <a:pt x="11548" y="1"/>
                  </a:moveTo>
                  <a:lnTo>
                    <a:pt x="11548" y="1"/>
                  </a:lnTo>
                  <a:cubicBezTo>
                    <a:pt x="10979" y="39"/>
                    <a:pt x="10410" y="96"/>
                    <a:pt x="9841" y="152"/>
                  </a:cubicBezTo>
                  <a:lnTo>
                    <a:pt x="8988" y="304"/>
                  </a:lnTo>
                  <a:cubicBezTo>
                    <a:pt x="8704" y="342"/>
                    <a:pt x="8438" y="399"/>
                    <a:pt x="8154" y="475"/>
                  </a:cubicBezTo>
                  <a:cubicBezTo>
                    <a:pt x="7869" y="551"/>
                    <a:pt x="7604" y="608"/>
                    <a:pt x="7320" y="683"/>
                  </a:cubicBezTo>
                  <a:cubicBezTo>
                    <a:pt x="7187" y="721"/>
                    <a:pt x="7035" y="778"/>
                    <a:pt x="6902" y="816"/>
                  </a:cubicBezTo>
                  <a:lnTo>
                    <a:pt x="6504" y="968"/>
                  </a:lnTo>
                  <a:cubicBezTo>
                    <a:pt x="5954" y="1157"/>
                    <a:pt x="5442" y="1385"/>
                    <a:pt x="4911" y="1631"/>
                  </a:cubicBezTo>
                  <a:cubicBezTo>
                    <a:pt x="3888" y="2162"/>
                    <a:pt x="2939" y="2826"/>
                    <a:pt x="2086" y="3603"/>
                  </a:cubicBezTo>
                  <a:cubicBezTo>
                    <a:pt x="1233" y="4362"/>
                    <a:pt x="531" y="5291"/>
                    <a:pt x="0" y="6315"/>
                  </a:cubicBezTo>
                  <a:cubicBezTo>
                    <a:pt x="285" y="5822"/>
                    <a:pt x="626" y="5367"/>
                    <a:pt x="1005" y="4950"/>
                  </a:cubicBezTo>
                  <a:cubicBezTo>
                    <a:pt x="1195" y="4741"/>
                    <a:pt x="1385" y="4514"/>
                    <a:pt x="1593" y="4324"/>
                  </a:cubicBezTo>
                  <a:lnTo>
                    <a:pt x="1897" y="4021"/>
                  </a:lnTo>
                  <a:lnTo>
                    <a:pt x="2219" y="3736"/>
                  </a:lnTo>
                  <a:cubicBezTo>
                    <a:pt x="3072" y="2997"/>
                    <a:pt x="4020" y="2371"/>
                    <a:pt x="5025" y="1840"/>
                  </a:cubicBezTo>
                  <a:cubicBezTo>
                    <a:pt x="5537" y="1594"/>
                    <a:pt x="6049" y="1366"/>
                    <a:pt x="6580" y="1176"/>
                  </a:cubicBezTo>
                  <a:lnTo>
                    <a:pt x="6978" y="1025"/>
                  </a:lnTo>
                  <a:cubicBezTo>
                    <a:pt x="7111" y="968"/>
                    <a:pt x="7244" y="911"/>
                    <a:pt x="7376" y="873"/>
                  </a:cubicBezTo>
                  <a:cubicBezTo>
                    <a:pt x="7661" y="816"/>
                    <a:pt x="7926" y="721"/>
                    <a:pt x="8192" y="645"/>
                  </a:cubicBezTo>
                  <a:cubicBezTo>
                    <a:pt x="8476" y="570"/>
                    <a:pt x="8742" y="494"/>
                    <a:pt x="9026" y="437"/>
                  </a:cubicBezTo>
                  <a:lnTo>
                    <a:pt x="9860" y="266"/>
                  </a:lnTo>
                  <a:cubicBezTo>
                    <a:pt x="10429" y="171"/>
                    <a:pt x="10979" y="96"/>
                    <a:pt x="115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4830085" y="2309313"/>
              <a:ext cx="944595" cy="516261"/>
            </a:xfrm>
            <a:custGeom>
              <a:avLst/>
              <a:gdLst/>
              <a:ahLst/>
              <a:cxnLst/>
              <a:rect l="l" t="t" r="r" b="b"/>
              <a:pathLst>
                <a:path w="11624" h="6353" extrusionOk="0">
                  <a:moveTo>
                    <a:pt x="11623" y="0"/>
                  </a:moveTo>
                  <a:lnTo>
                    <a:pt x="10751" y="76"/>
                  </a:lnTo>
                  <a:cubicBezTo>
                    <a:pt x="10467" y="95"/>
                    <a:pt x="10182" y="114"/>
                    <a:pt x="9898" y="152"/>
                  </a:cubicBezTo>
                  <a:lnTo>
                    <a:pt x="9045" y="304"/>
                  </a:lnTo>
                  <a:lnTo>
                    <a:pt x="8628" y="379"/>
                  </a:lnTo>
                  <a:cubicBezTo>
                    <a:pt x="8476" y="417"/>
                    <a:pt x="8343" y="455"/>
                    <a:pt x="8210" y="493"/>
                  </a:cubicBezTo>
                  <a:cubicBezTo>
                    <a:pt x="7926" y="550"/>
                    <a:pt x="7642" y="626"/>
                    <a:pt x="7376" y="702"/>
                  </a:cubicBezTo>
                  <a:cubicBezTo>
                    <a:pt x="7092" y="797"/>
                    <a:pt x="6826" y="891"/>
                    <a:pt x="6561" y="1005"/>
                  </a:cubicBezTo>
                  <a:lnTo>
                    <a:pt x="6163" y="1157"/>
                  </a:lnTo>
                  <a:cubicBezTo>
                    <a:pt x="6030" y="1195"/>
                    <a:pt x="5897" y="1271"/>
                    <a:pt x="5764" y="1328"/>
                  </a:cubicBezTo>
                  <a:cubicBezTo>
                    <a:pt x="5499" y="1441"/>
                    <a:pt x="5233" y="1555"/>
                    <a:pt x="4968" y="1688"/>
                  </a:cubicBezTo>
                  <a:cubicBezTo>
                    <a:pt x="3944" y="2219"/>
                    <a:pt x="2996" y="2882"/>
                    <a:pt x="2124" y="3660"/>
                  </a:cubicBezTo>
                  <a:cubicBezTo>
                    <a:pt x="2029" y="3774"/>
                    <a:pt x="1915" y="3868"/>
                    <a:pt x="1820" y="3963"/>
                  </a:cubicBezTo>
                  <a:lnTo>
                    <a:pt x="1517" y="4267"/>
                  </a:lnTo>
                  <a:cubicBezTo>
                    <a:pt x="1308" y="4475"/>
                    <a:pt x="1119" y="4703"/>
                    <a:pt x="948" y="4930"/>
                  </a:cubicBezTo>
                  <a:cubicBezTo>
                    <a:pt x="569" y="5366"/>
                    <a:pt x="266" y="5840"/>
                    <a:pt x="0" y="6352"/>
                  </a:cubicBezTo>
                  <a:cubicBezTo>
                    <a:pt x="607" y="5385"/>
                    <a:pt x="1365" y="4532"/>
                    <a:pt x="2238" y="3774"/>
                  </a:cubicBezTo>
                  <a:cubicBezTo>
                    <a:pt x="3110" y="3053"/>
                    <a:pt x="4058" y="2408"/>
                    <a:pt x="5063" y="1877"/>
                  </a:cubicBezTo>
                  <a:cubicBezTo>
                    <a:pt x="5328" y="1764"/>
                    <a:pt x="5575" y="1650"/>
                    <a:pt x="5840" y="1517"/>
                  </a:cubicBezTo>
                  <a:cubicBezTo>
                    <a:pt x="5973" y="1460"/>
                    <a:pt x="6087" y="1384"/>
                    <a:pt x="6219" y="1347"/>
                  </a:cubicBezTo>
                  <a:lnTo>
                    <a:pt x="6618" y="1195"/>
                  </a:lnTo>
                  <a:cubicBezTo>
                    <a:pt x="6902" y="1100"/>
                    <a:pt x="7149" y="967"/>
                    <a:pt x="7433" y="891"/>
                  </a:cubicBezTo>
                  <a:cubicBezTo>
                    <a:pt x="7698" y="816"/>
                    <a:pt x="7983" y="740"/>
                    <a:pt x="8248" y="664"/>
                  </a:cubicBezTo>
                  <a:cubicBezTo>
                    <a:pt x="8381" y="626"/>
                    <a:pt x="8533" y="569"/>
                    <a:pt x="8666" y="531"/>
                  </a:cubicBezTo>
                  <a:lnTo>
                    <a:pt x="9083" y="455"/>
                  </a:lnTo>
                  <a:lnTo>
                    <a:pt x="9917" y="266"/>
                  </a:lnTo>
                  <a:cubicBezTo>
                    <a:pt x="10486" y="152"/>
                    <a:pt x="11055" y="95"/>
                    <a:pt x="116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5001061" y="2410973"/>
              <a:ext cx="953859" cy="519349"/>
            </a:xfrm>
            <a:custGeom>
              <a:avLst/>
              <a:gdLst/>
              <a:ahLst/>
              <a:cxnLst/>
              <a:rect l="l" t="t" r="r" b="b"/>
              <a:pathLst>
                <a:path w="11738" h="6391" extrusionOk="0">
                  <a:moveTo>
                    <a:pt x="11738" y="1"/>
                  </a:moveTo>
                  <a:lnTo>
                    <a:pt x="10866" y="58"/>
                  </a:lnTo>
                  <a:lnTo>
                    <a:pt x="10430" y="96"/>
                  </a:lnTo>
                  <a:cubicBezTo>
                    <a:pt x="10297" y="114"/>
                    <a:pt x="10145" y="133"/>
                    <a:pt x="10012" y="152"/>
                  </a:cubicBezTo>
                  <a:lnTo>
                    <a:pt x="9159" y="304"/>
                  </a:lnTo>
                  <a:cubicBezTo>
                    <a:pt x="9008" y="323"/>
                    <a:pt x="8875" y="361"/>
                    <a:pt x="8723" y="380"/>
                  </a:cubicBezTo>
                  <a:lnTo>
                    <a:pt x="8306" y="494"/>
                  </a:lnTo>
                  <a:cubicBezTo>
                    <a:pt x="8022" y="570"/>
                    <a:pt x="7737" y="645"/>
                    <a:pt x="7472" y="721"/>
                  </a:cubicBezTo>
                  <a:lnTo>
                    <a:pt x="6656" y="1025"/>
                  </a:lnTo>
                  <a:lnTo>
                    <a:pt x="6239" y="1176"/>
                  </a:lnTo>
                  <a:lnTo>
                    <a:pt x="5841" y="1347"/>
                  </a:lnTo>
                  <a:cubicBezTo>
                    <a:pt x="5576" y="1480"/>
                    <a:pt x="5310" y="1574"/>
                    <a:pt x="5064" y="1726"/>
                  </a:cubicBezTo>
                  <a:lnTo>
                    <a:pt x="4305" y="2162"/>
                  </a:lnTo>
                  <a:cubicBezTo>
                    <a:pt x="4040" y="2295"/>
                    <a:pt x="3831" y="2466"/>
                    <a:pt x="3566" y="2636"/>
                  </a:cubicBezTo>
                  <a:cubicBezTo>
                    <a:pt x="3319" y="2788"/>
                    <a:pt x="3092" y="2978"/>
                    <a:pt x="2864" y="3148"/>
                  </a:cubicBezTo>
                  <a:cubicBezTo>
                    <a:pt x="2636" y="3319"/>
                    <a:pt x="2409" y="3509"/>
                    <a:pt x="2200" y="3717"/>
                  </a:cubicBezTo>
                  <a:cubicBezTo>
                    <a:pt x="1764" y="4096"/>
                    <a:pt x="1366" y="4513"/>
                    <a:pt x="987" y="4969"/>
                  </a:cubicBezTo>
                  <a:cubicBezTo>
                    <a:pt x="608" y="5405"/>
                    <a:pt x="285" y="5879"/>
                    <a:pt x="1" y="6391"/>
                  </a:cubicBezTo>
                  <a:cubicBezTo>
                    <a:pt x="664" y="5424"/>
                    <a:pt x="1442" y="4570"/>
                    <a:pt x="2314" y="3831"/>
                  </a:cubicBezTo>
                  <a:cubicBezTo>
                    <a:pt x="3186" y="3091"/>
                    <a:pt x="4153" y="2447"/>
                    <a:pt x="5158" y="1916"/>
                  </a:cubicBezTo>
                  <a:cubicBezTo>
                    <a:pt x="5424" y="1783"/>
                    <a:pt x="5670" y="1669"/>
                    <a:pt x="5936" y="1556"/>
                  </a:cubicBezTo>
                  <a:lnTo>
                    <a:pt x="6315" y="1366"/>
                  </a:lnTo>
                  <a:lnTo>
                    <a:pt x="6732" y="1214"/>
                  </a:lnTo>
                  <a:lnTo>
                    <a:pt x="7529" y="911"/>
                  </a:lnTo>
                  <a:lnTo>
                    <a:pt x="8344" y="664"/>
                  </a:lnTo>
                  <a:lnTo>
                    <a:pt x="8761" y="551"/>
                  </a:lnTo>
                  <a:cubicBezTo>
                    <a:pt x="8894" y="513"/>
                    <a:pt x="9045" y="475"/>
                    <a:pt x="9178" y="456"/>
                  </a:cubicBezTo>
                  <a:lnTo>
                    <a:pt x="10031" y="266"/>
                  </a:lnTo>
                  <a:cubicBezTo>
                    <a:pt x="10581" y="152"/>
                    <a:pt x="11169" y="96"/>
                    <a:pt x="117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5173663" y="2511171"/>
              <a:ext cx="958491" cy="522437"/>
            </a:xfrm>
            <a:custGeom>
              <a:avLst/>
              <a:gdLst/>
              <a:ahLst/>
              <a:cxnLst/>
              <a:rect l="l" t="t" r="r" b="b"/>
              <a:pathLst>
                <a:path w="11795" h="6429" extrusionOk="0">
                  <a:moveTo>
                    <a:pt x="11795" y="0"/>
                  </a:moveTo>
                  <a:lnTo>
                    <a:pt x="10922" y="57"/>
                  </a:lnTo>
                  <a:lnTo>
                    <a:pt x="10505" y="95"/>
                  </a:lnTo>
                  <a:lnTo>
                    <a:pt x="10278" y="114"/>
                  </a:lnTo>
                  <a:lnTo>
                    <a:pt x="10069" y="152"/>
                  </a:lnTo>
                  <a:cubicBezTo>
                    <a:pt x="9481" y="247"/>
                    <a:pt x="8912" y="360"/>
                    <a:pt x="8363" y="512"/>
                  </a:cubicBezTo>
                  <a:cubicBezTo>
                    <a:pt x="8078" y="588"/>
                    <a:pt x="7794" y="645"/>
                    <a:pt x="7509" y="740"/>
                  </a:cubicBezTo>
                  <a:lnTo>
                    <a:pt x="6694" y="1043"/>
                  </a:lnTo>
                  <a:cubicBezTo>
                    <a:pt x="6409" y="1138"/>
                    <a:pt x="6144" y="1252"/>
                    <a:pt x="5879" y="1384"/>
                  </a:cubicBezTo>
                  <a:cubicBezTo>
                    <a:pt x="5632" y="1517"/>
                    <a:pt x="5348" y="1612"/>
                    <a:pt x="5101" y="1764"/>
                  </a:cubicBezTo>
                  <a:lnTo>
                    <a:pt x="4343" y="2200"/>
                  </a:lnTo>
                  <a:lnTo>
                    <a:pt x="3603" y="2674"/>
                  </a:lnTo>
                  <a:cubicBezTo>
                    <a:pt x="3129" y="3015"/>
                    <a:pt x="2674" y="3375"/>
                    <a:pt x="2238" y="3755"/>
                  </a:cubicBezTo>
                  <a:cubicBezTo>
                    <a:pt x="1802" y="4153"/>
                    <a:pt x="1404" y="4570"/>
                    <a:pt x="1005" y="5006"/>
                  </a:cubicBezTo>
                  <a:cubicBezTo>
                    <a:pt x="626" y="5442"/>
                    <a:pt x="285" y="5916"/>
                    <a:pt x="1" y="6428"/>
                  </a:cubicBezTo>
                  <a:cubicBezTo>
                    <a:pt x="683" y="5480"/>
                    <a:pt x="1480" y="4646"/>
                    <a:pt x="2371" y="3906"/>
                  </a:cubicBezTo>
                  <a:cubicBezTo>
                    <a:pt x="3243" y="3148"/>
                    <a:pt x="4191" y="2503"/>
                    <a:pt x="5215" y="1972"/>
                  </a:cubicBezTo>
                  <a:cubicBezTo>
                    <a:pt x="5461" y="1820"/>
                    <a:pt x="5727" y="1726"/>
                    <a:pt x="5992" y="1593"/>
                  </a:cubicBezTo>
                  <a:cubicBezTo>
                    <a:pt x="6239" y="1460"/>
                    <a:pt x="6504" y="1346"/>
                    <a:pt x="6770" y="1252"/>
                  </a:cubicBezTo>
                  <a:lnTo>
                    <a:pt x="7585" y="929"/>
                  </a:lnTo>
                  <a:cubicBezTo>
                    <a:pt x="7851" y="853"/>
                    <a:pt x="8135" y="778"/>
                    <a:pt x="8400" y="683"/>
                  </a:cubicBezTo>
                  <a:cubicBezTo>
                    <a:pt x="8950" y="512"/>
                    <a:pt x="9519" y="379"/>
                    <a:pt x="10088" y="266"/>
                  </a:cubicBezTo>
                  <a:cubicBezTo>
                    <a:pt x="10657" y="152"/>
                    <a:pt x="11226" y="95"/>
                    <a:pt x="117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5344721" y="2611287"/>
              <a:ext cx="966211" cy="525525"/>
            </a:xfrm>
            <a:custGeom>
              <a:avLst/>
              <a:gdLst/>
              <a:ahLst/>
              <a:cxnLst/>
              <a:rect l="l" t="t" r="r" b="b"/>
              <a:pathLst>
                <a:path w="11890" h="6467" extrusionOk="0">
                  <a:moveTo>
                    <a:pt x="11889" y="1"/>
                  </a:moveTo>
                  <a:lnTo>
                    <a:pt x="11017" y="77"/>
                  </a:lnTo>
                  <a:cubicBezTo>
                    <a:pt x="10732" y="77"/>
                    <a:pt x="10429" y="114"/>
                    <a:pt x="10145" y="171"/>
                  </a:cubicBezTo>
                  <a:cubicBezTo>
                    <a:pt x="9576" y="247"/>
                    <a:pt x="9007" y="380"/>
                    <a:pt x="8438" y="532"/>
                  </a:cubicBezTo>
                  <a:cubicBezTo>
                    <a:pt x="7300" y="835"/>
                    <a:pt x="6201" y="1271"/>
                    <a:pt x="5177" y="1821"/>
                  </a:cubicBezTo>
                  <a:cubicBezTo>
                    <a:pt x="4134" y="2371"/>
                    <a:pt x="3167" y="3053"/>
                    <a:pt x="2295" y="3831"/>
                  </a:cubicBezTo>
                  <a:cubicBezTo>
                    <a:pt x="1858" y="4229"/>
                    <a:pt x="1441" y="4627"/>
                    <a:pt x="1062" y="5063"/>
                  </a:cubicBezTo>
                  <a:cubicBezTo>
                    <a:pt x="664" y="5499"/>
                    <a:pt x="323" y="5973"/>
                    <a:pt x="0" y="6466"/>
                  </a:cubicBezTo>
                  <a:cubicBezTo>
                    <a:pt x="702" y="5537"/>
                    <a:pt x="1517" y="4703"/>
                    <a:pt x="2408" y="3964"/>
                  </a:cubicBezTo>
                  <a:cubicBezTo>
                    <a:pt x="4191" y="2485"/>
                    <a:pt x="6258" y="1366"/>
                    <a:pt x="8476" y="702"/>
                  </a:cubicBezTo>
                  <a:cubicBezTo>
                    <a:pt x="9045" y="532"/>
                    <a:pt x="9595" y="380"/>
                    <a:pt x="10164" y="285"/>
                  </a:cubicBezTo>
                  <a:cubicBezTo>
                    <a:pt x="10448" y="209"/>
                    <a:pt x="10732" y="171"/>
                    <a:pt x="11036" y="133"/>
                  </a:cubicBezTo>
                  <a:lnTo>
                    <a:pt x="1188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25" name="Google Shape;425;p21"/>
          <p:cNvSpPr/>
          <p:nvPr/>
        </p:nvSpPr>
        <p:spPr>
          <a:xfrm>
            <a:off x="2761854" y="1639285"/>
            <a:ext cx="615600" cy="615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2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cxnSp>
        <p:nvCxnSpPr>
          <p:cNvPr id="426" name="Google Shape;426;p21"/>
          <p:cNvCxnSpPr>
            <a:stCxn id="425" idx="2"/>
          </p:cNvCxnSpPr>
          <p:nvPr/>
        </p:nvCxnSpPr>
        <p:spPr>
          <a:xfrm rot="10800000">
            <a:off x="285054" y="1947085"/>
            <a:ext cx="247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8" name="Google Shape;428;p21"/>
          <p:cNvSpPr txBox="1"/>
          <p:nvPr/>
        </p:nvSpPr>
        <p:spPr>
          <a:xfrm>
            <a:off x="297054" y="1561235"/>
            <a:ext cx="2476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 </a:t>
            </a:r>
            <a:endParaRPr sz="2000" dirty="0">
              <a:solidFill>
                <a:schemeClr val="dk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5424279" y="1639285"/>
            <a:ext cx="615600" cy="61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1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cxnSp>
        <p:nvCxnSpPr>
          <p:cNvPr id="434" name="Google Shape;434;p21"/>
          <p:cNvCxnSpPr/>
          <p:nvPr/>
        </p:nvCxnSpPr>
        <p:spPr>
          <a:xfrm>
            <a:off x="6036104" y="1947085"/>
            <a:ext cx="2486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5" name="Google Shape;435;p21"/>
          <p:cNvSpPr/>
          <p:nvPr/>
        </p:nvSpPr>
        <p:spPr>
          <a:xfrm>
            <a:off x="2761854" y="3218485"/>
            <a:ext cx="615600" cy="61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4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cxnSp>
        <p:nvCxnSpPr>
          <p:cNvPr id="436" name="Google Shape;436;p21"/>
          <p:cNvCxnSpPr>
            <a:stCxn id="435" idx="2"/>
          </p:cNvCxnSpPr>
          <p:nvPr/>
        </p:nvCxnSpPr>
        <p:spPr>
          <a:xfrm rot="10800000">
            <a:off x="285054" y="3526285"/>
            <a:ext cx="2476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" name="Google Shape;437;p21"/>
          <p:cNvSpPr/>
          <p:nvPr/>
        </p:nvSpPr>
        <p:spPr>
          <a:xfrm>
            <a:off x="5424279" y="3218485"/>
            <a:ext cx="615600" cy="61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rPr>
              <a:t>3</a:t>
            </a:r>
            <a:endParaRPr sz="3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>
            <a:off x="6052518" y="3045061"/>
            <a:ext cx="2813027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 Extra Condensed Medium"/>
            </a:endParaRPr>
          </a:p>
        </p:txBody>
      </p:sp>
      <p:cxnSp>
        <p:nvCxnSpPr>
          <p:cNvPr id="441" name="Google Shape;441;p21"/>
          <p:cNvCxnSpPr>
            <a:cxnSpLocks/>
            <a:stCxn id="437" idx="6"/>
          </p:cNvCxnSpPr>
          <p:nvPr/>
        </p:nvCxnSpPr>
        <p:spPr>
          <a:xfrm>
            <a:off x="6039879" y="3526285"/>
            <a:ext cx="2813026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C9D56128-E2C4-4A0E-9A3B-5C20DC164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518" y="798355"/>
            <a:ext cx="2835797" cy="112410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E8E46ED-5D6E-43B6-94AE-DBB15EBC7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01" y="555827"/>
            <a:ext cx="2410161" cy="135273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6DC5D30-83A5-4358-880B-A3751877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104" y="3537550"/>
            <a:ext cx="2937775" cy="14480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4B6B779-6F8C-4773-9CD7-5F970C542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825" y="3540377"/>
            <a:ext cx="2349163" cy="12853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" name="Google Shape;1692;p41">
            <a:extLst>
              <a:ext uri="{FF2B5EF4-FFF2-40B4-BE49-F238E27FC236}">
                <a16:creationId xmlns:a16="http://schemas.microsoft.com/office/drawing/2014/main" id="{3BDF42E9-3FE8-4344-B7EE-DCB1FDCA3FF4}"/>
              </a:ext>
            </a:extLst>
          </p:cNvPr>
          <p:cNvSpPr/>
          <p:nvPr/>
        </p:nvSpPr>
        <p:spPr>
          <a:xfrm>
            <a:off x="2369986" y="1092252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Google Shape;1692;p41">
            <a:extLst>
              <a:ext uri="{FF2B5EF4-FFF2-40B4-BE49-F238E27FC236}">
                <a16:creationId xmlns:a16="http://schemas.microsoft.com/office/drawing/2014/main" id="{D486A328-2BBD-4DCD-9FCF-C89B4DFBA82A}"/>
              </a:ext>
            </a:extLst>
          </p:cNvPr>
          <p:cNvSpPr/>
          <p:nvPr/>
        </p:nvSpPr>
        <p:spPr>
          <a:xfrm>
            <a:off x="8767183" y="4377044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Google Shape;491;p23">
            <a:extLst>
              <a:ext uri="{FF2B5EF4-FFF2-40B4-BE49-F238E27FC236}">
                <a16:creationId xmlns:a16="http://schemas.microsoft.com/office/drawing/2014/main" id="{5635311A-724F-4AC8-AEC9-A594D28B97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9259" y="202550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Google Shape;1692;p41">
            <a:extLst>
              <a:ext uri="{FF2B5EF4-FFF2-40B4-BE49-F238E27FC236}">
                <a16:creationId xmlns:a16="http://schemas.microsoft.com/office/drawing/2014/main" id="{A0F09D6A-AD11-4279-BA0F-9178C03F3AB5}"/>
              </a:ext>
            </a:extLst>
          </p:cNvPr>
          <p:cNvSpPr/>
          <p:nvPr/>
        </p:nvSpPr>
        <p:spPr>
          <a:xfrm>
            <a:off x="8624020" y="1259775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Google Shape;1692;p41">
            <a:extLst>
              <a:ext uri="{FF2B5EF4-FFF2-40B4-BE49-F238E27FC236}">
                <a16:creationId xmlns:a16="http://schemas.microsoft.com/office/drawing/2014/main" id="{02D1DA73-D636-4AFA-AC79-25096C18ACF6}"/>
              </a:ext>
            </a:extLst>
          </p:cNvPr>
          <p:cNvSpPr/>
          <p:nvPr/>
        </p:nvSpPr>
        <p:spPr>
          <a:xfrm>
            <a:off x="2339895" y="129907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Google Shape;1692;p41">
            <a:extLst>
              <a:ext uri="{FF2B5EF4-FFF2-40B4-BE49-F238E27FC236}">
                <a16:creationId xmlns:a16="http://schemas.microsoft.com/office/drawing/2014/main" id="{16077BAC-5E93-440F-ADE1-509E67D96442}"/>
              </a:ext>
            </a:extLst>
          </p:cNvPr>
          <p:cNvSpPr/>
          <p:nvPr/>
        </p:nvSpPr>
        <p:spPr>
          <a:xfrm>
            <a:off x="2364366" y="1727941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Google Shape;1692;p41">
            <a:extLst>
              <a:ext uri="{FF2B5EF4-FFF2-40B4-BE49-F238E27FC236}">
                <a16:creationId xmlns:a16="http://schemas.microsoft.com/office/drawing/2014/main" id="{D17E40B4-456B-4DBE-9CE6-900DCF7B18A5}"/>
              </a:ext>
            </a:extLst>
          </p:cNvPr>
          <p:cNvSpPr/>
          <p:nvPr/>
        </p:nvSpPr>
        <p:spPr>
          <a:xfrm>
            <a:off x="2339895" y="4367481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4" grpId="0" animBg="1"/>
      <p:bldP spid="65" grpId="0" animBg="1"/>
      <p:bldP spid="66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2"/>
          <p:cNvGrpSpPr/>
          <p:nvPr/>
        </p:nvGrpSpPr>
        <p:grpSpPr>
          <a:xfrm>
            <a:off x="5482300" y="1235025"/>
            <a:ext cx="3587272" cy="456601"/>
            <a:chOff x="5482300" y="1235025"/>
            <a:chExt cx="3204500" cy="456601"/>
          </a:xfrm>
        </p:grpSpPr>
        <p:sp>
          <p:nvSpPr>
            <p:cNvPr id="448" name="Google Shape;448;p22"/>
            <p:cNvSpPr/>
            <p:nvPr/>
          </p:nvSpPr>
          <p:spPr>
            <a:xfrm flipH="1">
              <a:off x="8043900" y="1235025"/>
              <a:ext cx="642900" cy="456600"/>
            </a:xfrm>
            <a:prstGeom prst="chevron">
              <a:avLst>
                <a:gd name="adj" fmla="val 3414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 flipH="1">
              <a:off x="5482300" y="1235026"/>
              <a:ext cx="2897700" cy="456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7" name="Google Shape;457;p22"/>
          <p:cNvGrpSpPr/>
          <p:nvPr/>
        </p:nvGrpSpPr>
        <p:grpSpPr>
          <a:xfrm>
            <a:off x="5482300" y="3583775"/>
            <a:ext cx="3587272" cy="456601"/>
            <a:chOff x="5482300" y="3583775"/>
            <a:chExt cx="3204500" cy="456601"/>
          </a:xfrm>
        </p:grpSpPr>
        <p:sp>
          <p:nvSpPr>
            <p:cNvPr id="458" name="Google Shape;458;p22"/>
            <p:cNvSpPr/>
            <p:nvPr/>
          </p:nvSpPr>
          <p:spPr>
            <a:xfrm flipH="1">
              <a:off x="8043900" y="3583775"/>
              <a:ext cx="642900" cy="456600"/>
            </a:xfrm>
            <a:prstGeom prst="chevron">
              <a:avLst>
                <a:gd name="adj" fmla="val 3414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 flipH="1">
              <a:off x="5482300" y="3583776"/>
              <a:ext cx="2897700" cy="456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2" name="Google Shape;462;p22"/>
          <p:cNvGrpSpPr/>
          <p:nvPr/>
        </p:nvGrpSpPr>
        <p:grpSpPr>
          <a:xfrm>
            <a:off x="74428" y="1235025"/>
            <a:ext cx="3587272" cy="456601"/>
            <a:chOff x="457200" y="1235025"/>
            <a:chExt cx="3204500" cy="456601"/>
          </a:xfrm>
        </p:grpSpPr>
        <p:sp>
          <p:nvSpPr>
            <p:cNvPr id="463" name="Google Shape;463;p22"/>
            <p:cNvSpPr/>
            <p:nvPr/>
          </p:nvSpPr>
          <p:spPr>
            <a:xfrm>
              <a:off x="457200" y="1235025"/>
              <a:ext cx="642900" cy="456600"/>
            </a:xfrm>
            <a:prstGeom prst="chevron">
              <a:avLst>
                <a:gd name="adj" fmla="val 34146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764000" y="1235026"/>
              <a:ext cx="2897700" cy="45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72" name="Google Shape;472;p22"/>
          <p:cNvGrpSpPr/>
          <p:nvPr/>
        </p:nvGrpSpPr>
        <p:grpSpPr>
          <a:xfrm>
            <a:off x="74428" y="3583775"/>
            <a:ext cx="3587272" cy="456601"/>
            <a:chOff x="457200" y="3583775"/>
            <a:chExt cx="3204500" cy="456601"/>
          </a:xfrm>
        </p:grpSpPr>
        <p:sp>
          <p:nvSpPr>
            <p:cNvPr id="473" name="Google Shape;473;p22"/>
            <p:cNvSpPr/>
            <p:nvPr/>
          </p:nvSpPr>
          <p:spPr>
            <a:xfrm>
              <a:off x="457200" y="3583775"/>
              <a:ext cx="642900" cy="456600"/>
            </a:xfrm>
            <a:prstGeom prst="chevron">
              <a:avLst>
                <a:gd name="adj" fmla="val 341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764000" y="3583776"/>
              <a:ext cx="2897700" cy="45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77" name="Google Shape;477;p22"/>
          <p:cNvGrpSpPr/>
          <p:nvPr/>
        </p:nvGrpSpPr>
        <p:grpSpPr>
          <a:xfrm>
            <a:off x="3437100" y="1060626"/>
            <a:ext cx="2269801" cy="3516846"/>
            <a:chOff x="3437100" y="1060626"/>
            <a:chExt cx="2269801" cy="3516846"/>
          </a:xfrm>
        </p:grpSpPr>
        <p:sp>
          <p:nvSpPr>
            <p:cNvPr id="478" name="Google Shape;478;p22"/>
            <p:cNvSpPr/>
            <p:nvPr/>
          </p:nvSpPr>
          <p:spPr>
            <a:xfrm>
              <a:off x="3437100" y="1060626"/>
              <a:ext cx="2211797" cy="3512985"/>
            </a:xfrm>
            <a:custGeom>
              <a:avLst/>
              <a:gdLst/>
              <a:ahLst/>
              <a:cxnLst/>
              <a:rect l="l" t="t" r="r" b="b"/>
              <a:pathLst>
                <a:path w="130144" h="206707" extrusionOk="0">
                  <a:moveTo>
                    <a:pt x="123432" y="200222"/>
                  </a:moveTo>
                  <a:lnTo>
                    <a:pt x="6712" y="206479"/>
                  </a:lnTo>
                  <a:cubicBezTo>
                    <a:pt x="3072" y="206706"/>
                    <a:pt x="0" y="203749"/>
                    <a:pt x="114" y="200108"/>
                  </a:cubicBezTo>
                  <a:lnTo>
                    <a:pt x="114" y="13652"/>
                  </a:lnTo>
                  <a:cubicBezTo>
                    <a:pt x="114" y="10012"/>
                    <a:pt x="2958" y="6826"/>
                    <a:pt x="6712" y="6599"/>
                  </a:cubicBezTo>
                  <a:lnTo>
                    <a:pt x="123432" y="228"/>
                  </a:lnTo>
                  <a:cubicBezTo>
                    <a:pt x="127072" y="0"/>
                    <a:pt x="130144" y="2958"/>
                    <a:pt x="130030" y="6599"/>
                  </a:cubicBezTo>
                  <a:lnTo>
                    <a:pt x="130030" y="193055"/>
                  </a:lnTo>
                  <a:cubicBezTo>
                    <a:pt x="130030" y="196809"/>
                    <a:pt x="127186" y="199994"/>
                    <a:pt x="123432" y="200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437100" y="1122489"/>
              <a:ext cx="2196332" cy="3453061"/>
            </a:xfrm>
            <a:custGeom>
              <a:avLst/>
              <a:gdLst/>
              <a:ahLst/>
              <a:cxnLst/>
              <a:rect l="l" t="t" r="r" b="b"/>
              <a:pathLst>
                <a:path w="129234" h="203181" extrusionOk="0">
                  <a:moveTo>
                    <a:pt x="122636" y="199995"/>
                  </a:moveTo>
                  <a:lnTo>
                    <a:pt x="6712" y="203066"/>
                  </a:lnTo>
                  <a:cubicBezTo>
                    <a:pt x="2958" y="203180"/>
                    <a:pt x="0" y="200109"/>
                    <a:pt x="114" y="196468"/>
                  </a:cubicBezTo>
                  <a:lnTo>
                    <a:pt x="114" y="10012"/>
                  </a:lnTo>
                  <a:cubicBezTo>
                    <a:pt x="114" y="6372"/>
                    <a:pt x="2958" y="3300"/>
                    <a:pt x="6712" y="3072"/>
                  </a:cubicBezTo>
                  <a:lnTo>
                    <a:pt x="122636" y="1"/>
                  </a:lnTo>
                  <a:cubicBezTo>
                    <a:pt x="126276" y="1"/>
                    <a:pt x="129234" y="2959"/>
                    <a:pt x="129120" y="6599"/>
                  </a:cubicBezTo>
                  <a:lnTo>
                    <a:pt x="129120" y="193055"/>
                  </a:lnTo>
                  <a:cubicBezTo>
                    <a:pt x="129120" y="196696"/>
                    <a:pt x="126276" y="199767"/>
                    <a:pt x="122636" y="1999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3439037" y="1178557"/>
              <a:ext cx="2267864" cy="3398915"/>
            </a:xfrm>
            <a:custGeom>
              <a:avLst/>
              <a:gdLst/>
              <a:ahLst/>
              <a:cxnLst/>
              <a:rect l="l" t="t" r="r" b="b"/>
              <a:pathLst>
                <a:path w="133443" h="199995" extrusionOk="0">
                  <a:moveTo>
                    <a:pt x="6826" y="1"/>
                  </a:moveTo>
                  <a:cubicBezTo>
                    <a:pt x="3072" y="1"/>
                    <a:pt x="0" y="2959"/>
                    <a:pt x="0" y="6827"/>
                  </a:cubicBezTo>
                  <a:lnTo>
                    <a:pt x="0" y="193169"/>
                  </a:lnTo>
                  <a:cubicBezTo>
                    <a:pt x="0" y="196923"/>
                    <a:pt x="3072" y="199995"/>
                    <a:pt x="6826" y="199995"/>
                  </a:cubicBezTo>
                  <a:lnTo>
                    <a:pt x="126617" y="199995"/>
                  </a:lnTo>
                  <a:cubicBezTo>
                    <a:pt x="130371" y="199995"/>
                    <a:pt x="133443" y="196923"/>
                    <a:pt x="133443" y="193169"/>
                  </a:cubicBezTo>
                  <a:lnTo>
                    <a:pt x="133443" y="6827"/>
                  </a:lnTo>
                  <a:cubicBezTo>
                    <a:pt x="133443" y="2959"/>
                    <a:pt x="130371" y="1"/>
                    <a:pt x="12661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682631" y="1178557"/>
              <a:ext cx="90889" cy="3398915"/>
            </a:xfrm>
            <a:custGeom>
              <a:avLst/>
              <a:gdLst/>
              <a:ahLst/>
              <a:cxnLst/>
              <a:rect l="l" t="t" r="r" b="b"/>
              <a:pathLst>
                <a:path w="5348" h="199995" extrusionOk="0">
                  <a:moveTo>
                    <a:pt x="5348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3682631" y="1178557"/>
              <a:ext cx="42555" cy="3398915"/>
            </a:xfrm>
            <a:custGeom>
              <a:avLst/>
              <a:gdLst/>
              <a:ahLst/>
              <a:cxnLst/>
              <a:rect l="l" t="t" r="r" b="b"/>
              <a:pathLst>
                <a:path w="2504" h="199995" extrusionOk="0">
                  <a:moveTo>
                    <a:pt x="2504" y="199995"/>
                  </a:moveTo>
                  <a:lnTo>
                    <a:pt x="1" y="199995"/>
                  </a:lnTo>
                  <a:lnTo>
                    <a:pt x="1" y="1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4053860" y="1874601"/>
              <a:ext cx="1231577" cy="357694"/>
            </a:xfrm>
            <a:custGeom>
              <a:avLst/>
              <a:gdLst/>
              <a:ahLst/>
              <a:cxnLst/>
              <a:rect l="l" t="t" r="r" b="b"/>
              <a:pathLst>
                <a:path w="72467" h="21047" extrusionOk="0">
                  <a:moveTo>
                    <a:pt x="68485" y="21046"/>
                  </a:moveTo>
                  <a:lnTo>
                    <a:pt x="3868" y="21046"/>
                  </a:lnTo>
                  <a:cubicBezTo>
                    <a:pt x="3868" y="18885"/>
                    <a:pt x="2162" y="17178"/>
                    <a:pt x="0" y="17178"/>
                  </a:cubicBezTo>
                  <a:lnTo>
                    <a:pt x="0" y="3868"/>
                  </a:lnTo>
                  <a:cubicBezTo>
                    <a:pt x="2162" y="3868"/>
                    <a:pt x="3868" y="2162"/>
                    <a:pt x="3868" y="0"/>
                  </a:cubicBezTo>
                  <a:lnTo>
                    <a:pt x="68485" y="0"/>
                  </a:lnTo>
                  <a:cubicBezTo>
                    <a:pt x="68485" y="2162"/>
                    <a:pt x="70305" y="3868"/>
                    <a:pt x="72467" y="3868"/>
                  </a:cubicBezTo>
                  <a:lnTo>
                    <a:pt x="72467" y="17178"/>
                  </a:lnTo>
                  <a:cubicBezTo>
                    <a:pt x="70305" y="17178"/>
                    <a:pt x="68485" y="18885"/>
                    <a:pt x="68485" y="210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4106053" y="1915203"/>
              <a:ext cx="1127193" cy="276492"/>
            </a:xfrm>
            <a:custGeom>
              <a:avLst/>
              <a:gdLst/>
              <a:ahLst/>
              <a:cxnLst/>
              <a:rect l="l" t="t" r="r" b="b"/>
              <a:pathLst>
                <a:path w="66325" h="16269" extrusionOk="0">
                  <a:moveTo>
                    <a:pt x="63025" y="16268"/>
                  </a:moveTo>
                  <a:lnTo>
                    <a:pt x="3300" y="16268"/>
                  </a:lnTo>
                  <a:cubicBezTo>
                    <a:pt x="3300" y="14562"/>
                    <a:pt x="1821" y="13083"/>
                    <a:pt x="1" y="13083"/>
                  </a:cubicBezTo>
                  <a:lnTo>
                    <a:pt x="1" y="3186"/>
                  </a:lnTo>
                  <a:cubicBezTo>
                    <a:pt x="1821" y="3186"/>
                    <a:pt x="3300" y="1821"/>
                    <a:pt x="3300" y="0"/>
                  </a:cubicBezTo>
                  <a:lnTo>
                    <a:pt x="63025" y="0"/>
                  </a:lnTo>
                  <a:cubicBezTo>
                    <a:pt x="63025" y="1821"/>
                    <a:pt x="64504" y="3299"/>
                    <a:pt x="66324" y="3186"/>
                  </a:cubicBezTo>
                  <a:lnTo>
                    <a:pt x="66324" y="13083"/>
                  </a:lnTo>
                  <a:cubicBezTo>
                    <a:pt x="64504" y="13083"/>
                    <a:pt x="63025" y="14562"/>
                    <a:pt x="63025" y="1626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4177603" y="2350216"/>
              <a:ext cx="984095" cy="38698"/>
            </a:xfrm>
            <a:custGeom>
              <a:avLst/>
              <a:gdLst/>
              <a:ahLst/>
              <a:cxnLst/>
              <a:rect l="l" t="t" r="r" b="b"/>
              <a:pathLst>
                <a:path w="57905" h="2277" extrusionOk="0">
                  <a:moveTo>
                    <a:pt x="56767" y="2276"/>
                  </a:moveTo>
                  <a:lnTo>
                    <a:pt x="1138" y="2276"/>
                  </a:lnTo>
                  <a:cubicBezTo>
                    <a:pt x="455" y="2276"/>
                    <a:pt x="0" y="1707"/>
                    <a:pt x="0" y="1138"/>
                  </a:cubicBezTo>
                  <a:lnTo>
                    <a:pt x="0" y="1138"/>
                  </a:lnTo>
                  <a:cubicBezTo>
                    <a:pt x="0" y="570"/>
                    <a:pt x="455" y="1"/>
                    <a:pt x="1138" y="1"/>
                  </a:cubicBezTo>
                  <a:lnTo>
                    <a:pt x="56767" y="1"/>
                  </a:lnTo>
                  <a:cubicBezTo>
                    <a:pt x="57336" y="1"/>
                    <a:pt x="57905" y="570"/>
                    <a:pt x="57905" y="1138"/>
                  </a:cubicBezTo>
                  <a:lnTo>
                    <a:pt x="57905" y="1138"/>
                  </a:lnTo>
                  <a:cubicBezTo>
                    <a:pt x="57905" y="1707"/>
                    <a:pt x="57336" y="2276"/>
                    <a:pt x="56767" y="227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4309062" y="2497158"/>
              <a:ext cx="721183" cy="36760"/>
            </a:xfrm>
            <a:custGeom>
              <a:avLst/>
              <a:gdLst/>
              <a:ahLst/>
              <a:cxnLst/>
              <a:rect l="l" t="t" r="r" b="b"/>
              <a:pathLst>
                <a:path w="42435" h="2163" extrusionOk="0">
                  <a:moveTo>
                    <a:pt x="911" y="1"/>
                  </a:moveTo>
                  <a:cubicBezTo>
                    <a:pt x="342" y="1"/>
                    <a:pt x="1" y="456"/>
                    <a:pt x="1" y="911"/>
                  </a:cubicBezTo>
                  <a:lnTo>
                    <a:pt x="1" y="1252"/>
                  </a:lnTo>
                  <a:cubicBezTo>
                    <a:pt x="1" y="1821"/>
                    <a:pt x="342" y="2162"/>
                    <a:pt x="911" y="2162"/>
                  </a:cubicBezTo>
                  <a:lnTo>
                    <a:pt x="41524" y="2162"/>
                  </a:lnTo>
                  <a:cubicBezTo>
                    <a:pt x="41979" y="2162"/>
                    <a:pt x="42434" y="1821"/>
                    <a:pt x="42434" y="1252"/>
                  </a:cubicBezTo>
                  <a:lnTo>
                    <a:pt x="42434" y="911"/>
                  </a:lnTo>
                  <a:cubicBezTo>
                    <a:pt x="42434" y="456"/>
                    <a:pt x="41979" y="1"/>
                    <a:pt x="4152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B70C0170-8683-4E7F-B675-4C20E47D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27" y="463392"/>
            <a:ext cx="2885097" cy="154326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65E1D56-EF6B-42AF-BEFB-D55CA8A5F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51" y="506260"/>
            <a:ext cx="2666190" cy="145752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F00495A-9125-4021-94A6-713248E52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295" y="3049398"/>
            <a:ext cx="3010320" cy="152421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95C1F38-FD15-448C-8641-2D92D0DA0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811" y="3179713"/>
            <a:ext cx="2638793" cy="1114581"/>
          </a:xfrm>
          <a:prstGeom prst="rect">
            <a:avLst/>
          </a:prstGeom>
        </p:spPr>
      </p:pic>
      <p:sp>
        <p:nvSpPr>
          <p:cNvPr id="58" name="Google Shape;1692;p41">
            <a:extLst>
              <a:ext uri="{FF2B5EF4-FFF2-40B4-BE49-F238E27FC236}">
                <a16:creationId xmlns:a16="http://schemas.microsoft.com/office/drawing/2014/main" id="{0BD4A576-C593-4811-9868-E56CF7C43D75}"/>
              </a:ext>
            </a:extLst>
          </p:cNvPr>
          <p:cNvSpPr/>
          <p:nvPr/>
        </p:nvSpPr>
        <p:spPr>
          <a:xfrm>
            <a:off x="8463009" y="1336243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692;p41">
            <a:extLst>
              <a:ext uri="{FF2B5EF4-FFF2-40B4-BE49-F238E27FC236}">
                <a16:creationId xmlns:a16="http://schemas.microsoft.com/office/drawing/2014/main" id="{084C79F0-DCC6-4B8A-BA2A-C9A171EFF088}"/>
              </a:ext>
            </a:extLst>
          </p:cNvPr>
          <p:cNvSpPr/>
          <p:nvPr/>
        </p:nvSpPr>
        <p:spPr>
          <a:xfrm>
            <a:off x="3026784" y="998557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692;p41">
            <a:extLst>
              <a:ext uri="{FF2B5EF4-FFF2-40B4-BE49-F238E27FC236}">
                <a16:creationId xmlns:a16="http://schemas.microsoft.com/office/drawing/2014/main" id="{025666F4-A319-4EE9-A90E-8E1E4E9B663D}"/>
              </a:ext>
            </a:extLst>
          </p:cNvPr>
          <p:cNvSpPr/>
          <p:nvPr/>
        </p:nvSpPr>
        <p:spPr>
          <a:xfrm>
            <a:off x="2813157" y="3699470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692;p41">
            <a:extLst>
              <a:ext uri="{FF2B5EF4-FFF2-40B4-BE49-F238E27FC236}">
                <a16:creationId xmlns:a16="http://schemas.microsoft.com/office/drawing/2014/main" id="{3748D9C4-61BD-4783-885C-8BFD8359E72E}"/>
              </a:ext>
            </a:extLst>
          </p:cNvPr>
          <p:cNvSpPr/>
          <p:nvPr/>
        </p:nvSpPr>
        <p:spPr>
          <a:xfrm>
            <a:off x="8535009" y="355547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Google Shape;1692;p41">
            <a:extLst>
              <a:ext uri="{FF2B5EF4-FFF2-40B4-BE49-F238E27FC236}">
                <a16:creationId xmlns:a16="http://schemas.microsoft.com/office/drawing/2014/main" id="{22915A15-8797-4798-B07F-69C5DFF7A218}"/>
              </a:ext>
            </a:extLst>
          </p:cNvPr>
          <p:cNvSpPr/>
          <p:nvPr/>
        </p:nvSpPr>
        <p:spPr>
          <a:xfrm>
            <a:off x="8535009" y="3968375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Google Shape;1692;p41">
            <a:extLst>
              <a:ext uri="{FF2B5EF4-FFF2-40B4-BE49-F238E27FC236}">
                <a16:creationId xmlns:a16="http://schemas.microsoft.com/office/drawing/2014/main" id="{B0FDDFF1-E047-459E-9330-7A5090B95574}"/>
              </a:ext>
            </a:extLst>
          </p:cNvPr>
          <p:cNvSpPr/>
          <p:nvPr/>
        </p:nvSpPr>
        <p:spPr>
          <a:xfrm>
            <a:off x="8535009" y="416528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3"/>
          <p:cNvSpPr txBox="1">
            <a:spLocks noGrp="1"/>
          </p:cNvSpPr>
          <p:nvPr>
            <p:ph type="title"/>
          </p:nvPr>
        </p:nvSpPr>
        <p:spPr>
          <a:xfrm>
            <a:off x="2349380" y="223815"/>
            <a:ext cx="482979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اختاري الإجابة الصحيحة</a:t>
            </a:r>
            <a:endParaRPr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2" name="Google Shape;492;p23"/>
          <p:cNvGrpSpPr/>
          <p:nvPr/>
        </p:nvGrpSpPr>
        <p:grpSpPr>
          <a:xfrm>
            <a:off x="457200" y="1359575"/>
            <a:ext cx="2476875" cy="802800"/>
            <a:chOff x="457200" y="1359575"/>
            <a:chExt cx="2476875" cy="802800"/>
          </a:xfrm>
        </p:grpSpPr>
        <p:sp>
          <p:nvSpPr>
            <p:cNvPr id="493" name="Google Shape;493;p23"/>
            <p:cNvSpPr/>
            <p:nvPr/>
          </p:nvSpPr>
          <p:spPr>
            <a:xfrm>
              <a:off x="457200" y="1359575"/>
              <a:ext cx="1982400" cy="802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2277975" y="1433025"/>
              <a:ext cx="656100" cy="65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47625" dir="77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4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495" name="Google Shape;495;p23"/>
          <p:cNvGrpSpPr/>
          <p:nvPr/>
        </p:nvGrpSpPr>
        <p:grpSpPr>
          <a:xfrm>
            <a:off x="457200" y="2462525"/>
            <a:ext cx="2476875" cy="802800"/>
            <a:chOff x="457200" y="2462525"/>
            <a:chExt cx="2476875" cy="802800"/>
          </a:xfrm>
        </p:grpSpPr>
        <p:sp>
          <p:nvSpPr>
            <p:cNvPr id="496" name="Google Shape;496;p23"/>
            <p:cNvSpPr/>
            <p:nvPr/>
          </p:nvSpPr>
          <p:spPr>
            <a:xfrm>
              <a:off x="457200" y="2462525"/>
              <a:ext cx="1982400" cy="8028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2277975" y="2535925"/>
              <a:ext cx="656100" cy="65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47625" dir="77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5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498" name="Google Shape;498;p23"/>
          <p:cNvGrpSpPr/>
          <p:nvPr/>
        </p:nvGrpSpPr>
        <p:grpSpPr>
          <a:xfrm>
            <a:off x="554666" y="3728543"/>
            <a:ext cx="2476875" cy="802800"/>
            <a:chOff x="457200" y="3565425"/>
            <a:chExt cx="2476875" cy="802800"/>
          </a:xfrm>
        </p:grpSpPr>
        <p:sp>
          <p:nvSpPr>
            <p:cNvPr id="499" name="Google Shape;499;p23"/>
            <p:cNvSpPr/>
            <p:nvPr/>
          </p:nvSpPr>
          <p:spPr>
            <a:xfrm>
              <a:off x="457200" y="3565425"/>
              <a:ext cx="1982400" cy="8028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endParaRPr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2277975" y="3638825"/>
              <a:ext cx="656100" cy="65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47625" dir="77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6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501" name="Google Shape;501;p23"/>
          <p:cNvGrpSpPr/>
          <p:nvPr/>
        </p:nvGrpSpPr>
        <p:grpSpPr>
          <a:xfrm>
            <a:off x="6209900" y="1359625"/>
            <a:ext cx="2476875" cy="802800"/>
            <a:chOff x="6209900" y="1359625"/>
            <a:chExt cx="2476875" cy="802800"/>
          </a:xfrm>
        </p:grpSpPr>
        <p:sp>
          <p:nvSpPr>
            <p:cNvPr id="502" name="Google Shape;502;p23"/>
            <p:cNvSpPr/>
            <p:nvPr/>
          </p:nvSpPr>
          <p:spPr>
            <a:xfrm flipH="1">
              <a:off x="6704375" y="1359625"/>
              <a:ext cx="1982400" cy="802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endParaRPr>
            </a:p>
          </p:txBody>
        </p:sp>
        <p:sp>
          <p:nvSpPr>
            <p:cNvPr id="503" name="Google Shape;503;p23"/>
            <p:cNvSpPr/>
            <p:nvPr/>
          </p:nvSpPr>
          <p:spPr>
            <a:xfrm flipH="1">
              <a:off x="6209900" y="1433025"/>
              <a:ext cx="656100" cy="65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47625" dir="215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1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504" name="Google Shape;504;p23"/>
          <p:cNvGrpSpPr/>
          <p:nvPr/>
        </p:nvGrpSpPr>
        <p:grpSpPr>
          <a:xfrm>
            <a:off x="6209900" y="2462525"/>
            <a:ext cx="2476875" cy="802800"/>
            <a:chOff x="6209900" y="2462525"/>
            <a:chExt cx="2476875" cy="802800"/>
          </a:xfrm>
        </p:grpSpPr>
        <p:sp>
          <p:nvSpPr>
            <p:cNvPr id="505" name="Google Shape;505;p23"/>
            <p:cNvSpPr/>
            <p:nvPr/>
          </p:nvSpPr>
          <p:spPr>
            <a:xfrm flipH="1">
              <a:off x="6704375" y="2462525"/>
              <a:ext cx="1982400" cy="8028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endParaRPr>
            </a:p>
          </p:txBody>
        </p:sp>
        <p:sp>
          <p:nvSpPr>
            <p:cNvPr id="506" name="Google Shape;506;p23"/>
            <p:cNvSpPr/>
            <p:nvPr/>
          </p:nvSpPr>
          <p:spPr>
            <a:xfrm flipH="1">
              <a:off x="6209900" y="2535925"/>
              <a:ext cx="656100" cy="656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47625" dir="215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2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507" name="Google Shape;507;p23"/>
          <p:cNvGrpSpPr/>
          <p:nvPr/>
        </p:nvGrpSpPr>
        <p:grpSpPr>
          <a:xfrm>
            <a:off x="6209900" y="3565425"/>
            <a:ext cx="2476875" cy="802800"/>
            <a:chOff x="6209900" y="3565425"/>
            <a:chExt cx="2476875" cy="802800"/>
          </a:xfrm>
        </p:grpSpPr>
        <p:sp>
          <p:nvSpPr>
            <p:cNvPr id="508" name="Google Shape;508;p23"/>
            <p:cNvSpPr/>
            <p:nvPr/>
          </p:nvSpPr>
          <p:spPr>
            <a:xfrm flipH="1">
              <a:off x="6704375" y="3565425"/>
              <a:ext cx="1982400" cy="8028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endParaRPr>
            </a:p>
          </p:txBody>
        </p:sp>
        <p:sp>
          <p:nvSpPr>
            <p:cNvPr id="509" name="Google Shape;509;p23"/>
            <p:cNvSpPr/>
            <p:nvPr/>
          </p:nvSpPr>
          <p:spPr>
            <a:xfrm flipH="1">
              <a:off x="6209900" y="3638825"/>
              <a:ext cx="656100" cy="656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47625" dir="215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3000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Fira Sans Extra Condensed Medium"/>
                </a:rPr>
                <a:t>3</a:t>
              </a:r>
              <a:endParaRPr sz="3000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 Extra Condensed Medium"/>
              </a:endParaRPr>
            </a:p>
          </p:txBody>
        </p:sp>
      </p:grpSp>
      <p:grpSp>
        <p:nvGrpSpPr>
          <p:cNvPr id="510" name="Google Shape;510;p23"/>
          <p:cNvGrpSpPr/>
          <p:nvPr/>
        </p:nvGrpSpPr>
        <p:grpSpPr>
          <a:xfrm>
            <a:off x="3112725" y="1300532"/>
            <a:ext cx="2918516" cy="2903585"/>
            <a:chOff x="3112725" y="1300532"/>
            <a:chExt cx="2918516" cy="2903585"/>
          </a:xfrm>
        </p:grpSpPr>
        <p:sp>
          <p:nvSpPr>
            <p:cNvPr id="511" name="Google Shape;511;p23"/>
            <p:cNvSpPr/>
            <p:nvPr/>
          </p:nvSpPr>
          <p:spPr>
            <a:xfrm>
              <a:off x="4798326" y="1391932"/>
              <a:ext cx="1232914" cy="2744083"/>
            </a:xfrm>
            <a:custGeom>
              <a:avLst/>
              <a:gdLst/>
              <a:ahLst/>
              <a:cxnLst/>
              <a:rect l="l" t="t" r="r" b="b"/>
              <a:pathLst>
                <a:path w="33183" h="73855" extrusionOk="0">
                  <a:moveTo>
                    <a:pt x="3692" y="1"/>
                  </a:moveTo>
                  <a:cubicBezTo>
                    <a:pt x="3393" y="1"/>
                    <a:pt x="3098" y="99"/>
                    <a:pt x="2850" y="302"/>
                  </a:cubicBezTo>
                  <a:lnTo>
                    <a:pt x="1009" y="1354"/>
                  </a:lnTo>
                  <a:cubicBezTo>
                    <a:pt x="395" y="1529"/>
                    <a:pt x="1" y="2231"/>
                    <a:pt x="1" y="3283"/>
                  </a:cubicBezTo>
                  <a:lnTo>
                    <a:pt x="1" y="54041"/>
                  </a:lnTo>
                  <a:cubicBezTo>
                    <a:pt x="1" y="55663"/>
                    <a:pt x="1053" y="57636"/>
                    <a:pt x="2280" y="58337"/>
                  </a:cubicBezTo>
                  <a:lnTo>
                    <a:pt x="28668" y="73591"/>
                  </a:lnTo>
                  <a:cubicBezTo>
                    <a:pt x="28909" y="73766"/>
                    <a:pt x="29205" y="73854"/>
                    <a:pt x="29501" y="73854"/>
                  </a:cubicBezTo>
                  <a:cubicBezTo>
                    <a:pt x="29797" y="73854"/>
                    <a:pt x="30093" y="73766"/>
                    <a:pt x="30334" y="73591"/>
                  </a:cubicBezTo>
                  <a:lnTo>
                    <a:pt x="32350" y="72408"/>
                  </a:lnTo>
                  <a:cubicBezTo>
                    <a:pt x="32876" y="72145"/>
                    <a:pt x="33183" y="71487"/>
                    <a:pt x="33183" y="70567"/>
                  </a:cubicBezTo>
                  <a:lnTo>
                    <a:pt x="33183" y="19808"/>
                  </a:lnTo>
                  <a:cubicBezTo>
                    <a:pt x="33139" y="18186"/>
                    <a:pt x="32175" y="16214"/>
                    <a:pt x="30904" y="15512"/>
                  </a:cubicBezTo>
                  <a:lnTo>
                    <a:pt x="4516" y="258"/>
                  </a:lnTo>
                  <a:cubicBezTo>
                    <a:pt x="4261" y="88"/>
                    <a:pt x="3974" y="1"/>
                    <a:pt x="36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799961" y="1440605"/>
              <a:ext cx="1148238" cy="2695409"/>
            </a:xfrm>
            <a:custGeom>
              <a:avLst/>
              <a:gdLst/>
              <a:ahLst/>
              <a:cxnLst/>
              <a:rect l="l" t="t" r="r" b="b"/>
              <a:pathLst>
                <a:path w="30904" h="72545" extrusionOk="0">
                  <a:moveTo>
                    <a:pt x="1356" y="0"/>
                  </a:moveTo>
                  <a:cubicBezTo>
                    <a:pt x="562" y="0"/>
                    <a:pt x="1" y="730"/>
                    <a:pt x="1" y="1973"/>
                  </a:cubicBezTo>
                  <a:lnTo>
                    <a:pt x="1" y="52731"/>
                  </a:lnTo>
                  <a:cubicBezTo>
                    <a:pt x="1" y="54353"/>
                    <a:pt x="1009" y="56326"/>
                    <a:pt x="2236" y="57027"/>
                  </a:cubicBezTo>
                  <a:lnTo>
                    <a:pt x="28668" y="72281"/>
                  </a:lnTo>
                  <a:cubicBezTo>
                    <a:pt x="28980" y="72459"/>
                    <a:pt x="29278" y="72544"/>
                    <a:pt x="29548" y="72544"/>
                  </a:cubicBezTo>
                  <a:cubicBezTo>
                    <a:pt x="30343" y="72544"/>
                    <a:pt x="30903" y="71814"/>
                    <a:pt x="30903" y="70572"/>
                  </a:cubicBezTo>
                  <a:lnTo>
                    <a:pt x="30903" y="19813"/>
                  </a:lnTo>
                  <a:cubicBezTo>
                    <a:pt x="30903" y="18147"/>
                    <a:pt x="29895" y="16219"/>
                    <a:pt x="28668" y="15517"/>
                  </a:cubicBezTo>
                  <a:lnTo>
                    <a:pt x="2236" y="263"/>
                  </a:lnTo>
                  <a:cubicBezTo>
                    <a:pt x="1924" y="85"/>
                    <a:pt x="1627" y="0"/>
                    <a:pt x="135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4861861" y="1544676"/>
              <a:ext cx="1022803" cy="2208753"/>
            </a:xfrm>
            <a:custGeom>
              <a:avLst/>
              <a:gdLst/>
              <a:ahLst/>
              <a:cxnLst/>
              <a:rect l="l" t="t" r="r" b="b"/>
              <a:pathLst>
                <a:path w="27528" h="59447" extrusionOk="0">
                  <a:moveTo>
                    <a:pt x="628" y="0"/>
                  </a:moveTo>
                  <a:cubicBezTo>
                    <a:pt x="262" y="0"/>
                    <a:pt x="0" y="344"/>
                    <a:pt x="0" y="925"/>
                  </a:cubicBezTo>
                  <a:lnTo>
                    <a:pt x="0" y="42654"/>
                  </a:lnTo>
                  <a:cubicBezTo>
                    <a:pt x="44" y="43443"/>
                    <a:pt x="439" y="44188"/>
                    <a:pt x="1052" y="44627"/>
                  </a:cubicBezTo>
                  <a:lnTo>
                    <a:pt x="26476" y="59311"/>
                  </a:lnTo>
                  <a:cubicBezTo>
                    <a:pt x="26626" y="59403"/>
                    <a:pt x="26769" y="59447"/>
                    <a:pt x="26900" y="59447"/>
                  </a:cubicBezTo>
                  <a:cubicBezTo>
                    <a:pt x="27266" y="59447"/>
                    <a:pt x="27528" y="59103"/>
                    <a:pt x="27528" y="58522"/>
                  </a:cubicBezTo>
                  <a:lnTo>
                    <a:pt x="27528" y="16793"/>
                  </a:lnTo>
                  <a:cubicBezTo>
                    <a:pt x="27528" y="16004"/>
                    <a:pt x="27133" y="15259"/>
                    <a:pt x="26476" y="14820"/>
                  </a:cubicBezTo>
                  <a:lnTo>
                    <a:pt x="1052" y="136"/>
                  </a:lnTo>
                  <a:cubicBezTo>
                    <a:pt x="903" y="44"/>
                    <a:pt x="759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5265771" y="3518709"/>
              <a:ext cx="215016" cy="278514"/>
            </a:xfrm>
            <a:custGeom>
              <a:avLst/>
              <a:gdLst/>
              <a:ahLst/>
              <a:cxnLst/>
              <a:rect l="l" t="t" r="r" b="b"/>
              <a:pathLst>
                <a:path w="5787" h="7496" extrusionOk="0">
                  <a:moveTo>
                    <a:pt x="1609" y="0"/>
                  </a:moveTo>
                  <a:cubicBezTo>
                    <a:pt x="662" y="0"/>
                    <a:pt x="0" y="755"/>
                    <a:pt x="0" y="2060"/>
                  </a:cubicBezTo>
                  <a:cubicBezTo>
                    <a:pt x="132" y="4121"/>
                    <a:pt x="1184" y="5962"/>
                    <a:pt x="2893" y="7101"/>
                  </a:cubicBezTo>
                  <a:cubicBezTo>
                    <a:pt x="3365" y="7369"/>
                    <a:pt x="3807" y="7496"/>
                    <a:pt x="4196" y="7496"/>
                  </a:cubicBezTo>
                  <a:cubicBezTo>
                    <a:pt x="5147" y="7496"/>
                    <a:pt x="5786" y="6741"/>
                    <a:pt x="5786" y="5436"/>
                  </a:cubicBezTo>
                  <a:cubicBezTo>
                    <a:pt x="5698" y="3375"/>
                    <a:pt x="4603" y="1534"/>
                    <a:pt x="2893" y="395"/>
                  </a:cubicBezTo>
                  <a:cubicBezTo>
                    <a:pt x="2434" y="127"/>
                    <a:pt x="1998" y="0"/>
                    <a:pt x="16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5291816" y="3525211"/>
              <a:ext cx="164522" cy="270377"/>
            </a:xfrm>
            <a:custGeom>
              <a:avLst/>
              <a:gdLst/>
              <a:ahLst/>
              <a:cxnLst/>
              <a:rect l="l" t="t" r="r" b="b"/>
              <a:pathLst>
                <a:path w="4428" h="7277" extrusionOk="0">
                  <a:moveTo>
                    <a:pt x="351" y="1"/>
                  </a:moveTo>
                  <a:cubicBezTo>
                    <a:pt x="220" y="44"/>
                    <a:pt x="88" y="132"/>
                    <a:pt x="0" y="220"/>
                  </a:cubicBezTo>
                  <a:lnTo>
                    <a:pt x="1841" y="3420"/>
                  </a:lnTo>
                  <a:lnTo>
                    <a:pt x="0" y="4515"/>
                  </a:lnTo>
                  <a:cubicBezTo>
                    <a:pt x="88" y="4735"/>
                    <a:pt x="220" y="4954"/>
                    <a:pt x="351" y="5173"/>
                  </a:cubicBezTo>
                  <a:lnTo>
                    <a:pt x="2192" y="4077"/>
                  </a:lnTo>
                  <a:lnTo>
                    <a:pt x="4033" y="7277"/>
                  </a:lnTo>
                  <a:cubicBezTo>
                    <a:pt x="4165" y="7233"/>
                    <a:pt x="4296" y="7145"/>
                    <a:pt x="4428" y="7058"/>
                  </a:cubicBezTo>
                  <a:lnTo>
                    <a:pt x="2587" y="3858"/>
                  </a:lnTo>
                  <a:lnTo>
                    <a:pt x="4428" y="2762"/>
                  </a:lnTo>
                  <a:cubicBezTo>
                    <a:pt x="4296" y="2543"/>
                    <a:pt x="4165" y="2324"/>
                    <a:pt x="4033" y="2105"/>
                  </a:cubicBezTo>
                  <a:lnTo>
                    <a:pt x="2192" y="3200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5308090" y="3573995"/>
              <a:ext cx="131975" cy="170319"/>
            </a:xfrm>
            <a:custGeom>
              <a:avLst/>
              <a:gdLst/>
              <a:ahLst/>
              <a:cxnLst/>
              <a:rect l="l" t="t" r="r" b="b"/>
              <a:pathLst>
                <a:path w="3552" h="4584" extrusionOk="0">
                  <a:moveTo>
                    <a:pt x="990" y="1"/>
                  </a:moveTo>
                  <a:cubicBezTo>
                    <a:pt x="406" y="1"/>
                    <a:pt x="1" y="457"/>
                    <a:pt x="1" y="1274"/>
                  </a:cubicBezTo>
                  <a:cubicBezTo>
                    <a:pt x="45" y="2501"/>
                    <a:pt x="702" y="3641"/>
                    <a:pt x="1754" y="4342"/>
                  </a:cubicBezTo>
                  <a:cubicBezTo>
                    <a:pt x="2045" y="4506"/>
                    <a:pt x="2317" y="4583"/>
                    <a:pt x="2557" y="4583"/>
                  </a:cubicBezTo>
                  <a:cubicBezTo>
                    <a:pt x="3151" y="4583"/>
                    <a:pt x="3551" y="4114"/>
                    <a:pt x="3551" y="3334"/>
                  </a:cubicBezTo>
                  <a:cubicBezTo>
                    <a:pt x="3464" y="2063"/>
                    <a:pt x="2806" y="923"/>
                    <a:pt x="1754" y="222"/>
                  </a:cubicBezTo>
                  <a:cubicBezTo>
                    <a:pt x="1481" y="73"/>
                    <a:pt x="1221" y="1"/>
                    <a:pt x="990" y="1"/>
                  </a:cubicBezTo>
                  <a:close/>
                </a:path>
              </a:pathLst>
            </a:custGeom>
            <a:solidFill>
              <a:srgbClr val="162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5314629" y="3590380"/>
              <a:ext cx="117298" cy="136953"/>
            </a:xfrm>
            <a:custGeom>
              <a:avLst/>
              <a:gdLst/>
              <a:ahLst/>
              <a:cxnLst/>
              <a:rect l="l" t="t" r="r" b="b"/>
              <a:pathLst>
                <a:path w="3157" h="3686" extrusionOk="0">
                  <a:moveTo>
                    <a:pt x="934" y="0"/>
                  </a:moveTo>
                  <a:cubicBezTo>
                    <a:pt x="803" y="0"/>
                    <a:pt x="680" y="28"/>
                    <a:pt x="570" y="88"/>
                  </a:cubicBezTo>
                  <a:cubicBezTo>
                    <a:pt x="0" y="438"/>
                    <a:pt x="0" y="1446"/>
                    <a:pt x="570" y="2411"/>
                  </a:cubicBezTo>
                  <a:cubicBezTo>
                    <a:pt x="1025" y="3216"/>
                    <a:pt x="1704" y="3686"/>
                    <a:pt x="2227" y="3686"/>
                  </a:cubicBezTo>
                  <a:cubicBezTo>
                    <a:pt x="2359" y="3686"/>
                    <a:pt x="2480" y="3656"/>
                    <a:pt x="2586" y="3594"/>
                  </a:cubicBezTo>
                  <a:cubicBezTo>
                    <a:pt x="3156" y="3287"/>
                    <a:pt x="3156" y="2235"/>
                    <a:pt x="2586" y="1271"/>
                  </a:cubicBezTo>
                  <a:cubicBezTo>
                    <a:pt x="2162" y="493"/>
                    <a:pt x="1480" y="0"/>
                    <a:pt x="93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861861" y="3336056"/>
              <a:ext cx="316003" cy="238312"/>
            </a:xfrm>
            <a:custGeom>
              <a:avLst/>
              <a:gdLst/>
              <a:ahLst/>
              <a:cxnLst/>
              <a:rect l="l" t="t" r="r" b="b"/>
              <a:pathLst>
                <a:path w="8505" h="6414" extrusionOk="0">
                  <a:moveTo>
                    <a:pt x="547" y="1"/>
                  </a:moveTo>
                  <a:cubicBezTo>
                    <a:pt x="227" y="1"/>
                    <a:pt x="0" y="298"/>
                    <a:pt x="0" y="796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319"/>
                  </a:lnTo>
                  <a:cubicBezTo>
                    <a:pt x="7745" y="6383"/>
                    <a:pt x="7858" y="6414"/>
                    <a:pt x="7961" y="6414"/>
                  </a:cubicBezTo>
                  <a:cubicBezTo>
                    <a:pt x="8279" y="6414"/>
                    <a:pt x="8504" y="6125"/>
                    <a:pt x="8504" y="5661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60" y="31"/>
                    <a:pt x="649" y="1"/>
                    <a:pt x="5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993761" y="3435631"/>
              <a:ext cx="39124" cy="48339"/>
            </a:xfrm>
            <a:custGeom>
              <a:avLst/>
              <a:gdLst/>
              <a:ahLst/>
              <a:cxnLst/>
              <a:rect l="l" t="t" r="r" b="b"/>
              <a:pathLst>
                <a:path w="1053" h="1301" extrusionOk="0">
                  <a:moveTo>
                    <a:pt x="965" y="1"/>
                  </a:moveTo>
                  <a:lnTo>
                    <a:pt x="89" y="88"/>
                  </a:lnTo>
                  <a:cubicBezTo>
                    <a:pt x="45" y="88"/>
                    <a:pt x="1" y="132"/>
                    <a:pt x="45" y="176"/>
                  </a:cubicBezTo>
                  <a:lnTo>
                    <a:pt x="921" y="1272"/>
                  </a:lnTo>
                  <a:cubicBezTo>
                    <a:pt x="940" y="1290"/>
                    <a:pt x="965" y="1301"/>
                    <a:pt x="989" y="1301"/>
                  </a:cubicBezTo>
                  <a:cubicBezTo>
                    <a:pt x="1023" y="1301"/>
                    <a:pt x="1053" y="1279"/>
                    <a:pt x="1053" y="1228"/>
                  </a:cubicBezTo>
                  <a:lnTo>
                    <a:pt x="1053" y="88"/>
                  </a:lnTo>
                  <a:cubicBezTo>
                    <a:pt x="1053" y="45"/>
                    <a:pt x="1009" y="1"/>
                    <a:pt x="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5568694" y="3744833"/>
              <a:ext cx="315966" cy="237643"/>
            </a:xfrm>
            <a:custGeom>
              <a:avLst/>
              <a:gdLst/>
              <a:ahLst/>
              <a:cxnLst/>
              <a:rect l="l" t="t" r="r" b="b"/>
              <a:pathLst>
                <a:path w="8504" h="6396" extrusionOk="0">
                  <a:moveTo>
                    <a:pt x="543" y="0"/>
                  </a:moveTo>
                  <a:cubicBezTo>
                    <a:pt x="225" y="0"/>
                    <a:pt x="0" y="289"/>
                    <a:pt x="0" y="752"/>
                  </a:cubicBezTo>
                  <a:cubicBezTo>
                    <a:pt x="44" y="1410"/>
                    <a:pt x="351" y="2023"/>
                    <a:pt x="877" y="2418"/>
                  </a:cubicBezTo>
                  <a:lnTo>
                    <a:pt x="7627" y="6275"/>
                  </a:lnTo>
                  <a:cubicBezTo>
                    <a:pt x="7756" y="6357"/>
                    <a:pt x="7879" y="6396"/>
                    <a:pt x="7990" y="6396"/>
                  </a:cubicBezTo>
                  <a:cubicBezTo>
                    <a:pt x="8292" y="6396"/>
                    <a:pt x="8504" y="6111"/>
                    <a:pt x="8504" y="5662"/>
                  </a:cubicBezTo>
                  <a:cubicBezTo>
                    <a:pt x="8504" y="5004"/>
                    <a:pt x="8153" y="4390"/>
                    <a:pt x="7627" y="3996"/>
                  </a:cubicBezTo>
                  <a:lnTo>
                    <a:pt x="877" y="95"/>
                  </a:lnTo>
                  <a:cubicBezTo>
                    <a:pt x="759" y="30"/>
                    <a:pt x="646" y="0"/>
                    <a:pt x="5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5715270" y="3833967"/>
              <a:ext cx="37489" cy="47967"/>
            </a:xfrm>
            <a:custGeom>
              <a:avLst/>
              <a:gdLst/>
              <a:ahLst/>
              <a:cxnLst/>
              <a:rect l="l" t="t" r="r" b="b"/>
              <a:pathLst>
                <a:path w="1009" h="1291" extrusionOk="0">
                  <a:moveTo>
                    <a:pt x="85" y="1"/>
                  </a:moveTo>
                  <a:cubicBezTo>
                    <a:pt x="44" y="1"/>
                    <a:pt x="0" y="32"/>
                    <a:pt x="0" y="63"/>
                  </a:cubicBezTo>
                  <a:lnTo>
                    <a:pt x="0" y="1246"/>
                  </a:lnTo>
                  <a:cubicBezTo>
                    <a:pt x="0" y="1290"/>
                    <a:pt x="0" y="1290"/>
                    <a:pt x="44" y="1290"/>
                  </a:cubicBezTo>
                  <a:lnTo>
                    <a:pt x="921" y="1246"/>
                  </a:lnTo>
                  <a:cubicBezTo>
                    <a:pt x="1008" y="1202"/>
                    <a:pt x="1008" y="1159"/>
                    <a:pt x="1008" y="1115"/>
                  </a:cubicBezTo>
                  <a:lnTo>
                    <a:pt x="132" y="19"/>
                  </a:lnTo>
                  <a:cubicBezTo>
                    <a:pt x="119" y="6"/>
                    <a:pt x="10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4951441" y="1726065"/>
              <a:ext cx="843641" cy="590319"/>
            </a:xfrm>
            <a:custGeom>
              <a:avLst/>
              <a:gdLst/>
              <a:ahLst/>
              <a:cxnLst/>
              <a:rect l="l" t="t" r="r" b="b"/>
              <a:pathLst>
                <a:path w="22706" h="15888" extrusionOk="0">
                  <a:moveTo>
                    <a:pt x="826" y="0"/>
                  </a:moveTo>
                  <a:cubicBezTo>
                    <a:pt x="342" y="0"/>
                    <a:pt x="0" y="452"/>
                    <a:pt x="0" y="1172"/>
                  </a:cubicBezTo>
                  <a:lnTo>
                    <a:pt x="0" y="1566"/>
                  </a:lnTo>
                  <a:cubicBezTo>
                    <a:pt x="44" y="2618"/>
                    <a:pt x="526" y="3582"/>
                    <a:pt x="1359" y="4196"/>
                  </a:cubicBezTo>
                  <a:lnTo>
                    <a:pt x="21347" y="15724"/>
                  </a:lnTo>
                  <a:cubicBezTo>
                    <a:pt x="21536" y="15835"/>
                    <a:pt x="21716" y="15887"/>
                    <a:pt x="21880" y="15887"/>
                  </a:cubicBezTo>
                  <a:cubicBezTo>
                    <a:pt x="22364" y="15887"/>
                    <a:pt x="22706" y="15436"/>
                    <a:pt x="22706" y="14716"/>
                  </a:cubicBezTo>
                  <a:lnTo>
                    <a:pt x="22706" y="14321"/>
                  </a:lnTo>
                  <a:cubicBezTo>
                    <a:pt x="22706" y="13269"/>
                    <a:pt x="22180" y="12305"/>
                    <a:pt x="21347" y="11691"/>
                  </a:cubicBezTo>
                  <a:lnTo>
                    <a:pt x="1359" y="163"/>
                  </a:lnTo>
                  <a:cubicBezTo>
                    <a:pt x="1170" y="52"/>
                    <a:pt x="990" y="0"/>
                    <a:pt x="82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4966080" y="196887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2"/>
                  </a:cubicBezTo>
                  <a:lnTo>
                    <a:pt x="21567" y="13222"/>
                  </a:lnTo>
                  <a:cubicBezTo>
                    <a:pt x="21626" y="13257"/>
                    <a:pt x="21678" y="13273"/>
                    <a:pt x="21723" y="13273"/>
                  </a:cubicBezTo>
                  <a:cubicBezTo>
                    <a:pt x="21847" y="13273"/>
                    <a:pt x="21918" y="13151"/>
                    <a:pt x="21918" y="12959"/>
                  </a:cubicBezTo>
                  <a:cubicBezTo>
                    <a:pt x="21918" y="12696"/>
                    <a:pt x="21786" y="12433"/>
                    <a:pt x="21567" y="12301"/>
                  </a:cubicBezTo>
                  <a:lnTo>
                    <a:pt x="351" y="28"/>
                  </a:lnTo>
                  <a:cubicBezTo>
                    <a:pt x="314" y="9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5010072" y="2094269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23" y="1"/>
                  </a:moveTo>
                  <a:cubicBezTo>
                    <a:pt x="82" y="1"/>
                    <a:pt x="0" y="119"/>
                    <a:pt x="0" y="291"/>
                  </a:cubicBezTo>
                  <a:cubicBezTo>
                    <a:pt x="0" y="554"/>
                    <a:pt x="132" y="817"/>
                    <a:pt x="351" y="993"/>
                  </a:cubicBezTo>
                  <a:lnTo>
                    <a:pt x="19243" y="11907"/>
                  </a:lnTo>
                  <a:cubicBezTo>
                    <a:pt x="19287" y="11929"/>
                    <a:pt x="19331" y="11940"/>
                    <a:pt x="19372" y="11940"/>
                  </a:cubicBezTo>
                  <a:cubicBezTo>
                    <a:pt x="19495" y="11940"/>
                    <a:pt x="19594" y="11841"/>
                    <a:pt x="19594" y="11644"/>
                  </a:cubicBezTo>
                  <a:cubicBezTo>
                    <a:pt x="19594" y="11381"/>
                    <a:pt x="19462" y="11118"/>
                    <a:pt x="19243" y="10943"/>
                  </a:cubicBezTo>
                  <a:lnTo>
                    <a:pt x="351" y="28"/>
                  </a:lnTo>
                  <a:cubicBezTo>
                    <a:pt x="304" y="9"/>
                    <a:pt x="261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966080" y="217080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41" y="1"/>
                  </a:moveTo>
                  <a:cubicBezTo>
                    <a:pt x="109" y="1"/>
                    <a:pt x="1" y="119"/>
                    <a:pt x="1" y="291"/>
                  </a:cubicBezTo>
                  <a:cubicBezTo>
                    <a:pt x="1" y="554"/>
                    <a:pt x="132" y="817"/>
                    <a:pt x="351" y="993"/>
                  </a:cubicBezTo>
                  <a:lnTo>
                    <a:pt x="21567" y="13222"/>
                  </a:lnTo>
                  <a:cubicBezTo>
                    <a:pt x="21622" y="13244"/>
                    <a:pt x="21671" y="13255"/>
                    <a:pt x="21714" y="13255"/>
                  </a:cubicBezTo>
                  <a:cubicBezTo>
                    <a:pt x="21844" y="13255"/>
                    <a:pt x="21918" y="13156"/>
                    <a:pt x="21918" y="12959"/>
                  </a:cubicBezTo>
                  <a:cubicBezTo>
                    <a:pt x="21918" y="12696"/>
                    <a:pt x="21786" y="12433"/>
                    <a:pt x="21567" y="12302"/>
                  </a:cubicBezTo>
                  <a:lnTo>
                    <a:pt x="351" y="28"/>
                  </a:lnTo>
                  <a:cubicBezTo>
                    <a:pt x="314" y="10"/>
                    <a:pt x="277" y="1"/>
                    <a:pt x="24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5034482" y="2311625"/>
              <a:ext cx="677559" cy="413572"/>
            </a:xfrm>
            <a:custGeom>
              <a:avLst/>
              <a:gdLst/>
              <a:ahLst/>
              <a:cxnLst/>
              <a:rect l="l" t="t" r="r" b="b"/>
              <a:pathLst>
                <a:path w="18236" h="11131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797"/>
                    <a:pt x="351" y="972"/>
                  </a:cubicBezTo>
                  <a:lnTo>
                    <a:pt x="17885" y="11098"/>
                  </a:lnTo>
                  <a:cubicBezTo>
                    <a:pt x="17929" y="11120"/>
                    <a:pt x="17972" y="11131"/>
                    <a:pt x="18014" y="11131"/>
                  </a:cubicBezTo>
                  <a:cubicBezTo>
                    <a:pt x="18137" y="11131"/>
                    <a:pt x="18235" y="11032"/>
                    <a:pt x="18235" y="10835"/>
                  </a:cubicBezTo>
                  <a:cubicBezTo>
                    <a:pt x="18235" y="10528"/>
                    <a:pt x="18104" y="10309"/>
                    <a:pt x="17885" y="10133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966080" y="2372558"/>
              <a:ext cx="814363" cy="492712"/>
            </a:xfrm>
            <a:custGeom>
              <a:avLst/>
              <a:gdLst/>
              <a:ahLst/>
              <a:cxnLst/>
              <a:rect l="l" t="t" r="r" b="b"/>
              <a:pathLst>
                <a:path w="21918" h="13261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54"/>
                  </a:cubicBezTo>
                  <a:lnTo>
                    <a:pt x="21567" y="13227"/>
                  </a:lnTo>
                  <a:cubicBezTo>
                    <a:pt x="21622" y="13249"/>
                    <a:pt x="21671" y="13260"/>
                    <a:pt x="21714" y="13260"/>
                  </a:cubicBezTo>
                  <a:cubicBezTo>
                    <a:pt x="21844" y="13260"/>
                    <a:pt x="21918" y="13162"/>
                    <a:pt x="21918" y="12964"/>
                  </a:cubicBezTo>
                  <a:cubicBezTo>
                    <a:pt x="21918" y="12701"/>
                    <a:pt x="21786" y="12438"/>
                    <a:pt x="21567" y="12263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5010072" y="2497956"/>
              <a:ext cx="728015" cy="443631"/>
            </a:xfrm>
            <a:custGeom>
              <a:avLst/>
              <a:gdLst/>
              <a:ahLst/>
              <a:cxnLst/>
              <a:rect l="l" t="t" r="r" b="b"/>
              <a:pathLst>
                <a:path w="19594" h="11940" extrusionOk="0">
                  <a:moveTo>
                    <a:pt x="204" y="1"/>
                  </a:moveTo>
                  <a:cubicBezTo>
                    <a:pt x="74" y="1"/>
                    <a:pt x="0" y="100"/>
                    <a:pt x="0" y="297"/>
                  </a:cubicBezTo>
                  <a:cubicBezTo>
                    <a:pt x="0" y="560"/>
                    <a:pt x="132" y="823"/>
                    <a:pt x="351" y="998"/>
                  </a:cubicBezTo>
                  <a:lnTo>
                    <a:pt x="19243" y="11913"/>
                  </a:lnTo>
                  <a:cubicBezTo>
                    <a:pt x="19281" y="11931"/>
                    <a:pt x="19318" y="11940"/>
                    <a:pt x="19354" y="11940"/>
                  </a:cubicBezTo>
                  <a:cubicBezTo>
                    <a:pt x="19485" y="11940"/>
                    <a:pt x="19594" y="11822"/>
                    <a:pt x="19594" y="11650"/>
                  </a:cubicBezTo>
                  <a:cubicBezTo>
                    <a:pt x="19594" y="11343"/>
                    <a:pt x="19462" y="11124"/>
                    <a:pt x="19243" y="10948"/>
                  </a:cubicBezTo>
                  <a:lnTo>
                    <a:pt x="351" y="34"/>
                  </a:lnTo>
                  <a:cubicBezTo>
                    <a:pt x="296" y="12"/>
                    <a:pt x="247" y="1"/>
                    <a:pt x="20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966080" y="2573826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0"/>
                  </a:moveTo>
                  <a:cubicBezTo>
                    <a:pt x="95" y="0"/>
                    <a:pt x="1" y="122"/>
                    <a:pt x="1" y="315"/>
                  </a:cubicBezTo>
                  <a:cubicBezTo>
                    <a:pt x="1" y="578"/>
                    <a:pt x="132" y="841"/>
                    <a:pt x="351" y="972"/>
                  </a:cubicBezTo>
                  <a:lnTo>
                    <a:pt x="21567" y="13246"/>
                  </a:lnTo>
                  <a:cubicBezTo>
                    <a:pt x="21614" y="13264"/>
                    <a:pt x="21657" y="13273"/>
                    <a:pt x="21695" y="13273"/>
                  </a:cubicBezTo>
                  <a:cubicBezTo>
                    <a:pt x="21836" y="13273"/>
                    <a:pt x="21918" y="13155"/>
                    <a:pt x="21918" y="12983"/>
                  </a:cubicBezTo>
                  <a:cubicBezTo>
                    <a:pt x="21918" y="12676"/>
                    <a:pt x="21786" y="12457"/>
                    <a:pt x="21567" y="12281"/>
                  </a:cubicBezTo>
                  <a:lnTo>
                    <a:pt x="351" y="52"/>
                  </a:lnTo>
                  <a:cubicBezTo>
                    <a:pt x="304" y="17"/>
                    <a:pt x="258" y="0"/>
                    <a:pt x="21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5034482" y="2714568"/>
              <a:ext cx="677559" cy="413609"/>
            </a:xfrm>
            <a:custGeom>
              <a:avLst/>
              <a:gdLst/>
              <a:ahLst/>
              <a:cxnLst/>
              <a:rect l="l" t="t" r="r" b="b"/>
              <a:pathLst>
                <a:path w="18236" h="11132" extrusionOk="0">
                  <a:moveTo>
                    <a:pt x="223" y="1"/>
                  </a:moveTo>
                  <a:cubicBezTo>
                    <a:pt x="99" y="1"/>
                    <a:pt x="1" y="99"/>
                    <a:pt x="1" y="297"/>
                  </a:cubicBezTo>
                  <a:cubicBezTo>
                    <a:pt x="1" y="560"/>
                    <a:pt x="132" y="823"/>
                    <a:pt x="351" y="998"/>
                  </a:cubicBezTo>
                  <a:lnTo>
                    <a:pt x="17885" y="11080"/>
                  </a:lnTo>
                  <a:cubicBezTo>
                    <a:pt x="17932" y="11115"/>
                    <a:pt x="17979" y="11131"/>
                    <a:pt x="18022" y="11131"/>
                  </a:cubicBezTo>
                  <a:cubicBezTo>
                    <a:pt x="18142" y="11131"/>
                    <a:pt x="18235" y="11009"/>
                    <a:pt x="18235" y="10817"/>
                  </a:cubicBezTo>
                  <a:cubicBezTo>
                    <a:pt x="18235" y="10554"/>
                    <a:pt x="18104" y="10291"/>
                    <a:pt x="17885" y="10159"/>
                  </a:cubicBezTo>
                  <a:lnTo>
                    <a:pt x="351" y="34"/>
                  </a:lnTo>
                  <a:cubicBezTo>
                    <a:pt x="308" y="12"/>
                    <a:pt x="264" y="1"/>
                    <a:pt x="22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4966080" y="2775762"/>
              <a:ext cx="814363" cy="493195"/>
            </a:xfrm>
            <a:custGeom>
              <a:avLst/>
              <a:gdLst/>
              <a:ahLst/>
              <a:cxnLst/>
              <a:rect l="l" t="t" r="r" b="b"/>
              <a:pathLst>
                <a:path w="21918" h="13274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21567" y="13246"/>
                  </a:lnTo>
                  <a:cubicBezTo>
                    <a:pt x="21613" y="13264"/>
                    <a:pt x="21655" y="13273"/>
                    <a:pt x="21692" y="13273"/>
                  </a:cubicBezTo>
                  <a:cubicBezTo>
                    <a:pt x="21835" y="13273"/>
                    <a:pt x="21918" y="13147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5010072" y="2901159"/>
              <a:ext cx="728015" cy="443594"/>
            </a:xfrm>
            <a:custGeom>
              <a:avLst/>
              <a:gdLst/>
              <a:ahLst/>
              <a:cxnLst/>
              <a:rect l="l" t="t" r="r" b="b"/>
              <a:pathLst>
                <a:path w="19594" h="11939" extrusionOk="0">
                  <a:moveTo>
                    <a:pt x="195" y="1"/>
                  </a:moveTo>
                  <a:cubicBezTo>
                    <a:pt x="71" y="1"/>
                    <a:pt x="0" y="123"/>
                    <a:pt x="0" y="315"/>
                  </a:cubicBezTo>
                  <a:cubicBezTo>
                    <a:pt x="0" y="578"/>
                    <a:pt x="132" y="841"/>
                    <a:pt x="351" y="973"/>
                  </a:cubicBezTo>
                  <a:lnTo>
                    <a:pt x="19243" y="11887"/>
                  </a:lnTo>
                  <a:cubicBezTo>
                    <a:pt x="19290" y="11923"/>
                    <a:pt x="19337" y="11939"/>
                    <a:pt x="19381" y="11939"/>
                  </a:cubicBezTo>
                  <a:cubicBezTo>
                    <a:pt x="19500" y="11939"/>
                    <a:pt x="19594" y="11817"/>
                    <a:pt x="19594" y="11624"/>
                  </a:cubicBezTo>
                  <a:cubicBezTo>
                    <a:pt x="19594" y="11361"/>
                    <a:pt x="19462" y="11098"/>
                    <a:pt x="19243" y="10967"/>
                  </a:cubicBezTo>
                  <a:lnTo>
                    <a:pt x="351" y="52"/>
                  </a:lnTo>
                  <a:cubicBezTo>
                    <a:pt x="292" y="17"/>
                    <a:pt x="240" y="1"/>
                    <a:pt x="19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4966080" y="2977698"/>
              <a:ext cx="814363" cy="492490"/>
            </a:xfrm>
            <a:custGeom>
              <a:avLst/>
              <a:gdLst/>
              <a:ahLst/>
              <a:cxnLst/>
              <a:rect l="l" t="t" r="r" b="b"/>
              <a:pathLst>
                <a:path w="21918" h="13255" extrusionOk="0">
                  <a:moveTo>
                    <a:pt x="214" y="1"/>
                  </a:moveTo>
                  <a:cubicBezTo>
                    <a:pt x="95" y="1"/>
                    <a:pt x="1" y="123"/>
                    <a:pt x="1" y="316"/>
                  </a:cubicBezTo>
                  <a:cubicBezTo>
                    <a:pt x="1" y="579"/>
                    <a:pt x="132" y="798"/>
                    <a:pt x="351" y="973"/>
                  </a:cubicBezTo>
                  <a:lnTo>
                    <a:pt x="21567" y="13202"/>
                  </a:lnTo>
                  <a:cubicBezTo>
                    <a:pt x="21626" y="13238"/>
                    <a:pt x="21678" y="13254"/>
                    <a:pt x="21723" y="13254"/>
                  </a:cubicBezTo>
                  <a:cubicBezTo>
                    <a:pt x="21847" y="13254"/>
                    <a:pt x="21918" y="13132"/>
                    <a:pt x="21918" y="12939"/>
                  </a:cubicBezTo>
                  <a:cubicBezTo>
                    <a:pt x="21918" y="12676"/>
                    <a:pt x="21786" y="12457"/>
                    <a:pt x="21567" y="12282"/>
                  </a:cubicBezTo>
                  <a:lnTo>
                    <a:pt x="351" y="53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034482" y="3117772"/>
              <a:ext cx="677559" cy="414278"/>
            </a:xfrm>
            <a:custGeom>
              <a:avLst/>
              <a:gdLst/>
              <a:ahLst/>
              <a:cxnLst/>
              <a:rect l="l" t="t" r="r" b="b"/>
              <a:pathLst>
                <a:path w="18236" h="11150" extrusionOk="0">
                  <a:moveTo>
                    <a:pt x="214" y="1"/>
                  </a:moveTo>
                  <a:cubicBezTo>
                    <a:pt x="95" y="1"/>
                    <a:pt x="1" y="123"/>
                    <a:pt x="1" y="315"/>
                  </a:cubicBezTo>
                  <a:cubicBezTo>
                    <a:pt x="1" y="578"/>
                    <a:pt x="132" y="841"/>
                    <a:pt x="351" y="973"/>
                  </a:cubicBezTo>
                  <a:lnTo>
                    <a:pt x="17885" y="11098"/>
                  </a:lnTo>
                  <a:cubicBezTo>
                    <a:pt x="17932" y="11133"/>
                    <a:pt x="17979" y="11150"/>
                    <a:pt x="18022" y="11150"/>
                  </a:cubicBezTo>
                  <a:cubicBezTo>
                    <a:pt x="18142" y="11150"/>
                    <a:pt x="18235" y="11028"/>
                    <a:pt x="18235" y="10835"/>
                  </a:cubicBezTo>
                  <a:cubicBezTo>
                    <a:pt x="18235" y="10572"/>
                    <a:pt x="18104" y="10309"/>
                    <a:pt x="17885" y="10178"/>
                  </a:cubicBezTo>
                  <a:lnTo>
                    <a:pt x="351" y="52"/>
                  </a:lnTo>
                  <a:cubicBezTo>
                    <a:pt x="304" y="17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256031" y="1300532"/>
              <a:ext cx="1128695" cy="653111"/>
            </a:xfrm>
            <a:custGeom>
              <a:avLst/>
              <a:gdLst/>
              <a:ahLst/>
              <a:cxnLst/>
              <a:rect l="l" t="t" r="r" b="b"/>
              <a:pathLst>
                <a:path w="30378" h="17578" extrusionOk="0">
                  <a:moveTo>
                    <a:pt x="28449" y="1"/>
                  </a:moveTo>
                  <a:lnTo>
                    <a:pt x="1" y="16438"/>
                  </a:lnTo>
                  <a:lnTo>
                    <a:pt x="1929" y="17578"/>
                  </a:lnTo>
                  <a:lnTo>
                    <a:pt x="30377" y="1140"/>
                  </a:lnTo>
                  <a:lnTo>
                    <a:pt x="2844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327703" y="1342888"/>
              <a:ext cx="1057023" cy="2653053"/>
            </a:xfrm>
            <a:custGeom>
              <a:avLst/>
              <a:gdLst/>
              <a:ahLst/>
              <a:cxnLst/>
              <a:rect l="l" t="t" r="r" b="b"/>
              <a:pathLst>
                <a:path w="28449" h="71405" extrusionOk="0">
                  <a:moveTo>
                    <a:pt x="28448" y="0"/>
                  </a:moveTo>
                  <a:lnTo>
                    <a:pt x="0" y="16438"/>
                  </a:lnTo>
                  <a:lnTo>
                    <a:pt x="0" y="71404"/>
                  </a:lnTo>
                  <a:lnTo>
                    <a:pt x="28448" y="54967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205538" y="1911282"/>
              <a:ext cx="122203" cy="70037"/>
            </a:xfrm>
            <a:custGeom>
              <a:avLst/>
              <a:gdLst/>
              <a:ahLst/>
              <a:cxnLst/>
              <a:rect l="l" t="t" r="r" b="b"/>
              <a:pathLst>
                <a:path w="3289" h="1885" extrusionOk="0">
                  <a:moveTo>
                    <a:pt x="1360" y="0"/>
                  </a:moveTo>
                  <a:lnTo>
                    <a:pt x="1" y="789"/>
                  </a:lnTo>
                  <a:lnTo>
                    <a:pt x="1930" y="1885"/>
                  </a:lnTo>
                  <a:lnTo>
                    <a:pt x="3288" y="1140"/>
                  </a:lnTo>
                  <a:lnTo>
                    <a:pt x="1360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3277209" y="1953601"/>
              <a:ext cx="50531" cy="2070017"/>
            </a:xfrm>
            <a:custGeom>
              <a:avLst/>
              <a:gdLst/>
              <a:ahLst/>
              <a:cxnLst/>
              <a:rect l="l" t="t" r="r" b="b"/>
              <a:pathLst>
                <a:path w="1360" h="55713" extrusionOk="0">
                  <a:moveTo>
                    <a:pt x="1359" y="1"/>
                  </a:moveTo>
                  <a:lnTo>
                    <a:pt x="1" y="746"/>
                  </a:lnTo>
                  <a:lnTo>
                    <a:pt x="1" y="55713"/>
                  </a:lnTo>
                  <a:lnTo>
                    <a:pt x="1359" y="54967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3205538" y="1981281"/>
              <a:ext cx="71709" cy="2084693"/>
            </a:xfrm>
            <a:custGeom>
              <a:avLst/>
              <a:gdLst/>
              <a:ahLst/>
              <a:cxnLst/>
              <a:rect l="l" t="t" r="r" b="b"/>
              <a:pathLst>
                <a:path w="1930" h="56108" extrusionOk="0">
                  <a:moveTo>
                    <a:pt x="1930" y="1"/>
                  </a:moveTo>
                  <a:lnTo>
                    <a:pt x="1" y="1097"/>
                  </a:lnTo>
                  <a:lnTo>
                    <a:pt x="1" y="56107"/>
                  </a:lnTo>
                  <a:lnTo>
                    <a:pt x="1930" y="54968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3133903" y="1940597"/>
              <a:ext cx="143344" cy="81444"/>
            </a:xfrm>
            <a:custGeom>
              <a:avLst/>
              <a:gdLst/>
              <a:ahLst/>
              <a:cxnLst/>
              <a:rect l="l" t="t" r="r" b="b"/>
              <a:pathLst>
                <a:path w="3858" h="2192" extrusionOk="0">
                  <a:moveTo>
                    <a:pt x="1929" y="0"/>
                  </a:moveTo>
                  <a:lnTo>
                    <a:pt x="0" y="1096"/>
                  </a:lnTo>
                  <a:lnTo>
                    <a:pt x="1929" y="2192"/>
                  </a:lnTo>
                  <a:lnTo>
                    <a:pt x="3858" y="1096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115995" y="1445472"/>
              <a:ext cx="1416943" cy="809459"/>
            </a:xfrm>
            <a:custGeom>
              <a:avLst/>
              <a:gdLst/>
              <a:ahLst/>
              <a:cxnLst/>
              <a:rect l="l" t="t" r="r" b="b"/>
              <a:pathLst>
                <a:path w="38136" h="21786" extrusionOk="0">
                  <a:moveTo>
                    <a:pt x="33182" y="1"/>
                  </a:moveTo>
                  <a:lnTo>
                    <a:pt x="2411" y="17797"/>
                  </a:lnTo>
                  <a:cubicBezTo>
                    <a:pt x="2411" y="17797"/>
                    <a:pt x="0" y="21786"/>
                    <a:pt x="8065" y="21786"/>
                  </a:cubicBezTo>
                  <a:lnTo>
                    <a:pt x="38135" y="3464"/>
                  </a:lnTo>
                  <a:cubicBezTo>
                    <a:pt x="34146" y="2543"/>
                    <a:pt x="33182" y="1"/>
                    <a:pt x="33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343976" y="1427564"/>
              <a:ext cx="1250823" cy="721513"/>
            </a:xfrm>
            <a:custGeom>
              <a:avLst/>
              <a:gdLst/>
              <a:ahLst/>
              <a:cxnLst/>
              <a:rect l="l" t="t" r="r" b="b"/>
              <a:pathLst>
                <a:path w="33665" h="19419" extrusionOk="0">
                  <a:moveTo>
                    <a:pt x="31736" y="1"/>
                  </a:moveTo>
                  <a:lnTo>
                    <a:pt x="1" y="18279"/>
                  </a:lnTo>
                  <a:lnTo>
                    <a:pt x="1929" y="19419"/>
                  </a:lnTo>
                  <a:lnTo>
                    <a:pt x="33665" y="1096"/>
                  </a:lnTo>
                  <a:lnTo>
                    <a:pt x="31736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3487320" y="1468286"/>
              <a:ext cx="1107479" cy="2682368"/>
            </a:xfrm>
            <a:custGeom>
              <a:avLst/>
              <a:gdLst/>
              <a:ahLst/>
              <a:cxnLst/>
              <a:rect l="l" t="t" r="r" b="b"/>
              <a:pathLst>
                <a:path w="29807" h="72194" extrusionOk="0">
                  <a:moveTo>
                    <a:pt x="29807" y="0"/>
                  </a:moveTo>
                  <a:lnTo>
                    <a:pt x="0" y="17183"/>
                  </a:lnTo>
                  <a:lnTo>
                    <a:pt x="0" y="72194"/>
                  </a:lnTo>
                  <a:lnTo>
                    <a:pt x="29807" y="54967"/>
                  </a:lnTo>
                  <a:lnTo>
                    <a:pt x="29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3642032" y="1927556"/>
              <a:ext cx="846911" cy="723148"/>
            </a:xfrm>
            <a:custGeom>
              <a:avLst/>
              <a:gdLst/>
              <a:ahLst/>
              <a:cxnLst/>
              <a:rect l="l" t="t" r="r" b="b"/>
              <a:pathLst>
                <a:path w="22794" h="19463" extrusionOk="0">
                  <a:moveTo>
                    <a:pt x="22794" y="0"/>
                  </a:moveTo>
                  <a:lnTo>
                    <a:pt x="0" y="13150"/>
                  </a:lnTo>
                  <a:lnTo>
                    <a:pt x="0" y="19462"/>
                  </a:lnTo>
                  <a:lnTo>
                    <a:pt x="22794" y="6312"/>
                  </a:lnTo>
                  <a:lnTo>
                    <a:pt x="22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3857010" y="2487515"/>
              <a:ext cx="418588" cy="266067"/>
            </a:xfrm>
            <a:custGeom>
              <a:avLst/>
              <a:gdLst/>
              <a:ahLst/>
              <a:cxnLst/>
              <a:rect l="l" t="t" r="r" b="b"/>
              <a:pathLst>
                <a:path w="11266" h="7161" extrusionOk="0">
                  <a:moveTo>
                    <a:pt x="11071" y="0"/>
                  </a:moveTo>
                  <a:cubicBezTo>
                    <a:pt x="11026" y="0"/>
                    <a:pt x="10973" y="17"/>
                    <a:pt x="10915" y="52"/>
                  </a:cubicBezTo>
                  <a:lnTo>
                    <a:pt x="351" y="6188"/>
                  </a:lnTo>
                  <a:cubicBezTo>
                    <a:pt x="132" y="6320"/>
                    <a:pt x="0" y="6583"/>
                    <a:pt x="0" y="6846"/>
                  </a:cubicBezTo>
                  <a:cubicBezTo>
                    <a:pt x="0" y="7038"/>
                    <a:pt x="71" y="7160"/>
                    <a:pt x="194" y="7160"/>
                  </a:cubicBezTo>
                  <a:cubicBezTo>
                    <a:pt x="240" y="7160"/>
                    <a:pt x="292" y="7144"/>
                    <a:pt x="351" y="7109"/>
                  </a:cubicBezTo>
                  <a:lnTo>
                    <a:pt x="10915" y="972"/>
                  </a:lnTo>
                  <a:cubicBezTo>
                    <a:pt x="11134" y="841"/>
                    <a:pt x="11265" y="578"/>
                    <a:pt x="11265" y="315"/>
                  </a:cubicBezTo>
                  <a:cubicBezTo>
                    <a:pt x="11265" y="122"/>
                    <a:pt x="11195" y="0"/>
                    <a:pt x="1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977503" y="2708995"/>
              <a:ext cx="177564" cy="126030"/>
            </a:xfrm>
            <a:custGeom>
              <a:avLst/>
              <a:gdLst/>
              <a:ahLst/>
              <a:cxnLst/>
              <a:rect l="l" t="t" r="r" b="b"/>
              <a:pathLst>
                <a:path w="4779" h="3392" extrusionOk="0">
                  <a:moveTo>
                    <a:pt x="4566" y="0"/>
                  </a:moveTo>
                  <a:cubicBezTo>
                    <a:pt x="4522" y="0"/>
                    <a:pt x="4475" y="17"/>
                    <a:pt x="4428" y="52"/>
                  </a:cubicBezTo>
                  <a:lnTo>
                    <a:pt x="352" y="2419"/>
                  </a:lnTo>
                  <a:cubicBezTo>
                    <a:pt x="132" y="2551"/>
                    <a:pt x="1" y="2814"/>
                    <a:pt x="1" y="3077"/>
                  </a:cubicBezTo>
                  <a:cubicBezTo>
                    <a:pt x="1" y="3269"/>
                    <a:pt x="71" y="3391"/>
                    <a:pt x="195" y="3391"/>
                  </a:cubicBezTo>
                  <a:cubicBezTo>
                    <a:pt x="240" y="3391"/>
                    <a:pt x="293" y="3375"/>
                    <a:pt x="352" y="3340"/>
                  </a:cubicBezTo>
                  <a:lnTo>
                    <a:pt x="4428" y="973"/>
                  </a:lnTo>
                  <a:cubicBezTo>
                    <a:pt x="4647" y="841"/>
                    <a:pt x="4779" y="578"/>
                    <a:pt x="4779" y="315"/>
                  </a:cubicBezTo>
                  <a:cubicBezTo>
                    <a:pt x="4779" y="123"/>
                    <a:pt x="4685" y="0"/>
                    <a:pt x="4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415648" y="2106716"/>
              <a:ext cx="71709" cy="2084656"/>
            </a:xfrm>
            <a:custGeom>
              <a:avLst/>
              <a:gdLst/>
              <a:ahLst/>
              <a:cxnLst/>
              <a:rect l="l" t="t" r="r" b="b"/>
              <a:pathLst>
                <a:path w="1930" h="56107" extrusionOk="0">
                  <a:moveTo>
                    <a:pt x="1929" y="0"/>
                  </a:moveTo>
                  <a:lnTo>
                    <a:pt x="0" y="1140"/>
                  </a:lnTo>
                  <a:lnTo>
                    <a:pt x="0" y="56106"/>
                  </a:lnTo>
                  <a:lnTo>
                    <a:pt x="1929" y="55011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112725" y="1981281"/>
              <a:ext cx="304597" cy="2222835"/>
            </a:xfrm>
            <a:custGeom>
              <a:avLst/>
              <a:gdLst/>
              <a:ahLst/>
              <a:cxnLst/>
              <a:rect l="l" t="t" r="r" b="b"/>
              <a:pathLst>
                <a:path w="8198" h="59826" extrusionOk="0">
                  <a:moveTo>
                    <a:pt x="614" y="1"/>
                  </a:moveTo>
                  <a:lnTo>
                    <a:pt x="351" y="1009"/>
                  </a:lnTo>
                  <a:lnTo>
                    <a:pt x="570" y="54968"/>
                  </a:lnTo>
                  <a:cubicBezTo>
                    <a:pt x="570" y="54968"/>
                    <a:pt x="0" y="57335"/>
                    <a:pt x="3156" y="58956"/>
                  </a:cubicBezTo>
                  <a:cubicBezTo>
                    <a:pt x="4509" y="59633"/>
                    <a:pt x="5620" y="59826"/>
                    <a:pt x="6448" y="59826"/>
                  </a:cubicBezTo>
                  <a:cubicBezTo>
                    <a:pt x="7552" y="59826"/>
                    <a:pt x="8153" y="59482"/>
                    <a:pt x="8153" y="59482"/>
                  </a:cubicBezTo>
                  <a:lnTo>
                    <a:pt x="8197" y="4472"/>
                  </a:lnTo>
                  <a:lnTo>
                    <a:pt x="6269" y="3376"/>
                  </a:lnTo>
                  <a:cubicBezTo>
                    <a:pt x="5482" y="3666"/>
                    <a:pt x="4856" y="3786"/>
                    <a:pt x="4359" y="3786"/>
                  </a:cubicBezTo>
                  <a:cubicBezTo>
                    <a:pt x="2005" y="3786"/>
                    <a:pt x="2543" y="1097"/>
                    <a:pt x="2543" y="1097"/>
                  </a:cubicBez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3125766" y="1981281"/>
              <a:ext cx="289920" cy="188079"/>
            </a:xfrm>
            <a:custGeom>
              <a:avLst/>
              <a:gdLst/>
              <a:ahLst/>
              <a:cxnLst/>
              <a:rect l="l" t="t" r="r" b="b"/>
              <a:pathLst>
                <a:path w="7803" h="5062" extrusionOk="0">
                  <a:moveTo>
                    <a:pt x="219" y="1"/>
                  </a:moveTo>
                  <a:cubicBezTo>
                    <a:pt x="88" y="308"/>
                    <a:pt x="0" y="658"/>
                    <a:pt x="0" y="1009"/>
                  </a:cubicBezTo>
                  <a:cubicBezTo>
                    <a:pt x="0" y="2061"/>
                    <a:pt x="88" y="3420"/>
                    <a:pt x="2762" y="4516"/>
                  </a:cubicBezTo>
                  <a:cubicBezTo>
                    <a:pt x="3784" y="4925"/>
                    <a:pt x="4685" y="5061"/>
                    <a:pt x="5432" y="5061"/>
                  </a:cubicBezTo>
                  <a:cubicBezTo>
                    <a:pt x="6926" y="5061"/>
                    <a:pt x="7802" y="4516"/>
                    <a:pt x="7802" y="4516"/>
                  </a:cubicBezTo>
                  <a:lnTo>
                    <a:pt x="5874" y="3420"/>
                  </a:lnTo>
                  <a:cubicBezTo>
                    <a:pt x="5444" y="3571"/>
                    <a:pt x="5062" y="3636"/>
                    <a:pt x="4722" y="3636"/>
                  </a:cubicBezTo>
                  <a:cubicBezTo>
                    <a:pt x="2604" y="3636"/>
                    <a:pt x="2148" y="1097"/>
                    <a:pt x="2148" y="1097"/>
                  </a:cubicBezTo>
                  <a:lnTo>
                    <a:pt x="219" y="1"/>
                  </a:lnTo>
                  <a:close/>
                </a:path>
              </a:pathLst>
            </a:custGeom>
            <a:solidFill>
              <a:srgbClr val="36D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C05C6EA6-F942-4F82-8D89-8212A4F2C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28" y="835128"/>
            <a:ext cx="1971950" cy="13241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757386-DCFC-414B-B608-04409FA82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991" y="2254931"/>
            <a:ext cx="2206913" cy="1314633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29753E78-ABA5-4BA1-AC3A-C2389A218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95" y="477337"/>
            <a:ext cx="1537323" cy="1629380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1A15AF5F-2910-4985-A2AE-731167D87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65" y="2306993"/>
            <a:ext cx="1816507" cy="126700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13F4AD-965C-4306-BBCD-D0ECEF48B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17" y="3638825"/>
            <a:ext cx="2256310" cy="115042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09C586F-5D24-4E22-84F7-2773DDF33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7991" y="3632002"/>
            <a:ext cx="1905266" cy="1352739"/>
          </a:xfrm>
          <a:prstGeom prst="rect">
            <a:avLst/>
          </a:prstGeom>
        </p:spPr>
      </p:pic>
      <p:sp>
        <p:nvSpPr>
          <p:cNvPr id="73" name="Google Shape;1692;p41">
            <a:extLst>
              <a:ext uri="{FF2B5EF4-FFF2-40B4-BE49-F238E27FC236}">
                <a16:creationId xmlns:a16="http://schemas.microsoft.com/office/drawing/2014/main" id="{D39A782A-DBCA-45C9-A110-785B061C49EC}"/>
              </a:ext>
            </a:extLst>
          </p:cNvPr>
          <p:cNvSpPr/>
          <p:nvPr/>
        </p:nvSpPr>
        <p:spPr>
          <a:xfrm>
            <a:off x="1828221" y="2763025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Google Shape;1692;p41">
            <a:extLst>
              <a:ext uri="{FF2B5EF4-FFF2-40B4-BE49-F238E27FC236}">
                <a16:creationId xmlns:a16="http://schemas.microsoft.com/office/drawing/2014/main" id="{91F7BFDC-408A-4600-9FC5-7FD2E30306F6}"/>
              </a:ext>
            </a:extLst>
          </p:cNvPr>
          <p:cNvSpPr/>
          <p:nvPr/>
        </p:nvSpPr>
        <p:spPr>
          <a:xfrm>
            <a:off x="8539016" y="4119372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Google Shape;1692;p41">
            <a:extLst>
              <a:ext uri="{FF2B5EF4-FFF2-40B4-BE49-F238E27FC236}">
                <a16:creationId xmlns:a16="http://schemas.microsoft.com/office/drawing/2014/main" id="{A12817FD-78FA-4BA9-A03A-59618B775771}"/>
              </a:ext>
            </a:extLst>
          </p:cNvPr>
          <p:cNvSpPr/>
          <p:nvPr/>
        </p:nvSpPr>
        <p:spPr>
          <a:xfrm>
            <a:off x="8872416" y="2988609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Google Shape;1692;p41">
            <a:extLst>
              <a:ext uri="{FF2B5EF4-FFF2-40B4-BE49-F238E27FC236}">
                <a16:creationId xmlns:a16="http://schemas.microsoft.com/office/drawing/2014/main" id="{B1FA7272-CA04-4141-A561-3B05C4F97178}"/>
              </a:ext>
            </a:extLst>
          </p:cNvPr>
          <p:cNvSpPr/>
          <p:nvPr/>
        </p:nvSpPr>
        <p:spPr>
          <a:xfrm>
            <a:off x="8866996" y="3194303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Google Shape;1692;p41">
            <a:extLst>
              <a:ext uri="{FF2B5EF4-FFF2-40B4-BE49-F238E27FC236}">
                <a16:creationId xmlns:a16="http://schemas.microsoft.com/office/drawing/2014/main" id="{11052FEC-D7C4-4EAA-B76A-54B337D5F13D}"/>
              </a:ext>
            </a:extLst>
          </p:cNvPr>
          <p:cNvSpPr/>
          <p:nvPr/>
        </p:nvSpPr>
        <p:spPr>
          <a:xfrm>
            <a:off x="8870172" y="3411970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Google Shape;1692;p41">
            <a:extLst>
              <a:ext uri="{FF2B5EF4-FFF2-40B4-BE49-F238E27FC236}">
                <a16:creationId xmlns:a16="http://schemas.microsoft.com/office/drawing/2014/main" id="{6A3C20F0-6868-4379-A460-2ADC62879BBD}"/>
              </a:ext>
            </a:extLst>
          </p:cNvPr>
          <p:cNvSpPr/>
          <p:nvPr/>
        </p:nvSpPr>
        <p:spPr>
          <a:xfrm>
            <a:off x="1828221" y="1068209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Google Shape;1692;p41">
            <a:extLst>
              <a:ext uri="{FF2B5EF4-FFF2-40B4-BE49-F238E27FC236}">
                <a16:creationId xmlns:a16="http://schemas.microsoft.com/office/drawing/2014/main" id="{300A2FD5-3772-4EEE-9050-C202ECD496D8}"/>
              </a:ext>
            </a:extLst>
          </p:cNvPr>
          <p:cNvSpPr/>
          <p:nvPr/>
        </p:nvSpPr>
        <p:spPr>
          <a:xfrm>
            <a:off x="8551276" y="1521936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Google Shape;1692;p41">
            <a:extLst>
              <a:ext uri="{FF2B5EF4-FFF2-40B4-BE49-F238E27FC236}">
                <a16:creationId xmlns:a16="http://schemas.microsoft.com/office/drawing/2014/main" id="{EC022F51-8F61-43F9-AD2F-3804BFDAA240}"/>
              </a:ext>
            </a:extLst>
          </p:cNvPr>
          <p:cNvSpPr/>
          <p:nvPr/>
        </p:nvSpPr>
        <p:spPr>
          <a:xfrm>
            <a:off x="8551276" y="1940597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Google Shape;1692;p41">
            <a:extLst>
              <a:ext uri="{FF2B5EF4-FFF2-40B4-BE49-F238E27FC236}">
                <a16:creationId xmlns:a16="http://schemas.microsoft.com/office/drawing/2014/main" id="{8EC6FEC4-474D-48BE-A6E8-BBA287948DB5}"/>
              </a:ext>
            </a:extLst>
          </p:cNvPr>
          <p:cNvSpPr/>
          <p:nvPr/>
        </p:nvSpPr>
        <p:spPr>
          <a:xfrm>
            <a:off x="8539016" y="4531343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Google Shape;1692;p41">
            <a:extLst>
              <a:ext uri="{FF2B5EF4-FFF2-40B4-BE49-F238E27FC236}">
                <a16:creationId xmlns:a16="http://schemas.microsoft.com/office/drawing/2014/main" id="{46CD9327-9C0F-41FD-A810-00E7CF6902F2}"/>
              </a:ext>
            </a:extLst>
          </p:cNvPr>
          <p:cNvSpPr/>
          <p:nvPr/>
        </p:nvSpPr>
        <p:spPr>
          <a:xfrm>
            <a:off x="1828221" y="2955998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Google Shape;1692;p41">
            <a:extLst>
              <a:ext uri="{FF2B5EF4-FFF2-40B4-BE49-F238E27FC236}">
                <a16:creationId xmlns:a16="http://schemas.microsoft.com/office/drawing/2014/main" id="{942C194A-8D8F-4E29-AF2A-11BB2F07E8F7}"/>
              </a:ext>
            </a:extLst>
          </p:cNvPr>
          <p:cNvSpPr/>
          <p:nvPr/>
        </p:nvSpPr>
        <p:spPr>
          <a:xfrm>
            <a:off x="1826461" y="3170298"/>
            <a:ext cx="144000" cy="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Google Shape;1692;p41">
            <a:extLst>
              <a:ext uri="{FF2B5EF4-FFF2-40B4-BE49-F238E27FC236}">
                <a16:creationId xmlns:a16="http://schemas.microsoft.com/office/drawing/2014/main" id="{89A5A57D-4B3B-4F09-9888-EE9BD30BDBF4}"/>
              </a:ext>
            </a:extLst>
          </p:cNvPr>
          <p:cNvSpPr/>
          <p:nvPr/>
        </p:nvSpPr>
        <p:spPr>
          <a:xfrm>
            <a:off x="2101474" y="4128371"/>
            <a:ext cx="144000" cy="18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181</Words>
  <Application>Microsoft Office PowerPoint</Application>
  <PresentationFormat>عرض على الشاشة (16:9)</PresentationFormat>
  <Paragraphs>68</Paragraphs>
  <Slides>21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Fira Sans Extra Condensed Medium</vt:lpstr>
      <vt:lpstr>Tahoma</vt:lpstr>
      <vt:lpstr>Roboto</vt:lpstr>
      <vt:lpstr>Books Infographics by Slidesgo</vt:lpstr>
      <vt:lpstr>عروض بوربوينت-ثاني متوسطchat  -لا نحلل استخدام العروض لأمور تجارية</vt:lpstr>
      <vt:lpstr>اسعد الله صباحك</vt:lpstr>
      <vt:lpstr>القوانين الصفية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عرض تقديمي في PowerPoint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اختاري الإجابة الصحيحة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Infographics</dc:title>
  <dc:creator>computerh</dc:creator>
  <cp:lastModifiedBy>اميمه الشنقيطي</cp:lastModifiedBy>
  <cp:revision>175</cp:revision>
  <dcterms:modified xsi:type="dcterms:W3CDTF">2021-04-05T19:47:36Z</dcterms:modified>
</cp:coreProperties>
</file>