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AE3E7"/>
          </a:solidFill>
        </a:fill>
      </a:tcStyle>
    </a:wholeTbl>
    <a:band2H>
      <a:tcTxStyle b="def" i="def"/>
      <a:tcStyle>
        <a:tcBdr/>
        <a:fill>
          <a:solidFill>
            <a:srgbClr val="EDF1F3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6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5" name="Shape 5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9" Type="http://schemas.openxmlformats.org/officeDocument/2006/relationships/image" Target="../media/image9.png"/><Relationship Id="rId10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s://flaticon.com/" TargetMode="External"/><Relationship Id="rId4" Type="http://schemas.openxmlformats.org/officeDocument/2006/relationships/hyperlink" Target="https://freepik.com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.png"/><Relationship Id="rId10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نص العنوان"/>
          <p:cNvSpPr txBox="1"/>
          <p:nvPr>
            <p:ph type="title"/>
          </p:nvPr>
        </p:nvSpPr>
        <p:spPr>
          <a:xfrm>
            <a:off x="1281749" y="1517718"/>
            <a:ext cx="6580501" cy="1494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/>
          </p:nvPr>
        </p:nvSpPr>
        <p:spPr>
          <a:xfrm>
            <a:off x="2214449" y="3251980"/>
            <a:ext cx="4715102" cy="3738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6" name="Google Shape;11;p2" descr="Google Shape;11;p2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180104" y="44177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oogle Shape;12;p2" descr="Google Shape;12;p2"/>
          <p:cNvPicPr>
            <a:picLocks noChangeAspect="1"/>
          </p:cNvPicPr>
          <p:nvPr/>
        </p:nvPicPr>
        <p:blipFill>
          <a:blip r:embed="rId3">
            <a:alphaModFix amt="49000"/>
            <a:extLst/>
          </a:blip>
          <a:stretch>
            <a:fillRect/>
          </a:stretch>
        </p:blipFill>
        <p:spPr>
          <a:xfrm flipH="1" rot="16200000">
            <a:off x="6443923" y="3633263"/>
            <a:ext cx="1086749" cy="3266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oogle Shape;13;p2" descr="Google Shape;13;p2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3846128" y="4673980"/>
            <a:ext cx="1451744" cy="1521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14;p2" descr="Google Shape;14;p2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-177714" y="4479134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15;p2" descr="Google Shape;15;p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81749" y="4417736"/>
            <a:ext cx="244218" cy="2034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16;p2" descr="Google Shape;16;p2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934808" y="-1709083"/>
            <a:ext cx="1548549" cy="3418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Google Shape;17;p2" descr="Google Shape;17;p2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rcRect l="0" t="16374" r="0" b="0"/>
          <a:stretch>
            <a:fillRect/>
          </a:stretch>
        </p:blipFill>
        <p:spPr>
          <a:xfrm>
            <a:off x="7734791" y="4662232"/>
            <a:ext cx="1907723" cy="1208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18;p2" descr="Google Shape;18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 rot="10800000">
            <a:off x="8705396" y="-1478184"/>
            <a:ext cx="332469" cy="2042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19;p2" descr="Google Shape;19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>
            <a:off x="8292093" y="-1728431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20;p2" descr="Google Shape;20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3226548" y="-661105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oogle Shape;21;p2" descr="Google Shape;21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0800000">
            <a:off x="4168227" y="-45899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Google Shape;22;p2" descr="Google Shape;22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6200000">
            <a:off x="6046432" y="-666789"/>
            <a:ext cx="1133181" cy="114455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23;p2"/>
          <p:cNvSpPr/>
          <p:nvPr/>
        </p:nvSpPr>
        <p:spPr>
          <a:xfrm>
            <a:off x="4484902" y="6477639"/>
            <a:ext cx="1976116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" name="Google Shape;24;p2"/>
          <p:cNvGrpSpPr/>
          <p:nvPr/>
        </p:nvGrpSpPr>
        <p:grpSpPr>
          <a:xfrm>
            <a:off x="9037864" y="-2051477"/>
            <a:ext cx="1209411" cy="1146587"/>
            <a:chOff x="0" y="0"/>
            <a:chExt cx="1209410" cy="1146586"/>
          </a:xfrm>
        </p:grpSpPr>
        <p:sp>
          <p:nvSpPr>
            <p:cNvPr id="39" name="Google Shape;25;p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6;p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xx%"/>
          <p:cNvSpPr txBox="1"/>
          <p:nvPr>
            <p:ph type="title" hasCustomPrompt="1"/>
          </p:nvPr>
        </p:nvSpPr>
        <p:spPr>
          <a:xfrm>
            <a:off x="1857449" y="1860188"/>
            <a:ext cx="5429102" cy="980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 rtl="0">
              <a:defRPr/>
            </a:pPr>
            <a:r>
              <a:t>xx%</a:t>
            </a:r>
          </a:p>
        </p:txBody>
      </p:sp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2238749" y="2936213"/>
            <a:ext cx="4666502" cy="3471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01" name="Google Shape;153;p11" descr="Google Shape;153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217223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oogle Shape;154;p11" descr="Google Shape;154;p1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732799" y="-842127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Google Shape;155;p11" descr="Google Shape;155;p11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5400000">
            <a:off x="83985" y="-123965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Google Shape;156;p11" descr="Google Shape;156;p11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7806211" y="-5273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Google Shape;157;p11" descr="Google Shape;157;p11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>
            <a:off x="244051" y="2924188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158;p11" descr="Google Shape;158;p11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rot="5400000">
            <a:off x="6765856" y="2664694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159;p11" descr="Google Shape;159;p11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411549" y="294808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160;p11" descr="Google Shape;160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10800000">
            <a:off x="6139524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Google Shape;161;p11"/>
          <p:cNvGrpSpPr/>
          <p:nvPr/>
        </p:nvGrpSpPr>
        <p:grpSpPr>
          <a:xfrm>
            <a:off x="1556794" y="4464379"/>
            <a:ext cx="1238255" cy="268308"/>
            <a:chOff x="0" y="0"/>
            <a:chExt cx="1238254" cy="268306"/>
          </a:xfrm>
        </p:grpSpPr>
        <p:sp>
          <p:nvSpPr>
            <p:cNvPr id="209" name="Google Shape;162;p11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163;p11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164;p11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9" name="Google Shape;165;p11"/>
          <p:cNvGrpSpPr/>
          <p:nvPr/>
        </p:nvGrpSpPr>
        <p:grpSpPr>
          <a:xfrm>
            <a:off x="2214688" y="-587543"/>
            <a:ext cx="1277619" cy="1293937"/>
            <a:chOff x="0" y="0"/>
            <a:chExt cx="1277618" cy="1293935"/>
          </a:xfrm>
        </p:grpSpPr>
        <p:sp>
          <p:nvSpPr>
            <p:cNvPr id="213" name="Google Shape;166;p11"/>
            <p:cNvSpPr/>
            <p:nvPr/>
          </p:nvSpPr>
          <p:spPr>
            <a:xfrm rot="16200000">
              <a:off x="534747" y="541256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7;p11"/>
            <p:cNvSpPr/>
            <p:nvPr/>
          </p:nvSpPr>
          <p:spPr>
            <a:xfrm rot="16200000">
              <a:off x="314715" y="570937"/>
              <a:ext cx="1275101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8;p11"/>
            <p:cNvSpPr/>
            <p:nvPr/>
          </p:nvSpPr>
          <p:spPr>
            <a:xfrm rot="16200000">
              <a:off x="-152556" y="595651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69;p11"/>
            <p:cNvSpPr/>
            <p:nvPr/>
          </p:nvSpPr>
          <p:spPr>
            <a:xfrm rot="16200000">
              <a:off x="-589545" y="599296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70;p11"/>
            <p:cNvSpPr/>
            <p:nvPr/>
          </p:nvSpPr>
          <p:spPr>
            <a:xfrm rot="16200000">
              <a:off x="93093" y="595944"/>
              <a:ext cx="1227242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71;p11"/>
            <p:cNvSpPr/>
            <p:nvPr/>
          </p:nvSpPr>
          <p:spPr>
            <a:xfrm rot="16200000">
              <a:off x="-366609" y="6386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2" name="Google Shape;172;p11"/>
          <p:cNvGrpSpPr/>
          <p:nvPr/>
        </p:nvGrpSpPr>
        <p:grpSpPr>
          <a:xfrm>
            <a:off x="8086197" y="2726210"/>
            <a:ext cx="1209411" cy="1146587"/>
            <a:chOff x="0" y="0"/>
            <a:chExt cx="1209410" cy="1146586"/>
          </a:xfrm>
        </p:grpSpPr>
        <p:sp>
          <p:nvSpPr>
            <p:cNvPr id="220" name="Google Shape;173;p11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74;p11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chemeClr val="accent5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8" name="مستوى النص الأول…"/>
          <p:cNvSpPr txBox="1"/>
          <p:nvPr>
            <p:ph type="body" sz="quarter" idx="1"/>
          </p:nvPr>
        </p:nvSpPr>
        <p:spPr>
          <a:xfrm>
            <a:off x="2229999" y="1768687"/>
            <a:ext cx="20913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9" name="Google Shape;186;p13" descr="Google Shape;186;p1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1985853" y="363086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oogle Shape;187;p13" descr="Google Shape;187;p1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8209498" y="4173619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Google Shape;188;p13" descr="Google Shape;188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88012" y="63102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oogle Shape;189;p13" descr="Google Shape;189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897991" y="-1612686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Google Shape;190;p13" descr="Google Shape;190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506573" y="-15211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oogle Shape;191;p13" descr="Google Shape;191;p1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7697030" y="-1756788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92;p13" descr="Google Shape;192;p1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-271986" y="4503444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oogle Shape;193;p13" descr="Google Shape;193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10800000">
            <a:off x="8761138" y="1532284"/>
            <a:ext cx="765725" cy="77340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Google Shape;194;p13"/>
          <p:cNvSpPr/>
          <p:nvPr/>
        </p:nvSpPr>
        <p:spPr>
          <a:xfrm rot="16200000">
            <a:off x="-470907" y="2461828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1" name="Google Shape;195;p13"/>
          <p:cNvGrpSpPr/>
          <p:nvPr/>
        </p:nvGrpSpPr>
        <p:grpSpPr>
          <a:xfrm>
            <a:off x="6658898" y="5649644"/>
            <a:ext cx="1238256" cy="268308"/>
            <a:chOff x="0" y="0"/>
            <a:chExt cx="1238254" cy="268306"/>
          </a:xfrm>
        </p:grpSpPr>
        <p:sp>
          <p:nvSpPr>
            <p:cNvPr id="248" name="Google Shape;196;p13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97;p13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98;p13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04;p14" descr="Google Shape;204;p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6666945" y="4364844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Google Shape;205;p14" descr="Google Shape;205;p1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7829304" y="-168989"/>
            <a:ext cx="1566718" cy="1416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Google Shape;206;p14" descr="Google Shape;206;p1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549424" y="-108250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Google Shape;207;p14" descr="Google Shape;207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76586" y="3720150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208;p14" descr="Google Shape;208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474314" y="3720148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209;p14" descr="Google Shape;209;p14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rot="5400000">
            <a:off x="345682" y="-80103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210;p14" descr="Google Shape;210;p1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262775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Google Shape;211;p14"/>
          <p:cNvSpPr/>
          <p:nvPr/>
        </p:nvSpPr>
        <p:spPr>
          <a:xfrm rot="10800000">
            <a:off x="6667496" y="-142345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" name="Google Shape;212;p14"/>
          <p:cNvSpPr/>
          <p:nvPr/>
        </p:nvSpPr>
        <p:spPr>
          <a:xfrm rot="10800000">
            <a:off x="7146302" y="-14234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" name="Google Shape;213;p14"/>
          <p:cNvSpPr/>
          <p:nvPr/>
        </p:nvSpPr>
        <p:spPr>
          <a:xfrm rot="16200000">
            <a:off x="-623594" y="1292666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1" name="Google Shape;214;p14"/>
          <p:cNvGrpSpPr/>
          <p:nvPr/>
        </p:nvGrpSpPr>
        <p:grpSpPr>
          <a:xfrm>
            <a:off x="7414809" y="3868323"/>
            <a:ext cx="1209411" cy="1146587"/>
            <a:chOff x="0" y="0"/>
            <a:chExt cx="1209410" cy="1146586"/>
          </a:xfrm>
        </p:grpSpPr>
        <p:sp>
          <p:nvSpPr>
            <p:cNvPr id="269" name="Google Shape;215;p1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216;p1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2" name="نص العنوان"/>
          <p:cNvSpPr txBox="1"/>
          <p:nvPr>
            <p:ph type="title"/>
          </p:nvPr>
        </p:nvSpPr>
        <p:spPr>
          <a:xfrm>
            <a:off x="2978999" y="3720150"/>
            <a:ext cx="3186001" cy="3480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3" name="مستوى النص الأول…"/>
          <p:cNvSpPr txBox="1"/>
          <p:nvPr>
            <p:ph type="body" sz="half" idx="1"/>
          </p:nvPr>
        </p:nvSpPr>
        <p:spPr>
          <a:xfrm>
            <a:off x="1211100" y="2052274"/>
            <a:ext cx="6721800" cy="1614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نص العنوان"/>
          <p:cNvSpPr txBox="1"/>
          <p:nvPr>
            <p:ph type="title"/>
          </p:nvPr>
        </p:nvSpPr>
        <p:spPr>
          <a:xfrm>
            <a:off x="713225" y="2187326"/>
            <a:ext cx="3159600" cy="1167901"/>
          </a:xfrm>
          <a:prstGeom prst="rect">
            <a:avLst/>
          </a:prstGeom>
        </p:spPr>
        <p:txBody>
          <a:bodyPr anchor="ctr"/>
          <a:lstStyle>
            <a:lvl1pPr algn="l"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713225" y="3366799"/>
            <a:ext cx="3159601" cy="5922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3" name="Google Shape;223;p15" descr="Google Shape;223;p15"/>
          <p:cNvPicPr>
            <a:picLocks noChangeAspect="1"/>
          </p:cNvPicPr>
          <p:nvPr/>
        </p:nvPicPr>
        <p:blipFill>
          <a:blip r:embed="rId2">
            <a:alphaModFix amt="49000"/>
            <a:extLst/>
          </a:blip>
          <a:stretch>
            <a:fillRect/>
          </a:stretch>
        </p:blipFill>
        <p:spPr>
          <a:xfrm flipH="1" rot="16200000">
            <a:off x="6551331" y="-61028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224;p15" descr="Google Shape;224;p15"/>
          <p:cNvPicPr>
            <a:picLocks noChangeAspect="1"/>
          </p:cNvPicPr>
          <p:nvPr/>
        </p:nvPicPr>
        <p:blipFill>
          <a:blip r:embed="rId3">
            <a:alphaModFix amt="58999"/>
            <a:extLst/>
          </a:blip>
          <a:stretch>
            <a:fillRect/>
          </a:stretch>
        </p:blipFill>
        <p:spPr>
          <a:xfrm>
            <a:off x="5293009" y="2465043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Google Shape;225;p15" descr="Google Shape;225;p15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544037" y="3256153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Google Shape;226;p15" descr="Google Shape;226;p1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16200000">
            <a:off x="8136536" y="2563771"/>
            <a:ext cx="715636" cy="289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227;p15" descr="Google Shape;227;p15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 flipH="1" rot="16200000">
            <a:off x="7576995" y="3283811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ogle Shape;228;p15" descr="Google Shape;228;p1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 rot="10800000">
            <a:off x="4760074" y="1922660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oogle Shape;229;p15" descr="Google Shape;229;p15"/>
          <p:cNvPicPr>
            <a:picLocks noChangeAspect="1"/>
          </p:cNvPicPr>
          <p:nvPr/>
        </p:nvPicPr>
        <p:blipFill>
          <a:blip r:embed="rId8">
            <a:alphaModFix amt="57000"/>
            <a:extLst/>
          </a:blip>
          <a:stretch>
            <a:fillRect/>
          </a:stretch>
        </p:blipFill>
        <p:spPr>
          <a:xfrm rot="16200000">
            <a:off x="4707311" y="-763376"/>
            <a:ext cx="1722750" cy="1805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Google Shape;230;p15"/>
          <p:cNvGrpSpPr/>
          <p:nvPr/>
        </p:nvGrpSpPr>
        <p:grpSpPr>
          <a:xfrm>
            <a:off x="5235809" y="4251961"/>
            <a:ext cx="1209411" cy="1146587"/>
            <a:chOff x="0" y="0"/>
            <a:chExt cx="1209410" cy="1146586"/>
          </a:xfrm>
        </p:grpSpPr>
        <p:sp>
          <p:nvSpPr>
            <p:cNvPr id="290" name="Google Shape;231;p15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32;p15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6" name="Google Shape;233;p15"/>
          <p:cNvGrpSpPr/>
          <p:nvPr/>
        </p:nvGrpSpPr>
        <p:grpSpPr>
          <a:xfrm>
            <a:off x="7896207" y="1192419"/>
            <a:ext cx="534542" cy="1513758"/>
            <a:chOff x="0" y="0"/>
            <a:chExt cx="534540" cy="1513757"/>
          </a:xfrm>
        </p:grpSpPr>
        <p:sp>
          <p:nvSpPr>
            <p:cNvPr id="293" name="Google Shape;234;p15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35;p15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36;p15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97" name="Google Shape;237;p15"/>
          <p:cNvSpPr/>
          <p:nvPr/>
        </p:nvSpPr>
        <p:spPr>
          <a:xfrm rot="10800000">
            <a:off x="4301569" y="-28240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8" name="Google Shape;238;p15"/>
          <p:cNvSpPr/>
          <p:nvPr/>
        </p:nvSpPr>
        <p:spPr>
          <a:xfrm rot="10800000">
            <a:off x="4768519" y="-282403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07" name="Google Shape;241;p16" descr="Google Shape;241;p1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30745" y="4281456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Google Shape;242;p16" descr="Google Shape;242;p16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415414" y="-444552"/>
            <a:ext cx="1722751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Google Shape;243;p16" descr="Google Shape;243;p16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rot="5400000">
            <a:off x="-1027044" y="3234645"/>
            <a:ext cx="1146528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Google Shape;244;p16" descr="Google Shape;244;p1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13225" y="452425"/>
            <a:ext cx="1513350" cy="11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Google Shape;245;p16"/>
          <p:cNvSpPr/>
          <p:nvPr/>
        </p:nvSpPr>
        <p:spPr>
          <a:xfrm rot="16200000">
            <a:off x="8619556" y="3767778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2" name="Google Shape;246;p16" descr="Google Shape;246;p16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7952896" y="-892902"/>
            <a:ext cx="955767" cy="2079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6" name="Google Shape;247;p16"/>
          <p:cNvGrpSpPr/>
          <p:nvPr/>
        </p:nvGrpSpPr>
        <p:grpSpPr>
          <a:xfrm>
            <a:off x="214478" y="622718"/>
            <a:ext cx="462902" cy="1348855"/>
            <a:chOff x="0" y="0"/>
            <a:chExt cx="462901" cy="1348853"/>
          </a:xfrm>
        </p:grpSpPr>
        <p:sp>
          <p:nvSpPr>
            <p:cNvPr id="313" name="Google Shape;248;p16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" name="Google Shape;249;p16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250;p1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5" name="مستوى النص الأول…"/>
          <p:cNvSpPr txBox="1"/>
          <p:nvPr>
            <p:ph type="body" sz="quarter" idx="1"/>
          </p:nvPr>
        </p:nvSpPr>
        <p:spPr>
          <a:xfrm>
            <a:off x="1518354" y="2838450"/>
            <a:ext cx="2497801" cy="75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26" name="Google Shape;257;p17" descr="Google Shape;257;p1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Google Shape;258;p17" descr="Google Shape;258;p1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Google Shape;259;p17" descr="Google Shape;259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Google Shape;260;p17" descr="Google Shape;260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oogle Shape;261;p17" descr="Google Shape;261;p1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oogle Shape;262;p17" descr="Google Shape;262;p1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oogle Shape;263;p17" descr="Google Shape;263;p1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oogle Shape;264;p17" descr="Google Shape;264;p1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Google Shape;265;p1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5" name="Google Shape;266;p1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6" name="Google Shape;267;p1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7" name="Google Shape;268;p1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" name="Google Shape;269;p1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نص العنوان"/>
          <p:cNvSpPr txBox="1"/>
          <p:nvPr>
            <p:ph type="title"/>
          </p:nvPr>
        </p:nvSpPr>
        <p:spPr>
          <a:xfrm>
            <a:off x="716799" y="1597437"/>
            <a:ext cx="3957001" cy="8625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47" name="مستوى النص الأول…"/>
          <p:cNvSpPr txBox="1"/>
          <p:nvPr>
            <p:ph type="body" sz="quarter" idx="1"/>
          </p:nvPr>
        </p:nvSpPr>
        <p:spPr>
          <a:xfrm>
            <a:off x="716799" y="2683561"/>
            <a:ext cx="3957001" cy="8625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48" name="Google Shape;273;p18" descr="Google Shape;273;p1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881860" y="324538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Google Shape;274;p18" descr="Google Shape;274;p1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279360" y="2602284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Google Shape;275;p18" descr="Google Shape;275;p1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>
            <a:off x="776901" y="-2470237"/>
            <a:ext cx="1693127" cy="3737299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Google Shape;276;p18"/>
          <p:cNvSpPr/>
          <p:nvPr/>
        </p:nvSpPr>
        <p:spPr>
          <a:xfrm>
            <a:off x="2317348" y="4155833"/>
            <a:ext cx="1976115" cy="43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55" name="Google Shape;277;p18"/>
          <p:cNvGrpSpPr/>
          <p:nvPr/>
        </p:nvGrpSpPr>
        <p:grpSpPr>
          <a:xfrm>
            <a:off x="248769" y="694470"/>
            <a:ext cx="1348855" cy="462902"/>
            <a:chOff x="0" y="0"/>
            <a:chExt cx="1348853" cy="462901"/>
          </a:xfrm>
        </p:grpSpPr>
        <p:sp>
          <p:nvSpPr>
            <p:cNvPr id="352" name="Google Shape;278;p18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279;p18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280;p18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64" name="Google Shape;283;p19" descr="Google Shape;283;p1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8038141" y="33555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Google Shape;284;p19" descr="Google Shape;284;p19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336486" y="-4824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Google Shape;285;p19" descr="Google Shape;285;p19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flipH="1" rot="16200000">
            <a:off x="7505906" y="3051919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Google Shape;286;p19" descr="Google Shape;286;p19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825224" y="13563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Google Shape;287;p19" descr="Google Shape;287;p19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047925" y="943692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Google Shape;288;p19" descr="Google Shape;288;p19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398524" y="2593049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Google Shape;289;p19" descr="Google Shape;289;p19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1302822" y="3251998"/>
            <a:ext cx="347114" cy="289135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Google Shape;290;p19"/>
          <p:cNvSpPr/>
          <p:nvPr/>
        </p:nvSpPr>
        <p:spPr>
          <a:xfrm rot="10800000">
            <a:off x="725434" y="636705"/>
            <a:ext cx="465907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2" name="Google Shape;291;p19"/>
          <p:cNvSpPr/>
          <p:nvPr/>
        </p:nvSpPr>
        <p:spPr>
          <a:xfrm rot="10800000">
            <a:off x="1204239" y="63670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5" name="Google Shape;292;p19"/>
          <p:cNvGrpSpPr/>
          <p:nvPr/>
        </p:nvGrpSpPr>
        <p:grpSpPr>
          <a:xfrm>
            <a:off x="7494809" y="2810548"/>
            <a:ext cx="1209411" cy="1146588"/>
            <a:chOff x="0" y="0"/>
            <a:chExt cx="1209410" cy="1146586"/>
          </a:xfrm>
        </p:grpSpPr>
        <p:sp>
          <p:nvSpPr>
            <p:cNvPr id="373" name="Google Shape;293;p19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294;p19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6" name="مستوى النص الأول…"/>
          <p:cNvSpPr txBox="1"/>
          <p:nvPr>
            <p:ph type="body" sz="quarter" idx="1"/>
          </p:nvPr>
        </p:nvSpPr>
        <p:spPr>
          <a:xfrm>
            <a:off x="2703299" y="1783800"/>
            <a:ext cx="3737402" cy="20793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نص العنوان"/>
          <p:cNvSpPr txBox="1"/>
          <p:nvPr>
            <p:ph type="title"/>
          </p:nvPr>
        </p:nvSpPr>
        <p:spPr>
          <a:xfrm>
            <a:off x="46865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85" name="مستوى النص الأول…"/>
          <p:cNvSpPr txBox="1"/>
          <p:nvPr>
            <p:ph type="body" sz="quarter" idx="1"/>
          </p:nvPr>
        </p:nvSpPr>
        <p:spPr>
          <a:xfrm>
            <a:off x="46865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86" name="Google Shape;299;p20" descr="Google Shape;299;p20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4169412" y="4239898"/>
            <a:ext cx="1722750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Google Shape;300;p20" descr="Google Shape;300;p2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62049" y="13628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Google Shape;301;p20"/>
          <p:cNvSpPr/>
          <p:nvPr/>
        </p:nvSpPr>
        <p:spPr>
          <a:xfrm rot="5400000">
            <a:off x="5673873" y="4047387"/>
            <a:ext cx="46589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02;p20"/>
          <p:cNvSpPr/>
          <p:nvPr/>
        </p:nvSpPr>
        <p:spPr>
          <a:xfrm rot="10800000">
            <a:off x="8402242" y="148483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0" name="Google Shape;303;p20"/>
          <p:cNvSpPr/>
          <p:nvPr/>
        </p:nvSpPr>
        <p:spPr>
          <a:xfrm rot="10800000">
            <a:off x="8402242" y="1009466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1" name="Google Shape;304;p20"/>
          <p:cNvSpPr/>
          <p:nvPr/>
        </p:nvSpPr>
        <p:spPr>
          <a:xfrm rot="10800000">
            <a:off x="8402242" y="534103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نص العنوان"/>
          <p:cNvSpPr txBox="1"/>
          <p:nvPr>
            <p:ph type="title"/>
          </p:nvPr>
        </p:nvSpPr>
        <p:spPr>
          <a:xfrm>
            <a:off x="1937849" y="2492000"/>
            <a:ext cx="5268302" cy="592201"/>
          </a:xfrm>
          <a:prstGeom prst="rect">
            <a:avLst/>
          </a:prstGeom>
        </p:spPr>
        <p:txBody>
          <a:bodyPr anchor="ctr"/>
          <a:lstStyle>
            <a:lvl1pPr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0" name="مستوى النص الأول…"/>
          <p:cNvSpPr txBox="1"/>
          <p:nvPr>
            <p:ph type="body" sz="quarter" idx="1"/>
          </p:nvPr>
        </p:nvSpPr>
        <p:spPr>
          <a:xfrm>
            <a:off x="3100199" y="3095662"/>
            <a:ext cx="2943601" cy="5922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1" name="Google Shape;34;p3" descr="Google Shape;34;p3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flipH="1">
            <a:off x="7844683" y="4172248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Google Shape;35;p3" descr="Google Shape;35;p3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flipH="1" rot="16200000">
            <a:off x="6653244" y="3262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Google Shape;36;p3" descr="Google Shape;36;p3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flipH="1" rot="5400000">
            <a:off x="252565" y="2610188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Google Shape;37;p3" descr="Google Shape;37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8397661" y="2876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Google Shape;38;p3" descr="Google Shape;38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7895388" y="2876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oogle Shape;39;p3" descr="Google Shape;39;p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6134456" y="-148451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oogle Shape;40;p3" descr="Google Shape;40;p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>
            <a:off x="-279839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Google Shape;41;p3"/>
          <p:cNvSpPr/>
          <p:nvPr/>
        </p:nvSpPr>
        <p:spPr>
          <a:xfrm>
            <a:off x="6858589" y="-338159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42;p3"/>
          <p:cNvSpPr/>
          <p:nvPr/>
        </p:nvSpPr>
        <p:spPr>
          <a:xfrm>
            <a:off x="6379792" y="-338159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3" name="Google Shape;43;p3"/>
          <p:cNvGrpSpPr/>
          <p:nvPr/>
        </p:nvGrpSpPr>
        <p:grpSpPr>
          <a:xfrm>
            <a:off x="645046" y="-330551"/>
            <a:ext cx="462903" cy="1348855"/>
            <a:chOff x="0" y="0"/>
            <a:chExt cx="462901" cy="1348853"/>
          </a:xfrm>
        </p:grpSpPr>
        <p:sp>
          <p:nvSpPr>
            <p:cNvPr id="60" name="Google Shape;44;p3"/>
            <p:cNvSpPr/>
            <p:nvPr/>
          </p:nvSpPr>
          <p:spPr>
            <a:xfrm rot="5400000">
              <a:off x="28704" y="-20872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" name="Google Shape;45;p3"/>
            <p:cNvSpPr/>
            <p:nvPr/>
          </p:nvSpPr>
          <p:spPr>
            <a:xfrm rot="5400000">
              <a:off x="28884" y="925718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" name="Google Shape;46;p3"/>
            <p:cNvSpPr/>
            <p:nvPr/>
          </p:nvSpPr>
          <p:spPr>
            <a:xfrm rot="5400000">
              <a:off x="40679" y="434531"/>
              <a:ext cx="381544" cy="46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4" name="Google Shape;47;p3"/>
          <p:cNvSpPr/>
          <p:nvPr/>
        </p:nvSpPr>
        <p:spPr>
          <a:xfrm flipH="1">
            <a:off x="5718961" y="3996899"/>
            <a:ext cx="1209423" cy="1146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600" fill="norm" stroke="1" extrusionOk="0">
                <a:moveTo>
                  <a:pt x="11142" y="1488"/>
                </a:moveTo>
                <a:cubicBezTo>
                  <a:pt x="11322" y="1488"/>
                  <a:pt x="11502" y="1494"/>
                  <a:pt x="11684" y="1505"/>
                </a:cubicBezTo>
                <a:cubicBezTo>
                  <a:pt x="12125" y="1535"/>
                  <a:pt x="12537" y="1625"/>
                  <a:pt x="12907" y="1880"/>
                </a:cubicBezTo>
                <a:cubicBezTo>
                  <a:pt x="13348" y="2166"/>
                  <a:pt x="13803" y="2467"/>
                  <a:pt x="14216" y="2827"/>
                </a:cubicBezTo>
                <a:cubicBezTo>
                  <a:pt x="14999" y="3503"/>
                  <a:pt x="15739" y="4255"/>
                  <a:pt x="16422" y="5051"/>
                </a:cubicBezTo>
                <a:cubicBezTo>
                  <a:pt x="17019" y="5727"/>
                  <a:pt x="17503" y="6478"/>
                  <a:pt x="17887" y="7320"/>
                </a:cubicBezTo>
                <a:cubicBezTo>
                  <a:pt x="18172" y="7936"/>
                  <a:pt x="18442" y="8582"/>
                  <a:pt x="18642" y="9258"/>
                </a:cubicBezTo>
                <a:cubicBezTo>
                  <a:pt x="18684" y="9408"/>
                  <a:pt x="18727" y="9588"/>
                  <a:pt x="18755" y="9753"/>
                </a:cubicBezTo>
                <a:cubicBezTo>
                  <a:pt x="18812" y="10295"/>
                  <a:pt x="18897" y="10835"/>
                  <a:pt x="18941" y="11376"/>
                </a:cubicBezTo>
                <a:cubicBezTo>
                  <a:pt x="18983" y="11872"/>
                  <a:pt x="18941" y="12368"/>
                  <a:pt x="18855" y="12864"/>
                </a:cubicBezTo>
                <a:cubicBezTo>
                  <a:pt x="18755" y="13465"/>
                  <a:pt x="18656" y="14081"/>
                  <a:pt x="18442" y="14667"/>
                </a:cubicBezTo>
                <a:cubicBezTo>
                  <a:pt x="18215" y="15283"/>
                  <a:pt x="17959" y="15899"/>
                  <a:pt x="17646" y="16485"/>
                </a:cubicBezTo>
                <a:cubicBezTo>
                  <a:pt x="17574" y="16590"/>
                  <a:pt x="17503" y="16680"/>
                  <a:pt x="17432" y="16800"/>
                </a:cubicBezTo>
                <a:cubicBezTo>
                  <a:pt x="17275" y="16710"/>
                  <a:pt x="17304" y="16545"/>
                  <a:pt x="17190" y="16485"/>
                </a:cubicBezTo>
                <a:cubicBezTo>
                  <a:pt x="17076" y="16500"/>
                  <a:pt x="17048" y="16590"/>
                  <a:pt x="16991" y="16665"/>
                </a:cubicBezTo>
                <a:cubicBezTo>
                  <a:pt x="16806" y="16951"/>
                  <a:pt x="16635" y="17236"/>
                  <a:pt x="16436" y="17507"/>
                </a:cubicBezTo>
                <a:cubicBezTo>
                  <a:pt x="15952" y="18183"/>
                  <a:pt x="15355" y="18724"/>
                  <a:pt x="14671" y="19175"/>
                </a:cubicBezTo>
                <a:cubicBezTo>
                  <a:pt x="14387" y="19355"/>
                  <a:pt x="14074" y="19445"/>
                  <a:pt x="13761" y="19535"/>
                </a:cubicBezTo>
                <a:cubicBezTo>
                  <a:pt x="13049" y="19715"/>
                  <a:pt x="12324" y="19880"/>
                  <a:pt x="11612" y="20076"/>
                </a:cubicBezTo>
                <a:cubicBezTo>
                  <a:pt x="11090" y="20211"/>
                  <a:pt x="10551" y="20279"/>
                  <a:pt x="10008" y="20279"/>
                </a:cubicBezTo>
                <a:cubicBezTo>
                  <a:pt x="9827" y="20279"/>
                  <a:pt x="9645" y="20271"/>
                  <a:pt x="9464" y="20256"/>
                </a:cubicBezTo>
                <a:cubicBezTo>
                  <a:pt x="9094" y="20211"/>
                  <a:pt x="8709" y="20196"/>
                  <a:pt x="8340" y="20091"/>
                </a:cubicBezTo>
                <a:cubicBezTo>
                  <a:pt x="8155" y="20046"/>
                  <a:pt x="7955" y="20046"/>
                  <a:pt x="7771" y="20016"/>
                </a:cubicBezTo>
                <a:cubicBezTo>
                  <a:pt x="7486" y="19971"/>
                  <a:pt x="7216" y="19941"/>
                  <a:pt x="6945" y="19865"/>
                </a:cubicBezTo>
                <a:cubicBezTo>
                  <a:pt x="6689" y="19791"/>
                  <a:pt x="6447" y="19685"/>
                  <a:pt x="6191" y="19595"/>
                </a:cubicBezTo>
                <a:cubicBezTo>
                  <a:pt x="5850" y="19460"/>
                  <a:pt x="5551" y="19279"/>
                  <a:pt x="5281" y="19039"/>
                </a:cubicBezTo>
                <a:cubicBezTo>
                  <a:pt x="5195" y="18949"/>
                  <a:pt x="5110" y="18874"/>
                  <a:pt x="5024" y="18784"/>
                </a:cubicBezTo>
                <a:cubicBezTo>
                  <a:pt x="4982" y="18754"/>
                  <a:pt x="4968" y="18709"/>
                  <a:pt x="4925" y="18678"/>
                </a:cubicBezTo>
                <a:cubicBezTo>
                  <a:pt x="4483" y="18273"/>
                  <a:pt x="4114" y="17792"/>
                  <a:pt x="3715" y="17341"/>
                </a:cubicBezTo>
                <a:cubicBezTo>
                  <a:pt x="3601" y="17221"/>
                  <a:pt x="3516" y="17101"/>
                  <a:pt x="3431" y="16980"/>
                </a:cubicBezTo>
                <a:cubicBezTo>
                  <a:pt x="3302" y="16785"/>
                  <a:pt x="3160" y="16605"/>
                  <a:pt x="3032" y="16425"/>
                </a:cubicBezTo>
                <a:cubicBezTo>
                  <a:pt x="2919" y="16260"/>
                  <a:pt x="2805" y="16094"/>
                  <a:pt x="2791" y="15884"/>
                </a:cubicBezTo>
                <a:cubicBezTo>
                  <a:pt x="2791" y="15824"/>
                  <a:pt x="2762" y="15763"/>
                  <a:pt x="2733" y="15704"/>
                </a:cubicBezTo>
                <a:cubicBezTo>
                  <a:pt x="2548" y="15388"/>
                  <a:pt x="2463" y="15013"/>
                  <a:pt x="2364" y="14667"/>
                </a:cubicBezTo>
                <a:cubicBezTo>
                  <a:pt x="2292" y="14427"/>
                  <a:pt x="2236" y="14186"/>
                  <a:pt x="2207" y="13931"/>
                </a:cubicBezTo>
                <a:cubicBezTo>
                  <a:pt x="2136" y="13510"/>
                  <a:pt x="2037" y="13089"/>
                  <a:pt x="2008" y="12653"/>
                </a:cubicBezTo>
                <a:cubicBezTo>
                  <a:pt x="1993" y="12278"/>
                  <a:pt x="1908" y="11917"/>
                  <a:pt x="1908" y="11542"/>
                </a:cubicBezTo>
                <a:cubicBezTo>
                  <a:pt x="1908" y="11512"/>
                  <a:pt x="1894" y="11482"/>
                  <a:pt x="1894" y="11451"/>
                </a:cubicBezTo>
                <a:cubicBezTo>
                  <a:pt x="1894" y="11151"/>
                  <a:pt x="1908" y="10851"/>
                  <a:pt x="1894" y="10565"/>
                </a:cubicBezTo>
                <a:cubicBezTo>
                  <a:pt x="1879" y="10280"/>
                  <a:pt x="1851" y="10009"/>
                  <a:pt x="1837" y="9724"/>
                </a:cubicBezTo>
                <a:cubicBezTo>
                  <a:pt x="1823" y="9573"/>
                  <a:pt x="1837" y="9423"/>
                  <a:pt x="1908" y="9273"/>
                </a:cubicBezTo>
                <a:cubicBezTo>
                  <a:pt x="1937" y="9198"/>
                  <a:pt x="1951" y="9122"/>
                  <a:pt x="1965" y="9048"/>
                </a:cubicBezTo>
                <a:cubicBezTo>
                  <a:pt x="1993" y="8702"/>
                  <a:pt x="2122" y="8387"/>
                  <a:pt x="2193" y="8056"/>
                </a:cubicBezTo>
                <a:cubicBezTo>
                  <a:pt x="2264" y="7771"/>
                  <a:pt x="2378" y="7515"/>
                  <a:pt x="2534" y="7289"/>
                </a:cubicBezTo>
                <a:cubicBezTo>
                  <a:pt x="2747" y="6974"/>
                  <a:pt x="2905" y="6628"/>
                  <a:pt x="3046" y="6268"/>
                </a:cubicBezTo>
                <a:cubicBezTo>
                  <a:pt x="3203" y="5877"/>
                  <a:pt x="3459" y="5547"/>
                  <a:pt x="3701" y="5216"/>
                </a:cubicBezTo>
                <a:cubicBezTo>
                  <a:pt x="4014" y="4825"/>
                  <a:pt x="4355" y="4465"/>
                  <a:pt x="4612" y="4014"/>
                </a:cubicBezTo>
                <a:cubicBezTo>
                  <a:pt x="4711" y="3834"/>
                  <a:pt x="4868" y="3699"/>
                  <a:pt x="5053" y="3578"/>
                </a:cubicBezTo>
                <a:cubicBezTo>
                  <a:pt x="5537" y="3263"/>
                  <a:pt x="6035" y="2962"/>
                  <a:pt x="6532" y="2662"/>
                </a:cubicBezTo>
                <a:cubicBezTo>
                  <a:pt x="6973" y="2376"/>
                  <a:pt x="7458" y="2196"/>
                  <a:pt x="7955" y="2031"/>
                </a:cubicBezTo>
                <a:cubicBezTo>
                  <a:pt x="8468" y="1866"/>
                  <a:pt x="8994" y="1745"/>
                  <a:pt x="9535" y="1640"/>
                </a:cubicBezTo>
                <a:cubicBezTo>
                  <a:pt x="10069" y="1539"/>
                  <a:pt x="10602" y="1488"/>
                  <a:pt x="11142" y="1488"/>
                </a:cubicBezTo>
                <a:close/>
                <a:moveTo>
                  <a:pt x="11441" y="0"/>
                </a:moveTo>
                <a:cubicBezTo>
                  <a:pt x="10763" y="0"/>
                  <a:pt x="10086" y="60"/>
                  <a:pt x="9421" y="168"/>
                </a:cubicBezTo>
                <a:cubicBezTo>
                  <a:pt x="8667" y="303"/>
                  <a:pt x="7913" y="453"/>
                  <a:pt x="7187" y="709"/>
                </a:cubicBezTo>
                <a:cubicBezTo>
                  <a:pt x="6874" y="814"/>
                  <a:pt x="6575" y="934"/>
                  <a:pt x="6263" y="1024"/>
                </a:cubicBezTo>
                <a:cubicBezTo>
                  <a:pt x="5238" y="1370"/>
                  <a:pt x="4313" y="1895"/>
                  <a:pt x="3431" y="2542"/>
                </a:cubicBezTo>
                <a:cubicBezTo>
                  <a:pt x="3032" y="2827"/>
                  <a:pt x="2691" y="3158"/>
                  <a:pt x="2435" y="3578"/>
                </a:cubicBezTo>
                <a:cubicBezTo>
                  <a:pt x="1993" y="4270"/>
                  <a:pt x="1581" y="4961"/>
                  <a:pt x="1239" y="5712"/>
                </a:cubicBezTo>
                <a:cubicBezTo>
                  <a:pt x="1012" y="6193"/>
                  <a:pt x="841" y="6704"/>
                  <a:pt x="656" y="7215"/>
                </a:cubicBezTo>
                <a:cubicBezTo>
                  <a:pt x="471" y="7710"/>
                  <a:pt x="371" y="8236"/>
                  <a:pt x="243" y="8747"/>
                </a:cubicBezTo>
                <a:cubicBezTo>
                  <a:pt x="58" y="9483"/>
                  <a:pt x="-13" y="10250"/>
                  <a:pt x="2" y="11000"/>
                </a:cubicBezTo>
                <a:cubicBezTo>
                  <a:pt x="2" y="11782"/>
                  <a:pt x="58" y="12564"/>
                  <a:pt x="144" y="13330"/>
                </a:cubicBezTo>
                <a:cubicBezTo>
                  <a:pt x="201" y="13750"/>
                  <a:pt x="272" y="14171"/>
                  <a:pt x="357" y="14577"/>
                </a:cubicBezTo>
                <a:cubicBezTo>
                  <a:pt x="471" y="15043"/>
                  <a:pt x="628" y="15493"/>
                  <a:pt x="756" y="15959"/>
                </a:cubicBezTo>
                <a:cubicBezTo>
                  <a:pt x="827" y="16169"/>
                  <a:pt x="870" y="16379"/>
                  <a:pt x="955" y="16575"/>
                </a:cubicBezTo>
                <a:cubicBezTo>
                  <a:pt x="1254" y="17161"/>
                  <a:pt x="1524" y="17777"/>
                  <a:pt x="1908" y="18303"/>
                </a:cubicBezTo>
                <a:cubicBezTo>
                  <a:pt x="2164" y="18663"/>
                  <a:pt x="2449" y="19009"/>
                  <a:pt x="2747" y="19340"/>
                </a:cubicBezTo>
                <a:cubicBezTo>
                  <a:pt x="3246" y="19880"/>
                  <a:pt x="3815" y="20301"/>
                  <a:pt x="4483" y="20572"/>
                </a:cubicBezTo>
                <a:cubicBezTo>
                  <a:pt x="5295" y="20917"/>
                  <a:pt x="6134" y="21157"/>
                  <a:pt x="6988" y="21338"/>
                </a:cubicBezTo>
                <a:cubicBezTo>
                  <a:pt x="7799" y="21503"/>
                  <a:pt x="8624" y="21488"/>
                  <a:pt x="9449" y="21593"/>
                </a:cubicBezTo>
                <a:cubicBezTo>
                  <a:pt x="9454" y="21598"/>
                  <a:pt x="9459" y="21600"/>
                  <a:pt x="9464" y="21600"/>
                </a:cubicBezTo>
                <a:cubicBezTo>
                  <a:pt x="9473" y="21600"/>
                  <a:pt x="9483" y="21593"/>
                  <a:pt x="9492" y="21593"/>
                </a:cubicBezTo>
                <a:cubicBezTo>
                  <a:pt x="10275" y="21593"/>
                  <a:pt x="11057" y="21563"/>
                  <a:pt x="11826" y="21413"/>
                </a:cubicBezTo>
                <a:cubicBezTo>
                  <a:pt x="12494" y="21263"/>
                  <a:pt x="13149" y="21127"/>
                  <a:pt x="13803" y="20902"/>
                </a:cubicBezTo>
                <a:cubicBezTo>
                  <a:pt x="14259" y="20752"/>
                  <a:pt x="14715" y="20557"/>
                  <a:pt x="15170" y="20376"/>
                </a:cubicBezTo>
                <a:cubicBezTo>
                  <a:pt x="15469" y="20241"/>
                  <a:pt x="15753" y="20076"/>
                  <a:pt x="16009" y="19850"/>
                </a:cubicBezTo>
                <a:cubicBezTo>
                  <a:pt x="16123" y="19745"/>
                  <a:pt x="16265" y="19655"/>
                  <a:pt x="16407" y="19565"/>
                </a:cubicBezTo>
                <a:lnTo>
                  <a:pt x="16578" y="19565"/>
                </a:lnTo>
                <a:cubicBezTo>
                  <a:pt x="16595" y="19566"/>
                  <a:pt x="16612" y="19567"/>
                  <a:pt x="16632" y="19567"/>
                </a:cubicBezTo>
                <a:cubicBezTo>
                  <a:pt x="16829" y="19567"/>
                  <a:pt x="17158" y="19501"/>
                  <a:pt x="17275" y="19460"/>
                </a:cubicBezTo>
                <a:cubicBezTo>
                  <a:pt x="17617" y="19325"/>
                  <a:pt x="17916" y="19069"/>
                  <a:pt x="18257" y="18949"/>
                </a:cubicBezTo>
                <a:cubicBezTo>
                  <a:pt x="18342" y="18919"/>
                  <a:pt x="18400" y="18829"/>
                  <a:pt x="18470" y="18769"/>
                </a:cubicBezTo>
                <a:cubicBezTo>
                  <a:pt x="18542" y="18693"/>
                  <a:pt x="18599" y="18618"/>
                  <a:pt x="18670" y="18528"/>
                </a:cubicBezTo>
                <a:cubicBezTo>
                  <a:pt x="18783" y="18528"/>
                  <a:pt x="18883" y="18528"/>
                  <a:pt x="18983" y="18498"/>
                </a:cubicBezTo>
                <a:cubicBezTo>
                  <a:pt x="19097" y="18468"/>
                  <a:pt x="19210" y="18423"/>
                  <a:pt x="19324" y="18378"/>
                </a:cubicBezTo>
                <a:cubicBezTo>
                  <a:pt x="19467" y="18333"/>
                  <a:pt x="19581" y="18243"/>
                  <a:pt x="19651" y="18093"/>
                </a:cubicBezTo>
                <a:cubicBezTo>
                  <a:pt x="19695" y="18002"/>
                  <a:pt x="19751" y="17897"/>
                  <a:pt x="19823" y="17822"/>
                </a:cubicBezTo>
                <a:cubicBezTo>
                  <a:pt x="19922" y="17732"/>
                  <a:pt x="20022" y="17642"/>
                  <a:pt x="20136" y="17567"/>
                </a:cubicBezTo>
                <a:cubicBezTo>
                  <a:pt x="20250" y="17507"/>
                  <a:pt x="20306" y="17401"/>
                  <a:pt x="20377" y="17296"/>
                </a:cubicBezTo>
                <a:cubicBezTo>
                  <a:pt x="20420" y="17206"/>
                  <a:pt x="20463" y="17101"/>
                  <a:pt x="20519" y="17011"/>
                </a:cubicBezTo>
                <a:cubicBezTo>
                  <a:pt x="20619" y="16861"/>
                  <a:pt x="20662" y="16680"/>
                  <a:pt x="20719" y="16500"/>
                </a:cubicBezTo>
                <a:cubicBezTo>
                  <a:pt x="20833" y="16109"/>
                  <a:pt x="20890" y="15719"/>
                  <a:pt x="21089" y="15358"/>
                </a:cubicBezTo>
                <a:cubicBezTo>
                  <a:pt x="21132" y="15268"/>
                  <a:pt x="21160" y="15147"/>
                  <a:pt x="21174" y="15043"/>
                </a:cubicBezTo>
                <a:cubicBezTo>
                  <a:pt x="21259" y="14577"/>
                  <a:pt x="21402" y="14111"/>
                  <a:pt x="21431" y="13630"/>
                </a:cubicBezTo>
                <a:cubicBezTo>
                  <a:pt x="21445" y="13480"/>
                  <a:pt x="21445" y="13315"/>
                  <a:pt x="21473" y="13165"/>
                </a:cubicBezTo>
                <a:cubicBezTo>
                  <a:pt x="21544" y="12849"/>
                  <a:pt x="21516" y="12518"/>
                  <a:pt x="21501" y="12188"/>
                </a:cubicBezTo>
                <a:cubicBezTo>
                  <a:pt x="21487" y="12022"/>
                  <a:pt x="21473" y="11857"/>
                  <a:pt x="21559" y="11692"/>
                </a:cubicBezTo>
                <a:cubicBezTo>
                  <a:pt x="21587" y="11632"/>
                  <a:pt x="21573" y="11542"/>
                  <a:pt x="21573" y="11467"/>
                </a:cubicBezTo>
                <a:cubicBezTo>
                  <a:pt x="21573" y="11166"/>
                  <a:pt x="21530" y="10881"/>
                  <a:pt x="21473" y="10580"/>
                </a:cubicBezTo>
                <a:cubicBezTo>
                  <a:pt x="21387" y="10039"/>
                  <a:pt x="21302" y="9483"/>
                  <a:pt x="21103" y="8957"/>
                </a:cubicBezTo>
                <a:cubicBezTo>
                  <a:pt x="21004" y="8717"/>
                  <a:pt x="20932" y="8462"/>
                  <a:pt x="20890" y="8191"/>
                </a:cubicBezTo>
                <a:cubicBezTo>
                  <a:pt x="20847" y="7951"/>
                  <a:pt x="20762" y="7725"/>
                  <a:pt x="20676" y="7485"/>
                </a:cubicBezTo>
                <a:cubicBezTo>
                  <a:pt x="20591" y="7274"/>
                  <a:pt x="20505" y="7064"/>
                  <a:pt x="20392" y="6854"/>
                </a:cubicBezTo>
                <a:cubicBezTo>
                  <a:pt x="20178" y="6463"/>
                  <a:pt x="19979" y="6072"/>
                  <a:pt x="19723" y="5712"/>
                </a:cubicBezTo>
                <a:cubicBezTo>
                  <a:pt x="19296" y="5126"/>
                  <a:pt x="18827" y="4585"/>
                  <a:pt x="18371" y="4029"/>
                </a:cubicBezTo>
                <a:cubicBezTo>
                  <a:pt x="17873" y="3428"/>
                  <a:pt x="17347" y="2842"/>
                  <a:pt x="16735" y="2331"/>
                </a:cubicBezTo>
                <a:cubicBezTo>
                  <a:pt x="16166" y="1851"/>
                  <a:pt x="15583" y="1370"/>
                  <a:pt x="14942" y="994"/>
                </a:cubicBezTo>
                <a:cubicBezTo>
                  <a:pt x="14643" y="829"/>
                  <a:pt x="14330" y="694"/>
                  <a:pt x="14017" y="544"/>
                </a:cubicBezTo>
                <a:cubicBezTo>
                  <a:pt x="13277" y="183"/>
                  <a:pt x="12480" y="17"/>
                  <a:pt x="11669" y="2"/>
                </a:cubicBezTo>
                <a:cubicBezTo>
                  <a:pt x="11593" y="1"/>
                  <a:pt x="11517" y="0"/>
                  <a:pt x="1144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" name="Google Shape;48;p3"/>
          <p:cNvSpPr/>
          <p:nvPr/>
        </p:nvSpPr>
        <p:spPr>
          <a:xfrm flipH="1">
            <a:off x="6044202" y="4243973"/>
            <a:ext cx="628061" cy="65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fill="norm" stroke="1" extrusionOk="0">
                <a:moveTo>
                  <a:pt x="9828" y="1550"/>
                </a:moveTo>
                <a:cubicBezTo>
                  <a:pt x="9853" y="1550"/>
                  <a:pt x="9880" y="1556"/>
                  <a:pt x="9910" y="1570"/>
                </a:cubicBezTo>
                <a:cubicBezTo>
                  <a:pt x="9874" y="1641"/>
                  <a:pt x="9813" y="1653"/>
                  <a:pt x="9744" y="1653"/>
                </a:cubicBezTo>
                <a:cubicBezTo>
                  <a:pt x="9722" y="1653"/>
                  <a:pt x="9701" y="1652"/>
                  <a:pt x="9678" y="1651"/>
                </a:cubicBezTo>
                <a:cubicBezTo>
                  <a:pt x="9717" y="1588"/>
                  <a:pt x="9767" y="1550"/>
                  <a:pt x="9828" y="1550"/>
                </a:cubicBezTo>
                <a:close/>
                <a:moveTo>
                  <a:pt x="9592" y="1683"/>
                </a:moveTo>
                <a:cubicBezTo>
                  <a:pt x="9376" y="1845"/>
                  <a:pt x="9154" y="1996"/>
                  <a:pt x="8856" y="1996"/>
                </a:cubicBezTo>
                <a:cubicBezTo>
                  <a:pt x="8837" y="1996"/>
                  <a:pt x="8820" y="1995"/>
                  <a:pt x="8802" y="1994"/>
                </a:cubicBezTo>
                <a:cubicBezTo>
                  <a:pt x="8807" y="1994"/>
                  <a:pt x="8811" y="1994"/>
                  <a:pt x="8815" y="1994"/>
                </a:cubicBezTo>
                <a:cubicBezTo>
                  <a:pt x="9042" y="1799"/>
                  <a:pt x="9315" y="1716"/>
                  <a:pt x="9592" y="1683"/>
                </a:cubicBezTo>
                <a:close/>
                <a:moveTo>
                  <a:pt x="11530" y="1666"/>
                </a:moveTo>
                <a:cubicBezTo>
                  <a:pt x="11822" y="1666"/>
                  <a:pt x="12112" y="1705"/>
                  <a:pt x="12401" y="1782"/>
                </a:cubicBezTo>
                <a:cubicBezTo>
                  <a:pt x="12922" y="1914"/>
                  <a:pt x="13442" y="2073"/>
                  <a:pt x="13935" y="2259"/>
                </a:cubicBezTo>
                <a:cubicBezTo>
                  <a:pt x="15002" y="2681"/>
                  <a:pt x="15796" y="3396"/>
                  <a:pt x="16343" y="4347"/>
                </a:cubicBezTo>
                <a:cubicBezTo>
                  <a:pt x="16782" y="5140"/>
                  <a:pt x="17110" y="5934"/>
                  <a:pt x="17357" y="6780"/>
                </a:cubicBezTo>
                <a:cubicBezTo>
                  <a:pt x="17520" y="7283"/>
                  <a:pt x="17658" y="7785"/>
                  <a:pt x="17794" y="8288"/>
                </a:cubicBezTo>
                <a:cubicBezTo>
                  <a:pt x="17877" y="8658"/>
                  <a:pt x="17932" y="9055"/>
                  <a:pt x="17877" y="9425"/>
                </a:cubicBezTo>
                <a:cubicBezTo>
                  <a:pt x="17767" y="10245"/>
                  <a:pt x="17767" y="11064"/>
                  <a:pt x="17794" y="11884"/>
                </a:cubicBezTo>
                <a:cubicBezTo>
                  <a:pt x="17823" y="12361"/>
                  <a:pt x="17767" y="12811"/>
                  <a:pt x="17685" y="13286"/>
                </a:cubicBezTo>
                <a:cubicBezTo>
                  <a:pt x="17603" y="13683"/>
                  <a:pt x="17520" y="14079"/>
                  <a:pt x="17466" y="14476"/>
                </a:cubicBezTo>
                <a:cubicBezTo>
                  <a:pt x="17439" y="14767"/>
                  <a:pt x="17302" y="15005"/>
                  <a:pt x="17165" y="15244"/>
                </a:cubicBezTo>
                <a:cubicBezTo>
                  <a:pt x="16809" y="15825"/>
                  <a:pt x="16343" y="16274"/>
                  <a:pt x="15714" y="16591"/>
                </a:cubicBezTo>
                <a:cubicBezTo>
                  <a:pt x="15549" y="16671"/>
                  <a:pt x="15358" y="16750"/>
                  <a:pt x="15194" y="16883"/>
                </a:cubicBezTo>
                <a:cubicBezTo>
                  <a:pt x="14756" y="17200"/>
                  <a:pt x="14318" y="17544"/>
                  <a:pt x="13852" y="17887"/>
                </a:cubicBezTo>
                <a:cubicBezTo>
                  <a:pt x="13798" y="17914"/>
                  <a:pt x="13743" y="17994"/>
                  <a:pt x="13716" y="18020"/>
                </a:cubicBezTo>
                <a:cubicBezTo>
                  <a:pt x="13578" y="18311"/>
                  <a:pt x="13798" y="18469"/>
                  <a:pt x="13908" y="18654"/>
                </a:cubicBezTo>
                <a:cubicBezTo>
                  <a:pt x="13879" y="18681"/>
                  <a:pt x="13852" y="18760"/>
                  <a:pt x="13825" y="18760"/>
                </a:cubicBezTo>
                <a:cubicBezTo>
                  <a:pt x="13606" y="18866"/>
                  <a:pt x="13360" y="18998"/>
                  <a:pt x="13141" y="19052"/>
                </a:cubicBezTo>
                <a:cubicBezTo>
                  <a:pt x="12456" y="19262"/>
                  <a:pt x="11772" y="19448"/>
                  <a:pt x="11087" y="19607"/>
                </a:cubicBezTo>
                <a:cubicBezTo>
                  <a:pt x="10348" y="19791"/>
                  <a:pt x="9609" y="19924"/>
                  <a:pt x="8842" y="19924"/>
                </a:cubicBezTo>
                <a:cubicBezTo>
                  <a:pt x="8267" y="19898"/>
                  <a:pt x="7720" y="19765"/>
                  <a:pt x="7228" y="19448"/>
                </a:cubicBezTo>
                <a:cubicBezTo>
                  <a:pt x="6488" y="18945"/>
                  <a:pt x="5831" y="18337"/>
                  <a:pt x="5257" y="17649"/>
                </a:cubicBezTo>
                <a:cubicBezTo>
                  <a:pt x="4736" y="17041"/>
                  <a:pt x="4325" y="16354"/>
                  <a:pt x="3942" y="15666"/>
                </a:cubicBezTo>
                <a:cubicBezTo>
                  <a:pt x="3641" y="15111"/>
                  <a:pt x="3395" y="14529"/>
                  <a:pt x="3395" y="13867"/>
                </a:cubicBezTo>
                <a:cubicBezTo>
                  <a:pt x="3175" y="13154"/>
                  <a:pt x="3285" y="12413"/>
                  <a:pt x="3230" y="11672"/>
                </a:cubicBezTo>
                <a:cubicBezTo>
                  <a:pt x="3203" y="11434"/>
                  <a:pt x="3203" y="11197"/>
                  <a:pt x="3121" y="10959"/>
                </a:cubicBezTo>
                <a:cubicBezTo>
                  <a:pt x="2902" y="10377"/>
                  <a:pt x="2874" y="9768"/>
                  <a:pt x="3066" y="9187"/>
                </a:cubicBezTo>
                <a:cubicBezTo>
                  <a:pt x="3148" y="8896"/>
                  <a:pt x="3230" y="8605"/>
                  <a:pt x="3175" y="8288"/>
                </a:cubicBezTo>
                <a:cubicBezTo>
                  <a:pt x="3175" y="8129"/>
                  <a:pt x="3230" y="7971"/>
                  <a:pt x="3285" y="7812"/>
                </a:cubicBezTo>
                <a:cubicBezTo>
                  <a:pt x="3449" y="7335"/>
                  <a:pt x="3641" y="6886"/>
                  <a:pt x="3915" y="6463"/>
                </a:cubicBezTo>
                <a:cubicBezTo>
                  <a:pt x="4270" y="5987"/>
                  <a:pt x="4517" y="5431"/>
                  <a:pt x="4956" y="4982"/>
                </a:cubicBezTo>
                <a:cubicBezTo>
                  <a:pt x="5092" y="4823"/>
                  <a:pt x="5201" y="4611"/>
                  <a:pt x="5257" y="4401"/>
                </a:cubicBezTo>
                <a:cubicBezTo>
                  <a:pt x="5420" y="3872"/>
                  <a:pt x="5721" y="3527"/>
                  <a:pt x="6296" y="3289"/>
                </a:cubicBezTo>
                <a:cubicBezTo>
                  <a:pt x="6816" y="3078"/>
                  <a:pt x="7309" y="2707"/>
                  <a:pt x="7802" y="2390"/>
                </a:cubicBezTo>
                <a:cubicBezTo>
                  <a:pt x="8123" y="2210"/>
                  <a:pt x="8417" y="2029"/>
                  <a:pt x="8787" y="1996"/>
                </a:cubicBezTo>
                <a:cubicBezTo>
                  <a:pt x="8732" y="2180"/>
                  <a:pt x="8568" y="2232"/>
                  <a:pt x="8432" y="2311"/>
                </a:cubicBezTo>
                <a:cubicBezTo>
                  <a:pt x="7939" y="2602"/>
                  <a:pt x="7474" y="2893"/>
                  <a:pt x="7008" y="3184"/>
                </a:cubicBezTo>
                <a:cubicBezTo>
                  <a:pt x="6954" y="3210"/>
                  <a:pt x="6954" y="3316"/>
                  <a:pt x="6927" y="3448"/>
                </a:cubicBezTo>
                <a:cubicBezTo>
                  <a:pt x="7337" y="3343"/>
                  <a:pt x="7638" y="3105"/>
                  <a:pt x="7966" y="2946"/>
                </a:cubicBezTo>
                <a:cubicBezTo>
                  <a:pt x="8815" y="2549"/>
                  <a:pt x="9663" y="2099"/>
                  <a:pt x="10568" y="1809"/>
                </a:cubicBezTo>
                <a:cubicBezTo>
                  <a:pt x="10894" y="1712"/>
                  <a:pt x="11214" y="1666"/>
                  <a:pt x="11530" y="1666"/>
                </a:cubicBezTo>
                <a:close/>
                <a:moveTo>
                  <a:pt x="9144" y="0"/>
                </a:moveTo>
                <a:cubicBezTo>
                  <a:pt x="8895" y="0"/>
                  <a:pt x="8645" y="20"/>
                  <a:pt x="8405" y="63"/>
                </a:cubicBezTo>
                <a:cubicBezTo>
                  <a:pt x="7474" y="222"/>
                  <a:pt x="6597" y="565"/>
                  <a:pt x="5804" y="1041"/>
                </a:cubicBezTo>
                <a:cubicBezTo>
                  <a:pt x="4956" y="1544"/>
                  <a:pt x="4189" y="2152"/>
                  <a:pt x="3395" y="2734"/>
                </a:cubicBezTo>
                <a:cubicBezTo>
                  <a:pt x="2956" y="3078"/>
                  <a:pt x="2573" y="3475"/>
                  <a:pt x="2272" y="3951"/>
                </a:cubicBezTo>
                <a:cubicBezTo>
                  <a:pt x="2136" y="4136"/>
                  <a:pt x="1944" y="4321"/>
                  <a:pt x="1889" y="4427"/>
                </a:cubicBezTo>
                <a:cubicBezTo>
                  <a:pt x="1588" y="5035"/>
                  <a:pt x="1369" y="5538"/>
                  <a:pt x="1150" y="6040"/>
                </a:cubicBezTo>
                <a:cubicBezTo>
                  <a:pt x="849" y="6675"/>
                  <a:pt x="575" y="7335"/>
                  <a:pt x="439" y="8050"/>
                </a:cubicBezTo>
                <a:cubicBezTo>
                  <a:pt x="356" y="8552"/>
                  <a:pt x="274" y="9081"/>
                  <a:pt x="192" y="9584"/>
                </a:cubicBezTo>
                <a:cubicBezTo>
                  <a:pt x="109" y="10218"/>
                  <a:pt x="0" y="10853"/>
                  <a:pt x="0" y="11462"/>
                </a:cubicBezTo>
                <a:cubicBezTo>
                  <a:pt x="27" y="12254"/>
                  <a:pt x="165" y="13048"/>
                  <a:pt x="410" y="13788"/>
                </a:cubicBezTo>
                <a:cubicBezTo>
                  <a:pt x="1095" y="15852"/>
                  <a:pt x="2327" y="17570"/>
                  <a:pt x="3915" y="19078"/>
                </a:cubicBezTo>
                <a:cubicBezTo>
                  <a:pt x="4216" y="19369"/>
                  <a:pt x="4544" y="19633"/>
                  <a:pt x="4928" y="19818"/>
                </a:cubicBezTo>
                <a:cubicBezTo>
                  <a:pt x="5393" y="20030"/>
                  <a:pt x="5859" y="20241"/>
                  <a:pt x="6269" y="20506"/>
                </a:cubicBezTo>
                <a:cubicBezTo>
                  <a:pt x="7145" y="21008"/>
                  <a:pt x="8104" y="21247"/>
                  <a:pt x="9089" y="21431"/>
                </a:cubicBezTo>
                <a:cubicBezTo>
                  <a:pt x="9751" y="21541"/>
                  <a:pt x="10413" y="21600"/>
                  <a:pt x="11079" y="21600"/>
                </a:cubicBezTo>
                <a:cubicBezTo>
                  <a:pt x="11707" y="21600"/>
                  <a:pt x="12339" y="21547"/>
                  <a:pt x="12976" y="21431"/>
                </a:cubicBezTo>
                <a:cubicBezTo>
                  <a:pt x="14865" y="21114"/>
                  <a:pt x="16755" y="20506"/>
                  <a:pt x="18397" y="19607"/>
                </a:cubicBezTo>
                <a:cubicBezTo>
                  <a:pt x="18506" y="19527"/>
                  <a:pt x="18616" y="19448"/>
                  <a:pt x="18588" y="19262"/>
                </a:cubicBezTo>
                <a:cubicBezTo>
                  <a:pt x="18479" y="19183"/>
                  <a:pt x="18397" y="19078"/>
                  <a:pt x="18315" y="18998"/>
                </a:cubicBezTo>
                <a:cubicBezTo>
                  <a:pt x="18506" y="18602"/>
                  <a:pt x="18889" y="18469"/>
                  <a:pt x="19273" y="18232"/>
                </a:cubicBezTo>
                <a:cubicBezTo>
                  <a:pt x="19328" y="18073"/>
                  <a:pt x="19355" y="17940"/>
                  <a:pt x="19437" y="17808"/>
                </a:cubicBezTo>
                <a:cubicBezTo>
                  <a:pt x="19520" y="17676"/>
                  <a:pt x="19629" y="17544"/>
                  <a:pt x="19738" y="17412"/>
                </a:cubicBezTo>
                <a:cubicBezTo>
                  <a:pt x="20012" y="16989"/>
                  <a:pt x="20286" y="16591"/>
                  <a:pt x="20559" y="16169"/>
                </a:cubicBezTo>
                <a:cubicBezTo>
                  <a:pt x="20724" y="15957"/>
                  <a:pt x="20860" y="15692"/>
                  <a:pt x="20860" y="15428"/>
                </a:cubicBezTo>
                <a:cubicBezTo>
                  <a:pt x="20916" y="14634"/>
                  <a:pt x="21161" y="13921"/>
                  <a:pt x="21353" y="13180"/>
                </a:cubicBezTo>
                <a:cubicBezTo>
                  <a:pt x="21381" y="13021"/>
                  <a:pt x="21408" y="12863"/>
                  <a:pt x="21435" y="12678"/>
                </a:cubicBezTo>
                <a:cubicBezTo>
                  <a:pt x="21464" y="12201"/>
                  <a:pt x="21545" y="11699"/>
                  <a:pt x="21545" y="11224"/>
                </a:cubicBezTo>
                <a:cubicBezTo>
                  <a:pt x="21600" y="9901"/>
                  <a:pt x="21491" y="8579"/>
                  <a:pt x="20943" y="7362"/>
                </a:cubicBezTo>
                <a:cubicBezTo>
                  <a:pt x="20833" y="7097"/>
                  <a:pt x="20724" y="6833"/>
                  <a:pt x="20670" y="6569"/>
                </a:cubicBezTo>
                <a:cubicBezTo>
                  <a:pt x="20423" y="5643"/>
                  <a:pt x="20012" y="4823"/>
                  <a:pt x="19328" y="4136"/>
                </a:cubicBezTo>
                <a:cubicBezTo>
                  <a:pt x="19163" y="3977"/>
                  <a:pt x="19054" y="3792"/>
                  <a:pt x="18889" y="3634"/>
                </a:cubicBezTo>
                <a:cubicBezTo>
                  <a:pt x="18452" y="3131"/>
                  <a:pt x="17986" y="2628"/>
                  <a:pt x="17411" y="2285"/>
                </a:cubicBezTo>
                <a:cubicBezTo>
                  <a:pt x="16946" y="2020"/>
                  <a:pt x="16454" y="1782"/>
                  <a:pt x="15988" y="1570"/>
                </a:cubicBezTo>
                <a:cubicBezTo>
                  <a:pt x="14920" y="1094"/>
                  <a:pt x="13798" y="777"/>
                  <a:pt x="12675" y="513"/>
                </a:cubicBezTo>
                <a:cubicBezTo>
                  <a:pt x="11717" y="274"/>
                  <a:pt x="10731" y="143"/>
                  <a:pt x="9746" y="36"/>
                </a:cubicBezTo>
                <a:cubicBezTo>
                  <a:pt x="9549" y="13"/>
                  <a:pt x="9346" y="0"/>
                  <a:pt x="9144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مستوى النص الأول…"/>
          <p:cNvSpPr txBox="1"/>
          <p:nvPr>
            <p:ph type="body" sz="quarter" idx="1"/>
          </p:nvPr>
        </p:nvSpPr>
        <p:spPr>
          <a:xfrm>
            <a:off x="4994464" y="2317450"/>
            <a:ext cx="2799601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01" name="Google Shape;308;p21" descr="Google Shape;308;p21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328321" y="34790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Google Shape;309;p21" descr="Google Shape;309;p2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89934" y="12263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Google Shape;310;p21" descr="Google Shape;310;p21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10800000">
            <a:off x="7022976" y="-2098237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Google Shape;311;p21" descr="Google Shape;311;p21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713674" y="4293437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7" name="Google Shape;312;p21"/>
          <p:cNvGrpSpPr/>
          <p:nvPr/>
        </p:nvGrpSpPr>
        <p:grpSpPr>
          <a:xfrm>
            <a:off x="7793733" y="831693"/>
            <a:ext cx="944704" cy="1363661"/>
            <a:chOff x="0" y="0"/>
            <a:chExt cx="944703" cy="1363659"/>
          </a:xfrm>
        </p:grpSpPr>
        <p:sp>
          <p:nvSpPr>
            <p:cNvPr id="405" name="Google Shape;313;p21"/>
            <p:cNvSpPr/>
            <p:nvPr/>
          </p:nvSpPr>
          <p:spPr>
            <a:xfrm rot="10800000">
              <a:off x="-1" y="-1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314;p21"/>
            <p:cNvSpPr/>
            <p:nvPr/>
          </p:nvSpPr>
          <p:spPr>
            <a:xfrm rot="10800000">
              <a:off x="478805" y="-1"/>
              <a:ext cx="46589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4" name="Google Shape;315;p21"/>
          <p:cNvGrpSpPr/>
          <p:nvPr/>
        </p:nvGrpSpPr>
        <p:grpSpPr>
          <a:xfrm>
            <a:off x="-186763" y="301311"/>
            <a:ext cx="1293937" cy="1277620"/>
            <a:chOff x="0" y="0"/>
            <a:chExt cx="1293935" cy="1277618"/>
          </a:xfrm>
        </p:grpSpPr>
        <p:sp>
          <p:nvSpPr>
            <p:cNvPr id="408" name="Google Shape;316;p21"/>
            <p:cNvSpPr/>
            <p:nvPr/>
          </p:nvSpPr>
          <p:spPr>
            <a:xfrm rot="10800000">
              <a:off x="0" y="0"/>
              <a:ext cx="1284128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317;p21"/>
            <p:cNvSpPr/>
            <p:nvPr/>
          </p:nvSpPr>
          <p:spPr>
            <a:xfrm rot="10800000">
              <a:off x="7495" y="251244"/>
              <a:ext cx="1275101" cy="14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318;p21"/>
            <p:cNvSpPr/>
            <p:nvPr/>
          </p:nvSpPr>
          <p:spPr>
            <a:xfrm rot="10800000">
              <a:off x="32318" y="751878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319;p21"/>
            <p:cNvSpPr/>
            <p:nvPr/>
          </p:nvSpPr>
          <p:spPr>
            <a:xfrm rot="10800000">
              <a:off x="9751" y="1172523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320;p21"/>
            <p:cNvSpPr/>
            <p:nvPr/>
          </p:nvSpPr>
          <p:spPr>
            <a:xfrm rot="10800000">
              <a:off x="49754" y="50347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321;p21"/>
            <p:cNvSpPr/>
            <p:nvPr/>
          </p:nvSpPr>
          <p:spPr>
            <a:xfrm rot="10800000">
              <a:off x="103042" y="9933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15" name="Google Shape;322;p21" descr="Google Shape;322;p21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7836447" y="3252723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9" name="Google Shape;323;p21"/>
          <p:cNvGrpSpPr/>
          <p:nvPr/>
        </p:nvGrpSpPr>
        <p:grpSpPr>
          <a:xfrm>
            <a:off x="5720069" y="4367957"/>
            <a:ext cx="1348855" cy="462902"/>
            <a:chOff x="0" y="0"/>
            <a:chExt cx="1348853" cy="462901"/>
          </a:xfrm>
        </p:grpSpPr>
        <p:sp>
          <p:nvSpPr>
            <p:cNvPr id="416" name="Google Shape;324;p21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325;p21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326;p21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مستوى النص الأول…"/>
          <p:cNvSpPr txBox="1"/>
          <p:nvPr>
            <p:ph type="body" sz="quarter" idx="1"/>
          </p:nvPr>
        </p:nvSpPr>
        <p:spPr>
          <a:xfrm>
            <a:off x="1349924" y="2317450"/>
            <a:ext cx="2799602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29" name="Google Shape;330;p22" descr="Google Shape;330;p22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7641686" y="4131824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Google Shape;331;p22" descr="Google Shape;331;p22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8230551" y="-5836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Google Shape;332;p22" descr="Google Shape;332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792212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Google Shape;333;p22" descr="Google Shape;333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289938" y="-1124353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Google Shape;334;p22" descr="Google Shape;334;p22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519606" y="3064194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Google Shape;335;p22" descr="Google Shape;335;p2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914161" y="34748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7" name="Google Shape;336;p22"/>
          <p:cNvGrpSpPr/>
          <p:nvPr/>
        </p:nvGrpSpPr>
        <p:grpSpPr>
          <a:xfrm>
            <a:off x="7067091" y="3715193"/>
            <a:ext cx="1363661" cy="944704"/>
            <a:chOff x="0" y="0"/>
            <a:chExt cx="1363659" cy="944703"/>
          </a:xfrm>
        </p:grpSpPr>
        <p:sp>
          <p:nvSpPr>
            <p:cNvPr id="435" name="Google Shape;337;p22"/>
            <p:cNvSpPr/>
            <p:nvPr/>
          </p:nvSpPr>
          <p:spPr>
            <a:xfrm rot="5400000">
              <a:off x="448876" y="29919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338;p22"/>
            <p:cNvSpPr/>
            <p:nvPr/>
          </p:nvSpPr>
          <p:spPr>
            <a:xfrm rot="5400000">
              <a:off x="448880" y="-448882"/>
              <a:ext cx="465899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1" name="Google Shape;339;p22"/>
          <p:cNvGrpSpPr/>
          <p:nvPr/>
        </p:nvGrpSpPr>
        <p:grpSpPr>
          <a:xfrm>
            <a:off x="465128" y="3328892"/>
            <a:ext cx="268308" cy="1238255"/>
            <a:chOff x="0" y="0"/>
            <a:chExt cx="268306" cy="1238254"/>
          </a:xfrm>
        </p:grpSpPr>
        <p:sp>
          <p:nvSpPr>
            <p:cNvPr id="438" name="Google Shape;340;p22"/>
            <p:cNvSpPr/>
            <p:nvPr/>
          </p:nvSpPr>
          <p:spPr>
            <a:xfrm rot="10800000">
              <a:off x="0" y="950725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341;p22"/>
            <p:cNvSpPr/>
            <p:nvPr/>
          </p:nvSpPr>
          <p:spPr>
            <a:xfrm rot="10800000">
              <a:off x="0" y="47536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342;p22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4" name="Google Shape;343;p22"/>
          <p:cNvGrpSpPr/>
          <p:nvPr/>
        </p:nvGrpSpPr>
        <p:grpSpPr>
          <a:xfrm>
            <a:off x="947534" y="-545352"/>
            <a:ext cx="1209411" cy="1146588"/>
            <a:chOff x="0" y="0"/>
            <a:chExt cx="1209410" cy="1146586"/>
          </a:xfrm>
        </p:grpSpPr>
        <p:sp>
          <p:nvSpPr>
            <p:cNvPr id="442" name="Google Shape;344;p2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345;p2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3" name="مستوى النص الأول…"/>
          <p:cNvSpPr txBox="1"/>
          <p:nvPr>
            <p:ph type="body" sz="quarter" idx="1"/>
          </p:nvPr>
        </p:nvSpPr>
        <p:spPr>
          <a:xfrm>
            <a:off x="1076774" y="2829499"/>
            <a:ext cx="18615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54" name="Google Shape;354;p23" descr="Google Shape;354;p2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Google Shape;355;p23" descr="Google Shape;355;p2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Google Shape;356;p23" descr="Google Shape;356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Google Shape;357;p23" descr="Google Shape;357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oogle Shape;358;p23" descr="Google Shape;358;p23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59;p23" descr="Google Shape;359;p23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Google Shape;360;p23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61" name="Google Shape;361;p23" descr="Google Shape;361;p23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5" name="Google Shape;362;p23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462" name="Google Shape;363;p23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364;p23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365;p23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74" name="Google Shape;368;p24" descr="Google Shape;368;p2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-390090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Google Shape;369;p24" descr="Google Shape;369;p2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539659" y="3283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Google Shape;370;p24" descr="Google Shape;370;p24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571190" y="-637801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Google Shape;371;p24" descr="Google Shape;371;p2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332887" y="269312"/>
            <a:ext cx="1513351" cy="114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Google Shape;372;p24"/>
          <p:cNvGrpSpPr/>
          <p:nvPr/>
        </p:nvGrpSpPr>
        <p:grpSpPr>
          <a:xfrm>
            <a:off x="244832" y="922319"/>
            <a:ext cx="534542" cy="1513758"/>
            <a:chOff x="0" y="0"/>
            <a:chExt cx="534540" cy="1513757"/>
          </a:xfrm>
        </p:grpSpPr>
        <p:sp>
          <p:nvSpPr>
            <p:cNvPr id="478" name="Google Shape;373;p24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374;p24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375;p24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82" name="Google Shape;376;p24" descr="Google Shape;376;p24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124208" y="880993"/>
            <a:ext cx="1363764" cy="1249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5" name="Google Shape;377;p24"/>
          <p:cNvGrpSpPr/>
          <p:nvPr/>
        </p:nvGrpSpPr>
        <p:grpSpPr>
          <a:xfrm>
            <a:off x="8277959" y="3614149"/>
            <a:ext cx="1209411" cy="1146587"/>
            <a:chOff x="0" y="0"/>
            <a:chExt cx="1209410" cy="1146586"/>
          </a:xfrm>
        </p:grpSpPr>
        <p:sp>
          <p:nvSpPr>
            <p:cNvPr id="483" name="Google Shape;378;p2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379;p24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6" name="مستوى النص الأول…"/>
          <p:cNvSpPr txBox="1"/>
          <p:nvPr>
            <p:ph type="body" sz="quarter" idx="1"/>
          </p:nvPr>
        </p:nvSpPr>
        <p:spPr>
          <a:xfrm>
            <a:off x="2282000" y="18490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5" name="مستوى النص الأول…"/>
          <p:cNvSpPr txBox="1"/>
          <p:nvPr>
            <p:ph type="body" sz="quarter" idx="1"/>
          </p:nvPr>
        </p:nvSpPr>
        <p:spPr>
          <a:xfrm>
            <a:off x="2282000" y="15209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96" name="Google Shape;402;p25" descr="Google Shape;402;p25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7876429" y="41422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Google Shape;403;p25" descr="Google Shape;403;p25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-377453" y="31537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Google Shape;404;p25" descr="Google Shape;404;p25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5400000">
            <a:off x="-70102" y="-775577"/>
            <a:ext cx="1722752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Google Shape;405;p25" descr="Google Shape;405;p2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07886" y="778787"/>
            <a:ext cx="765724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Google Shape;406;p25" descr="Google Shape;406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8905899" y="181282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Google Shape;407;p25" descr="Google Shape;407;p25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>
            <a:off x="7876431" y="-627317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Google Shape;408;p25" descr="Google Shape;408;p25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 rot="16200000">
            <a:off x="-88001" y="32646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Google Shape;409;p25"/>
          <p:cNvSpPr/>
          <p:nvPr/>
        </p:nvSpPr>
        <p:spPr>
          <a:xfrm rot="16200000">
            <a:off x="-446882" y="2411403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04" name="Google Shape;410;p25" descr="Google Shape;410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5400000">
            <a:off x="8905901" y="1310550"/>
            <a:ext cx="413304" cy="2538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8" name="Google Shape;411;p25"/>
          <p:cNvGrpSpPr/>
          <p:nvPr/>
        </p:nvGrpSpPr>
        <p:grpSpPr>
          <a:xfrm>
            <a:off x="8234566" y="3449319"/>
            <a:ext cx="462902" cy="1348855"/>
            <a:chOff x="0" y="0"/>
            <a:chExt cx="462901" cy="1348853"/>
          </a:xfrm>
        </p:grpSpPr>
        <p:sp>
          <p:nvSpPr>
            <p:cNvPr id="505" name="Google Shape;412;p25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413;p25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414;p2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نص العنوان"/>
          <p:cNvSpPr txBox="1"/>
          <p:nvPr>
            <p:ph type="title"/>
          </p:nvPr>
        </p:nvSpPr>
        <p:spPr>
          <a:xfrm>
            <a:off x="2089949" y="523762"/>
            <a:ext cx="4964102" cy="110730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17" name="Google Shape;417;p26"/>
          <p:cNvSpPr txBox="1"/>
          <p:nvPr/>
        </p:nvSpPr>
        <p:spPr>
          <a:xfrm>
            <a:off x="2669850" y="3433950"/>
            <a:ext cx="3804300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9525" tIns="129525" rIns="129525" bIns="129525" anchor="ctr">
            <a:spAutoFit/>
          </a:bodyPr>
          <a:lstStyle/>
          <a:p>
            <a:pPr algn="ctr" rtl="0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518" name="مستوى النص الأول…"/>
          <p:cNvSpPr txBox="1"/>
          <p:nvPr>
            <p:ph type="body" sz="quarter" idx="1"/>
          </p:nvPr>
        </p:nvSpPr>
        <p:spPr>
          <a:xfrm>
            <a:off x="2669850" y="2478750"/>
            <a:ext cx="3804300" cy="877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19" name="Google Shape;420;p26" descr="Google Shape;420;p2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55411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Google Shape;421;p26" descr="Google Shape;421;p2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68109" y="3215409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Google Shape;422;p26" descr="Google Shape;422;p26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7678477" y="-1219312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Google Shape;423;p26" descr="Google Shape;423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5400000">
            <a:off x="222175" y="-42742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424;p26" descr="Google Shape;424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16200000">
            <a:off x="222175" y="748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Google Shape;425;p26" descr="Google Shape;425;p26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7310862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Google Shape;426;p26"/>
          <p:cNvSpPr/>
          <p:nvPr/>
        </p:nvSpPr>
        <p:spPr>
          <a:xfrm rot="5400000">
            <a:off x="6923018" y="3845063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6" name="Google Shape;427;p26"/>
          <p:cNvSpPr/>
          <p:nvPr/>
        </p:nvSpPr>
        <p:spPr>
          <a:xfrm rot="10800000">
            <a:off x="71363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27" name="Google Shape;428;p26" descr="Google Shape;428;p26"/>
          <p:cNvPicPr>
            <a:picLocks noChangeAspect="1"/>
          </p:cNvPicPr>
          <p:nvPr/>
        </p:nvPicPr>
        <p:blipFill>
          <a:blip r:embed="rId10">
            <a:alphaModFix amt="51000"/>
            <a:extLst/>
          </a:blip>
          <a:stretch>
            <a:fillRect/>
          </a:stretch>
        </p:blipFill>
        <p:spPr>
          <a:xfrm>
            <a:off x="8054865" y="2924212"/>
            <a:ext cx="1566718" cy="1416980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Google Shape;429;p26"/>
          <p:cNvSpPr/>
          <p:nvPr/>
        </p:nvSpPr>
        <p:spPr>
          <a:xfrm rot="10800000">
            <a:off x="13638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31" name="Google Shape;430;p26"/>
          <p:cNvGrpSpPr/>
          <p:nvPr/>
        </p:nvGrpSpPr>
        <p:grpSpPr>
          <a:xfrm>
            <a:off x="8144984" y="701660"/>
            <a:ext cx="1209411" cy="1146588"/>
            <a:chOff x="0" y="0"/>
            <a:chExt cx="1209410" cy="1146586"/>
          </a:xfrm>
        </p:grpSpPr>
        <p:sp>
          <p:nvSpPr>
            <p:cNvPr id="529" name="Google Shape;431;p2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432;p26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434;p27" descr="Google Shape;434;p2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Google Shape;435;p27" descr="Google Shape;435;p2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Google Shape;436;p27" descr="Google Shape;436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Google Shape;437;p27" descr="Google Shape;437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38;p27" descr="Google Shape;438;p2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39;p27" descr="Google Shape;439;p2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40;p27" descr="Google Shape;440;p2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Google Shape;441;p27" descr="Google Shape;441;p2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Google Shape;442;p2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8" name="Google Shape;443;p2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444;p2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0" name="Google Shape;445;p2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446;p2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448;p28" descr="Google Shape;448;p28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3" name="Google Shape;449;p28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560" name="Google Shape;450;p28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451;p28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452;p28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564" name="Google Shape;453;p28" descr="Google Shape;453;p2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Google Shape;454;p28" descr="Google Shape;454;p28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Google Shape;455;p28" descr="Google Shape;455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Google Shape;456;p28" descr="Google Shape;456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Google Shape;457;p28" descr="Google Shape;457;p28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Google Shape;458;p28" descr="Google Shape;458;p28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Google Shape;459;p28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4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quarter" idx="1"/>
          </p:nvPr>
        </p:nvSpPr>
        <p:spPr>
          <a:xfrm>
            <a:off x="1910625" y="2829499"/>
            <a:ext cx="22833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4" name="Google Shape;72;p5" descr="Google Shape;72;p5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476100" y="3590566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Google Shape;73;p5" descr="Google Shape;73;p5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-702196" y="3170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Google Shape;74;p5" descr="Google Shape;74;p5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123298" y="-9061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Google Shape;75;p5" descr="Google Shape;75;p5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6867411" y="3980248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Google Shape;76;p5" descr="Google Shape;76;p5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-271493" y="27185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77;p5" descr="Google Shape;77;p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754936" y="14145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Google Shape;78;p5"/>
          <p:cNvSpPr/>
          <p:nvPr/>
        </p:nvSpPr>
        <p:spPr>
          <a:xfrm rot="10800000">
            <a:off x="7495694" y="539497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" name="Google Shape;79;p5"/>
          <p:cNvSpPr/>
          <p:nvPr/>
        </p:nvSpPr>
        <p:spPr>
          <a:xfrm>
            <a:off x="1079868" y="4599467"/>
            <a:ext cx="1173718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5" name="Google Shape;80;p5"/>
          <p:cNvGrpSpPr/>
          <p:nvPr/>
        </p:nvGrpSpPr>
        <p:grpSpPr>
          <a:xfrm>
            <a:off x="562052" y="458793"/>
            <a:ext cx="462903" cy="1348855"/>
            <a:chOff x="0" y="0"/>
            <a:chExt cx="462901" cy="1348853"/>
          </a:xfrm>
        </p:grpSpPr>
        <p:sp>
          <p:nvSpPr>
            <p:cNvPr id="92" name="Google Shape;81;p5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82;p5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83;p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104" name="Google Shape;86;p6" descr="Google Shape;86;p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51195" y="4229818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Google Shape;87;p6" descr="Google Shape;87;p6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715136" y="-176632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oogle Shape;88;p6" descr="Google Shape;88;p6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35672" y="-51974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Google Shape;89;p6" descr="Google Shape;89;p6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-413368" y="-1149781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oogle Shape;90;p6" descr="Google Shape;90;p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-596776" y="42814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Google Shape;91;p6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109" name="Google Shape;92;p6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93;p6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94;p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5" name="Google Shape;95;p6"/>
          <p:cNvGrpSpPr/>
          <p:nvPr/>
        </p:nvGrpSpPr>
        <p:grpSpPr>
          <a:xfrm>
            <a:off x="8005934" y="4667710"/>
            <a:ext cx="1209411" cy="1146587"/>
            <a:chOff x="0" y="0"/>
            <a:chExt cx="1209410" cy="1146586"/>
          </a:xfrm>
        </p:grpSpPr>
        <p:sp>
          <p:nvSpPr>
            <p:cNvPr id="113" name="Google Shape;96;p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97;p6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99;p7" descr="Google Shape;99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10800000">
            <a:off x="1222262" y="-1219126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100;p7" descr="Google Shape;100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719988" y="-1219128"/>
            <a:ext cx="413305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نص العنوان"/>
          <p:cNvSpPr txBox="1"/>
          <p:nvPr>
            <p:ph type="title"/>
          </p:nvPr>
        </p:nvSpPr>
        <p:spPr>
          <a:xfrm>
            <a:off x="7199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quarter" idx="1"/>
          </p:nvPr>
        </p:nvSpPr>
        <p:spPr>
          <a:xfrm>
            <a:off x="7199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نص العنوان"/>
          <p:cNvSpPr txBox="1"/>
          <p:nvPr>
            <p:ph type="title"/>
          </p:nvPr>
        </p:nvSpPr>
        <p:spPr>
          <a:xfrm>
            <a:off x="2089949" y="1088136"/>
            <a:ext cx="4964102" cy="24975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5000"/>
              </a:lnSpc>
              <a:defRPr sz="7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35" name="Google Shape;105;p8" descr="Google Shape;105;p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0211" y="-1546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Google Shape;106;p8" descr="Google Shape;106;p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164510" y="126446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Google Shape;107;p8" descr="Google Shape;107;p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5400000">
            <a:off x="7761202" y="-1176750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oogle Shape;108;p8" descr="Google Shape;108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258675" y="342331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oogle Shape;109;p8" descr="Google Shape;109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258675" y="2921037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110;p8" descr="Google Shape;110;p8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6234050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111;p8"/>
          <p:cNvSpPr/>
          <p:nvPr/>
        </p:nvSpPr>
        <p:spPr>
          <a:xfrm>
            <a:off x="1609181" y="4486142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2" name="Google Shape;112;p8" descr="Google Shape;112;p8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7475008" y="3415398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Google Shape;113;p8"/>
          <p:cNvGrpSpPr/>
          <p:nvPr/>
        </p:nvGrpSpPr>
        <p:grpSpPr>
          <a:xfrm>
            <a:off x="7791968" y="1215007"/>
            <a:ext cx="534543" cy="1513759"/>
            <a:chOff x="0" y="0"/>
            <a:chExt cx="534541" cy="1513758"/>
          </a:xfrm>
        </p:grpSpPr>
        <p:sp>
          <p:nvSpPr>
            <p:cNvPr id="143" name="Google Shape;114;p8"/>
            <p:cNvSpPr/>
            <p:nvPr/>
          </p:nvSpPr>
          <p:spPr>
            <a:xfrm rot="16200000">
              <a:off x="-470670" y="694666"/>
              <a:ext cx="1500573" cy="13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115;p8"/>
            <p:cNvSpPr/>
            <p:nvPr/>
          </p:nvSpPr>
          <p:spPr>
            <a:xfrm rot="16200000">
              <a:off x="-668329" y="708103"/>
              <a:ext cx="1467976" cy="1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116;p8"/>
            <p:cNvSpPr/>
            <p:nvPr/>
          </p:nvSpPr>
          <p:spPr>
            <a:xfrm rot="16200000">
              <a:off x="-273918" y="676476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نص العنوان"/>
          <p:cNvSpPr txBox="1"/>
          <p:nvPr>
            <p:ph type="title"/>
          </p:nvPr>
        </p:nvSpPr>
        <p:spPr>
          <a:xfrm>
            <a:off x="2400150" y="1100449"/>
            <a:ext cx="4343700" cy="478201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5" name="مستوى النص الأول…"/>
          <p:cNvSpPr txBox="1"/>
          <p:nvPr>
            <p:ph type="body" sz="quarter" idx="1"/>
          </p:nvPr>
        </p:nvSpPr>
        <p:spPr>
          <a:xfrm>
            <a:off x="2400150" y="2222350"/>
            <a:ext cx="4343700" cy="1820700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56" name="Google Shape;120;p9" descr="Google Shape;120;p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260340" y="410186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oogle Shape;121;p9" descr="Google Shape;121;p9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6906501" y="-2482066"/>
            <a:ext cx="2737750" cy="604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oogle Shape;122;p9" descr="Google Shape;122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7806625" y="280571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oogle Shape;123;p9" descr="Google Shape;123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7806636" y="3540919"/>
            <a:ext cx="413304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oogle Shape;124;p9"/>
          <p:cNvSpPr/>
          <p:nvPr/>
        </p:nvSpPr>
        <p:spPr>
          <a:xfrm rot="5400000">
            <a:off x="2149068" y="3895575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7" name="Google Shape;125;p9"/>
          <p:cNvGrpSpPr/>
          <p:nvPr/>
        </p:nvGrpSpPr>
        <p:grpSpPr>
          <a:xfrm>
            <a:off x="8196350" y="1417769"/>
            <a:ext cx="1293936" cy="1277619"/>
            <a:chOff x="0" y="0"/>
            <a:chExt cx="1293935" cy="1277617"/>
          </a:xfrm>
        </p:grpSpPr>
        <p:sp>
          <p:nvSpPr>
            <p:cNvPr id="161" name="Google Shape;126;p9"/>
            <p:cNvSpPr/>
            <p:nvPr/>
          </p:nvSpPr>
          <p:spPr>
            <a:xfrm>
              <a:off x="9807" y="1076003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127;p9"/>
            <p:cNvSpPr/>
            <p:nvPr/>
          </p:nvSpPr>
          <p:spPr>
            <a:xfrm>
              <a:off x="11340" y="878156"/>
              <a:ext cx="1275100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128;p9"/>
            <p:cNvSpPr/>
            <p:nvPr/>
          </p:nvSpPr>
          <p:spPr>
            <a:xfrm>
              <a:off x="19988" y="410778"/>
              <a:ext cx="1241630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129;p9"/>
            <p:cNvSpPr/>
            <p:nvPr/>
          </p:nvSpPr>
          <p:spPr>
            <a:xfrm>
              <a:off x="-1" y="0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130;p9"/>
            <p:cNvSpPr/>
            <p:nvPr/>
          </p:nvSpPr>
          <p:spPr>
            <a:xfrm>
              <a:off x="16938" y="63928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31;p9"/>
            <p:cNvSpPr/>
            <p:nvPr/>
          </p:nvSpPr>
          <p:spPr>
            <a:xfrm>
              <a:off x="4408" y="16904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" name="Google Shape;132;p9"/>
          <p:cNvGrpSpPr/>
          <p:nvPr/>
        </p:nvGrpSpPr>
        <p:grpSpPr>
          <a:xfrm>
            <a:off x="523019" y="666492"/>
            <a:ext cx="1238255" cy="268308"/>
            <a:chOff x="0" y="0"/>
            <a:chExt cx="1238254" cy="268306"/>
          </a:xfrm>
        </p:grpSpPr>
        <p:sp>
          <p:nvSpPr>
            <p:cNvPr id="168" name="Google Shape;133;p9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34;p9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35;p9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72" name="Google Shape;136;p9" descr="Google Shape;136;p9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>
            <a:off x="-449506" y="-670917"/>
            <a:ext cx="1647784" cy="495272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38;p10" descr="Google Shape;138;p10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rot="5400000">
            <a:off x="8085001" y="-7613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oogle Shape;139;p10" descr="Google Shape;139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47911" y="414020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Google Shape;140;p10" descr="Google Shape;140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136537" y="335553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141;p10" descr="Google Shape;141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136539" y="285326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Google Shape;142;p10" descr="Google Shape;142;p10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317994">
            <a:off x="-281651" y="370774"/>
            <a:ext cx="1513353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Google Shape;143;p10"/>
          <p:cNvSpPr/>
          <p:nvPr/>
        </p:nvSpPr>
        <p:spPr>
          <a:xfrm rot="5400000">
            <a:off x="1453423" y="3943275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86" name="Google Shape;144;p10" descr="Google Shape;144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136735" y="3648388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oogle Shape;145;p10"/>
          <p:cNvGrpSpPr/>
          <p:nvPr/>
        </p:nvGrpSpPr>
        <p:grpSpPr>
          <a:xfrm>
            <a:off x="8253166" y="957343"/>
            <a:ext cx="462902" cy="1348855"/>
            <a:chOff x="0" y="0"/>
            <a:chExt cx="462901" cy="1348853"/>
          </a:xfrm>
        </p:grpSpPr>
        <p:sp>
          <p:nvSpPr>
            <p:cNvPr id="187" name="Google Shape;146;p10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47;p10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48;p10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1" name="نص العنوان"/>
          <p:cNvSpPr txBox="1"/>
          <p:nvPr>
            <p:ph type="title"/>
          </p:nvPr>
        </p:nvSpPr>
        <p:spPr>
          <a:xfrm>
            <a:off x="623800" y="820749"/>
            <a:ext cx="3675901" cy="1028402"/>
          </a:xfrm>
          <a:prstGeom prst="rect">
            <a:avLst/>
          </a:prstGeom>
        </p:spPr>
        <p:txBody>
          <a:bodyPr anchor="b"/>
          <a:lstStyle>
            <a:lvl1pPr algn="l">
              <a:defRPr sz="3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18.xml"/><Relationship Id="rId27" Type="http://schemas.openxmlformats.org/officeDocument/2006/relationships/slideLayout" Target="../slideLayouts/slideLayout19.xml"/><Relationship Id="rId28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26.xml"/><Relationship Id="rId3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3225" y="539525"/>
            <a:ext cx="7717501" cy="4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3225" y="1280325"/>
            <a:ext cx="7717501" cy="332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" name="Google Shape;53;p4" descr="Google Shape;53;p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>
            <a:off x="-456971" y="45325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54;p4" descr="Google Shape;54;p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713236" y="-188645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55;p4" descr="Google Shape;55;p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52835" y="-1069803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56;p4" descr="Google Shape;56;p4"/>
          <p:cNvPicPr>
            <a:picLocks noChangeAspect="1"/>
          </p:cNvPicPr>
          <p:nvPr/>
        </p:nvPicPr>
        <p:blipFill>
          <a:blip r:embed="rId6">
            <a:alphaModFix amt="57000"/>
            <a:extLst/>
          </a:blip>
          <a:stretch>
            <a:fillRect/>
          </a:stretch>
        </p:blipFill>
        <p:spPr>
          <a:xfrm rot="16200000">
            <a:off x="8440935" y="2999073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57;p4" descr="Google Shape;57;p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8199011" y="63881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58;p4" descr="Google Shape;58;p4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958425" y="-197226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oogle Shape;59;p4"/>
          <p:cNvGrpSpPr/>
          <p:nvPr/>
        </p:nvGrpSpPr>
        <p:grpSpPr>
          <a:xfrm>
            <a:off x="8110459" y="4399874"/>
            <a:ext cx="1209411" cy="1146587"/>
            <a:chOff x="0" y="0"/>
            <a:chExt cx="1209410" cy="1146586"/>
          </a:xfrm>
        </p:grpSpPr>
        <p:sp>
          <p:nvSpPr>
            <p:cNvPr id="10" name="Google Shape;60;p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61;p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62;p4"/>
          <p:cNvGrpSpPr/>
          <p:nvPr/>
        </p:nvGrpSpPr>
        <p:grpSpPr>
          <a:xfrm>
            <a:off x="296078" y="3650929"/>
            <a:ext cx="268308" cy="1238256"/>
            <a:chOff x="0" y="0"/>
            <a:chExt cx="268306" cy="1238255"/>
          </a:xfrm>
        </p:grpSpPr>
        <p:sp>
          <p:nvSpPr>
            <p:cNvPr id="13" name="Google Shape;63;p4"/>
            <p:cNvSpPr/>
            <p:nvPr/>
          </p:nvSpPr>
          <p:spPr>
            <a:xfrm rot="10800000">
              <a:off x="0" y="950725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64;p4"/>
            <p:cNvSpPr/>
            <p:nvPr/>
          </p:nvSpPr>
          <p:spPr>
            <a:xfrm rot="10800000">
              <a:off x="0" y="475362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65;p4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2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3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7.png"/><Relationship Id="rId9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4.png"/><Relationship Id="rId9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8" name="مستطيل مستدير الزوايا"/>
          <p:cNvSpPr/>
          <p:nvPr/>
        </p:nvSpPr>
        <p:spPr>
          <a:xfrm>
            <a:off x="1489079" y="1293626"/>
            <a:ext cx="6046514" cy="2190579"/>
          </a:xfrm>
          <a:prstGeom prst="roundRect">
            <a:avLst>
              <a:gd name="adj" fmla="val 8696"/>
            </a:avLst>
          </a:prstGeom>
          <a:solidFill>
            <a:srgbClr val="869FB2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589" name="Google Shape;894;p51" descr="Google Shape;894;p51"/>
          <p:cNvPicPr>
            <a:picLocks noChangeAspect="1"/>
          </p:cNvPicPr>
          <p:nvPr/>
        </p:nvPicPr>
        <p:blipFill>
          <a:blip r:embed="rId2">
            <a:extLst/>
          </a:blip>
          <a:srcRect l="67453" t="9707" r="12196" b="6598"/>
          <a:stretch>
            <a:fillRect/>
          </a:stretch>
        </p:blipFill>
        <p:spPr>
          <a:xfrm flipH="1" rot="5400000">
            <a:off x="3103997" y="-952652"/>
            <a:ext cx="2720507" cy="6322593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Google Shape;488;p33"/>
          <p:cNvSpPr txBox="1"/>
          <p:nvPr/>
        </p:nvSpPr>
        <p:spPr>
          <a:xfrm>
            <a:off x="2482429" y="1894701"/>
            <a:ext cx="4179142" cy="89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566927" rtl="0">
              <a:defRPr sz="1736">
                <a:latin typeface="+mn-lt"/>
                <a:ea typeface="+mn-ea"/>
                <a:cs typeface="+mn-cs"/>
                <a:sym typeface="Helvetica"/>
              </a:defRPr>
            </a:pPr>
            <a:r>
              <a:rPr sz="5208">
                <a:latin typeface="Muna Regular"/>
                <a:ea typeface="Muna Regular"/>
                <a:cs typeface="Muna Regular"/>
                <a:sym typeface="Muna Regular"/>
              </a:rPr>
              <a:t>القطاعات الدائرية</a:t>
            </a:r>
            <a:r>
              <a:rPr sz="434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593" name="تجميع"/>
          <p:cNvGrpSpPr/>
          <p:nvPr/>
        </p:nvGrpSpPr>
        <p:grpSpPr>
          <a:xfrm>
            <a:off x="1820136" y="4598696"/>
            <a:ext cx="1909369" cy="326093"/>
            <a:chOff x="14539" y="25796"/>
            <a:chExt cx="1909367" cy="326092"/>
          </a:xfrm>
        </p:grpSpPr>
        <p:sp>
          <p:nvSpPr>
            <p:cNvPr id="591" name="تجميع"/>
            <p:cNvSpPr/>
            <p:nvPr/>
          </p:nvSpPr>
          <p:spPr>
            <a:xfrm>
              <a:off x="419353" y="66917"/>
              <a:ext cx="15045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>
                  <a:blipFill rotWithShape="1">
                    <a:blip r:embed="rId3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592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2579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594" name="IMG_0601.png" descr="IMG_0601.png"/>
          <p:cNvPicPr>
            <a:picLocks noChangeAspect="1"/>
          </p:cNvPicPr>
          <p:nvPr/>
        </p:nvPicPr>
        <p:blipFill>
          <a:blip r:embed="rId5">
            <a:alphaModFix amt="5479"/>
            <a:extLst/>
          </a:blip>
          <a:srcRect l="0" t="0" r="0" b="53015"/>
          <a:stretch>
            <a:fillRect/>
          </a:stretch>
        </p:blipFill>
        <p:spPr>
          <a:xfrm>
            <a:off x="480209" y="-274600"/>
            <a:ext cx="7967964" cy="3758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4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3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36" name="مستطيل مستدير الزوايا"/>
          <p:cNvSpPr/>
          <p:nvPr/>
        </p:nvSpPr>
        <p:spPr>
          <a:xfrm>
            <a:off x="566125" y="755050"/>
            <a:ext cx="8262056" cy="3840476"/>
          </a:xfrm>
          <a:prstGeom prst="roundRect">
            <a:avLst>
              <a:gd name="adj" fmla="val 7116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37" name="مستطيل مستدير الزوايا"/>
          <p:cNvSpPr/>
          <p:nvPr/>
        </p:nvSpPr>
        <p:spPr>
          <a:xfrm>
            <a:off x="577085" y="388576"/>
            <a:ext cx="7989830" cy="3998599"/>
          </a:xfrm>
          <a:prstGeom prst="roundRect">
            <a:avLst>
              <a:gd name="adj" fmla="val 4717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42" name="Google Shape;6466;p75"/>
          <p:cNvGrpSpPr/>
          <p:nvPr/>
        </p:nvGrpSpPr>
        <p:grpSpPr>
          <a:xfrm>
            <a:off x="963581" y="538407"/>
            <a:ext cx="743731" cy="741919"/>
            <a:chOff x="0" y="0"/>
            <a:chExt cx="743729" cy="741917"/>
          </a:xfrm>
        </p:grpSpPr>
        <p:sp>
          <p:nvSpPr>
            <p:cNvPr id="738" name="Google Shape;6467;p75"/>
            <p:cNvSpPr/>
            <p:nvPr/>
          </p:nvSpPr>
          <p:spPr>
            <a:xfrm>
              <a:off x="-1" y="0"/>
              <a:ext cx="340605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6468;p75"/>
            <p:cNvSpPr/>
            <p:nvPr/>
          </p:nvSpPr>
          <p:spPr>
            <a:xfrm>
              <a:off x="1869" y="404995"/>
              <a:ext cx="342416" cy="33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6469;p75"/>
            <p:cNvSpPr/>
            <p:nvPr/>
          </p:nvSpPr>
          <p:spPr>
            <a:xfrm>
              <a:off x="403184" y="0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6470;p75"/>
            <p:cNvSpPr/>
            <p:nvPr/>
          </p:nvSpPr>
          <p:spPr>
            <a:xfrm>
              <a:off x="403184" y="403184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74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0" t="4975" r="15907" b="11978"/>
          <a:stretch>
            <a:fillRect/>
          </a:stretch>
        </p:blipFill>
        <p:spPr>
          <a:xfrm>
            <a:off x="3633710" y="535384"/>
            <a:ext cx="4765607" cy="2036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IMG_0601.png" descr="IMG_0601.png"/>
          <p:cNvPicPr>
            <a:picLocks noChangeAspect="1"/>
          </p:cNvPicPr>
          <p:nvPr/>
        </p:nvPicPr>
        <p:blipFill>
          <a:blip r:embed="rId7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1410849" y="-1335479"/>
            <a:ext cx="11011481" cy="5231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4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49" name="مستطيل مستدير الزوايا"/>
          <p:cNvSpPr/>
          <p:nvPr/>
        </p:nvSpPr>
        <p:spPr>
          <a:xfrm>
            <a:off x="566125" y="552224"/>
            <a:ext cx="8262056" cy="4198451"/>
          </a:xfrm>
          <a:prstGeom prst="roundRect">
            <a:avLst>
              <a:gd name="adj" fmla="val 6509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50" name="مستطيل مستدير الزوايا"/>
          <p:cNvSpPr/>
          <p:nvPr/>
        </p:nvSpPr>
        <p:spPr>
          <a:xfrm>
            <a:off x="577085" y="388576"/>
            <a:ext cx="8125316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55" name="Google Shape;6466;p75"/>
          <p:cNvGrpSpPr/>
          <p:nvPr/>
        </p:nvGrpSpPr>
        <p:grpSpPr>
          <a:xfrm>
            <a:off x="7817923" y="3650929"/>
            <a:ext cx="585072" cy="583646"/>
            <a:chOff x="0" y="0"/>
            <a:chExt cx="585070" cy="583645"/>
          </a:xfrm>
        </p:grpSpPr>
        <p:sp>
          <p:nvSpPr>
            <p:cNvPr id="751" name="Google Shape;6467;p75"/>
            <p:cNvSpPr/>
            <p:nvPr/>
          </p:nvSpPr>
          <p:spPr>
            <a:xfrm>
              <a:off x="-1" y="0"/>
              <a:ext cx="267944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6468;p75"/>
            <p:cNvSpPr/>
            <p:nvPr/>
          </p:nvSpPr>
          <p:spPr>
            <a:xfrm>
              <a:off x="1470" y="318598"/>
              <a:ext cx="269369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6469;p75"/>
            <p:cNvSpPr/>
            <p:nvPr/>
          </p:nvSpPr>
          <p:spPr>
            <a:xfrm>
              <a:off x="317173" y="0"/>
              <a:ext cx="267898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6470;p75"/>
            <p:cNvSpPr/>
            <p:nvPr/>
          </p:nvSpPr>
          <p:spPr>
            <a:xfrm>
              <a:off x="317173" y="317173"/>
              <a:ext cx="267898" cy="2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756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1" y="-753822"/>
            <a:ext cx="9690797" cy="460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8487" r="0" b="8487"/>
          <a:stretch>
            <a:fillRect/>
          </a:stretch>
        </p:blipFill>
        <p:spPr>
          <a:xfrm>
            <a:off x="936899" y="730811"/>
            <a:ext cx="7405767" cy="2309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0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61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62" name="مستطيل مستدير الزوايا"/>
          <p:cNvSpPr/>
          <p:nvPr/>
        </p:nvSpPr>
        <p:spPr>
          <a:xfrm>
            <a:off x="566125" y="552224"/>
            <a:ext cx="8262056" cy="4198451"/>
          </a:xfrm>
          <a:prstGeom prst="roundRect">
            <a:avLst>
              <a:gd name="adj" fmla="val 6509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63" name="مستطيل مستدير الزوايا"/>
          <p:cNvSpPr/>
          <p:nvPr/>
        </p:nvSpPr>
        <p:spPr>
          <a:xfrm>
            <a:off x="577085" y="388576"/>
            <a:ext cx="8125316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68" name="Google Shape;6466;p75"/>
          <p:cNvGrpSpPr/>
          <p:nvPr/>
        </p:nvGrpSpPr>
        <p:grpSpPr>
          <a:xfrm>
            <a:off x="8030802" y="3901999"/>
            <a:ext cx="585072" cy="583646"/>
            <a:chOff x="0" y="0"/>
            <a:chExt cx="585070" cy="583645"/>
          </a:xfrm>
        </p:grpSpPr>
        <p:sp>
          <p:nvSpPr>
            <p:cNvPr id="764" name="Google Shape;6467;p75"/>
            <p:cNvSpPr/>
            <p:nvPr/>
          </p:nvSpPr>
          <p:spPr>
            <a:xfrm>
              <a:off x="-1" y="0"/>
              <a:ext cx="267944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6468;p75"/>
            <p:cNvSpPr/>
            <p:nvPr/>
          </p:nvSpPr>
          <p:spPr>
            <a:xfrm>
              <a:off x="1470" y="318598"/>
              <a:ext cx="269369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6469;p75"/>
            <p:cNvSpPr/>
            <p:nvPr/>
          </p:nvSpPr>
          <p:spPr>
            <a:xfrm>
              <a:off x="317173" y="0"/>
              <a:ext cx="267898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6470;p75"/>
            <p:cNvSpPr/>
            <p:nvPr/>
          </p:nvSpPr>
          <p:spPr>
            <a:xfrm>
              <a:off x="317173" y="317173"/>
              <a:ext cx="267898" cy="2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769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456972" y="-702148"/>
            <a:ext cx="9690797" cy="4604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0" r="17848" b="21203"/>
          <a:stretch>
            <a:fillRect/>
          </a:stretch>
        </p:blipFill>
        <p:spPr>
          <a:xfrm>
            <a:off x="3871438" y="638812"/>
            <a:ext cx="4528030" cy="1451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3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74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75" name="مستطيل مستدير الزوايا"/>
          <p:cNvSpPr/>
          <p:nvPr/>
        </p:nvSpPr>
        <p:spPr>
          <a:xfrm>
            <a:off x="566125" y="552224"/>
            <a:ext cx="8262056" cy="4198451"/>
          </a:xfrm>
          <a:prstGeom prst="roundRect">
            <a:avLst>
              <a:gd name="adj" fmla="val 650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76" name="مستطيل مستدير الزوايا"/>
          <p:cNvSpPr/>
          <p:nvPr/>
        </p:nvSpPr>
        <p:spPr>
          <a:xfrm>
            <a:off x="577085" y="388576"/>
            <a:ext cx="8125316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81" name="Google Shape;6466;p75"/>
          <p:cNvGrpSpPr/>
          <p:nvPr/>
        </p:nvGrpSpPr>
        <p:grpSpPr>
          <a:xfrm>
            <a:off x="8030802" y="3901999"/>
            <a:ext cx="585072" cy="583646"/>
            <a:chOff x="0" y="0"/>
            <a:chExt cx="585070" cy="583645"/>
          </a:xfrm>
        </p:grpSpPr>
        <p:sp>
          <p:nvSpPr>
            <p:cNvPr id="777" name="Google Shape;6467;p75"/>
            <p:cNvSpPr/>
            <p:nvPr/>
          </p:nvSpPr>
          <p:spPr>
            <a:xfrm>
              <a:off x="-1" y="0"/>
              <a:ext cx="267944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6468;p75"/>
            <p:cNvSpPr/>
            <p:nvPr/>
          </p:nvSpPr>
          <p:spPr>
            <a:xfrm>
              <a:off x="1470" y="318598"/>
              <a:ext cx="269369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6469;p75"/>
            <p:cNvSpPr/>
            <p:nvPr/>
          </p:nvSpPr>
          <p:spPr>
            <a:xfrm>
              <a:off x="317173" y="0"/>
              <a:ext cx="267898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6470;p75"/>
            <p:cNvSpPr/>
            <p:nvPr/>
          </p:nvSpPr>
          <p:spPr>
            <a:xfrm>
              <a:off x="317173" y="317173"/>
              <a:ext cx="267898" cy="2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782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286395" y="-753822"/>
            <a:ext cx="9118005" cy="4332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4474" t="5349" r="4474" b="76754"/>
          <a:stretch>
            <a:fillRect/>
          </a:stretch>
        </p:blipFill>
        <p:spPr>
          <a:xfrm>
            <a:off x="4403301" y="539525"/>
            <a:ext cx="4027253" cy="475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293" t="16147" r="36691" b="0"/>
          <a:stretch>
            <a:fillRect/>
          </a:stretch>
        </p:blipFill>
        <p:spPr>
          <a:xfrm>
            <a:off x="5771034" y="1097288"/>
            <a:ext cx="2552307" cy="322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8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89" name="مستطيل مستدير الزوايا"/>
          <p:cNvSpPr/>
          <p:nvPr/>
        </p:nvSpPr>
        <p:spPr>
          <a:xfrm>
            <a:off x="566125" y="552224"/>
            <a:ext cx="8262056" cy="4198451"/>
          </a:xfrm>
          <a:prstGeom prst="roundRect">
            <a:avLst>
              <a:gd name="adj" fmla="val 650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90" name="مستطيل مستدير الزوايا"/>
          <p:cNvSpPr/>
          <p:nvPr/>
        </p:nvSpPr>
        <p:spPr>
          <a:xfrm>
            <a:off x="577085" y="388576"/>
            <a:ext cx="8125316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95" name="Google Shape;6466;p75"/>
          <p:cNvGrpSpPr/>
          <p:nvPr/>
        </p:nvGrpSpPr>
        <p:grpSpPr>
          <a:xfrm>
            <a:off x="8030802" y="3901999"/>
            <a:ext cx="585072" cy="583646"/>
            <a:chOff x="0" y="0"/>
            <a:chExt cx="585070" cy="583645"/>
          </a:xfrm>
        </p:grpSpPr>
        <p:sp>
          <p:nvSpPr>
            <p:cNvPr id="791" name="Google Shape;6467;p75"/>
            <p:cNvSpPr/>
            <p:nvPr/>
          </p:nvSpPr>
          <p:spPr>
            <a:xfrm>
              <a:off x="-1" y="0"/>
              <a:ext cx="267944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6468;p75"/>
            <p:cNvSpPr/>
            <p:nvPr/>
          </p:nvSpPr>
          <p:spPr>
            <a:xfrm>
              <a:off x="1470" y="318598"/>
              <a:ext cx="269369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6469;p75"/>
            <p:cNvSpPr/>
            <p:nvPr/>
          </p:nvSpPr>
          <p:spPr>
            <a:xfrm>
              <a:off x="317173" y="0"/>
              <a:ext cx="267898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6470;p75"/>
            <p:cNvSpPr/>
            <p:nvPr/>
          </p:nvSpPr>
          <p:spPr>
            <a:xfrm>
              <a:off x="317173" y="317173"/>
              <a:ext cx="267898" cy="2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796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286395" y="-753822"/>
            <a:ext cx="9118005" cy="4332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4474" t="5349" r="4474" b="76754"/>
          <a:stretch>
            <a:fillRect/>
          </a:stretch>
        </p:blipFill>
        <p:spPr>
          <a:xfrm>
            <a:off x="4403301" y="539525"/>
            <a:ext cx="4027253" cy="475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0" t="0" r="0" b="7283"/>
          <a:stretch>
            <a:fillRect/>
          </a:stretch>
        </p:blipFill>
        <p:spPr>
          <a:xfrm>
            <a:off x="5438748" y="1003699"/>
            <a:ext cx="2671712" cy="3485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01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02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03" name="مستطيل مستدير الزوايا"/>
          <p:cNvSpPr/>
          <p:nvPr/>
        </p:nvSpPr>
        <p:spPr>
          <a:xfrm>
            <a:off x="566125" y="552224"/>
            <a:ext cx="8262056" cy="4198451"/>
          </a:xfrm>
          <a:prstGeom prst="roundRect">
            <a:avLst>
              <a:gd name="adj" fmla="val 650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04" name="مستطيل مستدير الزوايا"/>
          <p:cNvSpPr/>
          <p:nvPr/>
        </p:nvSpPr>
        <p:spPr>
          <a:xfrm>
            <a:off x="577085" y="388576"/>
            <a:ext cx="8125316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09" name="Google Shape;6466;p75"/>
          <p:cNvGrpSpPr/>
          <p:nvPr/>
        </p:nvGrpSpPr>
        <p:grpSpPr>
          <a:xfrm>
            <a:off x="8030802" y="3901999"/>
            <a:ext cx="585072" cy="583646"/>
            <a:chOff x="0" y="0"/>
            <a:chExt cx="585070" cy="583645"/>
          </a:xfrm>
        </p:grpSpPr>
        <p:sp>
          <p:nvSpPr>
            <p:cNvPr id="805" name="Google Shape;6467;p75"/>
            <p:cNvSpPr/>
            <p:nvPr/>
          </p:nvSpPr>
          <p:spPr>
            <a:xfrm>
              <a:off x="-1" y="0"/>
              <a:ext cx="267944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6468;p75"/>
            <p:cNvSpPr/>
            <p:nvPr/>
          </p:nvSpPr>
          <p:spPr>
            <a:xfrm>
              <a:off x="1470" y="318598"/>
              <a:ext cx="269369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6469;p75"/>
            <p:cNvSpPr/>
            <p:nvPr/>
          </p:nvSpPr>
          <p:spPr>
            <a:xfrm>
              <a:off x="317173" y="0"/>
              <a:ext cx="267898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6470;p75"/>
            <p:cNvSpPr/>
            <p:nvPr/>
          </p:nvSpPr>
          <p:spPr>
            <a:xfrm>
              <a:off x="317173" y="317173"/>
              <a:ext cx="267898" cy="2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810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1" y="-753822"/>
            <a:ext cx="9690797" cy="460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3719" t="4960" r="3719" b="9153"/>
          <a:stretch>
            <a:fillRect/>
          </a:stretch>
        </p:blipFill>
        <p:spPr>
          <a:xfrm>
            <a:off x="902781" y="917647"/>
            <a:ext cx="7055788" cy="314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4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1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16" name="مستطيل مستدير الزوايا"/>
          <p:cNvSpPr/>
          <p:nvPr/>
        </p:nvSpPr>
        <p:spPr>
          <a:xfrm>
            <a:off x="566125" y="552224"/>
            <a:ext cx="8262056" cy="4198451"/>
          </a:xfrm>
          <a:prstGeom prst="roundRect">
            <a:avLst>
              <a:gd name="adj" fmla="val 650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17" name="مستطيل مستدير الزوايا"/>
          <p:cNvSpPr/>
          <p:nvPr/>
        </p:nvSpPr>
        <p:spPr>
          <a:xfrm>
            <a:off x="577085" y="388576"/>
            <a:ext cx="8125316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22" name="Google Shape;6466;p75"/>
          <p:cNvGrpSpPr/>
          <p:nvPr/>
        </p:nvGrpSpPr>
        <p:grpSpPr>
          <a:xfrm>
            <a:off x="8030802" y="3901999"/>
            <a:ext cx="585072" cy="583646"/>
            <a:chOff x="0" y="0"/>
            <a:chExt cx="585070" cy="583645"/>
          </a:xfrm>
        </p:grpSpPr>
        <p:sp>
          <p:nvSpPr>
            <p:cNvPr id="818" name="Google Shape;6467;p75"/>
            <p:cNvSpPr/>
            <p:nvPr/>
          </p:nvSpPr>
          <p:spPr>
            <a:xfrm>
              <a:off x="-1" y="0"/>
              <a:ext cx="267944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6468;p75"/>
            <p:cNvSpPr/>
            <p:nvPr/>
          </p:nvSpPr>
          <p:spPr>
            <a:xfrm>
              <a:off x="1470" y="318598"/>
              <a:ext cx="269369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6469;p75"/>
            <p:cNvSpPr/>
            <p:nvPr/>
          </p:nvSpPr>
          <p:spPr>
            <a:xfrm>
              <a:off x="317173" y="0"/>
              <a:ext cx="267898" cy="26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6470;p75"/>
            <p:cNvSpPr/>
            <p:nvPr/>
          </p:nvSpPr>
          <p:spPr>
            <a:xfrm>
              <a:off x="317173" y="317173"/>
              <a:ext cx="267898" cy="2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823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1" y="-753822"/>
            <a:ext cx="9690797" cy="460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5858" t="10966" r="8982" b="6168"/>
          <a:stretch>
            <a:fillRect/>
          </a:stretch>
        </p:blipFill>
        <p:spPr>
          <a:xfrm>
            <a:off x="2485566" y="1051996"/>
            <a:ext cx="4423001" cy="326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67045" t="2067" r="1657" b="89269"/>
          <a:stretch>
            <a:fillRect/>
          </a:stretch>
        </p:blipFill>
        <p:spPr>
          <a:xfrm>
            <a:off x="6395885" y="539525"/>
            <a:ext cx="2186109" cy="459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مستطيل مستدير الزوايا"/>
          <p:cNvSpPr/>
          <p:nvPr/>
        </p:nvSpPr>
        <p:spPr>
          <a:xfrm>
            <a:off x="704040" y="900657"/>
            <a:ext cx="7735920" cy="3519027"/>
          </a:xfrm>
          <a:prstGeom prst="roundRect">
            <a:avLst>
              <a:gd name="adj" fmla="val 5346"/>
            </a:avLst>
          </a:prstGeom>
          <a:solidFill>
            <a:schemeClr val="accent3">
              <a:lumOff val="12401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28" name="مستطيل مستدير الزوايا"/>
          <p:cNvSpPr/>
          <p:nvPr/>
        </p:nvSpPr>
        <p:spPr>
          <a:xfrm>
            <a:off x="704040" y="669904"/>
            <a:ext cx="7609656" cy="3605558"/>
          </a:xfrm>
          <a:prstGeom prst="roundRect">
            <a:avLst>
              <a:gd name="adj" fmla="val 5284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3">
                <a:lumOff val="-1007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34" name="Google Shape;5518;p72"/>
          <p:cNvGrpSpPr/>
          <p:nvPr/>
        </p:nvGrpSpPr>
        <p:grpSpPr>
          <a:xfrm>
            <a:off x="977992" y="823289"/>
            <a:ext cx="7061751" cy="3298788"/>
            <a:chOff x="0" y="0"/>
            <a:chExt cx="7061749" cy="3298787"/>
          </a:xfrm>
        </p:grpSpPr>
        <p:sp>
          <p:nvSpPr>
            <p:cNvPr id="829" name="Google Shape;5519;p72"/>
            <p:cNvSpPr/>
            <p:nvPr/>
          </p:nvSpPr>
          <p:spPr>
            <a:xfrm>
              <a:off x="-1" y="-1"/>
              <a:ext cx="3468348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4"/>
                    <a:pt x="0" y="1371"/>
                  </a:cubicBezTo>
                  <a:lnTo>
                    <a:pt x="0" y="20229"/>
                  </a:lnTo>
                  <a:cubicBezTo>
                    <a:pt x="1" y="20984"/>
                    <a:pt x="277" y="21598"/>
                    <a:pt x="619" y="21600"/>
                  </a:cubicBezTo>
                  <a:lnTo>
                    <a:pt x="15132" y="21600"/>
                  </a:lnTo>
                  <a:cubicBezTo>
                    <a:pt x="15392" y="14152"/>
                    <a:pt x="18184" y="8251"/>
                    <a:pt x="21600" y="8118"/>
                  </a:cubicBezTo>
                  <a:lnTo>
                    <a:pt x="21600" y="1371"/>
                  </a:lnTo>
                  <a:cubicBezTo>
                    <a:pt x="21599" y="614"/>
                    <a:pt x="21322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520;p72"/>
            <p:cNvSpPr/>
            <p:nvPr/>
          </p:nvSpPr>
          <p:spPr>
            <a:xfrm>
              <a:off x="-1" y="1732270"/>
              <a:ext cx="3468348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6"/>
                    <a:pt x="0" y="1371"/>
                  </a:cubicBezTo>
                  <a:lnTo>
                    <a:pt x="0" y="20229"/>
                  </a:lnTo>
                  <a:cubicBezTo>
                    <a:pt x="1" y="20986"/>
                    <a:pt x="277" y="21598"/>
                    <a:pt x="619" y="21600"/>
                  </a:cubicBezTo>
                  <a:lnTo>
                    <a:pt x="20981" y="21600"/>
                  </a:lnTo>
                  <a:cubicBezTo>
                    <a:pt x="21322" y="21598"/>
                    <a:pt x="21599" y="20986"/>
                    <a:pt x="21600" y="20229"/>
                  </a:cubicBezTo>
                  <a:lnTo>
                    <a:pt x="21600" y="13482"/>
                  </a:lnTo>
                  <a:cubicBezTo>
                    <a:pt x="18184" y="13348"/>
                    <a:pt x="15392" y="7448"/>
                    <a:pt x="15132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521;p72"/>
            <p:cNvSpPr/>
            <p:nvPr/>
          </p:nvSpPr>
          <p:spPr>
            <a:xfrm>
              <a:off x="3593377" y="-1"/>
              <a:ext cx="3468373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8" y="2"/>
                    <a:pt x="1" y="614"/>
                    <a:pt x="0" y="1371"/>
                  </a:cubicBezTo>
                  <a:lnTo>
                    <a:pt x="0" y="8188"/>
                  </a:lnTo>
                  <a:cubicBezTo>
                    <a:pt x="3165" y="8886"/>
                    <a:pt x="5680" y="14549"/>
                    <a:pt x="5927" y="21600"/>
                  </a:cubicBezTo>
                  <a:lnTo>
                    <a:pt x="20981" y="21600"/>
                  </a:lnTo>
                  <a:cubicBezTo>
                    <a:pt x="21323" y="21598"/>
                    <a:pt x="21599" y="20984"/>
                    <a:pt x="21600" y="20229"/>
                  </a:cubicBezTo>
                  <a:lnTo>
                    <a:pt x="21600" y="1371"/>
                  </a:lnTo>
                  <a:cubicBezTo>
                    <a:pt x="21599" y="614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522;p72"/>
            <p:cNvSpPr/>
            <p:nvPr/>
          </p:nvSpPr>
          <p:spPr>
            <a:xfrm>
              <a:off x="3593377" y="1732270"/>
              <a:ext cx="3468373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7" y="0"/>
                  </a:moveTo>
                  <a:cubicBezTo>
                    <a:pt x="5680" y="7050"/>
                    <a:pt x="3165" y="12714"/>
                    <a:pt x="0" y="13412"/>
                  </a:cubicBezTo>
                  <a:lnTo>
                    <a:pt x="0" y="20229"/>
                  </a:lnTo>
                  <a:cubicBezTo>
                    <a:pt x="1" y="20986"/>
                    <a:pt x="278" y="21598"/>
                    <a:pt x="619" y="21600"/>
                  </a:cubicBezTo>
                  <a:lnTo>
                    <a:pt x="20981" y="21600"/>
                  </a:lnTo>
                  <a:cubicBezTo>
                    <a:pt x="21323" y="21598"/>
                    <a:pt x="21599" y="20986"/>
                    <a:pt x="21600" y="20229"/>
                  </a:cubicBezTo>
                  <a:lnTo>
                    <a:pt x="21600" y="1371"/>
                  </a:lnTo>
                  <a:cubicBezTo>
                    <a:pt x="21599" y="616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523;p72"/>
            <p:cNvSpPr/>
            <p:nvPr/>
          </p:nvSpPr>
          <p:spPr>
            <a:xfrm>
              <a:off x="2575595" y="737629"/>
              <a:ext cx="1823529" cy="182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10725" y="0"/>
                    <a:pt x="10649" y="2"/>
                    <a:pt x="10575" y="3"/>
                  </a:cubicBezTo>
                  <a:cubicBezTo>
                    <a:pt x="5053" y="116"/>
                    <a:pt x="537" y="4396"/>
                    <a:pt x="45" y="9818"/>
                  </a:cubicBezTo>
                  <a:cubicBezTo>
                    <a:pt x="16" y="10141"/>
                    <a:pt x="0" y="10468"/>
                    <a:pt x="0" y="10799"/>
                  </a:cubicBezTo>
                  <a:cubicBezTo>
                    <a:pt x="0" y="11132"/>
                    <a:pt x="16" y="11457"/>
                    <a:pt x="45" y="11782"/>
                  </a:cubicBezTo>
                  <a:cubicBezTo>
                    <a:pt x="537" y="17206"/>
                    <a:pt x="5053" y="21484"/>
                    <a:pt x="10575" y="21597"/>
                  </a:cubicBezTo>
                  <a:cubicBezTo>
                    <a:pt x="10649" y="21598"/>
                    <a:pt x="10725" y="21600"/>
                    <a:pt x="10801" y="21600"/>
                  </a:cubicBezTo>
                  <a:cubicBezTo>
                    <a:pt x="11220" y="21600"/>
                    <a:pt x="11640" y="21574"/>
                    <a:pt x="12056" y="21526"/>
                  </a:cubicBezTo>
                  <a:cubicBezTo>
                    <a:pt x="17101" y="20938"/>
                    <a:pt x="21095" y="16863"/>
                    <a:pt x="21555" y="11782"/>
                  </a:cubicBezTo>
                  <a:cubicBezTo>
                    <a:pt x="21584" y="11459"/>
                    <a:pt x="21600" y="11132"/>
                    <a:pt x="21600" y="10799"/>
                  </a:cubicBezTo>
                  <a:cubicBezTo>
                    <a:pt x="21600" y="10468"/>
                    <a:pt x="21584" y="10143"/>
                    <a:pt x="21555" y="9818"/>
                  </a:cubicBezTo>
                  <a:cubicBezTo>
                    <a:pt x="21093" y="4737"/>
                    <a:pt x="17101" y="662"/>
                    <a:pt x="12056" y="74"/>
                  </a:cubicBezTo>
                  <a:cubicBezTo>
                    <a:pt x="11640" y="26"/>
                    <a:pt x="11220" y="0"/>
                    <a:pt x="10801" y="0"/>
                  </a:cubicBezTo>
                  <a:close/>
                </a:path>
              </a:pathLst>
            </a:custGeom>
            <a:solidFill>
              <a:srgbClr val="E3E9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5" name="Google Shape;488;p33"/>
          <p:cNvSpPr txBox="1"/>
          <p:nvPr/>
        </p:nvSpPr>
        <p:spPr>
          <a:xfrm>
            <a:off x="3087820" y="1700000"/>
            <a:ext cx="2586886" cy="154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40079" rtl="0">
              <a:defRPr sz="1960">
                <a:latin typeface="+mn-lt"/>
                <a:ea typeface="+mn-ea"/>
                <a:cs typeface="+mn-cs"/>
                <a:sym typeface="Helvetica"/>
              </a:defRPr>
            </a:pPr>
            <a:r>
              <a:rPr sz="490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ماذا تعلمت ؟</a:t>
            </a:r>
            <a:r>
              <a:rPr sz="490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838" name="تجميع"/>
          <p:cNvGrpSpPr/>
          <p:nvPr/>
        </p:nvGrpSpPr>
        <p:grpSpPr>
          <a:xfrm>
            <a:off x="5713896" y="4627257"/>
            <a:ext cx="1882234" cy="326093"/>
            <a:chOff x="14539" y="25796"/>
            <a:chExt cx="1882233" cy="326092"/>
          </a:xfrm>
        </p:grpSpPr>
        <p:sp>
          <p:nvSpPr>
            <p:cNvPr id="836" name="تجميع"/>
            <p:cNvSpPr/>
            <p:nvPr/>
          </p:nvSpPr>
          <p:spPr>
            <a:xfrm>
              <a:off x="392219" y="76370"/>
              <a:ext cx="150455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837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2579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42" name="مستطيل مستدير الزوايا"/>
          <p:cNvSpPr/>
          <p:nvPr/>
        </p:nvSpPr>
        <p:spPr>
          <a:xfrm>
            <a:off x="1539456" y="755050"/>
            <a:ext cx="6141294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43" name="مستطيل مستدير الزوايا"/>
          <p:cNvSpPr/>
          <p:nvPr/>
        </p:nvSpPr>
        <p:spPr>
          <a:xfrm>
            <a:off x="1539456" y="651512"/>
            <a:ext cx="6000385" cy="3735663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4" name="Google Shape;488;p33"/>
          <p:cNvSpPr txBox="1"/>
          <p:nvPr/>
        </p:nvSpPr>
        <p:spPr>
          <a:xfrm>
            <a:off x="864373" y="638812"/>
            <a:ext cx="7717501" cy="93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530351" rtl="0">
              <a:defRPr sz="1624">
                <a:latin typeface="+mn-lt"/>
                <a:ea typeface="+mn-ea"/>
                <a:cs typeface="+mn-cs"/>
                <a:sym typeface="Helvetica"/>
              </a:defRPr>
            </a:pPr>
            <a:r>
              <a:rPr sz="4059">
                <a:solidFill>
                  <a:schemeClr val="accent2">
                    <a:lumOff val="-10078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rPr>
              <a:t>الواجب</a:t>
            </a:r>
            <a:r>
              <a:t> </a:t>
            </a:r>
          </a:p>
        </p:txBody>
      </p:sp>
      <p:grpSp>
        <p:nvGrpSpPr>
          <p:cNvPr id="847" name="تجميع"/>
          <p:cNvGrpSpPr/>
          <p:nvPr/>
        </p:nvGrpSpPr>
        <p:grpSpPr>
          <a:xfrm>
            <a:off x="1124285" y="4682309"/>
            <a:ext cx="1939794" cy="400584"/>
            <a:chOff x="14539" y="0"/>
            <a:chExt cx="1939793" cy="400583"/>
          </a:xfrm>
        </p:grpSpPr>
        <p:sp>
          <p:nvSpPr>
            <p:cNvPr id="845" name="تجميع"/>
            <p:cNvSpPr txBox="1"/>
            <p:nvPr/>
          </p:nvSpPr>
          <p:spPr>
            <a:xfrm>
              <a:off x="449779" y="0"/>
              <a:ext cx="1504554" cy="400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>
                <a:defRPr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846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48" name="IMG_0601.png" descr="IMG_0601.png"/>
          <p:cNvPicPr>
            <a:picLocks noChangeAspect="1"/>
          </p:cNvPicPr>
          <p:nvPr/>
        </p:nvPicPr>
        <p:blipFill>
          <a:blip r:embed="rId4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456972" y="-953355"/>
            <a:ext cx="9957990" cy="4731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مستطيل مستدير الزوايا"/>
          <p:cNvSpPr/>
          <p:nvPr/>
        </p:nvSpPr>
        <p:spPr>
          <a:xfrm>
            <a:off x="4876249" y="534424"/>
            <a:ext cx="3826152" cy="1045711"/>
          </a:xfrm>
          <a:prstGeom prst="roundRect">
            <a:avLst>
              <a:gd name="adj" fmla="val 26135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7" name="مستطيل مستدير الزوايا"/>
          <p:cNvSpPr/>
          <p:nvPr/>
        </p:nvSpPr>
        <p:spPr>
          <a:xfrm>
            <a:off x="4876249" y="388576"/>
            <a:ext cx="3692925" cy="1107779"/>
          </a:xfrm>
          <a:prstGeom prst="roundRect">
            <a:avLst>
              <a:gd name="adj" fmla="val 17025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8" name="Google Shape;477;p32"/>
          <p:cNvSpPr txBox="1"/>
          <p:nvPr>
            <p:ph type="title"/>
          </p:nvPr>
        </p:nvSpPr>
        <p:spPr>
          <a:xfrm>
            <a:off x="7220274" y="599951"/>
            <a:ext cx="1246897" cy="698048"/>
          </a:xfrm>
          <a:prstGeom prst="rect">
            <a:avLst/>
          </a:prstGeom>
        </p:spPr>
        <p:txBody>
          <a:bodyPr anchor="ctr"/>
          <a:lstStyle/>
          <a:p>
            <a:pPr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التاريخ</a:t>
            </a:r>
          </a:p>
          <a:p>
            <a:pPr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</a:p>
          <a:p>
            <a:pPr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اليوم </a:t>
            </a:r>
          </a:p>
          <a:p>
            <a:pPr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</a:t>
            </a:r>
          </a:p>
          <a:p>
            <a:pPr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الحصة</a:t>
            </a:r>
          </a:p>
          <a:p>
            <a:pPr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</a:t>
            </a:r>
          </a:p>
        </p:txBody>
      </p:sp>
      <p:sp>
        <p:nvSpPr>
          <p:cNvPr id="599" name="مستطيل مستدير الزوايا"/>
          <p:cNvSpPr/>
          <p:nvPr/>
        </p:nvSpPr>
        <p:spPr>
          <a:xfrm>
            <a:off x="888402" y="825561"/>
            <a:ext cx="3043165" cy="3431796"/>
          </a:xfrm>
          <a:prstGeom prst="roundRect">
            <a:avLst>
              <a:gd name="adj" fmla="val 8669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0" name="مستطيل مستدير الزوايا"/>
          <p:cNvSpPr/>
          <p:nvPr/>
        </p:nvSpPr>
        <p:spPr>
          <a:xfrm>
            <a:off x="898367" y="768592"/>
            <a:ext cx="2917101" cy="3369568"/>
          </a:xfrm>
          <a:prstGeom prst="roundRect">
            <a:avLst>
              <a:gd name="adj" fmla="val 6641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1" name="Google Shape;549;p36"/>
          <p:cNvSpPr txBox="1"/>
          <p:nvPr/>
        </p:nvSpPr>
        <p:spPr>
          <a:xfrm>
            <a:off x="1132907" y="1057279"/>
            <a:ext cx="2448020" cy="289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420623" rtl="0">
              <a:defRPr sz="2070">
                <a:latin typeface="+mn-lt"/>
                <a:ea typeface="+mn-ea"/>
                <a:cs typeface="+mn-cs"/>
                <a:sym typeface="Helvetica"/>
              </a:defRPr>
            </a:pPr>
            <a:r>
              <a:rPr sz="276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للوصول إلى القمة</a:t>
            </a:r>
            <a:endParaRPr sz="276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20623" rtl="0">
              <a:defRPr sz="2070">
                <a:latin typeface="+mn-lt"/>
                <a:ea typeface="+mn-ea"/>
                <a:cs typeface="+mn-cs"/>
                <a:sym typeface="Helvetica"/>
              </a:defRPr>
            </a:pPr>
            <a:r>
              <a:rPr sz="276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لابد من المرور عبر محطات الفشل</a:t>
            </a:r>
            <a:endParaRPr sz="276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20623" rtl="0">
              <a:defRPr sz="2070">
                <a:latin typeface="+mn-lt"/>
                <a:ea typeface="+mn-ea"/>
                <a:cs typeface="+mn-cs"/>
                <a:sym typeface="Helvetica"/>
              </a:defRPr>
            </a:pPr>
            <a:r>
              <a:rPr sz="276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فالشخص الطموح هو الذي يجعل من فشلة مجرد استراحة لينطلق كالسهم  </a:t>
            </a:r>
            <a:r>
              <a:rPr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 </a:t>
            </a:r>
          </a:p>
        </p:txBody>
      </p:sp>
      <p:sp>
        <p:nvSpPr>
          <p:cNvPr id="602" name="Google Shape;8069;p78"/>
          <p:cNvSpPr/>
          <p:nvPr/>
        </p:nvSpPr>
        <p:spPr>
          <a:xfrm>
            <a:off x="3944266" y="423830"/>
            <a:ext cx="74351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5842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113" y="4707"/>
                  <a:pt x="18234" y="0"/>
                  <a:pt x="1584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3" name="Google Shape;8070;p78"/>
          <p:cNvSpPr/>
          <p:nvPr/>
        </p:nvSpPr>
        <p:spPr>
          <a:xfrm>
            <a:off x="3949220" y="299930"/>
            <a:ext cx="62764" cy="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586" y="0"/>
                  <a:pt x="2974" y="577"/>
                  <a:pt x="1620" y="1714"/>
                </a:cubicBezTo>
                <a:cubicBezTo>
                  <a:pt x="-540" y="3988"/>
                  <a:pt x="-540" y="7958"/>
                  <a:pt x="1620" y="10809"/>
                </a:cubicBezTo>
                <a:lnTo>
                  <a:pt x="10260" y="19904"/>
                </a:lnTo>
                <a:cubicBezTo>
                  <a:pt x="11340" y="21041"/>
                  <a:pt x="12831" y="21600"/>
                  <a:pt x="14374" y="21600"/>
                </a:cubicBezTo>
                <a:cubicBezTo>
                  <a:pt x="15934" y="21600"/>
                  <a:pt x="17563" y="21041"/>
                  <a:pt x="18900" y="19904"/>
                </a:cubicBezTo>
                <a:cubicBezTo>
                  <a:pt x="21060" y="18189"/>
                  <a:pt x="21060" y="13642"/>
                  <a:pt x="18900" y="10809"/>
                </a:cubicBezTo>
                <a:lnTo>
                  <a:pt x="10260" y="1714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4" name="Google Shape;8071;p78"/>
          <p:cNvSpPr/>
          <p:nvPr/>
        </p:nvSpPr>
        <p:spPr>
          <a:xfrm>
            <a:off x="3949220" y="521724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580" y="0"/>
                </a:moveTo>
                <a:cubicBezTo>
                  <a:pt x="13106" y="0"/>
                  <a:pt x="11614" y="690"/>
                  <a:pt x="10260" y="2087"/>
                </a:cubicBezTo>
                <a:lnTo>
                  <a:pt x="1620" y="11003"/>
                </a:lnTo>
                <a:cubicBezTo>
                  <a:pt x="-540" y="13232"/>
                  <a:pt x="-540" y="17142"/>
                  <a:pt x="1620" y="19919"/>
                </a:cubicBezTo>
                <a:cubicBezTo>
                  <a:pt x="2700" y="21034"/>
                  <a:pt x="4191" y="21600"/>
                  <a:pt x="5734" y="21600"/>
                </a:cubicBezTo>
                <a:cubicBezTo>
                  <a:pt x="7294" y="21600"/>
                  <a:pt x="8906" y="21034"/>
                  <a:pt x="10260" y="19919"/>
                </a:cubicBezTo>
                <a:lnTo>
                  <a:pt x="18900" y="11003"/>
                </a:lnTo>
                <a:cubicBezTo>
                  <a:pt x="21060" y="8774"/>
                  <a:pt x="21060" y="4865"/>
                  <a:pt x="18900" y="2087"/>
                </a:cubicBezTo>
                <a:cubicBezTo>
                  <a:pt x="17563" y="690"/>
                  <a:pt x="16071" y="0"/>
                  <a:pt x="1458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5" name="Google Shape;8072;p78"/>
          <p:cNvSpPr/>
          <p:nvPr/>
        </p:nvSpPr>
        <p:spPr>
          <a:xfrm>
            <a:off x="4497649" y="423830"/>
            <a:ext cx="74352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6314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600" y="4707"/>
                  <a:pt x="19193" y="0"/>
                  <a:pt x="16314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8073;p78"/>
          <p:cNvSpPr/>
          <p:nvPr/>
        </p:nvSpPr>
        <p:spPr>
          <a:xfrm>
            <a:off x="4502604" y="299930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991" y="0"/>
                </a:moveTo>
                <a:cubicBezTo>
                  <a:pt x="13380" y="0"/>
                  <a:pt x="11614" y="566"/>
                  <a:pt x="10260" y="1681"/>
                </a:cubicBezTo>
                <a:lnTo>
                  <a:pt x="1620" y="10597"/>
                </a:lnTo>
                <a:cubicBezTo>
                  <a:pt x="-540" y="12826"/>
                  <a:pt x="-540" y="16717"/>
                  <a:pt x="1620" y="19513"/>
                </a:cubicBezTo>
                <a:cubicBezTo>
                  <a:pt x="2974" y="20910"/>
                  <a:pt x="4466" y="21600"/>
                  <a:pt x="5940" y="21600"/>
                </a:cubicBezTo>
                <a:cubicBezTo>
                  <a:pt x="7431" y="21600"/>
                  <a:pt x="8923" y="20910"/>
                  <a:pt x="10260" y="19513"/>
                </a:cubicBezTo>
                <a:lnTo>
                  <a:pt x="18900" y="10597"/>
                </a:lnTo>
                <a:cubicBezTo>
                  <a:pt x="21060" y="8368"/>
                  <a:pt x="21060" y="4458"/>
                  <a:pt x="18900" y="1681"/>
                </a:cubicBezTo>
                <a:cubicBezTo>
                  <a:pt x="18094" y="566"/>
                  <a:pt x="16620" y="0"/>
                  <a:pt x="14991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8074;p78"/>
          <p:cNvSpPr/>
          <p:nvPr/>
        </p:nvSpPr>
        <p:spPr>
          <a:xfrm>
            <a:off x="4502604" y="522930"/>
            <a:ext cx="62764" cy="6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603" y="0"/>
                  <a:pt x="2974" y="577"/>
                  <a:pt x="1620" y="1713"/>
                </a:cubicBezTo>
                <a:cubicBezTo>
                  <a:pt x="-540" y="3985"/>
                  <a:pt x="-540" y="7951"/>
                  <a:pt x="1620" y="10800"/>
                </a:cubicBezTo>
                <a:lnTo>
                  <a:pt x="10260" y="19887"/>
                </a:lnTo>
                <a:cubicBezTo>
                  <a:pt x="11340" y="21023"/>
                  <a:pt x="12831" y="21600"/>
                  <a:pt x="14391" y="21600"/>
                </a:cubicBezTo>
                <a:cubicBezTo>
                  <a:pt x="15934" y="21600"/>
                  <a:pt x="17563" y="21023"/>
                  <a:pt x="18900" y="19887"/>
                </a:cubicBezTo>
                <a:cubicBezTo>
                  <a:pt x="21060" y="18192"/>
                  <a:pt x="21060" y="13649"/>
                  <a:pt x="18900" y="10800"/>
                </a:cubicBezTo>
                <a:lnTo>
                  <a:pt x="10260" y="1713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8075;p78"/>
          <p:cNvSpPr/>
          <p:nvPr/>
        </p:nvSpPr>
        <p:spPr>
          <a:xfrm>
            <a:off x="4035877" y="201303"/>
            <a:ext cx="441953" cy="44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8" h="21600" fill="norm" stroke="1" extrusionOk="0">
                <a:moveTo>
                  <a:pt x="10502" y="0"/>
                </a:moveTo>
                <a:cubicBezTo>
                  <a:pt x="9789" y="0"/>
                  <a:pt x="9068" y="72"/>
                  <a:pt x="8350" y="220"/>
                </a:cubicBezTo>
                <a:cubicBezTo>
                  <a:pt x="4395" y="1027"/>
                  <a:pt x="1150" y="4415"/>
                  <a:pt x="201" y="8449"/>
                </a:cubicBezTo>
                <a:cubicBezTo>
                  <a:pt x="-432" y="11919"/>
                  <a:pt x="439" y="15469"/>
                  <a:pt x="2735" y="17971"/>
                </a:cubicBezTo>
                <a:cubicBezTo>
                  <a:pt x="3604" y="18939"/>
                  <a:pt x="4159" y="20309"/>
                  <a:pt x="4395" y="21600"/>
                </a:cubicBezTo>
                <a:lnTo>
                  <a:pt x="7165" y="21600"/>
                </a:lnTo>
                <a:lnTo>
                  <a:pt x="7165" y="13533"/>
                </a:lnTo>
                <a:cubicBezTo>
                  <a:pt x="7165" y="13210"/>
                  <a:pt x="9774" y="8044"/>
                  <a:pt x="9932" y="7804"/>
                </a:cubicBezTo>
                <a:cubicBezTo>
                  <a:pt x="10090" y="7481"/>
                  <a:pt x="10409" y="7320"/>
                  <a:pt x="10726" y="7320"/>
                </a:cubicBezTo>
                <a:cubicBezTo>
                  <a:pt x="11042" y="7320"/>
                  <a:pt x="11359" y="7481"/>
                  <a:pt x="11517" y="7804"/>
                </a:cubicBezTo>
                <a:cubicBezTo>
                  <a:pt x="11753" y="8044"/>
                  <a:pt x="14284" y="13210"/>
                  <a:pt x="14284" y="13533"/>
                </a:cubicBezTo>
                <a:lnTo>
                  <a:pt x="14284" y="21600"/>
                </a:lnTo>
                <a:lnTo>
                  <a:pt x="17054" y="21600"/>
                </a:lnTo>
                <a:cubicBezTo>
                  <a:pt x="17290" y="20309"/>
                  <a:pt x="17846" y="18939"/>
                  <a:pt x="18717" y="17889"/>
                </a:cubicBezTo>
                <a:cubicBezTo>
                  <a:pt x="20299" y="16032"/>
                  <a:pt x="21168" y="13533"/>
                  <a:pt x="21168" y="10869"/>
                </a:cubicBezTo>
                <a:cubicBezTo>
                  <a:pt x="21168" y="7642"/>
                  <a:pt x="19824" y="4577"/>
                  <a:pt x="17213" y="2397"/>
                </a:cubicBezTo>
                <a:cubicBezTo>
                  <a:pt x="15314" y="837"/>
                  <a:pt x="12946" y="0"/>
                  <a:pt x="1050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مستطيل مستدير الزوايا"/>
          <p:cNvSpPr/>
          <p:nvPr/>
        </p:nvSpPr>
        <p:spPr>
          <a:xfrm>
            <a:off x="4876249" y="2047229"/>
            <a:ext cx="3826152" cy="1049042"/>
          </a:xfrm>
          <a:prstGeom prst="roundRect">
            <a:avLst>
              <a:gd name="adj" fmla="val 26052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10" name="Google Shape;8076;p78"/>
          <p:cNvSpPr/>
          <p:nvPr/>
        </p:nvSpPr>
        <p:spPr>
          <a:xfrm>
            <a:off x="4220118" y="508091"/>
            <a:ext cx="74352" cy="13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8249" y="776"/>
                  <a:pt x="14410" y="1041"/>
                  <a:pt x="11044" y="1041"/>
                </a:cubicBezTo>
                <a:cubicBezTo>
                  <a:pt x="7205" y="1041"/>
                  <a:pt x="3839" y="776"/>
                  <a:pt x="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8077;p78"/>
          <p:cNvSpPr/>
          <p:nvPr/>
        </p:nvSpPr>
        <p:spPr>
          <a:xfrm>
            <a:off x="4129304" y="683166"/>
            <a:ext cx="259337" cy="72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5404"/>
                </a:lnTo>
                <a:cubicBezTo>
                  <a:pt x="0" y="14732"/>
                  <a:pt x="2061" y="21600"/>
                  <a:pt x="4677" y="21600"/>
                </a:cubicBezTo>
                <a:lnTo>
                  <a:pt x="16923" y="21600"/>
                </a:lnTo>
                <a:cubicBezTo>
                  <a:pt x="19534" y="21600"/>
                  <a:pt x="21600" y="14732"/>
                  <a:pt x="21600" y="5404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8078;p78"/>
          <p:cNvSpPr/>
          <p:nvPr/>
        </p:nvSpPr>
        <p:spPr>
          <a:xfrm>
            <a:off x="4226725" y="412295"/>
            <a:ext cx="61138" cy="65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6" y="0"/>
                </a:moveTo>
                <a:lnTo>
                  <a:pt x="0" y="19564"/>
                </a:lnTo>
                <a:cubicBezTo>
                  <a:pt x="3501" y="20927"/>
                  <a:pt x="7151" y="21600"/>
                  <a:pt x="10800" y="21600"/>
                </a:cubicBezTo>
                <a:cubicBezTo>
                  <a:pt x="14449" y="21600"/>
                  <a:pt x="18099" y="20927"/>
                  <a:pt x="21600" y="19564"/>
                </a:cubicBezTo>
                <a:lnTo>
                  <a:pt x="11096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8079;p78"/>
          <p:cNvSpPr/>
          <p:nvPr/>
        </p:nvSpPr>
        <p:spPr>
          <a:xfrm>
            <a:off x="4168943" y="793853"/>
            <a:ext cx="178380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97" y="12215"/>
                  <a:pt x="3397" y="21600"/>
                  <a:pt x="6197" y="21600"/>
                </a:cubicBezTo>
                <a:lnTo>
                  <a:pt x="15200" y="21600"/>
                </a:lnTo>
                <a:cubicBezTo>
                  <a:pt x="18203" y="21600"/>
                  <a:pt x="20603" y="12215"/>
                  <a:pt x="216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16" name="تجميع"/>
          <p:cNvGrpSpPr/>
          <p:nvPr/>
        </p:nvGrpSpPr>
        <p:grpSpPr>
          <a:xfrm>
            <a:off x="1147447" y="4559417"/>
            <a:ext cx="1939794" cy="400585"/>
            <a:chOff x="14539" y="0"/>
            <a:chExt cx="1939793" cy="400583"/>
          </a:xfrm>
        </p:grpSpPr>
        <p:sp>
          <p:nvSpPr>
            <p:cNvPr id="614" name="تجميع"/>
            <p:cNvSpPr txBox="1"/>
            <p:nvPr/>
          </p:nvSpPr>
          <p:spPr>
            <a:xfrm>
              <a:off x="449779" y="0"/>
              <a:ext cx="1504554" cy="400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>
                <a:defRPr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615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17" name="IMG_0601.png" descr="IMG_0601.png"/>
          <p:cNvPicPr>
            <a:picLocks noChangeAspect="1"/>
          </p:cNvPicPr>
          <p:nvPr/>
        </p:nvPicPr>
        <p:blipFill>
          <a:blip r:embed="rId4">
            <a:alphaModFix amt="4109"/>
            <a:extLst/>
          </a:blip>
          <a:srcRect l="0" t="2662" r="0" b="0"/>
          <a:stretch>
            <a:fillRect/>
          </a:stretch>
        </p:blipFill>
        <p:spPr>
          <a:xfrm>
            <a:off x="-538656" y="-1329460"/>
            <a:ext cx="10468217" cy="10230402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مستطيل مستدير الزوايا"/>
          <p:cNvSpPr/>
          <p:nvPr/>
        </p:nvSpPr>
        <p:spPr>
          <a:xfrm>
            <a:off x="4876249" y="1924574"/>
            <a:ext cx="3692925" cy="1107780"/>
          </a:xfrm>
          <a:prstGeom prst="roundRect">
            <a:avLst>
              <a:gd name="adj" fmla="val 17025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19" name="مستطيل مستدير الزوايا"/>
          <p:cNvSpPr/>
          <p:nvPr/>
        </p:nvSpPr>
        <p:spPr>
          <a:xfrm>
            <a:off x="4876249" y="3412032"/>
            <a:ext cx="3826152" cy="1124027"/>
          </a:xfrm>
          <a:prstGeom prst="roundRect">
            <a:avLst>
              <a:gd name="adj" fmla="val 24314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0" name="مستطيل مستدير الزوايا"/>
          <p:cNvSpPr/>
          <p:nvPr/>
        </p:nvSpPr>
        <p:spPr>
          <a:xfrm>
            <a:off x="4876249" y="3348109"/>
            <a:ext cx="3692925" cy="1107779"/>
          </a:xfrm>
          <a:prstGeom prst="roundRect">
            <a:avLst>
              <a:gd name="adj" fmla="val 17025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1" name="Google Shape;477;p32"/>
          <p:cNvSpPr txBox="1"/>
          <p:nvPr/>
        </p:nvSpPr>
        <p:spPr>
          <a:xfrm>
            <a:off x="7105573" y="1905318"/>
            <a:ext cx="1609528" cy="82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اليوم </a:t>
            </a:r>
          </a:p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</a:t>
            </a:r>
          </a:p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</a:p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</a:t>
            </a:r>
          </a:p>
        </p:txBody>
      </p:sp>
      <p:sp>
        <p:nvSpPr>
          <p:cNvPr id="622" name="Google Shape;477;p32"/>
          <p:cNvSpPr txBox="1"/>
          <p:nvPr/>
        </p:nvSpPr>
        <p:spPr>
          <a:xfrm>
            <a:off x="7286888" y="3333091"/>
            <a:ext cx="1246897" cy="113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الحصة</a:t>
            </a:r>
          </a:p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</a:p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</a:p>
          <a:p>
            <a:pPr algn="ctr" defTabSz="365760" rtl="0">
              <a:defRPr sz="360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مستطيل مستدير الزوايا"/>
          <p:cNvSpPr/>
          <p:nvPr/>
        </p:nvSpPr>
        <p:spPr>
          <a:xfrm>
            <a:off x="4876249" y="961675"/>
            <a:ext cx="3826152" cy="2271294"/>
          </a:xfrm>
          <a:prstGeom prst="roundRect">
            <a:avLst>
              <a:gd name="adj" fmla="val 12032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5" name="مستطيل مستدير الزوايا"/>
          <p:cNvSpPr/>
          <p:nvPr/>
        </p:nvSpPr>
        <p:spPr>
          <a:xfrm>
            <a:off x="4876249" y="961675"/>
            <a:ext cx="3692925" cy="2137911"/>
          </a:xfrm>
          <a:prstGeom prst="roundRect">
            <a:avLst>
              <a:gd name="adj" fmla="val 8822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6" name="مستطيل مستدير الزوايا"/>
          <p:cNvSpPr/>
          <p:nvPr/>
        </p:nvSpPr>
        <p:spPr>
          <a:xfrm>
            <a:off x="755281" y="1834254"/>
            <a:ext cx="3916391" cy="1656079"/>
          </a:xfrm>
          <a:prstGeom prst="roundRect">
            <a:avLst>
              <a:gd name="adj" fmla="val 15930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7" name="مستطيل مستدير الزوايا"/>
          <p:cNvSpPr/>
          <p:nvPr/>
        </p:nvSpPr>
        <p:spPr>
          <a:xfrm>
            <a:off x="726083" y="1772462"/>
            <a:ext cx="3834471" cy="1598576"/>
          </a:xfrm>
          <a:prstGeom prst="roundRect">
            <a:avLst>
              <a:gd name="adj" fmla="val 1211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8" name="Google Shape;8069;p78"/>
          <p:cNvSpPr/>
          <p:nvPr/>
        </p:nvSpPr>
        <p:spPr>
          <a:xfrm>
            <a:off x="3944266" y="423830"/>
            <a:ext cx="74351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5842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113" y="4707"/>
                  <a:pt x="18234" y="0"/>
                  <a:pt x="1584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9" name="Google Shape;8070;p78"/>
          <p:cNvSpPr/>
          <p:nvPr/>
        </p:nvSpPr>
        <p:spPr>
          <a:xfrm>
            <a:off x="3949220" y="299930"/>
            <a:ext cx="62764" cy="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586" y="0"/>
                  <a:pt x="2974" y="577"/>
                  <a:pt x="1620" y="1714"/>
                </a:cubicBezTo>
                <a:cubicBezTo>
                  <a:pt x="-540" y="3988"/>
                  <a:pt x="-540" y="7958"/>
                  <a:pt x="1620" y="10809"/>
                </a:cubicBezTo>
                <a:lnTo>
                  <a:pt x="10260" y="19904"/>
                </a:lnTo>
                <a:cubicBezTo>
                  <a:pt x="11340" y="21041"/>
                  <a:pt x="12831" y="21600"/>
                  <a:pt x="14374" y="21600"/>
                </a:cubicBezTo>
                <a:cubicBezTo>
                  <a:pt x="15934" y="21600"/>
                  <a:pt x="17563" y="21041"/>
                  <a:pt x="18900" y="19904"/>
                </a:cubicBezTo>
                <a:cubicBezTo>
                  <a:pt x="21060" y="18189"/>
                  <a:pt x="21060" y="13642"/>
                  <a:pt x="18900" y="10809"/>
                </a:cubicBezTo>
                <a:lnTo>
                  <a:pt x="10260" y="1714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0" name="Google Shape;8071;p78"/>
          <p:cNvSpPr/>
          <p:nvPr/>
        </p:nvSpPr>
        <p:spPr>
          <a:xfrm>
            <a:off x="3949220" y="521724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580" y="0"/>
                </a:moveTo>
                <a:cubicBezTo>
                  <a:pt x="13106" y="0"/>
                  <a:pt x="11614" y="690"/>
                  <a:pt x="10260" y="2087"/>
                </a:cubicBezTo>
                <a:lnTo>
                  <a:pt x="1620" y="11003"/>
                </a:lnTo>
                <a:cubicBezTo>
                  <a:pt x="-540" y="13232"/>
                  <a:pt x="-540" y="17142"/>
                  <a:pt x="1620" y="19919"/>
                </a:cubicBezTo>
                <a:cubicBezTo>
                  <a:pt x="2700" y="21034"/>
                  <a:pt x="4191" y="21600"/>
                  <a:pt x="5734" y="21600"/>
                </a:cubicBezTo>
                <a:cubicBezTo>
                  <a:pt x="7294" y="21600"/>
                  <a:pt x="8906" y="21034"/>
                  <a:pt x="10260" y="19919"/>
                </a:cubicBezTo>
                <a:lnTo>
                  <a:pt x="18900" y="11003"/>
                </a:lnTo>
                <a:cubicBezTo>
                  <a:pt x="21060" y="8774"/>
                  <a:pt x="21060" y="4865"/>
                  <a:pt x="18900" y="2087"/>
                </a:cubicBezTo>
                <a:cubicBezTo>
                  <a:pt x="17563" y="690"/>
                  <a:pt x="16071" y="0"/>
                  <a:pt x="1458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1" name="Google Shape;8072;p78"/>
          <p:cNvSpPr/>
          <p:nvPr/>
        </p:nvSpPr>
        <p:spPr>
          <a:xfrm>
            <a:off x="4497649" y="423830"/>
            <a:ext cx="74352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6314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600" y="4707"/>
                  <a:pt x="19193" y="0"/>
                  <a:pt x="16314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2" name="Google Shape;8073;p78"/>
          <p:cNvSpPr/>
          <p:nvPr/>
        </p:nvSpPr>
        <p:spPr>
          <a:xfrm>
            <a:off x="4502604" y="299930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991" y="0"/>
                </a:moveTo>
                <a:cubicBezTo>
                  <a:pt x="13380" y="0"/>
                  <a:pt x="11614" y="566"/>
                  <a:pt x="10260" y="1681"/>
                </a:cubicBezTo>
                <a:lnTo>
                  <a:pt x="1620" y="10597"/>
                </a:lnTo>
                <a:cubicBezTo>
                  <a:pt x="-540" y="12826"/>
                  <a:pt x="-540" y="16717"/>
                  <a:pt x="1620" y="19513"/>
                </a:cubicBezTo>
                <a:cubicBezTo>
                  <a:pt x="2974" y="20910"/>
                  <a:pt x="4466" y="21600"/>
                  <a:pt x="5940" y="21600"/>
                </a:cubicBezTo>
                <a:cubicBezTo>
                  <a:pt x="7431" y="21600"/>
                  <a:pt x="8923" y="20910"/>
                  <a:pt x="10260" y="19513"/>
                </a:cubicBezTo>
                <a:lnTo>
                  <a:pt x="18900" y="10597"/>
                </a:lnTo>
                <a:cubicBezTo>
                  <a:pt x="21060" y="8368"/>
                  <a:pt x="21060" y="4458"/>
                  <a:pt x="18900" y="1681"/>
                </a:cubicBezTo>
                <a:cubicBezTo>
                  <a:pt x="18094" y="566"/>
                  <a:pt x="16620" y="0"/>
                  <a:pt x="14991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3" name="Google Shape;8074;p78"/>
          <p:cNvSpPr/>
          <p:nvPr/>
        </p:nvSpPr>
        <p:spPr>
          <a:xfrm>
            <a:off x="4502604" y="522930"/>
            <a:ext cx="62764" cy="6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603" y="0"/>
                  <a:pt x="2974" y="577"/>
                  <a:pt x="1620" y="1713"/>
                </a:cubicBezTo>
                <a:cubicBezTo>
                  <a:pt x="-540" y="3985"/>
                  <a:pt x="-540" y="7951"/>
                  <a:pt x="1620" y="10800"/>
                </a:cubicBezTo>
                <a:lnTo>
                  <a:pt x="10260" y="19887"/>
                </a:lnTo>
                <a:cubicBezTo>
                  <a:pt x="11340" y="21023"/>
                  <a:pt x="12831" y="21600"/>
                  <a:pt x="14391" y="21600"/>
                </a:cubicBezTo>
                <a:cubicBezTo>
                  <a:pt x="15934" y="21600"/>
                  <a:pt x="17563" y="21023"/>
                  <a:pt x="18900" y="19887"/>
                </a:cubicBezTo>
                <a:cubicBezTo>
                  <a:pt x="21060" y="18192"/>
                  <a:pt x="21060" y="13649"/>
                  <a:pt x="18900" y="10800"/>
                </a:cubicBezTo>
                <a:lnTo>
                  <a:pt x="10260" y="1713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4" name="Google Shape;8075;p78"/>
          <p:cNvSpPr/>
          <p:nvPr/>
        </p:nvSpPr>
        <p:spPr>
          <a:xfrm>
            <a:off x="4035877" y="201303"/>
            <a:ext cx="441953" cy="44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8" h="21600" fill="norm" stroke="1" extrusionOk="0">
                <a:moveTo>
                  <a:pt x="10502" y="0"/>
                </a:moveTo>
                <a:cubicBezTo>
                  <a:pt x="9789" y="0"/>
                  <a:pt x="9068" y="72"/>
                  <a:pt x="8350" y="220"/>
                </a:cubicBezTo>
                <a:cubicBezTo>
                  <a:pt x="4395" y="1027"/>
                  <a:pt x="1150" y="4415"/>
                  <a:pt x="201" y="8449"/>
                </a:cubicBezTo>
                <a:cubicBezTo>
                  <a:pt x="-432" y="11919"/>
                  <a:pt x="439" y="15469"/>
                  <a:pt x="2735" y="17971"/>
                </a:cubicBezTo>
                <a:cubicBezTo>
                  <a:pt x="3604" y="18939"/>
                  <a:pt x="4159" y="20309"/>
                  <a:pt x="4395" y="21600"/>
                </a:cubicBezTo>
                <a:lnTo>
                  <a:pt x="7165" y="21600"/>
                </a:lnTo>
                <a:lnTo>
                  <a:pt x="7165" y="13533"/>
                </a:lnTo>
                <a:cubicBezTo>
                  <a:pt x="7165" y="13210"/>
                  <a:pt x="9774" y="8044"/>
                  <a:pt x="9932" y="7804"/>
                </a:cubicBezTo>
                <a:cubicBezTo>
                  <a:pt x="10090" y="7481"/>
                  <a:pt x="10409" y="7320"/>
                  <a:pt x="10726" y="7320"/>
                </a:cubicBezTo>
                <a:cubicBezTo>
                  <a:pt x="11042" y="7320"/>
                  <a:pt x="11359" y="7481"/>
                  <a:pt x="11517" y="7804"/>
                </a:cubicBezTo>
                <a:cubicBezTo>
                  <a:pt x="11753" y="8044"/>
                  <a:pt x="14284" y="13210"/>
                  <a:pt x="14284" y="13533"/>
                </a:cubicBezTo>
                <a:lnTo>
                  <a:pt x="14284" y="21600"/>
                </a:lnTo>
                <a:lnTo>
                  <a:pt x="17054" y="21600"/>
                </a:lnTo>
                <a:cubicBezTo>
                  <a:pt x="17290" y="20309"/>
                  <a:pt x="17846" y="18939"/>
                  <a:pt x="18717" y="17889"/>
                </a:cubicBezTo>
                <a:cubicBezTo>
                  <a:pt x="20299" y="16032"/>
                  <a:pt x="21168" y="13533"/>
                  <a:pt x="21168" y="10869"/>
                </a:cubicBezTo>
                <a:cubicBezTo>
                  <a:pt x="21168" y="7642"/>
                  <a:pt x="19824" y="4577"/>
                  <a:pt x="17213" y="2397"/>
                </a:cubicBezTo>
                <a:cubicBezTo>
                  <a:pt x="15314" y="837"/>
                  <a:pt x="12946" y="0"/>
                  <a:pt x="1050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5" name="Google Shape;8076;p78"/>
          <p:cNvSpPr/>
          <p:nvPr/>
        </p:nvSpPr>
        <p:spPr>
          <a:xfrm>
            <a:off x="4220118" y="508091"/>
            <a:ext cx="74352" cy="13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8249" y="776"/>
                  <a:pt x="14410" y="1041"/>
                  <a:pt x="11044" y="1041"/>
                </a:cubicBezTo>
                <a:cubicBezTo>
                  <a:pt x="7205" y="1041"/>
                  <a:pt x="3839" y="776"/>
                  <a:pt x="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6" name="Google Shape;8077;p78"/>
          <p:cNvSpPr/>
          <p:nvPr/>
        </p:nvSpPr>
        <p:spPr>
          <a:xfrm>
            <a:off x="4129304" y="683166"/>
            <a:ext cx="259337" cy="72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5404"/>
                </a:lnTo>
                <a:cubicBezTo>
                  <a:pt x="0" y="14732"/>
                  <a:pt x="2061" y="21600"/>
                  <a:pt x="4677" y="21600"/>
                </a:cubicBezTo>
                <a:lnTo>
                  <a:pt x="16923" y="21600"/>
                </a:lnTo>
                <a:cubicBezTo>
                  <a:pt x="19534" y="21600"/>
                  <a:pt x="21600" y="14732"/>
                  <a:pt x="21600" y="5404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7" name="Google Shape;8078;p78"/>
          <p:cNvSpPr/>
          <p:nvPr/>
        </p:nvSpPr>
        <p:spPr>
          <a:xfrm>
            <a:off x="4226725" y="412295"/>
            <a:ext cx="61138" cy="65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6" y="0"/>
                </a:moveTo>
                <a:lnTo>
                  <a:pt x="0" y="19564"/>
                </a:lnTo>
                <a:cubicBezTo>
                  <a:pt x="3501" y="20927"/>
                  <a:pt x="7151" y="21600"/>
                  <a:pt x="10800" y="21600"/>
                </a:cubicBezTo>
                <a:cubicBezTo>
                  <a:pt x="14449" y="21600"/>
                  <a:pt x="18099" y="20927"/>
                  <a:pt x="21600" y="19564"/>
                </a:cubicBezTo>
                <a:lnTo>
                  <a:pt x="11096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8" name="Google Shape;8079;p78"/>
          <p:cNvSpPr/>
          <p:nvPr/>
        </p:nvSpPr>
        <p:spPr>
          <a:xfrm>
            <a:off x="4168943" y="793853"/>
            <a:ext cx="178380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97" y="12215"/>
                  <a:pt x="3397" y="21600"/>
                  <a:pt x="6197" y="21600"/>
                </a:cubicBezTo>
                <a:lnTo>
                  <a:pt x="15200" y="21600"/>
                </a:lnTo>
                <a:cubicBezTo>
                  <a:pt x="18203" y="21600"/>
                  <a:pt x="20603" y="12215"/>
                  <a:pt x="216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41" name="تجميع"/>
          <p:cNvGrpSpPr/>
          <p:nvPr/>
        </p:nvGrpSpPr>
        <p:grpSpPr>
          <a:xfrm>
            <a:off x="1147447" y="4559417"/>
            <a:ext cx="1939794" cy="400585"/>
            <a:chOff x="14539" y="0"/>
            <a:chExt cx="1939793" cy="400583"/>
          </a:xfrm>
        </p:grpSpPr>
        <p:sp>
          <p:nvSpPr>
            <p:cNvPr id="639" name="تجميع"/>
            <p:cNvSpPr txBox="1"/>
            <p:nvPr/>
          </p:nvSpPr>
          <p:spPr>
            <a:xfrm>
              <a:off x="449779" y="0"/>
              <a:ext cx="1504554" cy="400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>
                <a:defRPr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640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42" name="IMG_0601.png" descr="IMG_0601.png"/>
          <p:cNvPicPr>
            <a:picLocks noChangeAspect="1"/>
          </p:cNvPicPr>
          <p:nvPr/>
        </p:nvPicPr>
        <p:blipFill>
          <a:blip r:embed="rId4">
            <a:alphaModFix amt="4109"/>
            <a:extLst/>
          </a:blip>
          <a:stretch>
            <a:fillRect/>
          </a:stretch>
        </p:blipFill>
        <p:spPr>
          <a:xfrm>
            <a:off x="4863549" y="1486842"/>
            <a:ext cx="4810898" cy="483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409" t="20544" r="27909" b="50000"/>
          <a:stretch>
            <a:fillRect/>
          </a:stretch>
        </p:blipFill>
        <p:spPr>
          <a:xfrm>
            <a:off x="4930225" y="1004907"/>
            <a:ext cx="3584997" cy="2051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409" t="51200" r="27909" b="28955"/>
          <a:stretch>
            <a:fillRect/>
          </a:stretch>
        </p:blipFill>
        <p:spPr>
          <a:xfrm>
            <a:off x="799834" y="1861102"/>
            <a:ext cx="3686975" cy="142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4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49" name="مستطيل مستدير الزوايا"/>
          <p:cNvSpPr/>
          <p:nvPr/>
        </p:nvSpPr>
        <p:spPr>
          <a:xfrm>
            <a:off x="577085" y="755050"/>
            <a:ext cx="8125316" cy="3995625"/>
          </a:xfrm>
          <a:prstGeom prst="roundRect">
            <a:avLst>
              <a:gd name="adj" fmla="val 6840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50" name="مستطيل مستدير الزوايا"/>
          <p:cNvSpPr/>
          <p:nvPr/>
        </p:nvSpPr>
        <p:spPr>
          <a:xfrm>
            <a:off x="725936" y="464442"/>
            <a:ext cx="7989830" cy="4131084"/>
          </a:xfrm>
          <a:prstGeom prst="roundRect">
            <a:avLst>
              <a:gd name="adj" fmla="val 4565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51" name="Google Shape;6416;p74"/>
          <p:cNvSpPr/>
          <p:nvPr/>
        </p:nvSpPr>
        <p:spPr>
          <a:xfrm>
            <a:off x="1398874" y="1522413"/>
            <a:ext cx="59835" cy="5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9" y="0"/>
                </a:moveTo>
                <a:cubicBezTo>
                  <a:pt x="4840" y="0"/>
                  <a:pt x="0" y="4764"/>
                  <a:pt x="0" y="10771"/>
                </a:cubicBezTo>
                <a:cubicBezTo>
                  <a:pt x="0" y="16760"/>
                  <a:pt x="4840" y="21600"/>
                  <a:pt x="10829" y="21600"/>
                </a:cubicBezTo>
                <a:cubicBezTo>
                  <a:pt x="16760" y="21600"/>
                  <a:pt x="21600" y="16760"/>
                  <a:pt x="21600" y="10771"/>
                </a:cubicBezTo>
                <a:cubicBezTo>
                  <a:pt x="21600" y="4764"/>
                  <a:pt x="16760" y="0"/>
                  <a:pt x="10829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sp>
        <p:nvSpPr>
          <p:cNvPr id="652" name="Google Shape;6417;p74"/>
          <p:cNvSpPr/>
          <p:nvPr/>
        </p:nvSpPr>
        <p:spPr>
          <a:xfrm>
            <a:off x="1249317" y="928423"/>
            <a:ext cx="359108" cy="413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2" y="0"/>
                </a:moveTo>
                <a:cubicBezTo>
                  <a:pt x="5461" y="0"/>
                  <a:pt x="0" y="3086"/>
                  <a:pt x="0" y="9150"/>
                </a:cubicBezTo>
                <a:cubicBezTo>
                  <a:pt x="0" y="10009"/>
                  <a:pt x="797" y="10710"/>
                  <a:pt x="1798" y="10710"/>
                </a:cubicBezTo>
                <a:cubicBezTo>
                  <a:pt x="2796" y="10710"/>
                  <a:pt x="3602" y="10009"/>
                  <a:pt x="3602" y="9150"/>
                </a:cubicBezTo>
                <a:cubicBezTo>
                  <a:pt x="3602" y="5729"/>
                  <a:pt x="6729" y="2937"/>
                  <a:pt x="10800" y="2937"/>
                </a:cubicBezTo>
                <a:cubicBezTo>
                  <a:pt x="14871" y="2937"/>
                  <a:pt x="18001" y="5721"/>
                  <a:pt x="18001" y="9150"/>
                </a:cubicBezTo>
                <a:cubicBezTo>
                  <a:pt x="18001" y="11486"/>
                  <a:pt x="16493" y="13630"/>
                  <a:pt x="14102" y="14708"/>
                </a:cubicBezTo>
                <a:cubicBezTo>
                  <a:pt x="11530" y="15865"/>
                  <a:pt x="9907" y="17550"/>
                  <a:pt x="9283" y="19711"/>
                </a:cubicBezTo>
                <a:cubicBezTo>
                  <a:pt x="9149" y="20179"/>
                  <a:pt x="9264" y="20680"/>
                  <a:pt x="9611" y="21054"/>
                </a:cubicBezTo>
                <a:cubicBezTo>
                  <a:pt x="9939" y="21428"/>
                  <a:pt x="10446" y="21600"/>
                  <a:pt x="10963" y="21600"/>
                </a:cubicBezTo>
                <a:cubicBezTo>
                  <a:pt x="11750" y="21600"/>
                  <a:pt x="12553" y="21196"/>
                  <a:pt x="12767" y="20495"/>
                </a:cubicBezTo>
                <a:cubicBezTo>
                  <a:pt x="13162" y="19212"/>
                  <a:pt x="14169" y="18193"/>
                  <a:pt x="15763" y="17483"/>
                </a:cubicBezTo>
                <a:cubicBezTo>
                  <a:pt x="19353" y="15865"/>
                  <a:pt x="21600" y="12655"/>
                  <a:pt x="21600" y="9150"/>
                </a:cubicBezTo>
                <a:cubicBezTo>
                  <a:pt x="21600" y="3017"/>
                  <a:pt x="16261" y="0"/>
                  <a:pt x="1089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sp>
        <p:nvSpPr>
          <p:cNvPr id="653" name="Google Shape;6418;p74"/>
          <p:cNvSpPr/>
          <p:nvPr/>
        </p:nvSpPr>
        <p:spPr>
          <a:xfrm>
            <a:off x="918192" y="742350"/>
            <a:ext cx="1021358" cy="1021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615"/>
                </a:moveTo>
                <a:cubicBezTo>
                  <a:pt x="13700" y="2615"/>
                  <a:pt x="15863" y="4893"/>
                  <a:pt x="15863" y="7637"/>
                </a:cubicBezTo>
                <a:cubicBezTo>
                  <a:pt x="15863" y="9527"/>
                  <a:pt x="14810" y="11262"/>
                  <a:pt x="13129" y="12133"/>
                </a:cubicBezTo>
                <a:cubicBezTo>
                  <a:pt x="12778" y="12312"/>
                  <a:pt x="12734" y="12487"/>
                  <a:pt x="12714" y="12554"/>
                </a:cubicBezTo>
                <a:cubicBezTo>
                  <a:pt x="12487" y="13401"/>
                  <a:pt x="11721" y="13958"/>
                  <a:pt x="10883" y="13958"/>
                </a:cubicBezTo>
                <a:cubicBezTo>
                  <a:pt x="10725" y="13958"/>
                  <a:pt x="10565" y="13939"/>
                  <a:pt x="10405" y="13898"/>
                </a:cubicBezTo>
                <a:cubicBezTo>
                  <a:pt x="9396" y="13638"/>
                  <a:pt x="8788" y="12612"/>
                  <a:pt x="9038" y="11602"/>
                </a:cubicBezTo>
                <a:cubicBezTo>
                  <a:pt x="9345" y="10377"/>
                  <a:pt x="10156" y="9396"/>
                  <a:pt x="11381" y="8761"/>
                </a:cubicBezTo>
                <a:cubicBezTo>
                  <a:pt x="12140" y="8366"/>
                  <a:pt x="12299" y="7347"/>
                  <a:pt x="11694" y="6743"/>
                </a:cubicBezTo>
                <a:cubicBezTo>
                  <a:pt x="11453" y="6501"/>
                  <a:pt x="11134" y="6387"/>
                  <a:pt x="10816" y="6387"/>
                </a:cubicBezTo>
                <a:cubicBezTo>
                  <a:pt x="10175" y="6387"/>
                  <a:pt x="9535" y="6846"/>
                  <a:pt x="9535" y="7637"/>
                </a:cubicBezTo>
                <a:cubicBezTo>
                  <a:pt x="9535" y="8684"/>
                  <a:pt x="8684" y="9533"/>
                  <a:pt x="7635" y="9533"/>
                </a:cubicBezTo>
                <a:cubicBezTo>
                  <a:pt x="6585" y="9533"/>
                  <a:pt x="5737" y="8684"/>
                  <a:pt x="5737" y="7637"/>
                </a:cubicBezTo>
                <a:cubicBezTo>
                  <a:pt x="5737" y="4917"/>
                  <a:pt x="7877" y="2615"/>
                  <a:pt x="10800" y="2615"/>
                </a:cubicBezTo>
                <a:close/>
                <a:moveTo>
                  <a:pt x="10800" y="15228"/>
                </a:moveTo>
                <a:cubicBezTo>
                  <a:pt x="11044" y="15228"/>
                  <a:pt x="11291" y="15275"/>
                  <a:pt x="11526" y="15373"/>
                </a:cubicBezTo>
                <a:cubicBezTo>
                  <a:pt x="12235" y="15667"/>
                  <a:pt x="12696" y="16358"/>
                  <a:pt x="12696" y="17128"/>
                </a:cubicBezTo>
                <a:cubicBezTo>
                  <a:pt x="12696" y="18177"/>
                  <a:pt x="11847" y="19024"/>
                  <a:pt x="10800" y="19028"/>
                </a:cubicBezTo>
                <a:cubicBezTo>
                  <a:pt x="10031" y="19028"/>
                  <a:pt x="9338" y="18562"/>
                  <a:pt x="9045" y="17853"/>
                </a:cubicBezTo>
                <a:cubicBezTo>
                  <a:pt x="8751" y="17145"/>
                  <a:pt x="8914" y="16328"/>
                  <a:pt x="9457" y="15784"/>
                </a:cubicBezTo>
                <a:cubicBezTo>
                  <a:pt x="9820" y="15421"/>
                  <a:pt x="10306" y="15228"/>
                  <a:pt x="10800" y="15228"/>
                </a:cubicBezTo>
                <a:close/>
                <a:moveTo>
                  <a:pt x="10800" y="0"/>
                </a:moveTo>
                <a:cubicBezTo>
                  <a:pt x="4853" y="0"/>
                  <a:pt x="0" y="4853"/>
                  <a:pt x="0" y="10800"/>
                </a:cubicBezTo>
                <a:cubicBezTo>
                  <a:pt x="0" y="16749"/>
                  <a:pt x="4853" y="21600"/>
                  <a:pt x="10800" y="21600"/>
                </a:cubicBezTo>
                <a:cubicBezTo>
                  <a:pt x="16744" y="21600"/>
                  <a:pt x="21600" y="16749"/>
                  <a:pt x="21600" y="10800"/>
                </a:cubicBezTo>
                <a:cubicBezTo>
                  <a:pt x="21600" y="4853"/>
                  <a:pt x="16747" y="0"/>
                  <a:pt x="108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pic>
        <p:nvPicPr>
          <p:cNvPr id="65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3218" t="5966" r="7140" b="0"/>
          <a:stretch>
            <a:fillRect/>
          </a:stretch>
        </p:blipFill>
        <p:spPr>
          <a:xfrm>
            <a:off x="2165478" y="742350"/>
            <a:ext cx="5476506" cy="3776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IMG_0601.png" descr="IMG_0601.png"/>
          <p:cNvPicPr>
            <a:picLocks noChangeAspect="1"/>
          </p:cNvPicPr>
          <p:nvPr/>
        </p:nvPicPr>
        <p:blipFill>
          <a:blip r:embed="rId7">
            <a:alphaModFix amt="2511"/>
            <a:extLst/>
          </a:blip>
          <a:srcRect l="0" t="0" r="0" b="52174"/>
          <a:stretch>
            <a:fillRect/>
          </a:stretch>
        </p:blipFill>
        <p:spPr>
          <a:xfrm>
            <a:off x="-486216" y="-879552"/>
            <a:ext cx="9957990" cy="4781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8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59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60" name="مستطيل مستدير الزوايا"/>
          <p:cNvSpPr/>
          <p:nvPr/>
        </p:nvSpPr>
        <p:spPr>
          <a:xfrm>
            <a:off x="869443" y="755050"/>
            <a:ext cx="7655420" cy="3700186"/>
          </a:xfrm>
          <a:prstGeom prst="roundRect">
            <a:avLst>
              <a:gd name="adj" fmla="val 7224"/>
            </a:avLst>
          </a:prstGeom>
          <a:solidFill>
            <a:schemeClr val="accent2">
              <a:lumOff val="24803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61" name="مستطيل مستدير الزوايا"/>
          <p:cNvSpPr/>
          <p:nvPr/>
        </p:nvSpPr>
        <p:spPr>
          <a:xfrm>
            <a:off x="1083753" y="552225"/>
            <a:ext cx="7618648" cy="3663739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64" name="تجميع"/>
          <p:cNvGrpSpPr/>
          <p:nvPr/>
        </p:nvGrpSpPr>
        <p:grpSpPr>
          <a:xfrm>
            <a:off x="1243587" y="4609574"/>
            <a:ext cx="1939794" cy="350428"/>
            <a:chOff x="14539" y="25796"/>
            <a:chExt cx="1939793" cy="350426"/>
          </a:xfrm>
        </p:grpSpPr>
        <p:sp>
          <p:nvSpPr>
            <p:cNvPr id="662" name="تجميع"/>
            <p:cNvSpPr txBox="1"/>
            <p:nvPr/>
          </p:nvSpPr>
          <p:spPr>
            <a:xfrm>
              <a:off x="449779" y="76370"/>
              <a:ext cx="1504554" cy="2998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>
                <a:defRPr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663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2579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6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0" t="11361" r="6568" b="11361"/>
          <a:stretch>
            <a:fillRect/>
          </a:stretch>
        </p:blipFill>
        <p:spPr>
          <a:xfrm>
            <a:off x="1524764" y="1762389"/>
            <a:ext cx="6674420" cy="1243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IMG_0601.png" descr="IMG_0601.png"/>
          <p:cNvPicPr>
            <a:picLocks noChangeAspect="1"/>
          </p:cNvPicPr>
          <p:nvPr/>
        </p:nvPicPr>
        <p:blipFill>
          <a:blip r:embed="rId9">
            <a:alphaModFix amt="2551"/>
            <a:extLst/>
          </a:blip>
          <a:srcRect l="0" t="0" r="0" b="52429"/>
          <a:stretch>
            <a:fillRect/>
          </a:stretch>
        </p:blipFill>
        <p:spPr>
          <a:xfrm>
            <a:off x="1044880" y="-197226"/>
            <a:ext cx="7385705" cy="3527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9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70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71" name="مستطيل مستدير الزوايا"/>
          <p:cNvSpPr/>
          <p:nvPr/>
        </p:nvSpPr>
        <p:spPr>
          <a:xfrm>
            <a:off x="725936" y="755050"/>
            <a:ext cx="7942434" cy="3840476"/>
          </a:xfrm>
          <a:prstGeom prst="roundRect">
            <a:avLst>
              <a:gd name="adj" fmla="val 7116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72" name="مستطيل مستدير الزوايا"/>
          <p:cNvSpPr/>
          <p:nvPr/>
        </p:nvSpPr>
        <p:spPr>
          <a:xfrm>
            <a:off x="668729" y="552224"/>
            <a:ext cx="7806542" cy="3862202"/>
          </a:xfrm>
          <a:prstGeom prst="roundRect">
            <a:avLst>
              <a:gd name="adj" fmla="val 48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81" name="Google Shape;6210;p74"/>
          <p:cNvGrpSpPr/>
          <p:nvPr/>
        </p:nvGrpSpPr>
        <p:grpSpPr>
          <a:xfrm>
            <a:off x="1299887" y="692717"/>
            <a:ext cx="1128603" cy="1128838"/>
            <a:chOff x="0" y="58"/>
            <a:chExt cx="1128601" cy="1128837"/>
          </a:xfrm>
        </p:grpSpPr>
        <p:sp>
          <p:nvSpPr>
            <p:cNvPr id="673" name="Google Shape;6211;p74"/>
            <p:cNvSpPr/>
            <p:nvPr/>
          </p:nvSpPr>
          <p:spPr>
            <a:xfrm>
              <a:off x="332799" y="859880"/>
              <a:ext cx="463004" cy="26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4" name="Google Shape;6212;p74"/>
            <p:cNvSpPr/>
            <p:nvPr/>
          </p:nvSpPr>
          <p:spPr>
            <a:xfrm>
              <a:off x="167497" y="58"/>
              <a:ext cx="795877" cy="79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80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5" name="Google Shape;6213;p74"/>
            <p:cNvSpPr/>
            <p:nvPr/>
          </p:nvSpPr>
          <p:spPr>
            <a:xfrm>
              <a:off x="0" y="396935"/>
              <a:ext cx="132136" cy="6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6" name="Google Shape;6214;p74"/>
            <p:cNvSpPr/>
            <p:nvPr/>
          </p:nvSpPr>
          <p:spPr>
            <a:xfrm>
              <a:off x="9991" y="175478"/>
              <a:ext cx="112540" cy="11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7" name="Google Shape;6215;p74"/>
            <p:cNvSpPr/>
            <p:nvPr/>
          </p:nvSpPr>
          <p:spPr>
            <a:xfrm>
              <a:off x="9991" y="572296"/>
              <a:ext cx="112146" cy="1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8" name="Google Shape;6216;p74"/>
            <p:cNvSpPr/>
            <p:nvPr/>
          </p:nvSpPr>
          <p:spPr>
            <a:xfrm>
              <a:off x="996524" y="396935"/>
              <a:ext cx="132078" cy="6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79" name="Google Shape;6217;p74"/>
            <p:cNvSpPr/>
            <p:nvPr/>
          </p:nvSpPr>
          <p:spPr>
            <a:xfrm>
              <a:off x="1006464" y="175478"/>
              <a:ext cx="112198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80" name="Google Shape;6218;p74"/>
            <p:cNvSpPr/>
            <p:nvPr/>
          </p:nvSpPr>
          <p:spPr>
            <a:xfrm>
              <a:off x="1006071" y="571945"/>
              <a:ext cx="112591" cy="11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682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813991" y="-2247822"/>
            <a:ext cx="9957990" cy="4731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4835" r="6871" b="4835"/>
          <a:stretch>
            <a:fillRect/>
          </a:stretch>
        </p:blipFill>
        <p:spPr>
          <a:xfrm>
            <a:off x="3228429" y="831333"/>
            <a:ext cx="5085748" cy="330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4961" t="8996" r="57391" b="23988"/>
          <a:stretch>
            <a:fillRect/>
          </a:stretch>
        </p:blipFill>
        <p:spPr>
          <a:xfrm>
            <a:off x="851435" y="1821555"/>
            <a:ext cx="2089945" cy="2445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8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89" name="مستطيل مستدير الزوايا"/>
          <p:cNvSpPr/>
          <p:nvPr/>
        </p:nvSpPr>
        <p:spPr>
          <a:xfrm>
            <a:off x="725936" y="755050"/>
            <a:ext cx="7942434" cy="3840476"/>
          </a:xfrm>
          <a:prstGeom prst="roundRect">
            <a:avLst>
              <a:gd name="adj" fmla="val 7116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90" name="مستطيل مستدير الزوايا"/>
          <p:cNvSpPr/>
          <p:nvPr/>
        </p:nvSpPr>
        <p:spPr>
          <a:xfrm>
            <a:off x="668729" y="552224"/>
            <a:ext cx="7806542" cy="3862202"/>
          </a:xfrm>
          <a:prstGeom prst="roundRect">
            <a:avLst>
              <a:gd name="adj" fmla="val 48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99" name="Google Shape;6210;p74"/>
          <p:cNvGrpSpPr/>
          <p:nvPr/>
        </p:nvGrpSpPr>
        <p:grpSpPr>
          <a:xfrm>
            <a:off x="808554" y="646730"/>
            <a:ext cx="1266925" cy="1267190"/>
            <a:chOff x="0" y="65"/>
            <a:chExt cx="1266923" cy="1267188"/>
          </a:xfrm>
        </p:grpSpPr>
        <p:sp>
          <p:nvSpPr>
            <p:cNvPr id="691" name="Google Shape;6211;p74"/>
            <p:cNvSpPr/>
            <p:nvPr/>
          </p:nvSpPr>
          <p:spPr>
            <a:xfrm>
              <a:off x="373587" y="965267"/>
              <a:ext cx="519749" cy="30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2" name="Google Shape;6212;p74"/>
            <p:cNvSpPr/>
            <p:nvPr/>
          </p:nvSpPr>
          <p:spPr>
            <a:xfrm>
              <a:off x="188025" y="65"/>
              <a:ext cx="893420" cy="89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80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3" name="Google Shape;6213;p74"/>
            <p:cNvSpPr/>
            <p:nvPr/>
          </p:nvSpPr>
          <p:spPr>
            <a:xfrm>
              <a:off x="0" y="445583"/>
              <a:ext cx="148331" cy="7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4" name="Google Shape;6214;p74"/>
            <p:cNvSpPr/>
            <p:nvPr/>
          </p:nvSpPr>
          <p:spPr>
            <a:xfrm>
              <a:off x="11216" y="196985"/>
              <a:ext cx="126332" cy="12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5" name="Google Shape;6215;p74"/>
            <p:cNvSpPr/>
            <p:nvPr/>
          </p:nvSpPr>
          <p:spPr>
            <a:xfrm>
              <a:off x="11216" y="642437"/>
              <a:ext cx="125890" cy="12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6" name="Google Shape;6216;p74"/>
            <p:cNvSpPr/>
            <p:nvPr/>
          </p:nvSpPr>
          <p:spPr>
            <a:xfrm>
              <a:off x="1118659" y="445583"/>
              <a:ext cx="148265" cy="7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7" name="Google Shape;6217;p74"/>
            <p:cNvSpPr/>
            <p:nvPr/>
          </p:nvSpPr>
          <p:spPr>
            <a:xfrm>
              <a:off x="1129817" y="196985"/>
              <a:ext cx="125948" cy="12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8" name="Google Shape;6218;p74"/>
            <p:cNvSpPr/>
            <p:nvPr/>
          </p:nvSpPr>
          <p:spPr>
            <a:xfrm>
              <a:off x="1129376" y="642043"/>
              <a:ext cx="126389" cy="12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700" name="IMG_0601.png" descr="IMG_0601.png"/>
          <p:cNvPicPr>
            <a:picLocks noChangeAspect="1"/>
          </p:cNvPicPr>
          <p:nvPr/>
        </p:nvPicPr>
        <p:blipFill>
          <a:blip r:embed="rId6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2225363" y="-829148"/>
            <a:ext cx="4534831" cy="2154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0" r="15683" b="7176"/>
          <a:stretch>
            <a:fillRect/>
          </a:stretch>
        </p:blipFill>
        <p:spPr>
          <a:xfrm>
            <a:off x="2437023" y="888628"/>
            <a:ext cx="5673393" cy="3059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4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0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06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07" name="مستطيل مستدير الزوايا"/>
          <p:cNvSpPr/>
          <p:nvPr/>
        </p:nvSpPr>
        <p:spPr>
          <a:xfrm>
            <a:off x="725935" y="287846"/>
            <a:ext cx="7511901" cy="4099329"/>
          </a:xfrm>
          <a:prstGeom prst="roundRect">
            <a:avLst>
              <a:gd name="adj" fmla="val 4601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12" name="Google Shape;6466;p75"/>
          <p:cNvGrpSpPr/>
          <p:nvPr/>
        </p:nvGrpSpPr>
        <p:grpSpPr>
          <a:xfrm>
            <a:off x="939034" y="742350"/>
            <a:ext cx="743731" cy="741919"/>
            <a:chOff x="0" y="0"/>
            <a:chExt cx="743729" cy="741917"/>
          </a:xfrm>
        </p:grpSpPr>
        <p:sp>
          <p:nvSpPr>
            <p:cNvPr id="708" name="Google Shape;6467;p75"/>
            <p:cNvSpPr/>
            <p:nvPr/>
          </p:nvSpPr>
          <p:spPr>
            <a:xfrm>
              <a:off x="-1" y="0"/>
              <a:ext cx="340605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6468;p75"/>
            <p:cNvSpPr/>
            <p:nvPr/>
          </p:nvSpPr>
          <p:spPr>
            <a:xfrm>
              <a:off x="1869" y="404995"/>
              <a:ext cx="342416" cy="33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6469;p75"/>
            <p:cNvSpPr/>
            <p:nvPr/>
          </p:nvSpPr>
          <p:spPr>
            <a:xfrm>
              <a:off x="403184" y="0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6470;p75"/>
            <p:cNvSpPr/>
            <p:nvPr/>
          </p:nvSpPr>
          <p:spPr>
            <a:xfrm>
              <a:off x="403184" y="403184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15" name="تجميع"/>
          <p:cNvGrpSpPr/>
          <p:nvPr/>
        </p:nvGrpSpPr>
        <p:grpSpPr>
          <a:xfrm>
            <a:off x="1147447" y="4609574"/>
            <a:ext cx="1828946" cy="400585"/>
            <a:chOff x="14539" y="25796"/>
            <a:chExt cx="1828945" cy="400583"/>
          </a:xfrm>
        </p:grpSpPr>
        <p:sp>
          <p:nvSpPr>
            <p:cNvPr id="713" name="تجميع"/>
            <p:cNvSpPr txBox="1"/>
            <p:nvPr/>
          </p:nvSpPr>
          <p:spPr>
            <a:xfrm>
              <a:off x="338931" y="25796"/>
              <a:ext cx="1504555" cy="400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>
                <a:defRPr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@ amal_almazroai</a:t>
              </a:r>
            </a:p>
          </p:txBody>
        </p:sp>
        <p:pic>
          <p:nvPicPr>
            <p:cNvPr id="714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14539" y="2579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16" name="IMG_0601.png" descr="IMG_0601.png"/>
          <p:cNvPicPr>
            <a:picLocks noChangeAspect="1"/>
          </p:cNvPicPr>
          <p:nvPr/>
        </p:nvPicPr>
        <p:blipFill>
          <a:blip r:embed="rId8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638122" y="-1176478"/>
            <a:ext cx="9957990" cy="4731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5649" t="7361" r="10149" b="7361"/>
          <a:stretch>
            <a:fillRect/>
          </a:stretch>
        </p:blipFill>
        <p:spPr>
          <a:xfrm>
            <a:off x="4106211" y="442851"/>
            <a:ext cx="4004149" cy="1740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0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21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22" name="مستطيل مستدير الزوايا"/>
          <p:cNvSpPr/>
          <p:nvPr/>
        </p:nvSpPr>
        <p:spPr>
          <a:xfrm>
            <a:off x="566125" y="755050"/>
            <a:ext cx="8262056" cy="3840476"/>
          </a:xfrm>
          <a:prstGeom prst="roundRect">
            <a:avLst>
              <a:gd name="adj" fmla="val 7116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23" name="مستطيل مستدير الزوايا"/>
          <p:cNvSpPr/>
          <p:nvPr/>
        </p:nvSpPr>
        <p:spPr>
          <a:xfrm>
            <a:off x="577085" y="388576"/>
            <a:ext cx="7989830" cy="3998599"/>
          </a:xfrm>
          <a:prstGeom prst="roundRect">
            <a:avLst>
              <a:gd name="adj" fmla="val 4717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28" name="Google Shape;6466;p75"/>
          <p:cNvGrpSpPr/>
          <p:nvPr/>
        </p:nvGrpSpPr>
        <p:grpSpPr>
          <a:xfrm>
            <a:off x="939034" y="742350"/>
            <a:ext cx="743731" cy="741919"/>
            <a:chOff x="0" y="0"/>
            <a:chExt cx="743729" cy="741917"/>
          </a:xfrm>
        </p:grpSpPr>
        <p:sp>
          <p:nvSpPr>
            <p:cNvPr id="724" name="Google Shape;6467;p75"/>
            <p:cNvSpPr/>
            <p:nvPr/>
          </p:nvSpPr>
          <p:spPr>
            <a:xfrm>
              <a:off x="-1" y="0"/>
              <a:ext cx="340605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6468;p75"/>
            <p:cNvSpPr/>
            <p:nvPr/>
          </p:nvSpPr>
          <p:spPr>
            <a:xfrm>
              <a:off x="1869" y="404995"/>
              <a:ext cx="342416" cy="33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6469;p75"/>
            <p:cNvSpPr/>
            <p:nvPr/>
          </p:nvSpPr>
          <p:spPr>
            <a:xfrm>
              <a:off x="403184" y="0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6470;p75"/>
            <p:cNvSpPr/>
            <p:nvPr/>
          </p:nvSpPr>
          <p:spPr>
            <a:xfrm>
              <a:off x="403184" y="403184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72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1707" t="7213" r="26492" b="3193"/>
          <a:stretch>
            <a:fillRect/>
          </a:stretch>
        </p:blipFill>
        <p:spPr>
          <a:xfrm>
            <a:off x="4952823" y="539525"/>
            <a:ext cx="3325867" cy="2459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MG_0601.png" descr="IMG_0601.png"/>
          <p:cNvPicPr>
            <a:picLocks noChangeAspect="1"/>
          </p:cNvPicPr>
          <p:nvPr/>
        </p:nvPicPr>
        <p:blipFill>
          <a:blip r:embed="rId7">
            <a:alphaModFix amt="2511"/>
            <a:extLst/>
          </a:blip>
          <a:srcRect l="0" t="0" r="0" b="52678"/>
          <a:stretch>
            <a:fillRect/>
          </a:stretch>
        </p:blipFill>
        <p:spPr>
          <a:xfrm>
            <a:off x="-1649980" y="-1533129"/>
            <a:ext cx="6453610" cy="3066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0" t="0" r="20337" b="2725"/>
          <a:stretch>
            <a:fillRect/>
          </a:stretch>
        </p:blipFill>
        <p:spPr>
          <a:xfrm>
            <a:off x="886618" y="532087"/>
            <a:ext cx="3685419" cy="3711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