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photoAlbum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napToGrid="0">
      <p:cViewPr varScale="1">
        <p:scale>
          <a:sx n="65" d="100"/>
          <a:sy n="65" d="100"/>
        </p:scale>
        <p:origin x="9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B3FDC97-F24C-458B-8EAC-9804432E5B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E6DFEC76-1512-4820-8E34-9131A59FD6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ED66D4F-A8EF-40B2-A499-C338CE3B2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2FE76-BADC-4C68-B867-010AF8DE897B}" type="datetimeFigureOut">
              <a:rPr lang="ar-SA" smtClean="0"/>
              <a:t>10/06/43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D094CBD-ECC8-4915-9107-A4EDFBCD3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18B87A3-BBD1-4512-A695-60FDB54E3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6AF1-24E2-4A1F-A439-BEBB1BFA6B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49119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F695B53-7938-4C39-8DBC-9FC90A057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792E0126-CD6B-4275-BAF8-C5EC240713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04D044C-E499-4A4F-B983-922E1F7CE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2FE76-BADC-4C68-B867-010AF8DE897B}" type="datetimeFigureOut">
              <a:rPr lang="ar-SA" smtClean="0"/>
              <a:t>10/06/43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6CE9276-8D17-4EE9-9483-B4116D082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0B10015-6560-404F-A435-3A6754D2D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6AF1-24E2-4A1F-A439-BEBB1BFA6B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156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A5528FB5-04A2-48CF-913E-E84BBB1CF3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32EC2A4C-88F0-4EB5-B05A-1C207E0A33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3763762-48F6-445F-BE02-974D02AA1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2FE76-BADC-4C68-B867-010AF8DE897B}" type="datetimeFigureOut">
              <a:rPr lang="ar-SA" smtClean="0"/>
              <a:t>10/06/43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ACB57CB-0FB0-4424-96FE-2EF7549A9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ACF632A-2D95-4C66-84DA-2D5F4DAB2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6AF1-24E2-4A1F-A439-BEBB1BFA6B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82057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AD78189-3562-430B-9A7F-021E9804C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A387C12-E9D9-4846-9DFD-FD6A32CB5C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DA56E79-8A0F-42FA-8D4E-9D5F1571C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2FE76-BADC-4C68-B867-010AF8DE897B}" type="datetimeFigureOut">
              <a:rPr lang="ar-SA" smtClean="0"/>
              <a:t>10/06/43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5035973-B7A8-4A9B-89FF-F5840736D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89C9908-2800-4103-987E-E9CC70E81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6AF1-24E2-4A1F-A439-BEBB1BFA6B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23036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D4EF0EE-61F0-4DF5-BC3C-3B813845E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0302432-6C5F-4C2B-BB53-22F4987940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8AFE5AB-7883-49E2-AAE0-CC8D58217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2FE76-BADC-4C68-B867-010AF8DE897B}" type="datetimeFigureOut">
              <a:rPr lang="ar-SA" smtClean="0"/>
              <a:t>10/06/43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C58616C-6C59-45ED-AF99-3EE0C2E9E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D3B0355-7CD9-4296-BBCE-1736B8A25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6AF1-24E2-4A1F-A439-BEBB1BFA6B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67156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C2672D7-D6CF-4CE7-AD67-1ADDE3F7A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29BC0BB-1C36-43B3-93A9-50D4A14268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424AE8F5-4CF2-48C8-BAE6-7F48CB96C4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F653976-5C1A-4F06-B53B-6EECAAF9C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2FE76-BADC-4C68-B867-010AF8DE897B}" type="datetimeFigureOut">
              <a:rPr lang="ar-SA" smtClean="0"/>
              <a:t>10/06/43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0211329-91B1-4BBA-A464-F7E44084E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ED8258E-02FD-4635-B7F0-F0BEC995C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6AF1-24E2-4A1F-A439-BEBB1BFA6B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9629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86DD71B-6C43-4D3C-9418-ACB3175A5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3AB6B2C-FC0B-4423-844A-5185C7661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A9961556-3133-4E26-ABA0-BE283936D6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B39CE2BC-5F59-4855-999E-FB55D8B12E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A3BA70E2-D29B-4636-B02A-D2EF88A710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D86574E6-4540-4F3A-83E7-E7E0D5345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2FE76-BADC-4C68-B867-010AF8DE897B}" type="datetimeFigureOut">
              <a:rPr lang="ar-SA" smtClean="0"/>
              <a:t>10/06/43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CB5564F0-E1EF-4A4F-A15E-498B559BF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2915B387-6D68-4D9A-BB1F-45DF34C3A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6AF1-24E2-4A1F-A439-BEBB1BFA6B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02609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82DC386-32A4-4C24-81C7-3772B8CB7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67B987D5-A527-40C2-B99A-F4BF910A8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2FE76-BADC-4C68-B867-010AF8DE897B}" type="datetimeFigureOut">
              <a:rPr lang="ar-SA" smtClean="0"/>
              <a:t>10/06/43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F3AE3990-E365-476F-8C25-FF321AD5A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466FF349-4D24-4B5A-B846-AC4860083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6AF1-24E2-4A1F-A439-BEBB1BFA6B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82733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AD09A849-0DEA-4393-99C2-91C7B7B86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2FE76-BADC-4C68-B867-010AF8DE897B}" type="datetimeFigureOut">
              <a:rPr lang="ar-SA" smtClean="0"/>
              <a:t>10/06/43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31D873C1-E957-41DC-8ED5-060E14DA3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B13207A-AB18-46B1-900F-94B5FF793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6AF1-24E2-4A1F-A439-BEBB1BFA6B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83691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8765A56-F405-4BA2-8758-54274FA5B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494775A-01D2-4B64-8C8D-DDF60D0606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6CF80484-1C6D-43DC-BFE3-A2EFD84C77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5F4D49F-C05A-4783-8C73-416531FAB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2FE76-BADC-4C68-B867-010AF8DE897B}" type="datetimeFigureOut">
              <a:rPr lang="ar-SA" smtClean="0"/>
              <a:t>10/06/43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0A295CB-7477-4B10-BC2A-788169E97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DFFC3B0-1701-42BA-86D2-E4EB07753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6AF1-24E2-4A1F-A439-BEBB1BFA6B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85326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FB95395-EF3C-4014-A75B-A6B6A76E0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119347C0-F763-4076-91CA-78DD71CE26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8E45C3F-98EB-45CA-9A95-B9DBF459C4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3218367-2420-44C9-B951-91EAF8180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2FE76-BADC-4C68-B867-010AF8DE897B}" type="datetimeFigureOut">
              <a:rPr lang="ar-SA" smtClean="0"/>
              <a:t>10/06/43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D78AB77-7B21-4BFE-8E6F-41898A467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C3241E0-313F-4496-954B-7BDEF6330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6AF1-24E2-4A1F-A439-BEBB1BFA6B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32646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63D0706F-0331-4406-A114-CE8AD096B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EC6F73E-8CF4-416C-83B1-D71BA3F016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6421718-4732-47B0-9952-D8E5B64F3B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2FE76-BADC-4C68-B867-010AF8DE897B}" type="datetimeFigureOut">
              <a:rPr lang="ar-SA" smtClean="0"/>
              <a:t>10/06/43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81FF5FC-3F2C-4830-ACF7-20BFF08DEA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42FD69C-8869-49A7-9D30-1254538AF2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5C6AF1-24E2-4A1F-A439-BEBB1BFA6B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306304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مدرجات التكرارية_1">
            <a:extLst>
              <a:ext uri="{FF2B5EF4-FFF2-40B4-BE49-F238E27FC236}">
                <a16:creationId xmlns:a16="http://schemas.microsoft.com/office/drawing/2014/main" id="{5048F170-178C-45DE-AA18-966E3FB4C88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97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مدرجات التكرارية_10">
            <a:extLst>
              <a:ext uri="{FF2B5EF4-FFF2-40B4-BE49-F238E27FC236}">
                <a16:creationId xmlns:a16="http://schemas.microsoft.com/office/drawing/2014/main" id="{0F23C9B4-78CB-4C3A-9041-6B42C9590A0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9456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مدرجات التكرارية_11">
            <a:extLst>
              <a:ext uri="{FF2B5EF4-FFF2-40B4-BE49-F238E27FC236}">
                <a16:creationId xmlns:a16="http://schemas.microsoft.com/office/drawing/2014/main" id="{ECBE9260-EC69-4C0F-87F0-660352E1DB0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547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مدرجات التكرارية_12">
            <a:extLst>
              <a:ext uri="{FF2B5EF4-FFF2-40B4-BE49-F238E27FC236}">
                <a16:creationId xmlns:a16="http://schemas.microsoft.com/office/drawing/2014/main" id="{1DD95065-DE33-433F-B2CF-A8EF59FAB5B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9120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مدرجات التكرارية_13">
            <a:extLst>
              <a:ext uri="{FF2B5EF4-FFF2-40B4-BE49-F238E27FC236}">
                <a16:creationId xmlns:a16="http://schemas.microsoft.com/office/drawing/2014/main" id="{04E812E5-04A1-42BC-8427-E29493E79B8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126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مدرجات التكرارية_14">
            <a:extLst>
              <a:ext uri="{FF2B5EF4-FFF2-40B4-BE49-F238E27FC236}">
                <a16:creationId xmlns:a16="http://schemas.microsoft.com/office/drawing/2014/main" id="{E85DC6BF-DD09-4F79-A179-0A3BC87ED55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8243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مدرجات التكرارية_15">
            <a:extLst>
              <a:ext uri="{FF2B5EF4-FFF2-40B4-BE49-F238E27FC236}">
                <a16:creationId xmlns:a16="http://schemas.microsoft.com/office/drawing/2014/main" id="{DCD4F622-19FB-4254-B81D-C64056C31D4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2552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مدرجات التكرارية_16">
            <a:extLst>
              <a:ext uri="{FF2B5EF4-FFF2-40B4-BE49-F238E27FC236}">
                <a16:creationId xmlns:a16="http://schemas.microsoft.com/office/drawing/2014/main" id="{5637471E-B45C-4000-9AD8-4ADC8E0F1C5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09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مدرجات التكرارية_2">
            <a:extLst>
              <a:ext uri="{FF2B5EF4-FFF2-40B4-BE49-F238E27FC236}">
                <a16:creationId xmlns:a16="http://schemas.microsoft.com/office/drawing/2014/main" id="{91B091FF-61CE-451D-8505-97D3354A807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963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مدرجات التكرارية_3">
            <a:extLst>
              <a:ext uri="{FF2B5EF4-FFF2-40B4-BE49-F238E27FC236}">
                <a16:creationId xmlns:a16="http://schemas.microsoft.com/office/drawing/2014/main" id="{0E5CD82B-51B1-4CEF-B523-E0A97233F03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75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مدرجات التكرارية_4">
            <a:extLst>
              <a:ext uri="{FF2B5EF4-FFF2-40B4-BE49-F238E27FC236}">
                <a16:creationId xmlns:a16="http://schemas.microsoft.com/office/drawing/2014/main" id="{4781707F-8B3C-4E68-9C63-488FD52D928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877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مدرجات التكرارية_5">
            <a:extLst>
              <a:ext uri="{FF2B5EF4-FFF2-40B4-BE49-F238E27FC236}">
                <a16:creationId xmlns:a16="http://schemas.microsoft.com/office/drawing/2014/main" id="{EFC1C4ED-9A55-4F72-9615-09C2F94A368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079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مدرجات التكرارية_6">
            <a:extLst>
              <a:ext uri="{FF2B5EF4-FFF2-40B4-BE49-F238E27FC236}">
                <a16:creationId xmlns:a16="http://schemas.microsoft.com/office/drawing/2014/main" id="{0BA5AF31-5B5E-4A0B-9DC3-9A2AE461780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954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مدرجات التكرارية_7">
            <a:extLst>
              <a:ext uri="{FF2B5EF4-FFF2-40B4-BE49-F238E27FC236}">
                <a16:creationId xmlns:a16="http://schemas.microsoft.com/office/drawing/2014/main" id="{230D487A-29C8-4C1F-A025-78D9FE4CDE3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255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مدرجات التكرارية_8">
            <a:extLst>
              <a:ext uri="{FF2B5EF4-FFF2-40B4-BE49-F238E27FC236}">
                <a16:creationId xmlns:a16="http://schemas.microsoft.com/office/drawing/2014/main" id="{74FBE723-23D9-4B79-BB6D-B82BB34A115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6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مدرجات التكرارية_9">
            <a:extLst>
              <a:ext uri="{FF2B5EF4-FFF2-40B4-BE49-F238E27FC236}">
                <a16:creationId xmlns:a16="http://schemas.microsoft.com/office/drawing/2014/main" id="{A06A5733-83C8-468E-9735-8AC6C9E3E30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74720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شاشة عريضة</PresentationFormat>
  <Paragraphs>0</Paragraphs>
  <Slides>16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ماجد البيضاني</dc:creator>
  <cp:lastModifiedBy>ماجد البيضاني</cp:lastModifiedBy>
  <cp:revision>1</cp:revision>
  <dcterms:created xsi:type="dcterms:W3CDTF">2022-01-13T18:12:13Z</dcterms:created>
  <dcterms:modified xsi:type="dcterms:W3CDTF">2022-01-13T18:12:44Z</dcterms:modified>
</cp:coreProperties>
</file>