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23"/>
  </p:notesMasterIdLst>
  <p:sldIdLst>
    <p:sldId id="256" r:id="rId6"/>
    <p:sldId id="2519" r:id="rId7"/>
    <p:sldId id="427" r:id="rId8"/>
    <p:sldId id="428" r:id="rId9"/>
    <p:sldId id="258" r:id="rId10"/>
    <p:sldId id="429" r:id="rId11"/>
    <p:sldId id="259" r:id="rId12"/>
    <p:sldId id="432" r:id="rId13"/>
    <p:sldId id="260" r:id="rId14"/>
    <p:sldId id="261" r:id="rId15"/>
    <p:sldId id="262" r:id="rId16"/>
    <p:sldId id="430" r:id="rId17"/>
    <p:sldId id="263" r:id="rId18"/>
    <p:sldId id="431" r:id="rId19"/>
    <p:sldId id="264" r:id="rId20"/>
    <p:sldId id="2515" r:id="rId21"/>
    <p:sldId id="2520" r:id="rId2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5" autoAdjust="0"/>
    <p:restoredTop sz="95256" autoAdjust="0"/>
  </p:normalViewPr>
  <p:slideViewPr>
    <p:cSldViewPr snapToGrid="0">
      <p:cViewPr varScale="1">
        <p:scale>
          <a:sx n="84" d="100"/>
          <a:sy n="84" d="100"/>
        </p:scale>
        <p:origin x="96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5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3E27FD1-0FE0-4360-8DD2-8854D906A066}" type="datetimeFigureOut">
              <a:rPr lang="ar-SA" smtClean="0"/>
              <a:t>11/02/45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29F4642-5A80-457C-A63A-1815F35798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2600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لايوجد اختصارات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F4642-5A80-457C-A63A-1815F3579872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6176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بسرعة بدون طريقة  16 ÷ 3   يساوي 5  والباقي 1  من 15  يكتب 1 على 3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F4642-5A80-457C-A63A-1815F3579872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1720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بسرعة بدون طريقة  16 ÷ 3   يساوي 5  والباقي 1  من 15  يكتب 1 على 3 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F4642-5A80-457C-A63A-1815F3579872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3543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F29017-4F3D-DA9F-2140-24D729B8ED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7D79FEC-2DE9-2891-5658-B019CAA25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7A94B8-491E-D092-6460-EB03FB700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A88BAD-2031-2439-316A-7BA7CDF88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3471FE-8737-5F9A-DBB1-822BC01B3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83421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B550C-E96B-E93F-E4CE-CAE6FFC75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317786E-9582-4986-D1A4-36D46F786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298310-813E-4B06-6EBE-DB7C3197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FBBAF9-F9F3-19D0-2F84-5E4576AA4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84D61C-379D-3FCC-39B5-2959B71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51887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770C09C-E62E-6F4E-A3CF-905D6BF071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F5CD623-50BD-1B11-7ECB-85E30337D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3CBBB1E-CEFE-E91D-3566-5FF4C1C31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2302A4-C241-3ED7-806C-262359DA4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3219F9-5E4D-B237-DC88-EF14AB9DC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42148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4B4B0-2F31-4B36-8008-9B5EE295503D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40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B027C-40EC-4C8F-9FA3-18736344EBE0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29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09796-4F63-46F9-8AE5-E18C9CB4DD7B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87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87607-047C-4E2C-98B6-7856E9CC5B2E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62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959DE-9B34-427A-ACFD-F1293A800EF7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402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844A-0A47-439D-A3DE-4D3B1EE67751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28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3D4BB-1EE7-4EE5-AB49-593D90546E02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56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53A6A-4C0C-490D-B490-404788658A3C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885BBC-87B1-F407-9E28-B187666D9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CFCC611-E853-0895-ADD9-950D15101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50D2323-7088-7E7C-2495-6A79E30F9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038F4CE-11F1-E0FC-94F1-0DBDAD357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BA270DD-F39F-8ACA-50B8-8C144ACD6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540270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E7FB9-D9D1-4A95-802E-40EB71F4FFCE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040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5029C-A360-4F1F-9406-78468782FEE1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78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F95C08-8CCA-48DF-941D-99CEDD2EAF01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396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AC6F1D-B36B-4096-A960-0D900365B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0AC35-6D23-4559-8D34-D54963F0765A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5843628-DD27-43CC-80E1-E5194E989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E2DDB5-FF9D-4C9E-9A66-5F0CFCCFA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8B5F9-6B4F-4FD5-9CED-9B3DDD9F2A9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21319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77C096-5550-4391-B63E-2D03B4F74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C56E9-78BC-4E75-8E4C-78FDC19F1BC9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A6EB96-6835-4B22-93FE-55A7466D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E3EFE5F-F2C9-493D-A20E-0E4EB0DE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481FB-6D70-4ABF-84FB-2EC018976E7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67785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2D16A0E-C353-483A-A1F9-4BFA148AE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05F25-50C4-49AC-BAF9-A9BFAF111A7F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4D55E0-F280-4B42-92A5-FA4828BF2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3A7A7B7-B935-43E5-8DBE-4474689EB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723E7-4873-4BD1-9C8A-DB6C85C47AD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30564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03C53F9E-D9C2-4281-A3F4-F2055804E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A27F5-2618-4332-882A-C73CBA640C5F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A5CDC8D7-9F8D-4003-8E26-0454D9493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81058213-4CAB-4ECA-BEDB-73F7C0B9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7350A-1308-4E94-9B3F-09F55AD7C42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46900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252F8E17-3B1E-49B1-8DFB-90B315F46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C6-837B-4234-BECF-405E80783E49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6A6F9A6E-3C1D-4071-9874-158116460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F030D7EC-200B-4B8C-BD78-77B8DBC7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59405-006C-4F5A-81A7-14592313A77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29587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58659CDD-E8F6-450B-956C-5C8646B94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7DF49-0CB3-459E-9B0C-F74F4B0E1FCD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74C27AE8-8B72-49F2-80DE-8E3F5ACAB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2D88FF41-9FDD-462D-AF5A-90F28FD2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E550F-BA54-42C7-B061-B6ABC9695E7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03143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667E3D63-2C30-4AFD-99C2-146CF06A2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BEA20-6A98-4CEC-9265-2D0E8E35A03B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464CFFC6-65CF-41FC-A9FB-AAAFD828E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DCEE1FC2-055E-4D2B-B8B5-5BB7FD5A3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592A3-FB70-4396-AEC3-25238B794F7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648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431C58-E6AD-6DAC-2F8B-9C5C7DCE8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3B2185-E519-4E73-B4A0-C0AD1DD42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A4D45F9-CB5E-0596-5A6C-98DCAAE7D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B09007-63C6-3D5D-6CE9-0098D1E1A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A6AC8C4-2914-4E18-CC13-6BC331490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001404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20B5F596-6FCC-4AF4-AC47-E62E828F3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895D4-4FD5-4BF0-8735-AC0998598415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837893C4-91AB-422B-AB3F-42CD1B0B7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13E0EE3B-7FB2-4AC9-A6F6-1809A7630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520E8-1617-4049-AC70-202F068EEA0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90637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 rtlCol="1">
            <a:normAutofit/>
          </a:bodyPr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D9D85C9B-4279-4931-A972-90929320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DD23A-26F3-4AC5-AC69-182CE2DC543A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552C8261-ECAA-4F5F-9638-08275D003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5AD6FE62-45FE-4EB2-929B-8623E9F3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6F7D5-5CC8-48F9-8D8E-6F76BD0B0F3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34042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4CA7A6C-323B-405B-8AC2-302CAAF89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7B24F-D3DB-407A-B176-5FFA78986BF9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40EB585-AA8C-4660-BD56-3A367DAB9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599F2B-1E8A-43F9-B779-D886FED2B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09B58-0668-46F2-A3A1-E1104F1E2D1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7742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536643-FD6E-497A-A015-BB5F757FB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B222F-3122-4E30-8A96-213EEE6B3CB7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58D515-FE98-4CA5-84A9-9B0563D61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8BBB8C-CF6B-400E-B1F1-68CC744E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E13A3-1C11-499D-932C-4EDA99D5A2E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36071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4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9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3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8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23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7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12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7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6C6457F-3AC7-DD1E-1C8F-2FEB96C36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D1DD6-91B9-4782-8BDD-C72DC970C2A9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77F96D-548C-8CC0-07C9-77824A88E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7FD0C9-A276-66C5-2B7B-D5F8F839C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A7FEA-D253-4688-891F-A1C1385C8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4827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A719DC-D0F6-89A7-DDF8-5028D081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D1236-3B20-45AA-9178-386DEC0D107A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6AB7ECC-4162-2EB9-CC16-2393AB67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41B8D2-9CA9-1CB5-48AA-87CFD58B5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304F9-43A4-4440-8628-1CD981A37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839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1266" b="1" cap="all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633">
                <a:solidFill>
                  <a:schemeClr val="tx1">
                    <a:tint val="75000"/>
                  </a:schemeClr>
                </a:solidFill>
              </a:defRPr>
            </a:lvl1pPr>
            <a:lvl2pPr marL="144661" indent="0">
              <a:buNone/>
              <a:defRPr sz="570">
                <a:solidFill>
                  <a:schemeClr val="tx1">
                    <a:tint val="75000"/>
                  </a:schemeClr>
                </a:solidFill>
              </a:defRPr>
            </a:lvl2pPr>
            <a:lvl3pPr marL="289322" indent="0">
              <a:buNone/>
              <a:defRPr sz="506">
                <a:solidFill>
                  <a:schemeClr val="tx1">
                    <a:tint val="75000"/>
                  </a:schemeClr>
                </a:solidFill>
              </a:defRPr>
            </a:lvl3pPr>
            <a:lvl4pPr marL="433983" indent="0">
              <a:buNone/>
              <a:defRPr sz="443">
                <a:solidFill>
                  <a:schemeClr val="tx1">
                    <a:tint val="75000"/>
                  </a:schemeClr>
                </a:solidFill>
              </a:defRPr>
            </a:lvl4pPr>
            <a:lvl5pPr marL="578644" indent="0">
              <a:buNone/>
              <a:defRPr sz="443">
                <a:solidFill>
                  <a:schemeClr val="tx1">
                    <a:tint val="75000"/>
                  </a:schemeClr>
                </a:solidFill>
              </a:defRPr>
            </a:lvl5pPr>
            <a:lvl6pPr marL="723305" indent="0">
              <a:buNone/>
              <a:defRPr sz="443">
                <a:solidFill>
                  <a:schemeClr val="tx1">
                    <a:tint val="75000"/>
                  </a:schemeClr>
                </a:solidFill>
              </a:defRPr>
            </a:lvl6pPr>
            <a:lvl7pPr marL="867966" indent="0">
              <a:buNone/>
              <a:defRPr sz="443">
                <a:solidFill>
                  <a:schemeClr val="tx1">
                    <a:tint val="75000"/>
                  </a:schemeClr>
                </a:solidFill>
              </a:defRPr>
            </a:lvl7pPr>
            <a:lvl8pPr marL="1012627" indent="0">
              <a:buNone/>
              <a:defRPr sz="443">
                <a:solidFill>
                  <a:schemeClr val="tx1">
                    <a:tint val="75000"/>
                  </a:schemeClr>
                </a:solidFill>
              </a:defRPr>
            </a:lvl8pPr>
            <a:lvl9pPr marL="1157288" indent="0">
              <a:buNone/>
              <a:defRPr sz="4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08D732-3992-24D0-1829-4AF5604F1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ACB34-D4F2-4473-BD6B-1E23882D6CBF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EDA69C-A89E-4D70-47F0-B78C24CD9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29C147B-2873-47C6-DDAA-A3CB9F0B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54B1E-F64B-4F06-AC05-075C77CD3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197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886"/>
            </a:lvl1pPr>
            <a:lvl2pPr>
              <a:defRPr sz="760"/>
            </a:lvl2pPr>
            <a:lvl3pPr>
              <a:defRPr sz="633"/>
            </a:lvl3pPr>
            <a:lvl4pPr>
              <a:defRPr sz="570"/>
            </a:lvl4pPr>
            <a:lvl5pPr>
              <a:defRPr sz="570"/>
            </a:lvl5pPr>
            <a:lvl6pPr>
              <a:defRPr sz="570"/>
            </a:lvl6pPr>
            <a:lvl7pPr>
              <a:defRPr sz="570"/>
            </a:lvl7pPr>
            <a:lvl8pPr>
              <a:defRPr sz="570"/>
            </a:lvl8pPr>
            <a:lvl9pPr>
              <a:defRPr sz="57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886"/>
            </a:lvl1pPr>
            <a:lvl2pPr>
              <a:defRPr sz="760"/>
            </a:lvl2pPr>
            <a:lvl3pPr>
              <a:defRPr sz="633"/>
            </a:lvl3pPr>
            <a:lvl4pPr>
              <a:defRPr sz="570"/>
            </a:lvl4pPr>
            <a:lvl5pPr>
              <a:defRPr sz="570"/>
            </a:lvl5pPr>
            <a:lvl6pPr>
              <a:defRPr sz="570"/>
            </a:lvl6pPr>
            <a:lvl7pPr>
              <a:defRPr sz="570"/>
            </a:lvl7pPr>
            <a:lvl8pPr>
              <a:defRPr sz="570"/>
            </a:lvl8pPr>
            <a:lvl9pPr>
              <a:defRPr sz="57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F3577740-B136-1441-A0DD-1970EFA0A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4834C-2C0B-4286-BAAF-63A67886F427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60C40AA4-AF3F-6FF7-E760-28CD1C8F1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6CC1DB2F-BA82-6800-BEB8-979F210DB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9CF08-2463-4C21-BFC2-D5FC6314E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431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760" b="1"/>
            </a:lvl1pPr>
            <a:lvl2pPr marL="144661" indent="0">
              <a:buNone/>
              <a:defRPr sz="633" b="1"/>
            </a:lvl2pPr>
            <a:lvl3pPr marL="289322" indent="0">
              <a:buNone/>
              <a:defRPr sz="570" b="1"/>
            </a:lvl3pPr>
            <a:lvl4pPr marL="433983" indent="0">
              <a:buNone/>
              <a:defRPr sz="506" b="1"/>
            </a:lvl4pPr>
            <a:lvl5pPr marL="578644" indent="0">
              <a:buNone/>
              <a:defRPr sz="506" b="1"/>
            </a:lvl5pPr>
            <a:lvl6pPr marL="723305" indent="0">
              <a:buNone/>
              <a:defRPr sz="506" b="1"/>
            </a:lvl6pPr>
            <a:lvl7pPr marL="867966" indent="0">
              <a:buNone/>
              <a:defRPr sz="506" b="1"/>
            </a:lvl7pPr>
            <a:lvl8pPr marL="1012627" indent="0">
              <a:buNone/>
              <a:defRPr sz="506" b="1"/>
            </a:lvl8pPr>
            <a:lvl9pPr marL="1157288" indent="0">
              <a:buNone/>
              <a:defRPr sz="506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760"/>
            </a:lvl1pPr>
            <a:lvl2pPr>
              <a:defRPr sz="633"/>
            </a:lvl2pPr>
            <a:lvl3pPr>
              <a:defRPr sz="570"/>
            </a:lvl3pPr>
            <a:lvl4pPr>
              <a:defRPr sz="506"/>
            </a:lvl4pPr>
            <a:lvl5pPr>
              <a:defRPr sz="506"/>
            </a:lvl5pPr>
            <a:lvl6pPr>
              <a:defRPr sz="506"/>
            </a:lvl6pPr>
            <a:lvl7pPr>
              <a:defRPr sz="506"/>
            </a:lvl7pPr>
            <a:lvl8pPr>
              <a:defRPr sz="506"/>
            </a:lvl8pPr>
            <a:lvl9pPr>
              <a:defRPr sz="506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760" b="1"/>
            </a:lvl1pPr>
            <a:lvl2pPr marL="144661" indent="0">
              <a:buNone/>
              <a:defRPr sz="633" b="1"/>
            </a:lvl2pPr>
            <a:lvl3pPr marL="289322" indent="0">
              <a:buNone/>
              <a:defRPr sz="570" b="1"/>
            </a:lvl3pPr>
            <a:lvl4pPr marL="433983" indent="0">
              <a:buNone/>
              <a:defRPr sz="506" b="1"/>
            </a:lvl4pPr>
            <a:lvl5pPr marL="578644" indent="0">
              <a:buNone/>
              <a:defRPr sz="506" b="1"/>
            </a:lvl5pPr>
            <a:lvl6pPr marL="723305" indent="0">
              <a:buNone/>
              <a:defRPr sz="506" b="1"/>
            </a:lvl6pPr>
            <a:lvl7pPr marL="867966" indent="0">
              <a:buNone/>
              <a:defRPr sz="506" b="1"/>
            </a:lvl7pPr>
            <a:lvl8pPr marL="1012627" indent="0">
              <a:buNone/>
              <a:defRPr sz="506" b="1"/>
            </a:lvl8pPr>
            <a:lvl9pPr marL="1157288" indent="0">
              <a:buNone/>
              <a:defRPr sz="506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760"/>
            </a:lvl1pPr>
            <a:lvl2pPr>
              <a:defRPr sz="633"/>
            </a:lvl2pPr>
            <a:lvl3pPr>
              <a:defRPr sz="570"/>
            </a:lvl3pPr>
            <a:lvl4pPr>
              <a:defRPr sz="506"/>
            </a:lvl4pPr>
            <a:lvl5pPr>
              <a:defRPr sz="506"/>
            </a:lvl5pPr>
            <a:lvl6pPr>
              <a:defRPr sz="506"/>
            </a:lvl6pPr>
            <a:lvl7pPr>
              <a:defRPr sz="506"/>
            </a:lvl7pPr>
            <a:lvl8pPr>
              <a:defRPr sz="506"/>
            </a:lvl8pPr>
            <a:lvl9pPr>
              <a:defRPr sz="506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3A26952B-D714-E365-501E-E0580E9D3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0C41F-8BC9-48C7-81A7-DC0D5C9FB122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4F310F36-586A-DC79-719E-C14864CAD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272908C0-EF71-458F-689B-F35D7D120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17604-C40D-431C-B8CF-3686F938D6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91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F839D742-4A53-35D1-E2BB-0C1B8B04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711FB-789B-4E96-A44E-7C7420AB079B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D3C8A9D0-0235-7EEA-1412-5D19DAF48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6715E4C5-FA8B-1EBA-2B04-DB7D91465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A4205-6BCE-4692-93B5-489C677B5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15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B24275-2381-FC7A-7F52-1D7C18985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1EDAA49-9394-0088-EAA5-486F2BB7BC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738B70C-ABA0-9E0B-E851-70F81CB27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B884EF8-B363-4F10-F8AA-FC7DCC22E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0F126A5-FC5E-0FCD-7494-E24728224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55995FE-22A3-C8A1-753F-34C9ADC00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75665893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83E78B69-59CA-0D00-01EA-893A3CAC0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CA8C3-4C17-4251-A930-3D79E24BF91C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719F1056-B02A-B612-AED2-2BFE99756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880FC34E-6CAF-A18D-C8D3-C48781A43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10536-A194-4388-BFED-73AE7BAAC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314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633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1013"/>
            </a:lvl1pPr>
            <a:lvl2pPr>
              <a:defRPr sz="886"/>
            </a:lvl2pPr>
            <a:lvl3pPr>
              <a:defRPr sz="760"/>
            </a:lvl3pPr>
            <a:lvl4pPr>
              <a:defRPr sz="633"/>
            </a:lvl4pPr>
            <a:lvl5pPr>
              <a:defRPr sz="633"/>
            </a:lvl5pPr>
            <a:lvl6pPr>
              <a:defRPr sz="633"/>
            </a:lvl6pPr>
            <a:lvl7pPr>
              <a:defRPr sz="633"/>
            </a:lvl7pPr>
            <a:lvl8pPr>
              <a:defRPr sz="633"/>
            </a:lvl8pPr>
            <a:lvl9pPr>
              <a:defRPr sz="633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443"/>
            </a:lvl1pPr>
            <a:lvl2pPr marL="144661" indent="0">
              <a:buNone/>
              <a:defRPr sz="380"/>
            </a:lvl2pPr>
            <a:lvl3pPr marL="289322" indent="0">
              <a:buNone/>
              <a:defRPr sz="316"/>
            </a:lvl3pPr>
            <a:lvl4pPr marL="433983" indent="0">
              <a:buNone/>
              <a:defRPr sz="285"/>
            </a:lvl4pPr>
            <a:lvl5pPr marL="578644" indent="0">
              <a:buNone/>
              <a:defRPr sz="285"/>
            </a:lvl5pPr>
            <a:lvl6pPr marL="723305" indent="0">
              <a:buNone/>
              <a:defRPr sz="285"/>
            </a:lvl6pPr>
            <a:lvl7pPr marL="867966" indent="0">
              <a:buNone/>
              <a:defRPr sz="285"/>
            </a:lvl7pPr>
            <a:lvl8pPr marL="1012627" indent="0">
              <a:buNone/>
              <a:defRPr sz="285"/>
            </a:lvl8pPr>
            <a:lvl9pPr marL="1157288" indent="0">
              <a:buNone/>
              <a:defRPr sz="285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4D2D5910-82D5-981B-16EE-2D8201606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8AAA4-CDD9-4A8C-AC2E-826DD6D77034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BF229864-9B2D-BAC0-FC5F-6A80450EF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F1BA067D-9368-22C9-5A8F-1D7A8E0AA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E8280-2335-4B39-9597-CA58C3901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748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633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1013"/>
            </a:lvl1pPr>
            <a:lvl2pPr marL="144661" indent="0">
              <a:buNone/>
              <a:defRPr sz="886"/>
            </a:lvl2pPr>
            <a:lvl3pPr marL="289322" indent="0">
              <a:buNone/>
              <a:defRPr sz="760"/>
            </a:lvl3pPr>
            <a:lvl4pPr marL="433983" indent="0">
              <a:buNone/>
              <a:defRPr sz="633"/>
            </a:lvl4pPr>
            <a:lvl5pPr marL="578644" indent="0">
              <a:buNone/>
              <a:defRPr sz="633"/>
            </a:lvl5pPr>
            <a:lvl6pPr marL="723305" indent="0">
              <a:buNone/>
              <a:defRPr sz="633"/>
            </a:lvl6pPr>
            <a:lvl7pPr marL="867966" indent="0">
              <a:buNone/>
              <a:defRPr sz="633"/>
            </a:lvl7pPr>
            <a:lvl8pPr marL="1012627" indent="0">
              <a:buNone/>
              <a:defRPr sz="633"/>
            </a:lvl8pPr>
            <a:lvl9pPr marL="1157288" indent="0">
              <a:buNone/>
              <a:defRPr sz="633"/>
            </a:lvl9pPr>
          </a:lstStyle>
          <a:p>
            <a:pPr lvl="0"/>
            <a:endParaRPr lang="en-US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443"/>
            </a:lvl1pPr>
            <a:lvl2pPr marL="144661" indent="0">
              <a:buNone/>
              <a:defRPr sz="380"/>
            </a:lvl2pPr>
            <a:lvl3pPr marL="289322" indent="0">
              <a:buNone/>
              <a:defRPr sz="316"/>
            </a:lvl3pPr>
            <a:lvl4pPr marL="433983" indent="0">
              <a:buNone/>
              <a:defRPr sz="285"/>
            </a:lvl4pPr>
            <a:lvl5pPr marL="578644" indent="0">
              <a:buNone/>
              <a:defRPr sz="285"/>
            </a:lvl5pPr>
            <a:lvl6pPr marL="723305" indent="0">
              <a:buNone/>
              <a:defRPr sz="285"/>
            </a:lvl6pPr>
            <a:lvl7pPr marL="867966" indent="0">
              <a:buNone/>
              <a:defRPr sz="285"/>
            </a:lvl7pPr>
            <a:lvl8pPr marL="1012627" indent="0">
              <a:buNone/>
              <a:defRPr sz="285"/>
            </a:lvl8pPr>
            <a:lvl9pPr marL="1157288" indent="0">
              <a:buNone/>
              <a:defRPr sz="285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32D39E59-086F-3F74-12AD-F1CCB85A7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C62F4-EFCB-45CB-BE17-23919F1767A3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127F750C-F989-D846-D46D-D9018C120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B31D9610-7042-A62B-90D3-80A82CF38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8283E-6D55-426F-A3F8-4C43590D8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8292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221CCF-8571-E748-E96B-DD6D94E6A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8F241-1A29-46AB-A8DB-4E44535C6640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AC886E-5B22-432E-0312-045DA4E5F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A0809F-ADFA-08AD-BE9F-EFDCADD84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56CDF-DB3C-4B68-B279-4A8CC4127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5619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47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47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D9B59E-F2E3-4EF6-44C1-872B9B86D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D75C9-39F8-4029-BC8D-FAAA04FDB193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7D8BBB-094B-E787-0E8C-DFA06D408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02CF32F-F8A8-99C8-F541-8C527AADC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28EFC-184D-4B0F-ACF2-34C2A7D5B2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27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F0122E-FADF-C222-9DB4-3D71E1F59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D63EC07-4B9A-7828-8FEF-63A034CA6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3F1D66-73B5-738C-E76F-4FC48FFEB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7DCCB6-4174-F663-BA0F-D708657F8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8A611B-3002-4096-DA4A-D87BB1C9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FAAEE-4B25-48EC-9418-5C26BDA955A3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3844635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A1DC78-ABFD-2855-405D-3DD1AFBA8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8BBAAAE-55B6-8808-271A-A033B030F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E03604-8708-F92E-018B-E5E98DAB3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555657-E782-FBAC-C132-74733729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56003E-8B25-E792-5DF7-0077FE4F9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67328-5336-4CD8-9FFC-F3CF22B32B5C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72239675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9AA067-96DA-9CCF-1BB9-DF080C323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0C5B394-A308-E272-5CC3-4E8A4EB3D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3DE97F-3432-E38A-0195-DB834C3AF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2882BB-9D54-B126-9E75-B6171FC38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12E769E-C5D8-FDB5-0EA7-A74A7CF6D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76BDA-5D55-434D-9836-73B6D37EF544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44496468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EBD9A0-32A5-9F8F-BED1-B08E28735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C543772-0A41-2D44-F4B1-D3D952C1BA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EC7892E-AA0C-1E06-DE35-5CACA6AC8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AB72D7-3003-25AD-41CC-06E713D50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1C3132E-0023-8A55-4744-063F350F1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454B4ED-FDD2-0615-73D8-6027DBE0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7B670-C329-47F2-83CE-B89075B677FB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4244742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EAB981-9E04-017B-A5C0-E87D3846D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802472A-FB57-2A3B-B1E2-7E07C35DB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3A87083-7E21-1B48-397F-69F9FEFCE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EC7B926-9B05-4176-7852-65735CFB39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68B7186-95F0-A791-7FB1-CD3707115F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6BBFE19C-5202-C6C7-506B-B07B786BB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5ED8E12-12F9-AFA2-DB07-E0FD2D7B2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B870413-F341-0C86-57FA-3DA64F52F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2BC29-0A24-4B28-979B-4E3F3A6334A2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27921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5D5783-271B-5447-0150-8362C9107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66874F8-5B1C-6745-298D-3C7FE9F83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6B8CBF5-1442-C3B5-4109-2B5A427E7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D630075-D99A-3DB5-53F0-48B709EA9D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7E969D5-897D-A73F-0964-818CF49EE4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B9DF837-F7F3-9EDE-357B-9CF50CF76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DA631B1-F380-1669-1FC9-F693BFB32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6F5B4F2-E42F-E4E8-49DD-CDB61688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4290787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90391A-9620-2D62-3075-5ABE42F18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C1D0D5F-9D9A-B8E0-8690-170FD6AB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EA3B78-F774-9061-72CC-BC73AA6CB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BF9B8D9-0257-25C7-26FA-6EC255D13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F3D2F-4F4C-4838-A73F-6DC4DC8A84F0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03180946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1E56F79-8FFA-60E2-C9F3-C21938836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2A7CABF-65EC-6EF1-F005-FB7EB512A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4D5215A-610A-C150-D8C2-5AA651F5E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731CE-E871-4789-BBAD-38DAFC932B0A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6855601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C44017-D6CF-AE48-6870-503C70F77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8DEF56B-C49B-ACC1-B18A-130B73B25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F1B5BB2-57CC-CB65-D62C-60D1C6AC2D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BF24AB1-D912-B40A-924A-C29A1C5D6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2B27B23-C663-C777-0446-688D1FDB8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21CAEDA-D6C4-8556-A172-ED05CAEBE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DC67A4-4993-4530-94D3-26F74527CF71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8602005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8E5CD2-F735-89B0-694A-0742AED42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A298FA9-7DC6-8099-E81B-4A17A55535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7650DFB-E3BB-824C-51E1-A923C765F9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9D5F7DE-FA79-D06E-B9F7-D276E7CD3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6129AAE-E272-4C7B-BF02-A807C52C0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F81D68A-E370-348C-B550-D31A64AA2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C0583-3805-4E12-AE03-53972462B6CB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96206714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C46B66-DEB6-4742-D888-1F2F3D4FD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0DF2D1C-28C5-57EA-E79B-FE9F39CBB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D970C7E-F288-2F87-8F8B-916DDBB3E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14CAF4-3183-DAEC-B8EE-F1DEA8BD8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0A23F55-8270-998D-2137-0E5F7DFA5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F82A7-8874-447E-A24D-7DA0738423D5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52914112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5EC0A4D-40C5-BBB7-376F-07E951270B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5EB86DC-F45A-EB3A-6173-EA67CC532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968034-F8CA-7B3C-3D5B-E64D132D8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A7DC47-CFC6-A508-38F7-F4DCB98CA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0925B8-AC96-B8C2-9D49-DB185BA86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FB7E0-67CA-4306-8943-AE919A34CBD6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16123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0D3C4C-756B-F67E-CD59-529B4F62C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F085BC9-127E-E62B-228B-358795000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8921D45-1450-B82E-7381-B55DA45D0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7B91CE-223F-06C4-544A-F2A06E058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49060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04770DC-CF38-D971-7E11-BB1F4D85E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71A0DA5-15A2-540E-07CA-BF49058CD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BBBCA59-F593-C2A0-3B5B-1B047B8CF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6722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77B023-C544-3200-18C8-4805CE988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3D0EB7-7E98-2F3C-BE7D-0BEE0263A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9E6559B-E4B7-B43B-E5E5-8AB9B3E595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0A2EA8B-CCEE-997E-0914-EBB60CF70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5E257EB-6D35-DA90-F475-AF1090DDD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50FA95-96BD-3F2F-DFC4-3B7F12AA9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1396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6FA8E4-5CCA-6B0E-C342-7B5082C16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E873140-C254-082D-6518-9CFEBB551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F1497CE-9B08-A319-9D51-549037BD31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DEECB9-EF91-8FD7-E857-76DCC1199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586B1C8-F63B-6683-E54E-FC66B7DA1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7C341C4-CCBC-2277-9BC5-CF0FB519F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2665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596486A-F4F5-7EFA-C082-5AB3B9117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0B99F2A-7CA8-E762-8EF5-04887756F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427791-87DC-5D59-927F-BBE8A956A0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9A6BB-0412-455A-B1ED-68A51AB8EB67}" type="datetimeFigureOut">
              <a:rPr lang="ar-SA" smtClean="0"/>
              <a:t>11/02/45</a:t>
            </a:fld>
            <a:endParaRPr lang="ar-SA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84DDB2E-6F88-8605-6E88-2E26256B1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7212BB-4190-F57F-8F13-3B17FAE04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BB84-4D03-499D-B2FD-83BAF048D24A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40548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A3F5B9A4-16B6-4AA0-AA96-F2161B37F342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40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لعنوان 1">
            <a:extLst>
              <a:ext uri="{FF2B5EF4-FFF2-40B4-BE49-F238E27FC236}">
                <a16:creationId xmlns:a16="http://schemas.microsoft.com/office/drawing/2014/main" id="{9142FC94-CBBB-4D2E-ADCB-FFCD438DEC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عنوان الشكل الرئيسي</a:t>
            </a:r>
          </a:p>
        </p:txBody>
      </p:sp>
      <p:sp>
        <p:nvSpPr>
          <p:cNvPr id="23555" name="عنصر نائب للنص 2">
            <a:extLst>
              <a:ext uri="{FF2B5EF4-FFF2-40B4-BE49-F238E27FC236}">
                <a16:creationId xmlns:a16="http://schemas.microsoft.com/office/drawing/2014/main" id="{E4796009-49E9-4840-A384-3E78B1732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نص الشكل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EEC3F8-6D5A-4B22-965C-09978C0966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hangingPunct="1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B22A8C-FDA6-4A7B-8F2F-D1CE0452DD81}" type="datetimeFigureOut">
              <a:rPr lang="ar-SA"/>
              <a:pPr>
                <a:defRPr/>
              </a:pPr>
              <a:t>11/02/45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4B7752-F913-45B2-A231-A928943432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hangingPunct="1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6ACCB8-4897-4BEF-AD70-D68AD45685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 eaLnBrk="1" hangingPunct="1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9BD02C7-3691-4576-8B64-443B5CF4F88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1897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385763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856" kern="1200">
          <a:solidFill>
            <a:schemeClr val="tx1"/>
          </a:solidFill>
          <a:latin typeface="+mj-lt"/>
          <a:ea typeface="+mj-ea"/>
          <a:cs typeface="+mj-cs"/>
        </a:defRPr>
      </a:lvl1pPr>
      <a:lvl2pPr algn="r" defTabSz="385763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2pPr>
      <a:lvl3pPr algn="r" defTabSz="385763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3pPr>
      <a:lvl4pPr algn="r" defTabSz="385763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4pPr>
      <a:lvl5pPr algn="r" defTabSz="385763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5pPr>
      <a:lvl6pPr marL="257175" algn="r" defTabSz="385763" rtl="1" fontAlgn="base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6pPr>
      <a:lvl7pPr marL="514350" algn="r" defTabSz="385763" rtl="1" fontAlgn="base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7pPr>
      <a:lvl8pPr marL="771525" algn="r" defTabSz="385763" rtl="1" fontAlgn="base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8pPr>
      <a:lvl9pPr marL="1028700" algn="r" defTabSz="385763" rtl="1" fontAlgn="base">
        <a:lnSpc>
          <a:spcPct val="90000"/>
        </a:lnSpc>
        <a:spcBef>
          <a:spcPct val="0"/>
        </a:spcBef>
        <a:spcAft>
          <a:spcPct val="0"/>
        </a:spcAft>
        <a:defRPr sz="1856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9pPr>
    </p:titleStyle>
    <p:bodyStyle>
      <a:lvl1pPr marL="96441" indent="-96441" algn="r" defTabSz="385763" rtl="1" eaLnBrk="0" fontAlgn="base" hangingPunct="0">
        <a:lnSpc>
          <a:spcPct val="90000"/>
        </a:lnSpc>
        <a:spcBef>
          <a:spcPts val="422"/>
        </a:spcBef>
        <a:spcAft>
          <a:spcPct val="0"/>
        </a:spcAft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r" defTabSz="385763" rtl="1" eaLnBrk="0" fontAlgn="base" hangingPunct="0">
        <a:lnSpc>
          <a:spcPct val="90000"/>
        </a:lnSpc>
        <a:spcBef>
          <a:spcPts val="211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482204" indent="-96441" algn="r" defTabSz="385763" rtl="1" eaLnBrk="0" fontAlgn="base" hangingPunct="0">
        <a:lnSpc>
          <a:spcPct val="90000"/>
        </a:lnSpc>
        <a:spcBef>
          <a:spcPts val="211"/>
        </a:spcBef>
        <a:spcAft>
          <a:spcPct val="0"/>
        </a:spcAft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5" indent="-96441" algn="r" defTabSz="385763" rtl="1" eaLnBrk="0" fontAlgn="base" hangingPunct="0">
        <a:lnSpc>
          <a:spcPct val="90000"/>
        </a:lnSpc>
        <a:spcBef>
          <a:spcPts val="211"/>
        </a:spcBef>
        <a:spcAft>
          <a:spcPct val="0"/>
        </a:spcAft>
        <a:buFont typeface="Arial" panose="020B0604020202020204" pitchFamily="34" charset="0"/>
        <a:buChar char="•"/>
        <a:defRPr sz="731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r" defTabSz="385763" rtl="1" eaLnBrk="0" fontAlgn="base" hangingPunct="0">
        <a:lnSpc>
          <a:spcPct val="90000"/>
        </a:lnSpc>
        <a:spcBef>
          <a:spcPts val="211"/>
        </a:spcBef>
        <a:spcAft>
          <a:spcPct val="0"/>
        </a:spcAft>
        <a:buFont typeface="Arial" panose="020B0604020202020204" pitchFamily="34" charset="0"/>
        <a:buChar char="•"/>
        <a:defRPr sz="731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r" defTabSz="385763" rtl="1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r" defTabSz="385763" rtl="1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r" defTabSz="385763" rtl="1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r" defTabSz="385763" rtl="1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r" defTabSz="385763" rtl="1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عنصر نائب للعنوان 1">
            <a:extLst>
              <a:ext uri="{FF2B5EF4-FFF2-40B4-BE49-F238E27FC236}">
                <a16:creationId xmlns:a16="http://schemas.microsoft.com/office/drawing/2014/main" id="{C0791BA6-5FDD-F43F-266C-5FA953477F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  <a:endParaRPr lang="en-US" altLang="ar-SA"/>
          </a:p>
        </p:txBody>
      </p:sp>
      <p:sp>
        <p:nvSpPr>
          <p:cNvPr id="22531" name="عنصر نائب للنص 2">
            <a:extLst>
              <a:ext uri="{FF2B5EF4-FFF2-40B4-BE49-F238E27FC236}">
                <a16:creationId xmlns:a16="http://schemas.microsoft.com/office/drawing/2014/main" id="{DC8F28AD-CB96-7A84-226E-2DF4200F90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  <a:endParaRPr lang="en-US" altLang="ar-SA"/>
          </a:p>
          <a:p>
            <a:pPr lvl="1"/>
            <a:r>
              <a:rPr lang="ar-SA" altLang="ar-SA"/>
              <a:t>المستوى الثاني</a:t>
            </a:r>
            <a:endParaRPr lang="en-US" altLang="ar-SA"/>
          </a:p>
          <a:p>
            <a:pPr lvl="2"/>
            <a:r>
              <a:rPr lang="ar-SA" altLang="ar-SA"/>
              <a:t>المستوى الثالث</a:t>
            </a:r>
            <a:endParaRPr lang="en-US" altLang="ar-SA"/>
          </a:p>
          <a:p>
            <a:pPr lvl="3"/>
            <a:r>
              <a:rPr lang="ar-SA" altLang="ar-SA"/>
              <a:t>المستوى الرابع</a:t>
            </a:r>
            <a:endParaRPr lang="en-US" altLang="ar-SA"/>
          </a:p>
          <a:p>
            <a:pPr lvl="4"/>
            <a:r>
              <a:rPr lang="ar-SA" altLang="ar-SA"/>
              <a:t>المستوى الخامس</a:t>
            </a:r>
            <a:endParaRPr lang="en-US" altLang="ar-SA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E276CD-42B8-FD0F-90FE-0814538FFC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C00BD8-AB56-4C8F-ACE3-D5A41D5D1FC8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2DD983-4E1C-928E-44B8-4182481716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335AD7-E2EF-98B3-7492-35897D09B5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8BE825A-4264-495B-9C08-52F3EF8F9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8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289322" rtl="0" eaLnBrk="0" fontAlgn="base" hangingPunct="0">
        <a:spcBef>
          <a:spcPct val="0"/>
        </a:spcBef>
        <a:spcAft>
          <a:spcPct val="0"/>
        </a:spcAft>
        <a:defRPr sz="139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89322" rtl="0" eaLnBrk="0" fontAlgn="base" hangingPunct="0">
        <a:spcBef>
          <a:spcPct val="0"/>
        </a:spcBef>
        <a:spcAft>
          <a:spcPct val="0"/>
        </a:spcAft>
        <a:defRPr sz="1392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2pPr>
      <a:lvl3pPr algn="ctr" defTabSz="289322" rtl="0" eaLnBrk="0" fontAlgn="base" hangingPunct="0">
        <a:spcBef>
          <a:spcPct val="0"/>
        </a:spcBef>
        <a:spcAft>
          <a:spcPct val="0"/>
        </a:spcAft>
        <a:defRPr sz="1392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3pPr>
      <a:lvl4pPr algn="ctr" defTabSz="289322" rtl="0" eaLnBrk="0" fontAlgn="base" hangingPunct="0">
        <a:spcBef>
          <a:spcPct val="0"/>
        </a:spcBef>
        <a:spcAft>
          <a:spcPct val="0"/>
        </a:spcAft>
        <a:defRPr sz="1392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4pPr>
      <a:lvl5pPr algn="ctr" defTabSz="289322" rtl="0" eaLnBrk="0" fontAlgn="base" hangingPunct="0">
        <a:spcBef>
          <a:spcPct val="0"/>
        </a:spcBef>
        <a:spcAft>
          <a:spcPct val="0"/>
        </a:spcAft>
        <a:defRPr sz="1392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5pPr>
      <a:lvl6pPr marL="192881" algn="ctr" defTabSz="289322" rtl="0" fontAlgn="base">
        <a:spcBef>
          <a:spcPct val="0"/>
        </a:spcBef>
        <a:spcAft>
          <a:spcPct val="0"/>
        </a:spcAft>
        <a:defRPr sz="1392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6pPr>
      <a:lvl7pPr marL="385763" algn="ctr" defTabSz="289322" rtl="0" fontAlgn="base">
        <a:spcBef>
          <a:spcPct val="0"/>
        </a:spcBef>
        <a:spcAft>
          <a:spcPct val="0"/>
        </a:spcAft>
        <a:defRPr sz="1392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7pPr>
      <a:lvl8pPr marL="578644" algn="ctr" defTabSz="289322" rtl="0" fontAlgn="base">
        <a:spcBef>
          <a:spcPct val="0"/>
        </a:spcBef>
        <a:spcAft>
          <a:spcPct val="0"/>
        </a:spcAft>
        <a:defRPr sz="1392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8pPr>
      <a:lvl9pPr marL="771525" algn="ctr" defTabSz="289322" rtl="0" fontAlgn="base">
        <a:spcBef>
          <a:spcPct val="0"/>
        </a:spcBef>
        <a:spcAft>
          <a:spcPct val="0"/>
        </a:spcAft>
        <a:defRPr sz="1392">
          <a:solidFill>
            <a:schemeClr val="tx1"/>
          </a:solidFill>
          <a:latin typeface="Calibri" panose="020F0502020204030204" pitchFamily="34" charset="0"/>
          <a:cs typeface="Times New Roman" panose="02020603050405020304" pitchFamily="18" charset="0"/>
        </a:defRPr>
      </a:lvl9pPr>
    </p:titleStyle>
    <p:bodyStyle>
      <a:lvl1pPr marL="108496" indent="-108496" algn="l" defTabSz="28932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35075" indent="-90413" algn="l" defTabSz="28932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86" kern="1200">
          <a:solidFill>
            <a:schemeClr val="tx1"/>
          </a:solidFill>
          <a:latin typeface="+mn-lt"/>
          <a:ea typeface="+mn-ea"/>
          <a:cs typeface="+mn-cs"/>
        </a:defRPr>
      </a:lvl2pPr>
      <a:lvl3pPr marL="361653" indent="-72331" algn="l" defTabSz="28932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506314" indent="-72331" algn="l" defTabSz="28932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33" kern="1200">
          <a:solidFill>
            <a:schemeClr val="tx1"/>
          </a:solidFill>
          <a:latin typeface="+mn-lt"/>
          <a:ea typeface="+mn-ea"/>
          <a:cs typeface="+mn-cs"/>
        </a:defRPr>
      </a:lvl4pPr>
      <a:lvl5pPr marL="650975" indent="-72331" algn="l" defTabSz="28932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33" kern="1200">
          <a:solidFill>
            <a:schemeClr val="tx1"/>
          </a:solidFill>
          <a:latin typeface="+mn-lt"/>
          <a:ea typeface="+mn-ea"/>
          <a:cs typeface="+mn-cs"/>
        </a:defRPr>
      </a:lvl5pPr>
      <a:lvl6pPr marL="795635" indent="-72331" algn="l" defTabSz="289322" rtl="0" eaLnBrk="1" latinLnBrk="0" hangingPunct="1">
        <a:spcBef>
          <a:spcPct val="20000"/>
        </a:spcBef>
        <a:buFont typeface="Arial" pitchFamily="34" charset="0"/>
        <a:buChar char="•"/>
        <a:defRPr sz="633" kern="1200">
          <a:solidFill>
            <a:schemeClr val="tx1"/>
          </a:solidFill>
          <a:latin typeface="+mn-lt"/>
          <a:ea typeface="+mn-ea"/>
          <a:cs typeface="+mn-cs"/>
        </a:defRPr>
      </a:lvl6pPr>
      <a:lvl7pPr marL="940297" indent="-72331" algn="l" defTabSz="289322" rtl="0" eaLnBrk="1" latinLnBrk="0" hangingPunct="1">
        <a:spcBef>
          <a:spcPct val="20000"/>
        </a:spcBef>
        <a:buFont typeface="Arial" pitchFamily="34" charset="0"/>
        <a:buChar char="•"/>
        <a:defRPr sz="633" kern="1200">
          <a:solidFill>
            <a:schemeClr val="tx1"/>
          </a:solidFill>
          <a:latin typeface="+mn-lt"/>
          <a:ea typeface="+mn-ea"/>
          <a:cs typeface="+mn-cs"/>
        </a:defRPr>
      </a:lvl7pPr>
      <a:lvl8pPr marL="1084958" indent="-72331" algn="l" defTabSz="289322" rtl="0" eaLnBrk="1" latinLnBrk="0" hangingPunct="1">
        <a:spcBef>
          <a:spcPct val="20000"/>
        </a:spcBef>
        <a:buFont typeface="Arial" pitchFamily="34" charset="0"/>
        <a:buChar char="•"/>
        <a:defRPr sz="633" kern="1200">
          <a:solidFill>
            <a:schemeClr val="tx1"/>
          </a:solidFill>
          <a:latin typeface="+mn-lt"/>
          <a:ea typeface="+mn-ea"/>
          <a:cs typeface="+mn-cs"/>
        </a:defRPr>
      </a:lvl8pPr>
      <a:lvl9pPr marL="1229618" indent="-72331" algn="l" defTabSz="289322" rtl="0" eaLnBrk="1" latinLnBrk="0" hangingPunct="1">
        <a:spcBef>
          <a:spcPct val="20000"/>
        </a:spcBef>
        <a:buFont typeface="Arial" pitchFamily="34" charset="0"/>
        <a:buChar char="•"/>
        <a:defRPr sz="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9322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1pPr>
      <a:lvl2pPr marL="144661" algn="l" defTabSz="289322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2pPr>
      <a:lvl3pPr marL="289322" algn="l" defTabSz="289322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3pPr>
      <a:lvl4pPr marL="433983" algn="l" defTabSz="289322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4pPr>
      <a:lvl5pPr marL="578644" algn="l" defTabSz="289322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5pPr>
      <a:lvl6pPr marL="723305" algn="l" defTabSz="289322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6pPr>
      <a:lvl7pPr marL="867966" algn="l" defTabSz="289322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7pPr>
      <a:lvl8pPr marL="1012627" algn="l" defTabSz="289322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8pPr>
      <a:lvl9pPr marL="1157288" algn="l" defTabSz="289322" rtl="0" eaLnBrk="1" latinLnBrk="0" hangingPunct="1">
        <a:defRPr sz="5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80421AA-5630-31CA-EDD9-CE5237D8CD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العنوان الرئيسي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334786E-A150-F440-BF8F-3337385A91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النص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3431E3F-0813-3713-7431-A2B890DF2B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ar-SA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EB7DE6A-9DF8-DC20-48E2-5C83F2ADD95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ar-SA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0C06CB0-231A-CA05-ACA9-00F98924D9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B2DD3609-5179-48E8-8E09-2C74B36CB221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008283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3" Type="http://schemas.openxmlformats.org/officeDocument/2006/relationships/image" Target="../media/image1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hdphoto" Target="../media/hdphoto8.wdp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7.wdp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../media/hdphoto8.wdp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microsoft.com/office/2007/relationships/hdphoto" Target="../media/hdphoto7.wdp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asmaalawfy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asmaalawfy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microsoft.com/office/2007/relationships/hdphoto" Target="../media/hdphoto2.wdp"/><Relationship Id="rId12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microsoft.com/office/2007/relationships/hdphoto" Target="../media/hdphoto3.wdp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microsoft.com/office/2007/relationships/hdphoto" Target="../media/hdphoto2.wdp"/><Relationship Id="rId12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0" Type="http://schemas.openxmlformats.org/officeDocument/2006/relationships/image" Target="../media/image12.png"/><Relationship Id="rId4" Type="http://schemas.openxmlformats.org/officeDocument/2006/relationships/image" Target="../media/image9.png"/><Relationship Id="rId9" Type="http://schemas.microsoft.com/office/2007/relationships/hdphoto" Target="../media/hdphoto3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2FF7080-1331-368A-A2F7-B9696E82962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681709" y="899279"/>
            <a:ext cx="5586828" cy="13467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667417D-EC8C-4F52-957A-351676DC3E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52856CA7-F2B4-D795-2919-81043E9BAA7F}"/>
              </a:ext>
            </a:extLst>
          </p:cNvPr>
          <p:cNvGrpSpPr/>
          <p:nvPr/>
        </p:nvGrpSpPr>
        <p:grpSpPr>
          <a:xfrm>
            <a:off x="8324719" y="2749930"/>
            <a:ext cx="1808602" cy="781052"/>
            <a:chOff x="5803460" y="2469408"/>
            <a:chExt cx="1808602" cy="781052"/>
          </a:xfrm>
        </p:grpSpPr>
        <p:sp>
          <p:nvSpPr>
            <p:cNvPr id="11" name="Text Box 98">
              <a:extLst>
                <a:ext uri="{FF2B5EF4-FFF2-40B4-BE49-F238E27FC236}">
                  <a16:creationId xmlns:a16="http://schemas.microsoft.com/office/drawing/2014/main" id="{4B103A59-588D-9565-CCDC-B493E7EF24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8675" y="2622587"/>
              <a:ext cx="433387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rtl="0">
                <a:spcBef>
                  <a:spcPct val="50000"/>
                </a:spcBef>
              </a:pPr>
              <a:r>
                <a:rPr lang="ar-SA" sz="2000" b="1"/>
                <a:t>=</a:t>
              </a:r>
              <a:endParaRPr lang="en-US" sz="2000" b="1"/>
            </a:p>
          </p:txBody>
        </p:sp>
        <p:grpSp>
          <p:nvGrpSpPr>
            <p:cNvPr id="12" name="Group 100">
              <a:extLst>
                <a:ext uri="{FF2B5EF4-FFF2-40B4-BE49-F238E27FC236}">
                  <a16:creationId xmlns:a16="http://schemas.microsoft.com/office/drawing/2014/main" id="{DC0FD5C5-61F9-6237-49D5-FE1FAA56F0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03460" y="2469408"/>
              <a:ext cx="1727197" cy="781052"/>
              <a:chOff x="1187" y="2717"/>
              <a:chExt cx="1088" cy="492"/>
            </a:xfrm>
          </p:grpSpPr>
          <p:grpSp>
            <p:nvGrpSpPr>
              <p:cNvPr id="13" name="Group 94">
                <a:extLst>
                  <a:ext uri="{FF2B5EF4-FFF2-40B4-BE49-F238E27FC236}">
                    <a16:creationId xmlns:a16="http://schemas.microsoft.com/office/drawing/2014/main" id="{A9676B63-8F00-D6BF-0083-787EB163ACD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75" y="2717"/>
                <a:ext cx="700" cy="492"/>
                <a:chOff x="4867" y="2234"/>
                <a:chExt cx="561" cy="492"/>
              </a:xfrm>
            </p:grpSpPr>
            <p:sp>
              <p:nvSpPr>
                <p:cNvPr id="15" name="Text Box 95">
                  <a:extLst>
                    <a:ext uri="{FF2B5EF4-FFF2-40B4-BE49-F238E27FC236}">
                      <a16:creationId xmlns:a16="http://schemas.microsoft.com/office/drawing/2014/main" id="{F572C47E-AD09-C9E6-0423-1E3317475B4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86" y="2234"/>
                  <a:ext cx="496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ctr" rtl="0">
                    <a:spcBef>
                      <a:spcPct val="50000"/>
                    </a:spcBef>
                  </a:pPr>
                  <a:r>
                    <a:rPr lang="ar-SA" sz="2400" b="1"/>
                    <a:t>0,392</a:t>
                  </a:r>
                  <a:endParaRPr lang="en-US" sz="2400" b="1"/>
                </a:p>
              </p:txBody>
            </p:sp>
            <p:sp>
              <p:nvSpPr>
                <p:cNvPr id="16" name="Text Box 96">
                  <a:extLst>
                    <a:ext uri="{FF2B5EF4-FFF2-40B4-BE49-F238E27FC236}">
                      <a16:creationId xmlns:a16="http://schemas.microsoft.com/office/drawing/2014/main" id="{5D3B1785-FE9F-FAD3-F9E1-B3F1C0EBAA6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67" y="2435"/>
                  <a:ext cx="461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ctr" rtl="0">
                    <a:spcBef>
                      <a:spcPct val="50000"/>
                    </a:spcBef>
                  </a:pPr>
                  <a:r>
                    <a:rPr lang="ar-SA" sz="2400" b="1"/>
                    <a:t>1000</a:t>
                  </a:r>
                  <a:endParaRPr lang="en-US" sz="2400" b="1"/>
                </a:p>
              </p:txBody>
            </p:sp>
            <p:sp>
              <p:nvSpPr>
                <p:cNvPr id="17" name="Line 97">
                  <a:extLst>
                    <a:ext uri="{FF2B5EF4-FFF2-40B4-BE49-F238E27FC236}">
                      <a16:creationId xmlns:a16="http://schemas.microsoft.com/office/drawing/2014/main" id="{80340503-2107-BAFC-6240-112C05275E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4867" y="2473"/>
                  <a:ext cx="45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14" name="Text Box 99">
                <a:extLst>
                  <a:ext uri="{FF2B5EF4-FFF2-40B4-BE49-F238E27FC236}">
                    <a16:creationId xmlns:a16="http://schemas.microsoft.com/office/drawing/2014/main" id="{ED316293-E510-21EC-8B35-33840E4B1B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87" y="2825"/>
                <a:ext cx="31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ar-SA" sz="2400" b="1"/>
                  <a:t>=</a:t>
                </a:r>
                <a:endParaRPr lang="en-US" sz="2400" b="1"/>
              </a:p>
            </p:txBody>
          </p:sp>
        </p:grpSp>
      </p:grp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38547F3-AFD1-48EE-752F-A26FB7317070}"/>
              </a:ext>
            </a:extLst>
          </p:cNvPr>
          <p:cNvSpPr txBox="1"/>
          <p:nvPr/>
        </p:nvSpPr>
        <p:spPr>
          <a:xfrm>
            <a:off x="8593208" y="2816643"/>
            <a:ext cx="57676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1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÷8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3E41ABF6-73AA-BCC3-3F55-504B273D1DC9}"/>
              </a:ext>
            </a:extLst>
          </p:cNvPr>
          <p:cNvSpPr txBox="1"/>
          <p:nvPr/>
        </p:nvSpPr>
        <p:spPr>
          <a:xfrm>
            <a:off x="8613392" y="3137950"/>
            <a:ext cx="57676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16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÷8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CCB76F5B-9818-00B7-7831-559E92B22918}"/>
              </a:ext>
            </a:extLst>
          </p:cNvPr>
          <p:cNvSpPr txBox="1"/>
          <p:nvPr/>
        </p:nvSpPr>
        <p:spPr>
          <a:xfrm>
            <a:off x="9916627" y="2840654"/>
            <a:ext cx="11567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0,392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1" name="Group 138">
            <a:extLst>
              <a:ext uri="{FF2B5EF4-FFF2-40B4-BE49-F238E27FC236}">
                <a16:creationId xmlns:a16="http://schemas.microsoft.com/office/drawing/2014/main" id="{027002E2-4D91-60D0-B76C-845B7140B01F}"/>
              </a:ext>
            </a:extLst>
          </p:cNvPr>
          <p:cNvGrpSpPr>
            <a:grpSpLocks/>
          </p:cNvGrpSpPr>
          <p:nvPr/>
        </p:nvGrpSpPr>
        <p:grpSpPr bwMode="auto">
          <a:xfrm>
            <a:off x="7855935" y="2717611"/>
            <a:ext cx="754063" cy="842964"/>
            <a:chOff x="4933" y="2221"/>
            <a:chExt cx="475" cy="531"/>
          </a:xfrm>
        </p:grpSpPr>
        <p:sp>
          <p:nvSpPr>
            <p:cNvPr id="22" name="Text Box 139">
              <a:extLst>
                <a:ext uri="{FF2B5EF4-FFF2-40B4-BE49-F238E27FC236}">
                  <a16:creationId xmlns:a16="http://schemas.microsoft.com/office/drawing/2014/main" id="{F0E78CF3-78D3-E71A-8F84-8A4ADE564C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</a:rPr>
                <a:t>49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140">
              <a:extLst>
                <a:ext uri="{FF2B5EF4-FFF2-40B4-BE49-F238E27FC236}">
                  <a16:creationId xmlns:a16="http://schemas.microsoft.com/office/drawing/2014/main" id="{D06070FA-ACE7-CE4D-A5A4-1C6F52E0F8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3" y="2461"/>
              <a:ext cx="47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</a:rPr>
                <a:t>125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Line 141">
              <a:extLst>
                <a:ext uri="{FF2B5EF4-FFF2-40B4-BE49-F238E27FC236}">
                  <a16:creationId xmlns:a16="http://schemas.microsoft.com/office/drawing/2014/main" id="{C8F02670-C483-63AD-6DFA-3824FD96BC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05" y="2463"/>
              <a:ext cx="28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030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E579192-3E28-C562-4F24-220C58BA119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7030A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6344533" y="968222"/>
            <a:ext cx="4276725" cy="50482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C24D955-E034-D0DF-58BA-65F8C4BFBC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18736" y="2239137"/>
            <a:ext cx="1823237" cy="626004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2D174CED-162B-8D90-74A1-0AB677BA1B4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12965" y="3539983"/>
            <a:ext cx="2092043" cy="607868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DE9D4A15-E283-772B-10D6-AF49304973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grpSp>
        <p:nvGrpSpPr>
          <p:cNvPr id="24" name="Group 190">
            <a:extLst>
              <a:ext uri="{FF2B5EF4-FFF2-40B4-BE49-F238E27FC236}">
                <a16:creationId xmlns:a16="http://schemas.microsoft.com/office/drawing/2014/main" id="{B1EDCD5C-158B-9822-B4E5-5FD38B5E5097}"/>
              </a:ext>
            </a:extLst>
          </p:cNvPr>
          <p:cNvGrpSpPr>
            <a:grpSpLocks/>
          </p:cNvGrpSpPr>
          <p:nvPr/>
        </p:nvGrpSpPr>
        <p:grpSpPr bwMode="auto">
          <a:xfrm>
            <a:off x="7818149" y="2220274"/>
            <a:ext cx="1528762" cy="766763"/>
            <a:chOff x="3542" y="1690"/>
            <a:chExt cx="963" cy="483"/>
          </a:xfrm>
        </p:grpSpPr>
        <p:sp>
          <p:nvSpPr>
            <p:cNvPr id="25" name="Text Box 191">
              <a:extLst>
                <a:ext uri="{FF2B5EF4-FFF2-40B4-BE49-F238E27FC236}">
                  <a16:creationId xmlns:a16="http://schemas.microsoft.com/office/drawing/2014/main" id="{526B47F0-FC69-2A47-0FFF-811A19CAF5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2" y="1789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grpSp>
          <p:nvGrpSpPr>
            <p:cNvPr id="26" name="Group 192">
              <a:extLst>
                <a:ext uri="{FF2B5EF4-FFF2-40B4-BE49-F238E27FC236}">
                  <a16:creationId xmlns:a16="http://schemas.microsoft.com/office/drawing/2014/main" id="{3540E8E3-6F2A-1DF4-504B-23500E7B60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" y="1690"/>
              <a:ext cx="854" cy="483"/>
              <a:chOff x="1655" y="2040"/>
              <a:chExt cx="854" cy="483"/>
            </a:xfrm>
          </p:grpSpPr>
          <p:grpSp>
            <p:nvGrpSpPr>
              <p:cNvPr id="27" name="Group 193">
                <a:extLst>
                  <a:ext uri="{FF2B5EF4-FFF2-40B4-BE49-F238E27FC236}">
                    <a16:creationId xmlns:a16="http://schemas.microsoft.com/office/drawing/2014/main" id="{FA5DFE89-5648-A062-2637-1D615B3815E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55" y="2040"/>
                <a:ext cx="753" cy="483"/>
                <a:chOff x="4967" y="2221"/>
                <a:chExt cx="363" cy="483"/>
              </a:xfrm>
            </p:grpSpPr>
            <p:sp>
              <p:nvSpPr>
                <p:cNvPr id="29" name="Text Box 194">
                  <a:extLst>
                    <a:ext uri="{FF2B5EF4-FFF2-40B4-BE49-F238E27FC236}">
                      <a16:creationId xmlns:a16="http://schemas.microsoft.com/office/drawing/2014/main" id="{4E80C8BA-071D-42C2-0083-C9B89E9FE8F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67" y="222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</a:t>
                  </a:r>
                  <a:r>
                    <a:rPr kumimoji="0" lang="ar-SA" altLang="ar-SA" sz="24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 </a:t>
                  </a: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× </a:t>
                  </a: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333399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7</a:t>
                  </a:r>
                  <a:endParaRPr kumimoji="0" lang="en-US" alt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" name="Text Box 195">
                  <a:extLst>
                    <a:ext uri="{FF2B5EF4-FFF2-40B4-BE49-F238E27FC236}">
                      <a16:creationId xmlns:a16="http://schemas.microsoft.com/office/drawing/2014/main" id="{D7D8D00D-8A58-EE26-9E05-8C3F06257A7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67" y="2416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3</a:t>
                  </a: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 × </a:t>
                  </a: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333399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8</a:t>
                  </a:r>
                  <a:endParaRPr kumimoji="0" lang="en-US" alt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1" name="Line 196">
                  <a:extLst>
                    <a:ext uri="{FF2B5EF4-FFF2-40B4-BE49-F238E27FC236}">
                      <a16:creationId xmlns:a16="http://schemas.microsoft.com/office/drawing/2014/main" id="{58309BFF-CA8C-AD4A-5CC8-327CC43EA3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042" y="2464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8" name="Text Box 197">
                <a:extLst>
                  <a:ext uri="{FF2B5EF4-FFF2-40B4-BE49-F238E27FC236}">
                    <a16:creationId xmlns:a16="http://schemas.microsoft.com/office/drawing/2014/main" id="{43C59262-F2C4-F2CF-6E2C-5F215882B1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2" y="2107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86" name="Group 233">
            <a:extLst>
              <a:ext uri="{FF2B5EF4-FFF2-40B4-BE49-F238E27FC236}">
                <a16:creationId xmlns:a16="http://schemas.microsoft.com/office/drawing/2014/main" id="{4FBBEF84-0C4E-A1E9-352C-C05322FC4D28}"/>
              </a:ext>
            </a:extLst>
          </p:cNvPr>
          <p:cNvGrpSpPr>
            <a:grpSpLocks/>
          </p:cNvGrpSpPr>
          <p:nvPr/>
        </p:nvGrpSpPr>
        <p:grpSpPr bwMode="auto">
          <a:xfrm>
            <a:off x="5358818" y="3539983"/>
            <a:ext cx="666750" cy="766762"/>
            <a:chOff x="918" y="3497"/>
            <a:chExt cx="420" cy="483"/>
          </a:xfrm>
        </p:grpSpPr>
        <p:sp>
          <p:nvSpPr>
            <p:cNvPr id="87" name="Text Box 199">
              <a:extLst>
                <a:ext uri="{FF2B5EF4-FFF2-40B4-BE49-F238E27FC236}">
                  <a16:creationId xmlns:a16="http://schemas.microsoft.com/office/drawing/2014/main" id="{CBB8D07B-5A34-00D4-F85D-EE139DA46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8" y="3594"/>
              <a:ext cx="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grpSp>
          <p:nvGrpSpPr>
            <p:cNvPr id="88" name="Group 200">
              <a:extLst>
                <a:ext uri="{FF2B5EF4-FFF2-40B4-BE49-F238E27FC236}">
                  <a16:creationId xmlns:a16="http://schemas.microsoft.com/office/drawing/2014/main" id="{87B28768-0F27-72A5-F632-09A3457F49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75" y="3497"/>
              <a:ext cx="363" cy="483"/>
              <a:chOff x="4967" y="2221"/>
              <a:chExt cx="363" cy="483"/>
            </a:xfrm>
          </p:grpSpPr>
          <p:sp>
            <p:nvSpPr>
              <p:cNvPr id="89" name="Text Box 201">
                <a:extLst>
                  <a:ext uri="{FF2B5EF4-FFF2-40B4-BE49-F238E27FC236}">
                    <a16:creationId xmlns:a16="http://schemas.microsoft.com/office/drawing/2014/main" id="{2B5BB822-C67C-00F5-72AC-66ED84F2EB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221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11</a:t>
                </a:r>
                <a:endParaRPr kumimoji="0" lang="en-US" altLang="ar-SA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90" name="Text Box 202">
                <a:extLst>
                  <a:ext uri="{FF2B5EF4-FFF2-40B4-BE49-F238E27FC236}">
                    <a16:creationId xmlns:a16="http://schemas.microsoft.com/office/drawing/2014/main" id="{FE57CC48-1807-3C0B-5C50-102ED01DCE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416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20</a:t>
                </a:r>
                <a:endParaRPr kumimoji="0" lang="en-US" altLang="ar-SA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91" name="Line 203">
                <a:extLst>
                  <a:ext uri="{FF2B5EF4-FFF2-40B4-BE49-F238E27FC236}">
                    <a16:creationId xmlns:a16="http://schemas.microsoft.com/office/drawing/2014/main" id="{24A13CE9-62CC-BDEC-E09D-0D69E16DD9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2" y="2464"/>
                <a:ext cx="22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2" name="مربع نص 1">
            <a:extLst>
              <a:ext uri="{FF2B5EF4-FFF2-40B4-BE49-F238E27FC236}">
                <a16:creationId xmlns:a16="http://schemas.microsoft.com/office/drawing/2014/main" id="{557AC81A-FCCB-F1F2-E88A-608C6EBB40AB}"/>
              </a:ext>
            </a:extLst>
          </p:cNvPr>
          <p:cNvSpPr txBox="1"/>
          <p:nvPr/>
        </p:nvSpPr>
        <p:spPr>
          <a:xfrm>
            <a:off x="9167871" y="2352423"/>
            <a:ext cx="4808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93" name="مجموعة 92">
            <a:extLst>
              <a:ext uri="{FF2B5EF4-FFF2-40B4-BE49-F238E27FC236}">
                <a16:creationId xmlns:a16="http://schemas.microsoft.com/office/drawing/2014/main" id="{002A45D5-C6B7-F6A0-69D2-4656860E9B01}"/>
              </a:ext>
            </a:extLst>
          </p:cNvPr>
          <p:cNvGrpSpPr/>
          <p:nvPr/>
        </p:nvGrpSpPr>
        <p:grpSpPr>
          <a:xfrm>
            <a:off x="6712827" y="2205018"/>
            <a:ext cx="1283788" cy="800100"/>
            <a:chOff x="6155608" y="2404908"/>
            <a:chExt cx="1283788" cy="800100"/>
          </a:xfrm>
        </p:grpSpPr>
        <p:grpSp>
          <p:nvGrpSpPr>
            <p:cNvPr id="94" name="Group 129">
              <a:extLst>
                <a:ext uri="{FF2B5EF4-FFF2-40B4-BE49-F238E27FC236}">
                  <a16:creationId xmlns:a16="http://schemas.microsoft.com/office/drawing/2014/main" id="{86A74E3B-3216-34DE-13DE-E7AC33214A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67857" y="2404908"/>
              <a:ext cx="871539" cy="800100"/>
              <a:chOff x="2312" y="1680"/>
              <a:chExt cx="549" cy="504"/>
            </a:xfrm>
          </p:grpSpPr>
          <p:grpSp>
            <p:nvGrpSpPr>
              <p:cNvPr id="96" name="Group 130">
                <a:extLst>
                  <a:ext uri="{FF2B5EF4-FFF2-40B4-BE49-F238E27FC236}">
                    <a16:creationId xmlns:a16="http://schemas.microsoft.com/office/drawing/2014/main" id="{27429CB2-D8B9-C13B-D1A5-3EB474925C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12" y="1680"/>
                <a:ext cx="378" cy="504"/>
                <a:chOff x="4943" y="2195"/>
                <a:chExt cx="378" cy="504"/>
              </a:xfrm>
            </p:grpSpPr>
            <p:sp>
              <p:nvSpPr>
                <p:cNvPr id="98" name="Text Box 131">
                  <a:extLst>
                    <a:ext uri="{FF2B5EF4-FFF2-40B4-BE49-F238E27FC236}">
                      <a16:creationId xmlns:a16="http://schemas.microsoft.com/office/drawing/2014/main" id="{098B07B1-219D-D97A-034E-80BBF51E972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58" y="2195"/>
                  <a:ext cx="36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B05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7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9" name="Text Box 132">
                  <a:extLst>
                    <a:ext uri="{FF2B5EF4-FFF2-40B4-BE49-F238E27FC236}">
                      <a16:creationId xmlns:a16="http://schemas.microsoft.com/office/drawing/2014/main" id="{70280810-6C50-C768-5632-33BE6788EE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43" y="2408"/>
                  <a:ext cx="36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B05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24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B05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0" name="Line 133">
                  <a:extLst>
                    <a:ext uri="{FF2B5EF4-FFF2-40B4-BE49-F238E27FC236}">
                      <a16:creationId xmlns:a16="http://schemas.microsoft.com/office/drawing/2014/main" id="{3BA21A61-329C-1575-902B-08F875495E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971" y="2434"/>
                  <a:ext cx="295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97" name="Text Box 134">
                <a:extLst>
                  <a:ext uri="{FF2B5EF4-FFF2-40B4-BE49-F238E27FC236}">
                    <a16:creationId xmlns:a16="http://schemas.microsoft.com/office/drawing/2014/main" id="{2DC2927E-B0DA-8DC0-8F20-82E2BAE4B0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89" y="1757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95" name="مربع نص 94">
              <a:extLst>
                <a:ext uri="{FF2B5EF4-FFF2-40B4-BE49-F238E27FC236}">
                  <a16:creationId xmlns:a16="http://schemas.microsoft.com/office/drawing/2014/main" id="{FD6A6222-27D0-E4F4-D57E-5F5A3EE3341B}"/>
                </a:ext>
              </a:extLst>
            </p:cNvPr>
            <p:cNvSpPr txBox="1"/>
            <p:nvPr/>
          </p:nvSpPr>
          <p:spPr>
            <a:xfrm>
              <a:off x="6155608" y="2551994"/>
              <a:ext cx="48085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01" name="Group 250">
            <a:extLst>
              <a:ext uri="{FF2B5EF4-FFF2-40B4-BE49-F238E27FC236}">
                <a16:creationId xmlns:a16="http://schemas.microsoft.com/office/drawing/2014/main" id="{45CE166F-1724-CF35-5935-65D6FFF2E960}"/>
              </a:ext>
            </a:extLst>
          </p:cNvPr>
          <p:cNvGrpSpPr>
            <a:grpSpLocks/>
          </p:cNvGrpSpPr>
          <p:nvPr/>
        </p:nvGrpSpPr>
        <p:grpSpPr bwMode="auto">
          <a:xfrm>
            <a:off x="7073681" y="3496903"/>
            <a:ext cx="2016125" cy="766763"/>
            <a:chOff x="2653" y="3129"/>
            <a:chExt cx="1270" cy="483"/>
          </a:xfrm>
        </p:grpSpPr>
        <p:grpSp>
          <p:nvGrpSpPr>
            <p:cNvPr id="102" name="Group 251">
              <a:extLst>
                <a:ext uri="{FF2B5EF4-FFF2-40B4-BE49-F238E27FC236}">
                  <a16:creationId xmlns:a16="http://schemas.microsoft.com/office/drawing/2014/main" id="{9565DFE0-B796-A23F-6DAC-1EC028011D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24" y="3134"/>
              <a:ext cx="499" cy="478"/>
              <a:chOff x="1111" y="1344"/>
              <a:chExt cx="499" cy="478"/>
            </a:xfrm>
          </p:grpSpPr>
          <p:grpSp>
            <p:nvGrpSpPr>
              <p:cNvPr id="111" name="Group 252">
                <a:extLst>
                  <a:ext uri="{FF2B5EF4-FFF2-40B4-BE49-F238E27FC236}">
                    <a16:creationId xmlns:a16="http://schemas.microsoft.com/office/drawing/2014/main" id="{3FC7C537-291B-2BAB-D15A-094C7069EA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78"/>
                <a:chOff x="3742" y="2341"/>
                <a:chExt cx="363" cy="478"/>
              </a:xfrm>
            </p:grpSpPr>
            <p:sp>
              <p:nvSpPr>
                <p:cNvPr id="113" name="Text Box 253">
                  <a:extLst>
                    <a:ext uri="{FF2B5EF4-FFF2-40B4-BE49-F238E27FC236}">
                      <a16:creationId xmlns:a16="http://schemas.microsoft.com/office/drawing/2014/main" id="{84FD4A2C-B706-0F8D-29BB-5FF33171CCE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11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4" name="Text Box 254">
                  <a:extLst>
                    <a:ext uri="{FF2B5EF4-FFF2-40B4-BE49-F238E27FC236}">
                      <a16:creationId xmlns:a16="http://schemas.microsoft.com/office/drawing/2014/main" id="{8F7B2016-1235-EACB-5A76-798C0CA12FE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5" name="Line 255">
                  <a:extLst>
                    <a:ext uri="{FF2B5EF4-FFF2-40B4-BE49-F238E27FC236}">
                      <a16:creationId xmlns:a16="http://schemas.microsoft.com/office/drawing/2014/main" id="{0E79DCFF-DAFE-FD7D-E4B9-A39F9A0C6C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12" name="Text Box 256">
                <a:extLst>
                  <a:ext uri="{FF2B5EF4-FFF2-40B4-BE49-F238E27FC236}">
                    <a16:creationId xmlns:a16="http://schemas.microsoft.com/office/drawing/2014/main" id="{9E58F1E0-ED2E-D415-8687-70B1A09146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83" y="1394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3" name="Text Box 257">
              <a:extLst>
                <a:ext uri="{FF2B5EF4-FFF2-40B4-BE49-F238E27FC236}">
                  <a16:creationId xmlns:a16="http://schemas.microsoft.com/office/drawing/2014/main" id="{86F83726-E513-3C8F-3D48-CE0A788BAD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2" y="3221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×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04" name="Text Box 258">
              <a:extLst>
                <a:ext uri="{FF2B5EF4-FFF2-40B4-BE49-F238E27FC236}">
                  <a16:creationId xmlns:a16="http://schemas.microsoft.com/office/drawing/2014/main" id="{9C06CFD1-484F-19C7-4F40-4B28747AEF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3" y="3229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grpSp>
          <p:nvGrpSpPr>
            <p:cNvPr id="105" name="Group 259">
              <a:extLst>
                <a:ext uri="{FF2B5EF4-FFF2-40B4-BE49-F238E27FC236}">
                  <a16:creationId xmlns:a16="http://schemas.microsoft.com/office/drawing/2014/main" id="{26CF68A5-8D7D-A0A0-5CB5-4B0D2F81A1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0" y="3129"/>
              <a:ext cx="474" cy="478"/>
              <a:chOff x="1111" y="1344"/>
              <a:chExt cx="474" cy="478"/>
            </a:xfrm>
          </p:grpSpPr>
          <p:grpSp>
            <p:nvGrpSpPr>
              <p:cNvPr id="106" name="Group 260">
                <a:extLst>
                  <a:ext uri="{FF2B5EF4-FFF2-40B4-BE49-F238E27FC236}">
                    <a16:creationId xmlns:a16="http://schemas.microsoft.com/office/drawing/2014/main" id="{BC92B868-655F-50F3-52A2-57ED73163EB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78"/>
                <a:chOff x="3742" y="2341"/>
                <a:chExt cx="363" cy="478"/>
              </a:xfrm>
            </p:grpSpPr>
            <p:sp>
              <p:nvSpPr>
                <p:cNvPr id="108" name="Text Box 261">
                  <a:extLst>
                    <a:ext uri="{FF2B5EF4-FFF2-40B4-BE49-F238E27FC236}">
                      <a16:creationId xmlns:a16="http://schemas.microsoft.com/office/drawing/2014/main" id="{AD967516-51D5-53FB-AC83-18FD39C70E8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CC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9" name="Text Box 262">
                  <a:extLst>
                    <a:ext uri="{FF2B5EF4-FFF2-40B4-BE49-F238E27FC236}">
                      <a16:creationId xmlns:a16="http://schemas.microsoft.com/office/drawing/2014/main" id="{B659B1A4-0D56-C41E-9AE0-8DC28FA9295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CC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5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0" name="Line 263">
                  <a:extLst>
                    <a:ext uri="{FF2B5EF4-FFF2-40B4-BE49-F238E27FC236}">
                      <a16:creationId xmlns:a16="http://schemas.microsoft.com/office/drawing/2014/main" id="{74C74F27-C8D1-5D28-FD6E-42F9AF5D8C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07" name="Text Box 264">
                <a:extLst>
                  <a:ext uri="{FF2B5EF4-FFF2-40B4-BE49-F238E27FC236}">
                    <a16:creationId xmlns:a16="http://schemas.microsoft.com/office/drawing/2014/main" id="{73038425-234A-80EE-0455-3CC6F75FD3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58" y="1401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16" name="مربع نص 115">
            <a:extLst>
              <a:ext uri="{FF2B5EF4-FFF2-40B4-BE49-F238E27FC236}">
                <a16:creationId xmlns:a16="http://schemas.microsoft.com/office/drawing/2014/main" id="{61279DBD-3F2E-37CC-9451-AF6CBE723392}"/>
              </a:ext>
            </a:extLst>
          </p:cNvPr>
          <p:cNvSpPr txBox="1"/>
          <p:nvPr/>
        </p:nvSpPr>
        <p:spPr>
          <a:xfrm>
            <a:off x="9039172" y="3631196"/>
            <a:ext cx="4808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17" name="Group 190">
            <a:extLst>
              <a:ext uri="{FF2B5EF4-FFF2-40B4-BE49-F238E27FC236}">
                <a16:creationId xmlns:a16="http://schemas.microsoft.com/office/drawing/2014/main" id="{75F501ED-4A6B-B229-77A0-179A9CF5B855}"/>
              </a:ext>
            </a:extLst>
          </p:cNvPr>
          <p:cNvGrpSpPr>
            <a:grpSpLocks/>
          </p:cNvGrpSpPr>
          <p:nvPr/>
        </p:nvGrpSpPr>
        <p:grpSpPr bwMode="auto">
          <a:xfrm>
            <a:off x="5979530" y="3504841"/>
            <a:ext cx="1377950" cy="936625"/>
            <a:chOff x="3542" y="1690"/>
            <a:chExt cx="868" cy="590"/>
          </a:xfrm>
        </p:grpSpPr>
        <p:sp>
          <p:nvSpPr>
            <p:cNvPr id="118" name="Text Box 191">
              <a:extLst>
                <a:ext uri="{FF2B5EF4-FFF2-40B4-BE49-F238E27FC236}">
                  <a16:creationId xmlns:a16="http://schemas.microsoft.com/office/drawing/2014/main" id="{ADEEFF2B-6B00-1A90-2A7C-EC623ADE5A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2" y="1789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grpSp>
          <p:nvGrpSpPr>
            <p:cNvPr id="119" name="Group 192">
              <a:extLst>
                <a:ext uri="{FF2B5EF4-FFF2-40B4-BE49-F238E27FC236}">
                  <a16:creationId xmlns:a16="http://schemas.microsoft.com/office/drawing/2014/main" id="{F77F6F8F-7F62-9B25-108C-2B5D4A01EF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3" y="1690"/>
              <a:ext cx="797" cy="590"/>
              <a:chOff x="1617" y="2040"/>
              <a:chExt cx="797" cy="590"/>
            </a:xfrm>
          </p:grpSpPr>
          <p:grpSp>
            <p:nvGrpSpPr>
              <p:cNvPr id="120" name="Group 193">
                <a:extLst>
                  <a:ext uri="{FF2B5EF4-FFF2-40B4-BE49-F238E27FC236}">
                    <a16:creationId xmlns:a16="http://schemas.microsoft.com/office/drawing/2014/main" id="{3A76DB11-9097-ABD0-8046-3E26C6C26B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17" y="2040"/>
                <a:ext cx="797" cy="482"/>
                <a:chOff x="4946" y="2221"/>
                <a:chExt cx="384" cy="482"/>
              </a:xfrm>
            </p:grpSpPr>
            <p:sp>
              <p:nvSpPr>
                <p:cNvPr id="122" name="Text Box 194">
                  <a:extLst>
                    <a:ext uri="{FF2B5EF4-FFF2-40B4-BE49-F238E27FC236}">
                      <a16:creationId xmlns:a16="http://schemas.microsoft.com/office/drawing/2014/main" id="{4E80B843-6B4A-F8A4-869D-DA40036DE9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67" y="222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11</a:t>
                  </a: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 × </a:t>
                  </a: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333399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</a:t>
                  </a:r>
                  <a:endParaRPr kumimoji="0" lang="en-US" alt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" name="Text Box 195">
                  <a:extLst>
                    <a:ext uri="{FF2B5EF4-FFF2-40B4-BE49-F238E27FC236}">
                      <a16:creationId xmlns:a16="http://schemas.microsoft.com/office/drawing/2014/main" id="{D8FC89A7-B893-1BEB-0F82-0E498EB1A72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46" y="2415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</a:t>
                  </a: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 × </a:t>
                  </a: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333399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5</a:t>
                  </a:r>
                  <a:endParaRPr kumimoji="0" lang="en-US" alt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4" name="Line 196">
                  <a:extLst>
                    <a:ext uri="{FF2B5EF4-FFF2-40B4-BE49-F238E27FC236}">
                      <a16:creationId xmlns:a16="http://schemas.microsoft.com/office/drawing/2014/main" id="{7A1153D7-5051-93BE-297C-A85B1608C1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035" y="2464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21" name="Text Box 197">
                <a:extLst>
                  <a:ext uri="{FF2B5EF4-FFF2-40B4-BE49-F238E27FC236}">
                    <a16:creationId xmlns:a16="http://schemas.microsoft.com/office/drawing/2014/main" id="{F2D25ABD-910D-DB35-6434-9BF97E8F9A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2" y="2107"/>
                <a:ext cx="64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3089B8-AA9A-9FFB-777A-DB11A87A8894}"/>
              </a:ext>
            </a:extLst>
          </p:cNvPr>
          <p:cNvSpPr txBox="1"/>
          <p:nvPr/>
        </p:nvSpPr>
        <p:spPr>
          <a:xfrm>
            <a:off x="1808035" y="743765"/>
            <a:ext cx="364127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/>
              <a:t>لايوجد اختصارات نحل بالضرب مباشرة </a:t>
            </a:r>
          </a:p>
        </p:txBody>
      </p:sp>
    </p:spTree>
    <p:extLst>
      <p:ext uri="{BB962C8B-B14F-4D97-AF65-F5344CB8AC3E}">
        <p14:creationId xmlns:p14="http://schemas.microsoft.com/office/powerpoint/2010/main" val="383581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63EE3052-2693-AE6E-1E07-F3096AFC628F}"/>
              </a:ext>
            </a:extLst>
          </p:cNvPr>
          <p:cNvSpPr txBox="1"/>
          <p:nvPr/>
        </p:nvSpPr>
        <p:spPr>
          <a:xfrm>
            <a:off x="8279842" y="1741877"/>
            <a:ext cx="1517008" cy="50602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F2BDE98-5913-18DE-4C3C-566911303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6563" y="966657"/>
            <a:ext cx="3768664" cy="168186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DA5D1C6-99AA-2D76-B0D9-A46ABD23B0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7822" y="2247904"/>
            <a:ext cx="3426828" cy="208395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124E1A1-01B0-79B6-A168-09F22703E4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D74027FE-E905-D2ED-8472-DC92124B75DD}"/>
              </a:ext>
            </a:extLst>
          </p:cNvPr>
          <p:cNvSpPr txBox="1"/>
          <p:nvPr/>
        </p:nvSpPr>
        <p:spPr>
          <a:xfrm>
            <a:off x="7114891" y="3192912"/>
            <a:ext cx="43694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>
                <a:solidFill>
                  <a:srgbClr val="FF0000"/>
                </a:solidFill>
              </a:rPr>
              <a:t>عدد المراكز الصحية في منطقة الجوف </a:t>
            </a:r>
            <a:r>
              <a:rPr lang="ar-SA">
                <a:solidFill>
                  <a:srgbClr val="FF0000"/>
                </a:solidFill>
                <a:cs typeface="Al-KsorZulfiMath" panose="02010000000000000000" pitchFamily="2" charset="-78"/>
              </a:rPr>
              <a:t>ﺕ</a:t>
            </a:r>
            <a:endParaRPr lang="ar-SA">
              <a:solidFill>
                <a:srgbClr val="FF0000"/>
              </a:solidFill>
            </a:endParaRPr>
          </a:p>
        </p:txBody>
      </p:sp>
      <p:grpSp>
        <p:nvGrpSpPr>
          <p:cNvPr id="10" name="Group 116">
            <a:extLst>
              <a:ext uri="{FF2B5EF4-FFF2-40B4-BE49-F238E27FC236}">
                <a16:creationId xmlns:a16="http://schemas.microsoft.com/office/drawing/2014/main" id="{867FEB16-8246-EBF9-FA3D-F3452279B2A8}"/>
              </a:ext>
            </a:extLst>
          </p:cNvPr>
          <p:cNvGrpSpPr>
            <a:grpSpLocks/>
          </p:cNvGrpSpPr>
          <p:nvPr/>
        </p:nvGrpSpPr>
        <p:grpSpPr bwMode="auto">
          <a:xfrm>
            <a:off x="6826760" y="3040362"/>
            <a:ext cx="576262" cy="766763"/>
            <a:chOff x="4967" y="2221"/>
            <a:chExt cx="363" cy="483"/>
          </a:xfrm>
        </p:grpSpPr>
        <p:sp>
          <p:nvSpPr>
            <p:cNvPr id="11" name="Text Box 117">
              <a:extLst>
                <a:ext uri="{FF2B5EF4-FFF2-40B4-BE49-F238E27FC236}">
                  <a16:creationId xmlns:a16="http://schemas.microsoft.com/office/drawing/2014/main" id="{3F6C0D00-2739-2A6E-C285-429381DB83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Arial" pitchFamily="34" charset="0"/>
                </a:rPr>
                <a:t>2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118">
              <a:extLst>
                <a:ext uri="{FF2B5EF4-FFF2-40B4-BE49-F238E27FC236}">
                  <a16:creationId xmlns:a16="http://schemas.microsoft.com/office/drawing/2014/main" id="{532A45A7-BDEB-7568-B16C-614F8374A0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Arial" pitchFamily="34" charset="0"/>
                </a:rPr>
                <a:t>5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Line 119">
              <a:extLst>
                <a:ext uri="{FF2B5EF4-FFF2-40B4-BE49-F238E27FC236}">
                  <a16:creationId xmlns:a16="http://schemas.microsoft.com/office/drawing/2014/main" id="{BFFFBB18-E3E1-3EA1-F535-33090A0D28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58C7FB94-ECD8-B9F2-5107-ED899CBEAC41}"/>
              </a:ext>
            </a:extLst>
          </p:cNvPr>
          <p:cNvSpPr txBox="1"/>
          <p:nvPr/>
        </p:nvSpPr>
        <p:spPr>
          <a:xfrm>
            <a:off x="6489976" y="3190678"/>
            <a:ext cx="4808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×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E33E0CE-71CC-B171-966E-82C9A0E1D10B}"/>
              </a:ext>
            </a:extLst>
          </p:cNvPr>
          <p:cNvSpPr txBox="1"/>
          <p:nvPr/>
        </p:nvSpPr>
        <p:spPr>
          <a:xfrm>
            <a:off x="5811054" y="3178324"/>
            <a:ext cx="7340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105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F4603E76-3496-C08B-1279-2E42996B2674}"/>
              </a:ext>
            </a:extLst>
          </p:cNvPr>
          <p:cNvSpPr txBox="1"/>
          <p:nvPr/>
        </p:nvSpPr>
        <p:spPr>
          <a:xfrm>
            <a:off x="6077664" y="5363308"/>
            <a:ext cx="16159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>
                <a:solidFill>
                  <a:srgbClr val="0000CC"/>
                </a:solidFill>
              </a:rPr>
              <a:t>= 42 مركز</a:t>
            </a:r>
          </a:p>
        </p:txBody>
      </p:sp>
      <p:grpSp>
        <p:nvGrpSpPr>
          <p:cNvPr id="25" name="Group 190">
            <a:extLst>
              <a:ext uri="{FF2B5EF4-FFF2-40B4-BE49-F238E27FC236}">
                <a16:creationId xmlns:a16="http://schemas.microsoft.com/office/drawing/2014/main" id="{E12E8673-3214-02EE-52D2-57EA92EC3EA8}"/>
              </a:ext>
            </a:extLst>
          </p:cNvPr>
          <p:cNvGrpSpPr>
            <a:grpSpLocks/>
          </p:cNvGrpSpPr>
          <p:nvPr/>
        </p:nvGrpSpPr>
        <p:grpSpPr bwMode="auto">
          <a:xfrm>
            <a:off x="5869287" y="3850326"/>
            <a:ext cx="1806574" cy="768351"/>
            <a:chOff x="3412" y="1689"/>
            <a:chExt cx="1138" cy="484"/>
          </a:xfrm>
        </p:grpSpPr>
        <p:sp>
          <p:nvSpPr>
            <p:cNvPr id="26" name="Text Box 191">
              <a:extLst>
                <a:ext uri="{FF2B5EF4-FFF2-40B4-BE49-F238E27FC236}">
                  <a16:creationId xmlns:a16="http://schemas.microsoft.com/office/drawing/2014/main" id="{A877B33A-025A-3F2E-E947-F9D9DF8428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2" y="1805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grpSp>
          <p:nvGrpSpPr>
            <p:cNvPr id="27" name="Group 192">
              <a:extLst>
                <a:ext uri="{FF2B5EF4-FFF2-40B4-BE49-F238E27FC236}">
                  <a16:creationId xmlns:a16="http://schemas.microsoft.com/office/drawing/2014/main" id="{A437D317-A775-E435-50EB-E0C8CB0984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96" y="1689"/>
              <a:ext cx="954" cy="484"/>
              <a:chOff x="1600" y="2039"/>
              <a:chExt cx="954" cy="484"/>
            </a:xfrm>
          </p:grpSpPr>
          <p:grpSp>
            <p:nvGrpSpPr>
              <p:cNvPr id="28" name="Group 193">
                <a:extLst>
                  <a:ext uri="{FF2B5EF4-FFF2-40B4-BE49-F238E27FC236}">
                    <a16:creationId xmlns:a16="http://schemas.microsoft.com/office/drawing/2014/main" id="{2BBAC883-DD4D-C4FC-C6E0-02F885FE326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00" y="2039"/>
                <a:ext cx="863" cy="484"/>
                <a:chOff x="4940" y="2220"/>
                <a:chExt cx="416" cy="484"/>
              </a:xfrm>
            </p:grpSpPr>
            <p:sp>
              <p:nvSpPr>
                <p:cNvPr id="30" name="Text Box 194">
                  <a:extLst>
                    <a:ext uri="{FF2B5EF4-FFF2-40B4-BE49-F238E27FC236}">
                      <a16:creationId xmlns:a16="http://schemas.microsoft.com/office/drawing/2014/main" id="{5A604504-131F-0911-7F88-A87E2221C93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40" y="2220"/>
                  <a:ext cx="416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2</a:t>
                  </a: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 × </a:t>
                  </a: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333399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105</a:t>
                  </a:r>
                  <a:endParaRPr kumimoji="0" lang="en-US" alt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1" name="Text Box 195">
                  <a:extLst>
                    <a:ext uri="{FF2B5EF4-FFF2-40B4-BE49-F238E27FC236}">
                      <a16:creationId xmlns:a16="http://schemas.microsoft.com/office/drawing/2014/main" id="{DE3410D1-1A79-BC2D-797D-D47701C66F7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67" y="2416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5</a:t>
                  </a: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 × </a:t>
                  </a:r>
                  <a:r>
                    <a:rPr lang="ar-SA" altLang="ar-SA" sz="2400" b="1" kern="0">
                      <a:solidFill>
                        <a:srgbClr val="333399"/>
                      </a:solidFill>
                      <a:latin typeface="Arial" panose="020B0604020202020204" pitchFamily="34" charset="0"/>
                    </a:rPr>
                    <a:t>1</a:t>
                  </a:r>
                  <a:endParaRPr kumimoji="0" lang="en-US" alt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2" name="Line 196">
                  <a:extLst>
                    <a:ext uri="{FF2B5EF4-FFF2-40B4-BE49-F238E27FC236}">
                      <a16:creationId xmlns:a16="http://schemas.microsoft.com/office/drawing/2014/main" id="{49975D5F-EC90-76AD-B121-BAB4B0EB25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005" y="2434"/>
                  <a:ext cx="28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29" name="Text Box 197">
                <a:extLst>
                  <a:ext uri="{FF2B5EF4-FFF2-40B4-BE49-F238E27FC236}">
                    <a16:creationId xmlns:a16="http://schemas.microsoft.com/office/drawing/2014/main" id="{8CB66C89-973B-EA42-06B9-D5C81BD451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27" y="2137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=</a:t>
                </a:r>
                <a:endParaRPr kumimoji="0" lang="en-US" altLang="ar-SA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33" name="مجموعة 32">
            <a:extLst>
              <a:ext uri="{FF2B5EF4-FFF2-40B4-BE49-F238E27FC236}">
                <a16:creationId xmlns:a16="http://schemas.microsoft.com/office/drawing/2014/main" id="{E24DDA52-171C-25DC-799D-4AA91DAF258A}"/>
              </a:ext>
            </a:extLst>
          </p:cNvPr>
          <p:cNvGrpSpPr/>
          <p:nvPr/>
        </p:nvGrpSpPr>
        <p:grpSpPr>
          <a:xfrm>
            <a:off x="6411141" y="4647252"/>
            <a:ext cx="1283790" cy="800100"/>
            <a:chOff x="6155608" y="2404908"/>
            <a:chExt cx="1283790" cy="800100"/>
          </a:xfrm>
        </p:grpSpPr>
        <p:grpSp>
          <p:nvGrpSpPr>
            <p:cNvPr id="34" name="Group 129">
              <a:extLst>
                <a:ext uri="{FF2B5EF4-FFF2-40B4-BE49-F238E27FC236}">
                  <a16:creationId xmlns:a16="http://schemas.microsoft.com/office/drawing/2014/main" id="{D1F2DFDE-D587-5120-1E29-B79B6C162D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77371" y="2404908"/>
              <a:ext cx="962027" cy="800100"/>
              <a:chOff x="2255" y="1680"/>
              <a:chExt cx="606" cy="504"/>
            </a:xfrm>
          </p:grpSpPr>
          <p:grpSp>
            <p:nvGrpSpPr>
              <p:cNvPr id="36" name="Group 130">
                <a:extLst>
                  <a:ext uri="{FF2B5EF4-FFF2-40B4-BE49-F238E27FC236}">
                    <a16:creationId xmlns:a16="http://schemas.microsoft.com/office/drawing/2014/main" id="{CCED57EB-B038-0F5C-2F5D-44BE1D4FE0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55" y="1680"/>
                <a:ext cx="503" cy="504"/>
                <a:chOff x="4886" y="2195"/>
                <a:chExt cx="503" cy="504"/>
              </a:xfrm>
            </p:grpSpPr>
            <p:sp>
              <p:nvSpPr>
                <p:cNvPr id="38" name="Text Box 131">
                  <a:extLst>
                    <a:ext uri="{FF2B5EF4-FFF2-40B4-BE49-F238E27FC236}">
                      <a16:creationId xmlns:a16="http://schemas.microsoft.com/office/drawing/2014/main" id="{F1BEC060-C246-5397-D2B1-78FE5FA9CD1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86" y="2195"/>
                  <a:ext cx="50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Arial" panose="020B0604020202020204" pitchFamily="34" charset="0"/>
                    </a:rPr>
                    <a:t>210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9" name="Text Box 132">
                  <a:extLst>
                    <a:ext uri="{FF2B5EF4-FFF2-40B4-BE49-F238E27FC236}">
                      <a16:creationId xmlns:a16="http://schemas.microsoft.com/office/drawing/2014/main" id="{81201E27-F465-8628-2890-E659A3DA8DD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43" y="2408"/>
                  <a:ext cx="36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effectLst/>
                      <a:uLnTx/>
                      <a:uFillTx/>
                      <a:latin typeface="Arial" panose="020B0604020202020204" pitchFamily="34" charset="0"/>
                    </a:rPr>
                    <a:t>5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40" name="Line 133">
                  <a:extLst>
                    <a:ext uri="{FF2B5EF4-FFF2-40B4-BE49-F238E27FC236}">
                      <a16:creationId xmlns:a16="http://schemas.microsoft.com/office/drawing/2014/main" id="{C4010E7E-95E2-30BF-8E6E-F688FAE7FC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971" y="2434"/>
                  <a:ext cx="295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37" name="Text Box 134">
                <a:extLst>
                  <a:ext uri="{FF2B5EF4-FFF2-40B4-BE49-F238E27FC236}">
                    <a16:creationId xmlns:a16="http://schemas.microsoft.com/office/drawing/2014/main" id="{7B205DEA-92C0-2D44-A42B-D7B947646A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89" y="1757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=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D3C54FB6-CB8C-4716-3691-9399F61F0665}"/>
                </a:ext>
              </a:extLst>
            </p:cNvPr>
            <p:cNvSpPr txBox="1"/>
            <p:nvPr/>
          </p:nvSpPr>
          <p:spPr>
            <a:xfrm>
              <a:off x="6155608" y="2551994"/>
              <a:ext cx="48085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0176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63EE3052-2693-AE6E-1E07-F3096AFC628F}"/>
              </a:ext>
            </a:extLst>
          </p:cNvPr>
          <p:cNvSpPr txBox="1"/>
          <p:nvPr/>
        </p:nvSpPr>
        <p:spPr>
          <a:xfrm>
            <a:off x="8279842" y="1741877"/>
            <a:ext cx="1517008" cy="50602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F2BDE98-5913-18DE-4C3C-566911303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6563" y="966657"/>
            <a:ext cx="3768664" cy="1681868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DA5D1C6-99AA-2D76-B0D9-A46ABD23B0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7822" y="2247904"/>
            <a:ext cx="3426828" cy="208395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124E1A1-01B0-79B6-A168-09F22703E4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D74027FE-E905-D2ED-8472-DC92124B75DD}"/>
              </a:ext>
            </a:extLst>
          </p:cNvPr>
          <p:cNvSpPr txBox="1"/>
          <p:nvPr/>
        </p:nvSpPr>
        <p:spPr>
          <a:xfrm>
            <a:off x="7114891" y="3192912"/>
            <a:ext cx="43694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>
                <a:solidFill>
                  <a:srgbClr val="FF0000"/>
                </a:solidFill>
              </a:rPr>
              <a:t>عدد المراكز الصحية في منطقة الجوف </a:t>
            </a:r>
            <a:r>
              <a:rPr lang="ar-SA">
                <a:solidFill>
                  <a:srgbClr val="FF0000"/>
                </a:solidFill>
                <a:cs typeface="Al-KsorZulfiMath" panose="02010000000000000000" pitchFamily="2" charset="-78"/>
              </a:rPr>
              <a:t>ﺕ</a:t>
            </a:r>
            <a:endParaRPr lang="ar-SA">
              <a:solidFill>
                <a:srgbClr val="FF0000"/>
              </a:solidFill>
            </a:endParaRPr>
          </a:p>
        </p:txBody>
      </p:sp>
      <p:grpSp>
        <p:nvGrpSpPr>
          <p:cNvPr id="10" name="Group 116">
            <a:extLst>
              <a:ext uri="{FF2B5EF4-FFF2-40B4-BE49-F238E27FC236}">
                <a16:creationId xmlns:a16="http://schemas.microsoft.com/office/drawing/2014/main" id="{867FEB16-8246-EBF9-FA3D-F3452279B2A8}"/>
              </a:ext>
            </a:extLst>
          </p:cNvPr>
          <p:cNvGrpSpPr>
            <a:grpSpLocks/>
          </p:cNvGrpSpPr>
          <p:nvPr/>
        </p:nvGrpSpPr>
        <p:grpSpPr bwMode="auto">
          <a:xfrm>
            <a:off x="6826760" y="3040362"/>
            <a:ext cx="576262" cy="766763"/>
            <a:chOff x="4967" y="2221"/>
            <a:chExt cx="363" cy="483"/>
          </a:xfrm>
        </p:grpSpPr>
        <p:sp>
          <p:nvSpPr>
            <p:cNvPr id="11" name="Text Box 117">
              <a:extLst>
                <a:ext uri="{FF2B5EF4-FFF2-40B4-BE49-F238E27FC236}">
                  <a16:creationId xmlns:a16="http://schemas.microsoft.com/office/drawing/2014/main" id="{3F6C0D00-2739-2A6E-C285-429381DB83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Arial" pitchFamily="34" charset="0"/>
                </a:rPr>
                <a:t>2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118">
              <a:extLst>
                <a:ext uri="{FF2B5EF4-FFF2-40B4-BE49-F238E27FC236}">
                  <a16:creationId xmlns:a16="http://schemas.microsoft.com/office/drawing/2014/main" id="{532A45A7-BDEB-7568-B16C-614F8374A0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effectLst/>
                  <a:uLnTx/>
                  <a:uFillTx/>
                  <a:latin typeface="Arial" pitchFamily="34" charset="0"/>
                </a:rPr>
                <a:t>5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Line 119">
              <a:extLst>
                <a:ext uri="{FF2B5EF4-FFF2-40B4-BE49-F238E27FC236}">
                  <a16:creationId xmlns:a16="http://schemas.microsoft.com/office/drawing/2014/main" id="{BFFFBB18-E3E1-3EA1-F535-33090A0D28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58C7FB94-ECD8-B9F2-5107-ED899CBEAC41}"/>
              </a:ext>
            </a:extLst>
          </p:cNvPr>
          <p:cNvSpPr txBox="1"/>
          <p:nvPr/>
        </p:nvSpPr>
        <p:spPr>
          <a:xfrm>
            <a:off x="6489976" y="3190678"/>
            <a:ext cx="4808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×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E33E0CE-71CC-B171-966E-82C9A0E1D10B}"/>
              </a:ext>
            </a:extLst>
          </p:cNvPr>
          <p:cNvSpPr txBox="1"/>
          <p:nvPr/>
        </p:nvSpPr>
        <p:spPr>
          <a:xfrm>
            <a:off x="5811054" y="3178324"/>
            <a:ext cx="7340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105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42576347-2E06-CF15-D21C-7370B15173EB}"/>
              </a:ext>
            </a:extLst>
          </p:cNvPr>
          <p:cNvSpPr txBox="1"/>
          <p:nvPr/>
        </p:nvSpPr>
        <p:spPr>
          <a:xfrm>
            <a:off x="6118200" y="4127940"/>
            <a:ext cx="16159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/>
              <a:t>= 2 × 21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F4603E76-3496-C08B-1279-2E42996B2674}"/>
              </a:ext>
            </a:extLst>
          </p:cNvPr>
          <p:cNvSpPr txBox="1"/>
          <p:nvPr/>
        </p:nvSpPr>
        <p:spPr>
          <a:xfrm>
            <a:off x="6143296" y="4718879"/>
            <a:ext cx="16159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>
                <a:solidFill>
                  <a:srgbClr val="0000CC"/>
                </a:solidFill>
              </a:rPr>
              <a:t>= 42 مركز</a:t>
            </a:r>
          </a:p>
        </p:txBody>
      </p:sp>
      <p:cxnSp>
        <p:nvCxnSpPr>
          <p:cNvPr id="6" name="رابط مستقيم 5">
            <a:extLst>
              <a:ext uri="{FF2B5EF4-FFF2-40B4-BE49-F238E27FC236}">
                <a16:creationId xmlns:a16="http://schemas.microsoft.com/office/drawing/2014/main" id="{5069133A-6CD0-1DA1-82B3-5B981971B8A3}"/>
              </a:ext>
            </a:extLst>
          </p:cNvPr>
          <p:cNvCxnSpPr/>
          <p:nvPr/>
        </p:nvCxnSpPr>
        <p:spPr>
          <a:xfrm flipH="1">
            <a:off x="6005632" y="3268962"/>
            <a:ext cx="281683" cy="242596"/>
          </a:xfrm>
          <a:prstGeom prst="line">
            <a:avLst/>
          </a:prstGeom>
          <a:ln w="12700">
            <a:solidFill>
              <a:srgbClr val="FF0000">
                <a:alpha val="9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7D9EB697-7E3E-17C5-FFCE-9D32CDA1BF6D}"/>
              </a:ext>
            </a:extLst>
          </p:cNvPr>
          <p:cNvCxnSpPr/>
          <p:nvPr/>
        </p:nvCxnSpPr>
        <p:spPr>
          <a:xfrm flipH="1">
            <a:off x="6991252" y="3469327"/>
            <a:ext cx="281683" cy="242596"/>
          </a:xfrm>
          <a:prstGeom prst="line">
            <a:avLst/>
          </a:prstGeom>
          <a:ln w="12700">
            <a:solidFill>
              <a:srgbClr val="FF0000">
                <a:alpha val="9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766ACE01-4A12-24C3-AD4A-0E021FDB0D88}"/>
              </a:ext>
            </a:extLst>
          </p:cNvPr>
          <p:cNvSpPr txBox="1"/>
          <p:nvPr/>
        </p:nvSpPr>
        <p:spPr>
          <a:xfrm>
            <a:off x="5874500" y="2920550"/>
            <a:ext cx="487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57CB1B21-7420-7323-AF19-72456134B9C6}"/>
              </a:ext>
            </a:extLst>
          </p:cNvPr>
          <p:cNvSpPr txBox="1"/>
          <p:nvPr/>
        </p:nvSpPr>
        <p:spPr>
          <a:xfrm>
            <a:off x="7195703" y="3517512"/>
            <a:ext cx="2845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975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23" grpId="0"/>
      <p:bldP spid="24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63EE3052-2693-AE6E-1E07-F3096AFC628F}"/>
              </a:ext>
            </a:extLst>
          </p:cNvPr>
          <p:cNvSpPr txBox="1"/>
          <p:nvPr/>
        </p:nvSpPr>
        <p:spPr>
          <a:xfrm>
            <a:off x="8279842" y="1741877"/>
            <a:ext cx="1517008" cy="50602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9B8FCC2-E13C-7254-5AA3-9555D70D5B5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435940" y="1011917"/>
            <a:ext cx="4276725" cy="6000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0E34959-3282-E70E-A849-93085D55B5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95650" y="2495186"/>
            <a:ext cx="2010465" cy="57620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566C622-4DEA-D4F6-B742-AC12265A29E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78334" y="4074713"/>
            <a:ext cx="2258181" cy="632104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597853BC-1D91-72B2-CB34-52B09D38FD8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grpSp>
        <p:nvGrpSpPr>
          <p:cNvPr id="8" name="Group 204">
            <a:extLst>
              <a:ext uri="{FF2B5EF4-FFF2-40B4-BE49-F238E27FC236}">
                <a16:creationId xmlns:a16="http://schemas.microsoft.com/office/drawing/2014/main" id="{7DBE7DF7-E385-F1B2-E2FB-463B034599C7}"/>
              </a:ext>
            </a:extLst>
          </p:cNvPr>
          <p:cNvGrpSpPr>
            <a:grpSpLocks/>
          </p:cNvGrpSpPr>
          <p:nvPr/>
        </p:nvGrpSpPr>
        <p:grpSpPr bwMode="auto">
          <a:xfrm>
            <a:off x="7242541" y="2392507"/>
            <a:ext cx="1885950" cy="792161"/>
            <a:chOff x="4414" y="1672"/>
            <a:chExt cx="1188" cy="499"/>
          </a:xfrm>
        </p:grpSpPr>
        <p:grpSp>
          <p:nvGrpSpPr>
            <p:cNvPr id="11" name="Group 63">
              <a:extLst>
                <a:ext uri="{FF2B5EF4-FFF2-40B4-BE49-F238E27FC236}">
                  <a16:creationId xmlns:a16="http://schemas.microsoft.com/office/drawing/2014/main" id="{F705CC2B-B24B-E938-A645-9F951FD25C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03" y="1690"/>
              <a:ext cx="699" cy="481"/>
              <a:chOff x="775" y="1344"/>
              <a:chExt cx="699" cy="481"/>
            </a:xfrm>
          </p:grpSpPr>
          <p:grpSp>
            <p:nvGrpSpPr>
              <p:cNvPr id="18" name="Group 64">
                <a:extLst>
                  <a:ext uri="{FF2B5EF4-FFF2-40B4-BE49-F238E27FC236}">
                    <a16:creationId xmlns:a16="http://schemas.microsoft.com/office/drawing/2014/main" id="{16A628A9-6AC1-77C1-ABD1-0D9A04A1EF3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81"/>
                <a:chOff x="3742" y="2341"/>
                <a:chExt cx="363" cy="481"/>
              </a:xfrm>
            </p:grpSpPr>
            <p:sp>
              <p:nvSpPr>
                <p:cNvPr id="20" name="Text Box 65">
                  <a:extLst>
                    <a:ext uri="{FF2B5EF4-FFF2-40B4-BE49-F238E27FC236}">
                      <a16:creationId xmlns:a16="http://schemas.microsoft.com/office/drawing/2014/main" id="{71D6044C-9056-23B1-83D3-B010D32C6B8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" name="Text Box 66">
                  <a:extLst>
                    <a:ext uri="{FF2B5EF4-FFF2-40B4-BE49-F238E27FC236}">
                      <a16:creationId xmlns:a16="http://schemas.microsoft.com/office/drawing/2014/main" id="{8F8898A9-2923-BAC2-10AB-9A708E5E14A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2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" name="Line 67">
                  <a:extLst>
                    <a:ext uri="{FF2B5EF4-FFF2-40B4-BE49-F238E27FC236}">
                      <a16:creationId xmlns:a16="http://schemas.microsoft.com/office/drawing/2014/main" id="{1C3CA299-64C7-3804-97DE-5A6166F834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9" name="Text Box 68">
                <a:extLst>
                  <a:ext uri="{FF2B5EF4-FFF2-40B4-BE49-F238E27FC236}">
                    <a16:creationId xmlns:a16="http://schemas.microsoft.com/office/drawing/2014/main" id="{87E36A8E-AF2E-2505-9CC1-4DEB1077C2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5" y="1395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2" name="Group 69">
              <a:extLst>
                <a:ext uri="{FF2B5EF4-FFF2-40B4-BE49-F238E27FC236}">
                  <a16:creationId xmlns:a16="http://schemas.microsoft.com/office/drawing/2014/main" id="{AAF5D282-F2D6-2643-A586-A6C54022E0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17" y="1672"/>
              <a:ext cx="363" cy="486"/>
              <a:chOff x="4844" y="2216"/>
              <a:chExt cx="363" cy="486"/>
            </a:xfrm>
          </p:grpSpPr>
          <p:sp>
            <p:nvSpPr>
              <p:cNvPr id="15" name="Text Box 70">
                <a:extLst>
                  <a:ext uri="{FF2B5EF4-FFF2-40B4-BE49-F238E27FC236}">
                    <a16:creationId xmlns:a16="http://schemas.microsoft.com/office/drawing/2014/main" id="{C93306E8-CB1C-6F69-BC30-730ACB60F7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4" y="2216"/>
                <a:ext cx="36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4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6" name="Text Box 71">
                <a:extLst>
                  <a:ext uri="{FF2B5EF4-FFF2-40B4-BE49-F238E27FC236}">
                    <a16:creationId xmlns:a16="http://schemas.microsoft.com/office/drawing/2014/main" id="{BEEB0668-48B6-A731-1F89-9FF488C41E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4" y="2411"/>
                <a:ext cx="36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3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7" name="Line 72">
                <a:extLst>
                  <a:ext uri="{FF2B5EF4-FFF2-40B4-BE49-F238E27FC236}">
                    <a16:creationId xmlns:a16="http://schemas.microsoft.com/office/drawing/2014/main" id="{793A6290-0165-FDD9-E4BC-F0361C8B44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37" y="2441"/>
                <a:ext cx="22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" name="Text Box 73">
              <a:extLst>
                <a:ext uri="{FF2B5EF4-FFF2-40B4-BE49-F238E27FC236}">
                  <a16:creationId xmlns:a16="http://schemas.microsoft.com/office/drawing/2014/main" id="{B5CA1FA2-D4E1-15D4-B7EA-369C1A1562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3" y="1757"/>
              <a:ext cx="31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×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4" name="Text Box 74">
              <a:extLst>
                <a:ext uri="{FF2B5EF4-FFF2-40B4-BE49-F238E27FC236}">
                  <a16:creationId xmlns:a16="http://schemas.microsoft.com/office/drawing/2014/main" id="{22FA8437-0644-7B16-FBC8-12CCF0DEAA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" y="1785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grpSp>
        <p:nvGrpSpPr>
          <p:cNvPr id="71" name="Group 249">
            <a:extLst>
              <a:ext uri="{FF2B5EF4-FFF2-40B4-BE49-F238E27FC236}">
                <a16:creationId xmlns:a16="http://schemas.microsoft.com/office/drawing/2014/main" id="{2EC70100-FEEA-25C6-9569-E7C09F90A24E}"/>
              </a:ext>
            </a:extLst>
          </p:cNvPr>
          <p:cNvGrpSpPr>
            <a:grpSpLocks/>
          </p:cNvGrpSpPr>
          <p:nvPr/>
        </p:nvGrpSpPr>
        <p:grpSpPr bwMode="auto">
          <a:xfrm>
            <a:off x="6750415" y="4074713"/>
            <a:ext cx="2016125" cy="766763"/>
            <a:chOff x="2653" y="3129"/>
            <a:chExt cx="1270" cy="483"/>
          </a:xfrm>
        </p:grpSpPr>
        <p:grpSp>
          <p:nvGrpSpPr>
            <p:cNvPr id="72" name="Group 153">
              <a:extLst>
                <a:ext uri="{FF2B5EF4-FFF2-40B4-BE49-F238E27FC236}">
                  <a16:creationId xmlns:a16="http://schemas.microsoft.com/office/drawing/2014/main" id="{FC41E18E-B65D-F495-CF35-20BFF80F39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24" y="3134"/>
              <a:ext cx="499" cy="478"/>
              <a:chOff x="1111" y="1344"/>
              <a:chExt cx="499" cy="478"/>
            </a:xfrm>
          </p:grpSpPr>
          <p:grpSp>
            <p:nvGrpSpPr>
              <p:cNvPr id="81" name="Group 154">
                <a:extLst>
                  <a:ext uri="{FF2B5EF4-FFF2-40B4-BE49-F238E27FC236}">
                    <a16:creationId xmlns:a16="http://schemas.microsoft.com/office/drawing/2014/main" id="{284136E2-AB25-3B24-FF07-59287704E8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78"/>
                <a:chOff x="3742" y="2341"/>
                <a:chExt cx="363" cy="478"/>
              </a:xfrm>
            </p:grpSpPr>
            <p:sp>
              <p:nvSpPr>
                <p:cNvPr id="83" name="Text Box 155">
                  <a:extLst>
                    <a:ext uri="{FF2B5EF4-FFF2-40B4-BE49-F238E27FC236}">
                      <a16:creationId xmlns:a16="http://schemas.microsoft.com/office/drawing/2014/main" id="{D34AD038-D4A6-E732-81E8-12447FF75AE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" name="Text Box 156">
                  <a:extLst>
                    <a:ext uri="{FF2B5EF4-FFF2-40B4-BE49-F238E27FC236}">
                      <a16:creationId xmlns:a16="http://schemas.microsoft.com/office/drawing/2014/main" id="{E4C34104-F9C4-BEC4-D363-BA4D8A3E62A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3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" name="Line 157">
                  <a:extLst>
                    <a:ext uri="{FF2B5EF4-FFF2-40B4-BE49-F238E27FC236}">
                      <a16:creationId xmlns:a16="http://schemas.microsoft.com/office/drawing/2014/main" id="{84E9CCAB-BBF5-AE26-309C-E153D03B21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82" name="Text Box 158">
                <a:extLst>
                  <a:ext uri="{FF2B5EF4-FFF2-40B4-BE49-F238E27FC236}">
                    <a16:creationId xmlns:a16="http://schemas.microsoft.com/office/drawing/2014/main" id="{E45EF80F-DE1E-0FC0-0806-57FFE3CAA4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83" y="1394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3" name="Text Box 163">
              <a:extLst>
                <a:ext uri="{FF2B5EF4-FFF2-40B4-BE49-F238E27FC236}">
                  <a16:creationId xmlns:a16="http://schemas.microsoft.com/office/drawing/2014/main" id="{6331B12F-A05D-670E-4C86-8831BB3B06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2" y="3221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÷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74" name="Text Box 164">
              <a:extLst>
                <a:ext uri="{FF2B5EF4-FFF2-40B4-BE49-F238E27FC236}">
                  <a16:creationId xmlns:a16="http://schemas.microsoft.com/office/drawing/2014/main" id="{9DBA1E31-ABB3-AE1E-85AC-EC9EBE497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3" y="3229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grpSp>
          <p:nvGrpSpPr>
            <p:cNvPr id="75" name="Group 235">
              <a:extLst>
                <a:ext uri="{FF2B5EF4-FFF2-40B4-BE49-F238E27FC236}">
                  <a16:creationId xmlns:a16="http://schemas.microsoft.com/office/drawing/2014/main" id="{FD70F541-7EDE-1F4E-9260-A64010B24B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0" y="3129"/>
              <a:ext cx="468" cy="478"/>
              <a:chOff x="1111" y="1344"/>
              <a:chExt cx="468" cy="478"/>
            </a:xfrm>
          </p:grpSpPr>
          <p:grpSp>
            <p:nvGrpSpPr>
              <p:cNvPr id="76" name="Group 236">
                <a:extLst>
                  <a:ext uri="{FF2B5EF4-FFF2-40B4-BE49-F238E27FC236}">
                    <a16:creationId xmlns:a16="http://schemas.microsoft.com/office/drawing/2014/main" id="{6E837FF1-7D95-181B-4961-6CED3786CB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78"/>
                <a:chOff x="3742" y="2341"/>
                <a:chExt cx="363" cy="478"/>
              </a:xfrm>
            </p:grpSpPr>
            <p:sp>
              <p:nvSpPr>
                <p:cNvPr id="78" name="Text Box 237">
                  <a:extLst>
                    <a:ext uri="{FF2B5EF4-FFF2-40B4-BE49-F238E27FC236}">
                      <a16:creationId xmlns:a16="http://schemas.microsoft.com/office/drawing/2014/main" id="{8285D07D-009D-13CE-8A1C-AA41F58550E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79" name="Text Box 238">
                  <a:extLst>
                    <a:ext uri="{FF2B5EF4-FFF2-40B4-BE49-F238E27FC236}">
                      <a16:creationId xmlns:a16="http://schemas.microsoft.com/office/drawing/2014/main" id="{3A162BF2-F1B9-D835-9C6B-15428CD8F5A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0" name="Line 239">
                  <a:extLst>
                    <a:ext uri="{FF2B5EF4-FFF2-40B4-BE49-F238E27FC236}">
                      <a16:creationId xmlns:a16="http://schemas.microsoft.com/office/drawing/2014/main" id="{D73FD875-63C7-9808-1E54-1ACDA4906C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77" name="Text Box 240">
                <a:extLst>
                  <a:ext uri="{FF2B5EF4-FFF2-40B4-BE49-F238E27FC236}">
                    <a16:creationId xmlns:a16="http://schemas.microsoft.com/office/drawing/2014/main" id="{58D6F601-7983-D765-5E35-30A33BDF2E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52" y="1394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86" name="Group 250">
            <a:extLst>
              <a:ext uri="{FF2B5EF4-FFF2-40B4-BE49-F238E27FC236}">
                <a16:creationId xmlns:a16="http://schemas.microsoft.com/office/drawing/2014/main" id="{807646BE-145C-1A7C-6454-266BEE9A360B}"/>
              </a:ext>
            </a:extLst>
          </p:cNvPr>
          <p:cNvGrpSpPr>
            <a:grpSpLocks/>
          </p:cNvGrpSpPr>
          <p:nvPr/>
        </p:nvGrpSpPr>
        <p:grpSpPr bwMode="auto">
          <a:xfrm>
            <a:off x="4834953" y="4082651"/>
            <a:ext cx="2016125" cy="766763"/>
            <a:chOff x="2653" y="3129"/>
            <a:chExt cx="1270" cy="483"/>
          </a:xfrm>
        </p:grpSpPr>
        <p:grpSp>
          <p:nvGrpSpPr>
            <p:cNvPr id="87" name="Group 251">
              <a:extLst>
                <a:ext uri="{FF2B5EF4-FFF2-40B4-BE49-F238E27FC236}">
                  <a16:creationId xmlns:a16="http://schemas.microsoft.com/office/drawing/2014/main" id="{B642EFF0-A30C-268A-85FF-6865655AF9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24" y="3134"/>
              <a:ext cx="499" cy="478"/>
              <a:chOff x="1111" y="1344"/>
              <a:chExt cx="499" cy="478"/>
            </a:xfrm>
          </p:grpSpPr>
          <p:grpSp>
            <p:nvGrpSpPr>
              <p:cNvPr id="96" name="Group 252">
                <a:extLst>
                  <a:ext uri="{FF2B5EF4-FFF2-40B4-BE49-F238E27FC236}">
                    <a16:creationId xmlns:a16="http://schemas.microsoft.com/office/drawing/2014/main" id="{B0EE443B-2515-89E8-C250-8F17BAA99B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78"/>
                <a:chOff x="3742" y="2341"/>
                <a:chExt cx="363" cy="478"/>
              </a:xfrm>
            </p:grpSpPr>
            <p:sp>
              <p:nvSpPr>
                <p:cNvPr id="98" name="Text Box 253">
                  <a:extLst>
                    <a:ext uri="{FF2B5EF4-FFF2-40B4-BE49-F238E27FC236}">
                      <a16:creationId xmlns:a16="http://schemas.microsoft.com/office/drawing/2014/main" id="{1A3D09C4-2192-A4F5-171D-A606F8F3142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9" name="Text Box 254">
                  <a:extLst>
                    <a:ext uri="{FF2B5EF4-FFF2-40B4-BE49-F238E27FC236}">
                      <a16:creationId xmlns:a16="http://schemas.microsoft.com/office/drawing/2014/main" id="{9B324918-429B-D282-06B3-BB832A2245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3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0" name="Line 255">
                  <a:extLst>
                    <a:ext uri="{FF2B5EF4-FFF2-40B4-BE49-F238E27FC236}">
                      <a16:creationId xmlns:a16="http://schemas.microsoft.com/office/drawing/2014/main" id="{37189D67-A63D-9197-8EB8-030D1A694A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97" name="Text Box 256">
                <a:extLst>
                  <a:ext uri="{FF2B5EF4-FFF2-40B4-BE49-F238E27FC236}">
                    <a16:creationId xmlns:a16="http://schemas.microsoft.com/office/drawing/2014/main" id="{C95BC8B4-12BF-097B-AA3A-CBC86BCC80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83" y="1394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8" name="Text Box 257">
              <a:extLst>
                <a:ext uri="{FF2B5EF4-FFF2-40B4-BE49-F238E27FC236}">
                  <a16:creationId xmlns:a16="http://schemas.microsoft.com/office/drawing/2014/main" id="{E9C16A53-E4FB-D315-1452-465A99DC94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2" y="3221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×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89" name="Text Box 258">
              <a:extLst>
                <a:ext uri="{FF2B5EF4-FFF2-40B4-BE49-F238E27FC236}">
                  <a16:creationId xmlns:a16="http://schemas.microsoft.com/office/drawing/2014/main" id="{4B07B9FD-84A4-404C-EE57-5C5AA14CBE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3" y="3229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grpSp>
          <p:nvGrpSpPr>
            <p:cNvPr id="90" name="Group 259">
              <a:extLst>
                <a:ext uri="{FF2B5EF4-FFF2-40B4-BE49-F238E27FC236}">
                  <a16:creationId xmlns:a16="http://schemas.microsoft.com/office/drawing/2014/main" id="{6B5FB200-9DED-CB68-6180-0B796E113D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0" y="3129"/>
              <a:ext cx="474" cy="478"/>
              <a:chOff x="1111" y="1344"/>
              <a:chExt cx="474" cy="478"/>
            </a:xfrm>
          </p:grpSpPr>
          <p:grpSp>
            <p:nvGrpSpPr>
              <p:cNvPr id="91" name="Group 260">
                <a:extLst>
                  <a:ext uri="{FF2B5EF4-FFF2-40B4-BE49-F238E27FC236}">
                    <a16:creationId xmlns:a16="http://schemas.microsoft.com/office/drawing/2014/main" id="{88FA8062-D2BC-CA12-DE30-9B40C5C3DC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78"/>
                <a:chOff x="3742" y="2341"/>
                <a:chExt cx="363" cy="478"/>
              </a:xfrm>
            </p:grpSpPr>
            <p:sp>
              <p:nvSpPr>
                <p:cNvPr id="93" name="Text Box 261">
                  <a:extLst>
                    <a:ext uri="{FF2B5EF4-FFF2-40B4-BE49-F238E27FC236}">
                      <a16:creationId xmlns:a16="http://schemas.microsoft.com/office/drawing/2014/main" id="{30E8F5B5-B9D4-968A-B4BB-616081FD01A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4" name="Text Box 262">
                  <a:extLst>
                    <a:ext uri="{FF2B5EF4-FFF2-40B4-BE49-F238E27FC236}">
                      <a16:creationId xmlns:a16="http://schemas.microsoft.com/office/drawing/2014/main" id="{E0F03921-599C-EF9E-8A25-D54156336E0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5" name="Line 263">
                  <a:extLst>
                    <a:ext uri="{FF2B5EF4-FFF2-40B4-BE49-F238E27FC236}">
                      <a16:creationId xmlns:a16="http://schemas.microsoft.com/office/drawing/2014/main" id="{331F8907-C14B-69CE-3115-C5E6C13250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92" name="Text Box 264">
                <a:extLst>
                  <a:ext uri="{FF2B5EF4-FFF2-40B4-BE49-F238E27FC236}">
                    <a16:creationId xmlns:a16="http://schemas.microsoft.com/office/drawing/2014/main" id="{D280DF1A-07FE-3403-1D86-8C2EA1C2D4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58" y="1401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108" name="Group 268">
            <a:extLst>
              <a:ext uri="{FF2B5EF4-FFF2-40B4-BE49-F238E27FC236}">
                <a16:creationId xmlns:a16="http://schemas.microsoft.com/office/drawing/2014/main" id="{F8D66FAA-7F82-698F-89E0-1928A0C3410F}"/>
              </a:ext>
            </a:extLst>
          </p:cNvPr>
          <p:cNvGrpSpPr>
            <a:grpSpLocks/>
          </p:cNvGrpSpPr>
          <p:nvPr/>
        </p:nvGrpSpPr>
        <p:grpSpPr bwMode="auto">
          <a:xfrm>
            <a:off x="2850068" y="4074714"/>
            <a:ext cx="1000125" cy="766762"/>
            <a:chOff x="935" y="3113"/>
            <a:chExt cx="630" cy="483"/>
          </a:xfrm>
        </p:grpSpPr>
        <p:grpSp>
          <p:nvGrpSpPr>
            <p:cNvPr id="109" name="Group 159">
              <a:extLst>
                <a:ext uri="{FF2B5EF4-FFF2-40B4-BE49-F238E27FC236}">
                  <a16:creationId xmlns:a16="http://schemas.microsoft.com/office/drawing/2014/main" id="{304458D0-3EFA-468D-8816-E69F1600AE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2" y="3113"/>
              <a:ext cx="363" cy="483"/>
              <a:chOff x="4967" y="2221"/>
              <a:chExt cx="363" cy="483"/>
            </a:xfrm>
          </p:grpSpPr>
          <p:sp>
            <p:nvSpPr>
              <p:cNvPr id="111" name="Text Box 160">
                <a:extLst>
                  <a:ext uri="{FF2B5EF4-FFF2-40B4-BE49-F238E27FC236}">
                    <a16:creationId xmlns:a16="http://schemas.microsoft.com/office/drawing/2014/main" id="{77FFBE70-8C20-6012-99AD-7AA7B43E15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221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16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12" name="Text Box 161">
                <a:extLst>
                  <a:ext uri="{FF2B5EF4-FFF2-40B4-BE49-F238E27FC236}">
                    <a16:creationId xmlns:a16="http://schemas.microsoft.com/office/drawing/2014/main" id="{CFE294F4-630C-C8BD-1FCA-45C662550D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416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3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13" name="Line 162">
                <a:extLst>
                  <a:ext uri="{FF2B5EF4-FFF2-40B4-BE49-F238E27FC236}">
                    <a16:creationId xmlns:a16="http://schemas.microsoft.com/office/drawing/2014/main" id="{344542D0-E035-8DA2-0A60-EAF3AD8B73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2" y="2464"/>
                <a:ext cx="22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10" name="Text Box 267">
              <a:extLst>
                <a:ext uri="{FF2B5EF4-FFF2-40B4-BE49-F238E27FC236}">
                  <a16:creationId xmlns:a16="http://schemas.microsoft.com/office/drawing/2014/main" id="{EB6740F3-E875-CA08-C8C7-B436B4C7A1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5" y="3203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grpSp>
        <p:nvGrpSpPr>
          <p:cNvPr id="114" name="Group 110">
            <a:extLst>
              <a:ext uri="{FF2B5EF4-FFF2-40B4-BE49-F238E27FC236}">
                <a16:creationId xmlns:a16="http://schemas.microsoft.com/office/drawing/2014/main" id="{6484226C-09AE-385F-AE89-35B7E599DE3A}"/>
              </a:ext>
            </a:extLst>
          </p:cNvPr>
          <p:cNvGrpSpPr>
            <a:grpSpLocks/>
          </p:cNvGrpSpPr>
          <p:nvPr/>
        </p:nvGrpSpPr>
        <p:grpSpPr bwMode="auto">
          <a:xfrm>
            <a:off x="1950842" y="4056457"/>
            <a:ext cx="1008063" cy="766762"/>
            <a:chOff x="4377" y="2811"/>
            <a:chExt cx="635" cy="483"/>
          </a:xfrm>
        </p:grpSpPr>
        <p:grpSp>
          <p:nvGrpSpPr>
            <p:cNvPr id="115" name="Group 111">
              <a:extLst>
                <a:ext uri="{FF2B5EF4-FFF2-40B4-BE49-F238E27FC236}">
                  <a16:creationId xmlns:a16="http://schemas.microsoft.com/office/drawing/2014/main" id="{6E7121AE-62BB-9546-671B-85D0DF4863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59" y="2811"/>
              <a:ext cx="453" cy="483"/>
              <a:chOff x="4967" y="2221"/>
              <a:chExt cx="363" cy="483"/>
            </a:xfrm>
          </p:grpSpPr>
          <p:sp>
            <p:nvSpPr>
              <p:cNvPr id="117" name="Text Box 112">
                <a:extLst>
                  <a:ext uri="{FF2B5EF4-FFF2-40B4-BE49-F238E27FC236}">
                    <a16:creationId xmlns:a16="http://schemas.microsoft.com/office/drawing/2014/main" id="{E51961B0-36EF-B501-FED9-A95A7DDCDE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221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1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18" name="Text Box 113">
                <a:extLst>
                  <a:ext uri="{FF2B5EF4-FFF2-40B4-BE49-F238E27FC236}">
                    <a16:creationId xmlns:a16="http://schemas.microsoft.com/office/drawing/2014/main" id="{DDDBE029-38DE-8594-9ABF-98AC4177F7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416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3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19" name="Line 114">
                <a:extLst>
                  <a:ext uri="{FF2B5EF4-FFF2-40B4-BE49-F238E27FC236}">
                    <a16:creationId xmlns:a16="http://schemas.microsoft.com/office/drawing/2014/main" id="{A02E4AD1-C359-2F70-F466-D1C4091AFC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2" y="2464"/>
                <a:ext cx="22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16" name="Text Box 115">
              <a:extLst>
                <a:ext uri="{FF2B5EF4-FFF2-40B4-BE49-F238E27FC236}">
                  <a16:creationId xmlns:a16="http://schemas.microsoft.com/office/drawing/2014/main" id="{A76435E7-865D-33E3-1D8F-DD917D597B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7" y="2921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5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grpSp>
        <p:nvGrpSpPr>
          <p:cNvPr id="134" name="Group 129">
            <a:extLst>
              <a:ext uri="{FF2B5EF4-FFF2-40B4-BE49-F238E27FC236}">
                <a16:creationId xmlns:a16="http://schemas.microsoft.com/office/drawing/2014/main" id="{3AD91AD7-B637-67E8-4FB5-63FD3CDDB9F1}"/>
              </a:ext>
            </a:extLst>
          </p:cNvPr>
          <p:cNvGrpSpPr>
            <a:grpSpLocks/>
          </p:cNvGrpSpPr>
          <p:nvPr/>
        </p:nvGrpSpPr>
        <p:grpSpPr bwMode="auto">
          <a:xfrm>
            <a:off x="5322791" y="2425041"/>
            <a:ext cx="847725" cy="766763"/>
            <a:chOff x="2336" y="1706"/>
            <a:chExt cx="534" cy="483"/>
          </a:xfrm>
        </p:grpSpPr>
        <p:grpSp>
          <p:nvGrpSpPr>
            <p:cNvPr id="135" name="Group 130">
              <a:extLst>
                <a:ext uri="{FF2B5EF4-FFF2-40B4-BE49-F238E27FC236}">
                  <a16:creationId xmlns:a16="http://schemas.microsoft.com/office/drawing/2014/main" id="{5439EF09-68B7-6D00-628A-A573609AD8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36" y="1706"/>
              <a:ext cx="363" cy="483"/>
              <a:chOff x="4967" y="2221"/>
              <a:chExt cx="363" cy="483"/>
            </a:xfrm>
          </p:grpSpPr>
          <p:sp>
            <p:nvSpPr>
              <p:cNvPr id="137" name="Text Box 131">
                <a:extLst>
                  <a:ext uri="{FF2B5EF4-FFF2-40B4-BE49-F238E27FC236}">
                    <a16:creationId xmlns:a16="http://schemas.microsoft.com/office/drawing/2014/main" id="{950CA289-2CA2-9E88-94D4-C6D86B35B9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221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2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38" name="Text Box 132">
                <a:extLst>
                  <a:ext uri="{FF2B5EF4-FFF2-40B4-BE49-F238E27FC236}">
                    <a16:creationId xmlns:a16="http://schemas.microsoft.com/office/drawing/2014/main" id="{649193F1-E17F-C08D-EAD4-3AA1B21D56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416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3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39" name="Line 133">
                <a:extLst>
                  <a:ext uri="{FF2B5EF4-FFF2-40B4-BE49-F238E27FC236}">
                    <a16:creationId xmlns:a16="http://schemas.microsoft.com/office/drawing/2014/main" id="{1117A050-96D9-A460-9B2F-87BD7E089A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2" y="2464"/>
                <a:ext cx="22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6" name="Text Box 134">
              <a:extLst>
                <a:ext uri="{FF2B5EF4-FFF2-40B4-BE49-F238E27FC236}">
                  <a16:creationId xmlns:a16="http://schemas.microsoft.com/office/drawing/2014/main" id="{BAE6DA2C-5145-5682-3193-AE53C1A101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8" y="1793"/>
              <a:ext cx="27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-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sp>
        <p:nvSpPr>
          <p:cNvPr id="140" name="مربع نص 139">
            <a:extLst>
              <a:ext uri="{FF2B5EF4-FFF2-40B4-BE49-F238E27FC236}">
                <a16:creationId xmlns:a16="http://schemas.microsoft.com/office/drawing/2014/main" id="{BF575CFB-5E9E-4DD6-AC2F-CDA124405880}"/>
              </a:ext>
            </a:extLst>
          </p:cNvPr>
          <p:cNvSpPr txBox="1"/>
          <p:nvPr/>
        </p:nvSpPr>
        <p:spPr>
          <a:xfrm>
            <a:off x="8997187" y="2577591"/>
            <a:ext cx="4808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42" name="مجموعة 141">
            <a:extLst>
              <a:ext uri="{FF2B5EF4-FFF2-40B4-BE49-F238E27FC236}">
                <a16:creationId xmlns:a16="http://schemas.microsoft.com/office/drawing/2014/main" id="{98E16A02-17B5-EC81-2E39-98947E9DA1D2}"/>
              </a:ext>
            </a:extLst>
          </p:cNvPr>
          <p:cNvGrpSpPr/>
          <p:nvPr/>
        </p:nvGrpSpPr>
        <p:grpSpPr>
          <a:xfrm>
            <a:off x="5994053" y="2400147"/>
            <a:ext cx="1446926" cy="852488"/>
            <a:chOff x="5994053" y="2400147"/>
            <a:chExt cx="1446926" cy="852488"/>
          </a:xfrm>
        </p:grpSpPr>
        <p:grpSp>
          <p:nvGrpSpPr>
            <p:cNvPr id="46" name="Group 129">
              <a:extLst>
                <a:ext uri="{FF2B5EF4-FFF2-40B4-BE49-F238E27FC236}">
                  <a16:creationId xmlns:a16="http://schemas.microsoft.com/office/drawing/2014/main" id="{B2942CB0-96F6-39F9-A636-D1DA06E496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4478" y="2400147"/>
              <a:ext cx="1206501" cy="852488"/>
              <a:chOff x="2102" y="1677"/>
              <a:chExt cx="760" cy="537"/>
            </a:xfrm>
          </p:grpSpPr>
          <p:grpSp>
            <p:nvGrpSpPr>
              <p:cNvPr id="47" name="Group 130">
                <a:extLst>
                  <a:ext uri="{FF2B5EF4-FFF2-40B4-BE49-F238E27FC236}">
                    <a16:creationId xmlns:a16="http://schemas.microsoft.com/office/drawing/2014/main" id="{1D4ABF99-3CCF-8199-AFDC-D14872824E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02" y="1677"/>
                <a:ext cx="629" cy="537"/>
                <a:chOff x="4733" y="2192"/>
                <a:chExt cx="629" cy="537"/>
              </a:xfrm>
            </p:grpSpPr>
            <p:sp>
              <p:nvSpPr>
                <p:cNvPr id="49" name="Text Box 131">
                  <a:extLst>
                    <a:ext uri="{FF2B5EF4-FFF2-40B4-BE49-F238E27FC236}">
                      <a16:creationId xmlns:a16="http://schemas.microsoft.com/office/drawing/2014/main" id="{497F5890-CC86-74FC-3F21-F82EBF3140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33" y="2192"/>
                  <a:ext cx="601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 × 2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" name="Text Box 132">
                  <a:extLst>
                    <a:ext uri="{FF2B5EF4-FFF2-40B4-BE49-F238E27FC236}">
                      <a16:creationId xmlns:a16="http://schemas.microsoft.com/office/drawing/2014/main" id="{978BAC7F-6C38-8C4C-81A2-E0BB3E88A99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61" y="2438"/>
                  <a:ext cx="601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 × 3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1" name="Line 133">
                  <a:extLst>
                    <a:ext uri="{FF2B5EF4-FFF2-40B4-BE49-F238E27FC236}">
                      <a16:creationId xmlns:a16="http://schemas.microsoft.com/office/drawing/2014/main" id="{5DF0854D-156F-0AD0-A96D-4DF454EF2C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865" y="2447"/>
                  <a:ext cx="38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8" name="Text Box 134">
                <a:extLst>
                  <a:ext uri="{FF2B5EF4-FFF2-40B4-BE49-F238E27FC236}">
                    <a16:creationId xmlns:a16="http://schemas.microsoft.com/office/drawing/2014/main" id="{47803704-EF95-CF89-4316-CC32526CB4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0" y="1737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41" name="مربع نص 140">
              <a:extLst>
                <a:ext uri="{FF2B5EF4-FFF2-40B4-BE49-F238E27FC236}">
                  <a16:creationId xmlns:a16="http://schemas.microsoft.com/office/drawing/2014/main" id="{1B7CBFE8-E65E-08CE-7BDC-D29C1591F29B}"/>
                </a:ext>
              </a:extLst>
            </p:cNvPr>
            <p:cNvSpPr txBox="1"/>
            <p:nvPr/>
          </p:nvSpPr>
          <p:spPr>
            <a:xfrm>
              <a:off x="5994053" y="2589384"/>
              <a:ext cx="48085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51" name="مربع نص 150">
            <a:extLst>
              <a:ext uri="{FF2B5EF4-FFF2-40B4-BE49-F238E27FC236}">
                <a16:creationId xmlns:a16="http://schemas.microsoft.com/office/drawing/2014/main" id="{B4D6AB4A-2BEC-18AE-0830-23CCAF405664}"/>
              </a:ext>
            </a:extLst>
          </p:cNvPr>
          <p:cNvSpPr txBox="1"/>
          <p:nvPr/>
        </p:nvSpPr>
        <p:spPr>
          <a:xfrm>
            <a:off x="8709362" y="4190080"/>
            <a:ext cx="4808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52" name="مجموعة 151">
            <a:extLst>
              <a:ext uri="{FF2B5EF4-FFF2-40B4-BE49-F238E27FC236}">
                <a16:creationId xmlns:a16="http://schemas.microsoft.com/office/drawing/2014/main" id="{1E1A7075-C5E7-8627-F4FD-62985C622834}"/>
              </a:ext>
            </a:extLst>
          </p:cNvPr>
          <p:cNvGrpSpPr/>
          <p:nvPr/>
        </p:nvGrpSpPr>
        <p:grpSpPr>
          <a:xfrm>
            <a:off x="3775487" y="4054675"/>
            <a:ext cx="1446926" cy="852488"/>
            <a:chOff x="5994053" y="2400147"/>
            <a:chExt cx="1446926" cy="852488"/>
          </a:xfrm>
        </p:grpSpPr>
        <p:grpSp>
          <p:nvGrpSpPr>
            <p:cNvPr id="153" name="Group 129">
              <a:extLst>
                <a:ext uri="{FF2B5EF4-FFF2-40B4-BE49-F238E27FC236}">
                  <a16:creationId xmlns:a16="http://schemas.microsoft.com/office/drawing/2014/main" id="{7A6177EE-9DF5-DE32-FBAB-CF681BC1B2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4478" y="2400147"/>
              <a:ext cx="1206501" cy="852488"/>
              <a:chOff x="2102" y="1677"/>
              <a:chExt cx="760" cy="537"/>
            </a:xfrm>
          </p:grpSpPr>
          <p:grpSp>
            <p:nvGrpSpPr>
              <p:cNvPr id="155" name="Group 130">
                <a:extLst>
                  <a:ext uri="{FF2B5EF4-FFF2-40B4-BE49-F238E27FC236}">
                    <a16:creationId xmlns:a16="http://schemas.microsoft.com/office/drawing/2014/main" id="{F07E8EA9-C962-A7BF-F923-B9E14948C5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02" y="1677"/>
                <a:ext cx="629" cy="537"/>
                <a:chOff x="4733" y="2192"/>
                <a:chExt cx="629" cy="537"/>
              </a:xfrm>
            </p:grpSpPr>
            <p:sp>
              <p:nvSpPr>
                <p:cNvPr id="157" name="Text Box 131">
                  <a:extLst>
                    <a:ext uri="{FF2B5EF4-FFF2-40B4-BE49-F238E27FC236}">
                      <a16:creationId xmlns:a16="http://schemas.microsoft.com/office/drawing/2014/main" id="{51D9C5C8-C278-8B58-4A94-70723B0E60A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33" y="2192"/>
                  <a:ext cx="601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 × 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58" name="Text Box 132">
                  <a:extLst>
                    <a:ext uri="{FF2B5EF4-FFF2-40B4-BE49-F238E27FC236}">
                      <a16:creationId xmlns:a16="http://schemas.microsoft.com/office/drawing/2014/main" id="{E5A50933-9C92-37A1-84AC-CA95C69CF7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61" y="2438"/>
                  <a:ext cx="601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3 × 1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59" name="Line 133">
                  <a:extLst>
                    <a:ext uri="{FF2B5EF4-FFF2-40B4-BE49-F238E27FC236}">
                      <a16:creationId xmlns:a16="http://schemas.microsoft.com/office/drawing/2014/main" id="{57C50BED-277E-6FB2-20FC-214FFB3A18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865" y="2447"/>
                  <a:ext cx="38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56" name="Text Box 134">
                <a:extLst>
                  <a:ext uri="{FF2B5EF4-FFF2-40B4-BE49-F238E27FC236}">
                    <a16:creationId xmlns:a16="http://schemas.microsoft.com/office/drawing/2014/main" id="{435E901B-436D-E1F8-28FB-DF8FB0410F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0" y="1737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54" name="مربع نص 153">
              <a:extLst>
                <a:ext uri="{FF2B5EF4-FFF2-40B4-BE49-F238E27FC236}">
                  <a16:creationId xmlns:a16="http://schemas.microsoft.com/office/drawing/2014/main" id="{E8404760-0D6A-FC13-010A-00DF21885E8E}"/>
                </a:ext>
              </a:extLst>
            </p:cNvPr>
            <p:cNvSpPr txBox="1"/>
            <p:nvPr/>
          </p:nvSpPr>
          <p:spPr>
            <a:xfrm>
              <a:off x="5994053" y="2589384"/>
              <a:ext cx="48085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" name="Line 227">
            <a:extLst>
              <a:ext uri="{FF2B5EF4-FFF2-40B4-BE49-F238E27FC236}">
                <a16:creationId xmlns:a16="http://schemas.microsoft.com/office/drawing/2014/main" id="{04459910-06C7-9F7A-4BCD-B3690BFC34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24311" y="2523178"/>
            <a:ext cx="108000" cy="2159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4D9534F-1E21-156A-2789-C68A84C4753B}"/>
              </a:ext>
            </a:extLst>
          </p:cNvPr>
          <p:cNvSpPr txBox="1"/>
          <p:nvPr/>
        </p:nvSpPr>
        <p:spPr>
          <a:xfrm>
            <a:off x="7652350" y="2359665"/>
            <a:ext cx="2336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23" name="Line 227">
            <a:extLst>
              <a:ext uri="{FF2B5EF4-FFF2-40B4-BE49-F238E27FC236}">
                <a16:creationId xmlns:a16="http://schemas.microsoft.com/office/drawing/2014/main" id="{8B68A0A6-E796-287A-0661-BAF5874DE0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0360" y="2862110"/>
            <a:ext cx="108000" cy="2159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B210AE4A-CA95-60E0-FCE8-2E78A1F0087B}"/>
              </a:ext>
            </a:extLst>
          </p:cNvPr>
          <p:cNvSpPr txBox="1"/>
          <p:nvPr/>
        </p:nvSpPr>
        <p:spPr>
          <a:xfrm>
            <a:off x="8867699" y="2939979"/>
            <a:ext cx="27349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>
                <a:solidFill>
                  <a:srgbClr val="00B05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5994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23" grpId="0" animBg="1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63EE3052-2693-AE6E-1E07-F3096AFC628F}"/>
              </a:ext>
            </a:extLst>
          </p:cNvPr>
          <p:cNvSpPr txBox="1"/>
          <p:nvPr/>
        </p:nvSpPr>
        <p:spPr>
          <a:xfrm>
            <a:off x="8279842" y="1741877"/>
            <a:ext cx="1517008" cy="50602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9B8FCC2-E13C-7254-5AA3-9555D70D5B5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435940" y="1011917"/>
            <a:ext cx="4276725" cy="6000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0E34959-3282-E70E-A849-93085D55B5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95650" y="2495186"/>
            <a:ext cx="2010465" cy="57620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566C622-4DEA-D4F6-B742-AC12265A29E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78334" y="4074713"/>
            <a:ext cx="2258181" cy="632104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597853BC-1D91-72B2-CB34-52B09D38FD8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grpSp>
        <p:nvGrpSpPr>
          <p:cNvPr id="8" name="Group 204">
            <a:extLst>
              <a:ext uri="{FF2B5EF4-FFF2-40B4-BE49-F238E27FC236}">
                <a16:creationId xmlns:a16="http://schemas.microsoft.com/office/drawing/2014/main" id="{7DBE7DF7-E385-F1B2-E2FB-463B034599C7}"/>
              </a:ext>
            </a:extLst>
          </p:cNvPr>
          <p:cNvGrpSpPr>
            <a:grpSpLocks/>
          </p:cNvGrpSpPr>
          <p:nvPr/>
        </p:nvGrpSpPr>
        <p:grpSpPr bwMode="auto">
          <a:xfrm>
            <a:off x="7242541" y="2392507"/>
            <a:ext cx="1885950" cy="792161"/>
            <a:chOff x="4414" y="1672"/>
            <a:chExt cx="1188" cy="499"/>
          </a:xfrm>
        </p:grpSpPr>
        <p:grpSp>
          <p:nvGrpSpPr>
            <p:cNvPr id="11" name="Group 63">
              <a:extLst>
                <a:ext uri="{FF2B5EF4-FFF2-40B4-BE49-F238E27FC236}">
                  <a16:creationId xmlns:a16="http://schemas.microsoft.com/office/drawing/2014/main" id="{F705CC2B-B24B-E938-A645-9F951FD25C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03" y="1690"/>
              <a:ext cx="699" cy="481"/>
              <a:chOff x="775" y="1344"/>
              <a:chExt cx="699" cy="481"/>
            </a:xfrm>
          </p:grpSpPr>
          <p:grpSp>
            <p:nvGrpSpPr>
              <p:cNvPr id="18" name="Group 64">
                <a:extLst>
                  <a:ext uri="{FF2B5EF4-FFF2-40B4-BE49-F238E27FC236}">
                    <a16:creationId xmlns:a16="http://schemas.microsoft.com/office/drawing/2014/main" id="{16A628A9-6AC1-77C1-ABD1-0D9A04A1EF3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81"/>
                <a:chOff x="3742" y="2341"/>
                <a:chExt cx="363" cy="481"/>
              </a:xfrm>
            </p:grpSpPr>
            <p:sp>
              <p:nvSpPr>
                <p:cNvPr id="20" name="Text Box 65">
                  <a:extLst>
                    <a:ext uri="{FF2B5EF4-FFF2-40B4-BE49-F238E27FC236}">
                      <a16:creationId xmlns:a16="http://schemas.microsoft.com/office/drawing/2014/main" id="{71D6044C-9056-23B1-83D3-B010D32C6B8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" name="Text Box 66">
                  <a:extLst>
                    <a:ext uri="{FF2B5EF4-FFF2-40B4-BE49-F238E27FC236}">
                      <a16:creationId xmlns:a16="http://schemas.microsoft.com/office/drawing/2014/main" id="{8F8898A9-2923-BAC2-10AB-9A708E5E14A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2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" name="Line 67">
                  <a:extLst>
                    <a:ext uri="{FF2B5EF4-FFF2-40B4-BE49-F238E27FC236}">
                      <a16:creationId xmlns:a16="http://schemas.microsoft.com/office/drawing/2014/main" id="{1C3CA299-64C7-3804-97DE-5A6166F834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9" name="Text Box 68">
                <a:extLst>
                  <a:ext uri="{FF2B5EF4-FFF2-40B4-BE49-F238E27FC236}">
                    <a16:creationId xmlns:a16="http://schemas.microsoft.com/office/drawing/2014/main" id="{87E36A8E-AF2E-2505-9CC1-4DEB1077C2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5" y="1395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2" name="Group 69">
              <a:extLst>
                <a:ext uri="{FF2B5EF4-FFF2-40B4-BE49-F238E27FC236}">
                  <a16:creationId xmlns:a16="http://schemas.microsoft.com/office/drawing/2014/main" id="{AAF5D282-F2D6-2643-A586-A6C54022E0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17" y="1672"/>
              <a:ext cx="363" cy="486"/>
              <a:chOff x="4844" y="2216"/>
              <a:chExt cx="363" cy="486"/>
            </a:xfrm>
          </p:grpSpPr>
          <p:sp>
            <p:nvSpPr>
              <p:cNvPr id="15" name="Text Box 70">
                <a:extLst>
                  <a:ext uri="{FF2B5EF4-FFF2-40B4-BE49-F238E27FC236}">
                    <a16:creationId xmlns:a16="http://schemas.microsoft.com/office/drawing/2014/main" id="{C93306E8-CB1C-6F69-BC30-730ACB60F7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4" y="2216"/>
                <a:ext cx="36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4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6" name="Text Box 71">
                <a:extLst>
                  <a:ext uri="{FF2B5EF4-FFF2-40B4-BE49-F238E27FC236}">
                    <a16:creationId xmlns:a16="http://schemas.microsoft.com/office/drawing/2014/main" id="{BEEB0668-48B6-A731-1F89-9FF488C41E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4" y="2411"/>
                <a:ext cx="36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3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7" name="Line 72">
                <a:extLst>
                  <a:ext uri="{FF2B5EF4-FFF2-40B4-BE49-F238E27FC236}">
                    <a16:creationId xmlns:a16="http://schemas.microsoft.com/office/drawing/2014/main" id="{793A6290-0165-FDD9-E4BC-F0361C8B44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937" y="2441"/>
                <a:ext cx="22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" name="Text Box 73">
              <a:extLst>
                <a:ext uri="{FF2B5EF4-FFF2-40B4-BE49-F238E27FC236}">
                  <a16:creationId xmlns:a16="http://schemas.microsoft.com/office/drawing/2014/main" id="{B5CA1FA2-D4E1-15D4-B7EA-369C1A1562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3" y="1757"/>
              <a:ext cx="31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×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4" name="Text Box 74">
              <a:extLst>
                <a:ext uri="{FF2B5EF4-FFF2-40B4-BE49-F238E27FC236}">
                  <a16:creationId xmlns:a16="http://schemas.microsoft.com/office/drawing/2014/main" id="{22FA8437-0644-7B16-FBC8-12CCF0DEAA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" y="1785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grpSp>
        <p:nvGrpSpPr>
          <p:cNvPr id="71" name="Group 249">
            <a:extLst>
              <a:ext uri="{FF2B5EF4-FFF2-40B4-BE49-F238E27FC236}">
                <a16:creationId xmlns:a16="http://schemas.microsoft.com/office/drawing/2014/main" id="{2EC70100-FEEA-25C6-9569-E7C09F90A24E}"/>
              </a:ext>
            </a:extLst>
          </p:cNvPr>
          <p:cNvGrpSpPr>
            <a:grpSpLocks/>
          </p:cNvGrpSpPr>
          <p:nvPr/>
        </p:nvGrpSpPr>
        <p:grpSpPr bwMode="auto">
          <a:xfrm>
            <a:off x="6750415" y="4074713"/>
            <a:ext cx="2016125" cy="766763"/>
            <a:chOff x="2653" y="3129"/>
            <a:chExt cx="1270" cy="483"/>
          </a:xfrm>
        </p:grpSpPr>
        <p:grpSp>
          <p:nvGrpSpPr>
            <p:cNvPr id="72" name="Group 153">
              <a:extLst>
                <a:ext uri="{FF2B5EF4-FFF2-40B4-BE49-F238E27FC236}">
                  <a16:creationId xmlns:a16="http://schemas.microsoft.com/office/drawing/2014/main" id="{FC41E18E-B65D-F495-CF35-20BFF80F39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24" y="3134"/>
              <a:ext cx="499" cy="478"/>
              <a:chOff x="1111" y="1344"/>
              <a:chExt cx="499" cy="478"/>
            </a:xfrm>
          </p:grpSpPr>
          <p:grpSp>
            <p:nvGrpSpPr>
              <p:cNvPr id="81" name="Group 154">
                <a:extLst>
                  <a:ext uri="{FF2B5EF4-FFF2-40B4-BE49-F238E27FC236}">
                    <a16:creationId xmlns:a16="http://schemas.microsoft.com/office/drawing/2014/main" id="{284136E2-AB25-3B24-FF07-59287704E8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78"/>
                <a:chOff x="3742" y="2341"/>
                <a:chExt cx="363" cy="478"/>
              </a:xfrm>
            </p:grpSpPr>
            <p:sp>
              <p:nvSpPr>
                <p:cNvPr id="83" name="Text Box 155">
                  <a:extLst>
                    <a:ext uri="{FF2B5EF4-FFF2-40B4-BE49-F238E27FC236}">
                      <a16:creationId xmlns:a16="http://schemas.microsoft.com/office/drawing/2014/main" id="{D34AD038-D4A6-E732-81E8-12447FF75AE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4" name="Text Box 156">
                  <a:extLst>
                    <a:ext uri="{FF2B5EF4-FFF2-40B4-BE49-F238E27FC236}">
                      <a16:creationId xmlns:a16="http://schemas.microsoft.com/office/drawing/2014/main" id="{E4C34104-F9C4-BEC4-D363-BA4D8A3E62A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3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5" name="Line 157">
                  <a:extLst>
                    <a:ext uri="{FF2B5EF4-FFF2-40B4-BE49-F238E27FC236}">
                      <a16:creationId xmlns:a16="http://schemas.microsoft.com/office/drawing/2014/main" id="{84E9CCAB-BBF5-AE26-309C-E153D03B21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82" name="Text Box 158">
                <a:extLst>
                  <a:ext uri="{FF2B5EF4-FFF2-40B4-BE49-F238E27FC236}">
                    <a16:creationId xmlns:a16="http://schemas.microsoft.com/office/drawing/2014/main" id="{E45EF80F-DE1E-0FC0-0806-57FFE3CAA4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83" y="1394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3" name="Text Box 163">
              <a:extLst>
                <a:ext uri="{FF2B5EF4-FFF2-40B4-BE49-F238E27FC236}">
                  <a16:creationId xmlns:a16="http://schemas.microsoft.com/office/drawing/2014/main" id="{6331B12F-A05D-670E-4C86-8831BB3B06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2" y="3221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÷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74" name="Text Box 164">
              <a:extLst>
                <a:ext uri="{FF2B5EF4-FFF2-40B4-BE49-F238E27FC236}">
                  <a16:creationId xmlns:a16="http://schemas.microsoft.com/office/drawing/2014/main" id="{9DBA1E31-ABB3-AE1E-85AC-EC9EBE497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3" y="3229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grpSp>
          <p:nvGrpSpPr>
            <p:cNvPr id="75" name="Group 235">
              <a:extLst>
                <a:ext uri="{FF2B5EF4-FFF2-40B4-BE49-F238E27FC236}">
                  <a16:creationId xmlns:a16="http://schemas.microsoft.com/office/drawing/2014/main" id="{FD70F541-7EDE-1F4E-9260-A64010B24B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0" y="3129"/>
              <a:ext cx="468" cy="478"/>
              <a:chOff x="1111" y="1344"/>
              <a:chExt cx="468" cy="478"/>
            </a:xfrm>
          </p:grpSpPr>
          <p:grpSp>
            <p:nvGrpSpPr>
              <p:cNvPr id="76" name="Group 236">
                <a:extLst>
                  <a:ext uri="{FF2B5EF4-FFF2-40B4-BE49-F238E27FC236}">
                    <a16:creationId xmlns:a16="http://schemas.microsoft.com/office/drawing/2014/main" id="{6E837FF1-7D95-181B-4961-6CED3786CB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78"/>
                <a:chOff x="3742" y="2341"/>
                <a:chExt cx="363" cy="478"/>
              </a:xfrm>
            </p:grpSpPr>
            <p:sp>
              <p:nvSpPr>
                <p:cNvPr id="78" name="Text Box 237">
                  <a:extLst>
                    <a:ext uri="{FF2B5EF4-FFF2-40B4-BE49-F238E27FC236}">
                      <a16:creationId xmlns:a16="http://schemas.microsoft.com/office/drawing/2014/main" id="{8285D07D-009D-13CE-8A1C-AA41F58550E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79" name="Text Box 238">
                  <a:extLst>
                    <a:ext uri="{FF2B5EF4-FFF2-40B4-BE49-F238E27FC236}">
                      <a16:creationId xmlns:a16="http://schemas.microsoft.com/office/drawing/2014/main" id="{3A162BF2-F1B9-D835-9C6B-15428CD8F5A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0" name="Line 239">
                  <a:extLst>
                    <a:ext uri="{FF2B5EF4-FFF2-40B4-BE49-F238E27FC236}">
                      <a16:creationId xmlns:a16="http://schemas.microsoft.com/office/drawing/2014/main" id="{D73FD875-63C7-9808-1E54-1ACDA4906C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77" name="Text Box 240">
                <a:extLst>
                  <a:ext uri="{FF2B5EF4-FFF2-40B4-BE49-F238E27FC236}">
                    <a16:creationId xmlns:a16="http://schemas.microsoft.com/office/drawing/2014/main" id="{58D6F601-7983-D765-5E35-30A33BDF2E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52" y="1394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86" name="Group 250">
            <a:extLst>
              <a:ext uri="{FF2B5EF4-FFF2-40B4-BE49-F238E27FC236}">
                <a16:creationId xmlns:a16="http://schemas.microsoft.com/office/drawing/2014/main" id="{807646BE-145C-1A7C-6454-266BEE9A360B}"/>
              </a:ext>
            </a:extLst>
          </p:cNvPr>
          <p:cNvGrpSpPr>
            <a:grpSpLocks/>
          </p:cNvGrpSpPr>
          <p:nvPr/>
        </p:nvGrpSpPr>
        <p:grpSpPr bwMode="auto">
          <a:xfrm>
            <a:off x="4834953" y="4082651"/>
            <a:ext cx="2016125" cy="766763"/>
            <a:chOff x="2653" y="3129"/>
            <a:chExt cx="1270" cy="483"/>
          </a:xfrm>
        </p:grpSpPr>
        <p:grpSp>
          <p:nvGrpSpPr>
            <p:cNvPr id="87" name="Group 251">
              <a:extLst>
                <a:ext uri="{FF2B5EF4-FFF2-40B4-BE49-F238E27FC236}">
                  <a16:creationId xmlns:a16="http://schemas.microsoft.com/office/drawing/2014/main" id="{B642EFF0-A30C-268A-85FF-6865655AF9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24" y="3134"/>
              <a:ext cx="499" cy="478"/>
              <a:chOff x="1111" y="1344"/>
              <a:chExt cx="499" cy="478"/>
            </a:xfrm>
          </p:grpSpPr>
          <p:grpSp>
            <p:nvGrpSpPr>
              <p:cNvPr id="96" name="Group 252">
                <a:extLst>
                  <a:ext uri="{FF2B5EF4-FFF2-40B4-BE49-F238E27FC236}">
                    <a16:creationId xmlns:a16="http://schemas.microsoft.com/office/drawing/2014/main" id="{B0EE443B-2515-89E8-C250-8F17BAA99B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78"/>
                <a:chOff x="3742" y="2341"/>
                <a:chExt cx="363" cy="478"/>
              </a:xfrm>
            </p:grpSpPr>
            <p:sp>
              <p:nvSpPr>
                <p:cNvPr id="98" name="Text Box 253">
                  <a:extLst>
                    <a:ext uri="{FF2B5EF4-FFF2-40B4-BE49-F238E27FC236}">
                      <a16:creationId xmlns:a16="http://schemas.microsoft.com/office/drawing/2014/main" id="{1A3D09C4-2192-A4F5-171D-A606F8F3142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9" name="Text Box 254">
                  <a:extLst>
                    <a:ext uri="{FF2B5EF4-FFF2-40B4-BE49-F238E27FC236}">
                      <a16:creationId xmlns:a16="http://schemas.microsoft.com/office/drawing/2014/main" id="{9B324918-429B-D282-06B3-BB832A2245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3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00" name="Line 255">
                  <a:extLst>
                    <a:ext uri="{FF2B5EF4-FFF2-40B4-BE49-F238E27FC236}">
                      <a16:creationId xmlns:a16="http://schemas.microsoft.com/office/drawing/2014/main" id="{37189D67-A63D-9197-8EB8-030D1A694A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97" name="Text Box 256">
                <a:extLst>
                  <a:ext uri="{FF2B5EF4-FFF2-40B4-BE49-F238E27FC236}">
                    <a16:creationId xmlns:a16="http://schemas.microsoft.com/office/drawing/2014/main" id="{C95BC8B4-12BF-097B-AA3A-CBC86BCC80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83" y="1394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8" name="Text Box 257">
              <a:extLst>
                <a:ext uri="{FF2B5EF4-FFF2-40B4-BE49-F238E27FC236}">
                  <a16:creationId xmlns:a16="http://schemas.microsoft.com/office/drawing/2014/main" id="{E9C16A53-E4FB-D315-1452-465A99DC94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2" y="3221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×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89" name="Text Box 258">
              <a:extLst>
                <a:ext uri="{FF2B5EF4-FFF2-40B4-BE49-F238E27FC236}">
                  <a16:creationId xmlns:a16="http://schemas.microsoft.com/office/drawing/2014/main" id="{4B07B9FD-84A4-404C-EE57-5C5AA14CBE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3" y="3229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grpSp>
          <p:nvGrpSpPr>
            <p:cNvPr id="90" name="Group 259">
              <a:extLst>
                <a:ext uri="{FF2B5EF4-FFF2-40B4-BE49-F238E27FC236}">
                  <a16:creationId xmlns:a16="http://schemas.microsoft.com/office/drawing/2014/main" id="{6B5FB200-9DED-CB68-6180-0B796E113D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0" y="3129"/>
              <a:ext cx="474" cy="478"/>
              <a:chOff x="1111" y="1344"/>
              <a:chExt cx="474" cy="478"/>
            </a:xfrm>
          </p:grpSpPr>
          <p:grpSp>
            <p:nvGrpSpPr>
              <p:cNvPr id="91" name="Group 260">
                <a:extLst>
                  <a:ext uri="{FF2B5EF4-FFF2-40B4-BE49-F238E27FC236}">
                    <a16:creationId xmlns:a16="http://schemas.microsoft.com/office/drawing/2014/main" id="{88FA8062-D2BC-CA12-DE30-9B40C5C3DC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11" y="1344"/>
                <a:ext cx="363" cy="478"/>
                <a:chOff x="3742" y="2341"/>
                <a:chExt cx="363" cy="478"/>
              </a:xfrm>
            </p:grpSpPr>
            <p:sp>
              <p:nvSpPr>
                <p:cNvPr id="93" name="Text Box 261">
                  <a:extLst>
                    <a:ext uri="{FF2B5EF4-FFF2-40B4-BE49-F238E27FC236}">
                      <a16:creationId xmlns:a16="http://schemas.microsoft.com/office/drawing/2014/main" id="{30E8F5B5-B9D4-968A-B4BB-616081FD01A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34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4" name="Text Box 262">
                  <a:extLst>
                    <a:ext uri="{FF2B5EF4-FFF2-40B4-BE49-F238E27FC236}">
                      <a16:creationId xmlns:a16="http://schemas.microsoft.com/office/drawing/2014/main" id="{E0F03921-599C-EF9E-8A25-D54156336E0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2" y="253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5" name="Line 263">
                  <a:extLst>
                    <a:ext uri="{FF2B5EF4-FFF2-40B4-BE49-F238E27FC236}">
                      <a16:creationId xmlns:a16="http://schemas.microsoft.com/office/drawing/2014/main" id="{331F8907-C14B-69CE-3115-C5E6C13250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817" y="2571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92" name="Text Box 264">
                <a:extLst>
                  <a:ext uri="{FF2B5EF4-FFF2-40B4-BE49-F238E27FC236}">
                    <a16:creationId xmlns:a16="http://schemas.microsoft.com/office/drawing/2014/main" id="{D280DF1A-07FE-3403-1D86-8C2EA1C2D4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58" y="1401"/>
                <a:ext cx="2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108" name="Group 268">
            <a:extLst>
              <a:ext uri="{FF2B5EF4-FFF2-40B4-BE49-F238E27FC236}">
                <a16:creationId xmlns:a16="http://schemas.microsoft.com/office/drawing/2014/main" id="{F8D66FAA-7F82-698F-89E0-1928A0C3410F}"/>
              </a:ext>
            </a:extLst>
          </p:cNvPr>
          <p:cNvGrpSpPr>
            <a:grpSpLocks/>
          </p:cNvGrpSpPr>
          <p:nvPr/>
        </p:nvGrpSpPr>
        <p:grpSpPr bwMode="auto">
          <a:xfrm>
            <a:off x="2850068" y="4074714"/>
            <a:ext cx="1000125" cy="766762"/>
            <a:chOff x="935" y="3113"/>
            <a:chExt cx="630" cy="483"/>
          </a:xfrm>
        </p:grpSpPr>
        <p:grpSp>
          <p:nvGrpSpPr>
            <p:cNvPr id="109" name="Group 159">
              <a:extLst>
                <a:ext uri="{FF2B5EF4-FFF2-40B4-BE49-F238E27FC236}">
                  <a16:creationId xmlns:a16="http://schemas.microsoft.com/office/drawing/2014/main" id="{304458D0-3EFA-468D-8816-E69F1600AE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2" y="3113"/>
              <a:ext cx="363" cy="483"/>
              <a:chOff x="4967" y="2221"/>
              <a:chExt cx="363" cy="483"/>
            </a:xfrm>
          </p:grpSpPr>
          <p:sp>
            <p:nvSpPr>
              <p:cNvPr id="111" name="Text Box 160">
                <a:extLst>
                  <a:ext uri="{FF2B5EF4-FFF2-40B4-BE49-F238E27FC236}">
                    <a16:creationId xmlns:a16="http://schemas.microsoft.com/office/drawing/2014/main" id="{77FFBE70-8C20-6012-99AD-7AA7B43E15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221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16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12" name="Text Box 161">
                <a:extLst>
                  <a:ext uri="{FF2B5EF4-FFF2-40B4-BE49-F238E27FC236}">
                    <a16:creationId xmlns:a16="http://schemas.microsoft.com/office/drawing/2014/main" id="{CFE294F4-630C-C8BD-1FCA-45C662550D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416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3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13" name="Line 162">
                <a:extLst>
                  <a:ext uri="{FF2B5EF4-FFF2-40B4-BE49-F238E27FC236}">
                    <a16:creationId xmlns:a16="http://schemas.microsoft.com/office/drawing/2014/main" id="{344542D0-E035-8DA2-0A60-EAF3AD8B73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2" y="2464"/>
                <a:ext cx="22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10" name="Text Box 267">
              <a:extLst>
                <a:ext uri="{FF2B5EF4-FFF2-40B4-BE49-F238E27FC236}">
                  <a16:creationId xmlns:a16="http://schemas.microsoft.com/office/drawing/2014/main" id="{EB6740F3-E875-CA08-C8C7-B436B4C7A1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5" y="3203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grpSp>
        <p:nvGrpSpPr>
          <p:cNvPr id="114" name="Group 110">
            <a:extLst>
              <a:ext uri="{FF2B5EF4-FFF2-40B4-BE49-F238E27FC236}">
                <a16:creationId xmlns:a16="http://schemas.microsoft.com/office/drawing/2014/main" id="{6484226C-09AE-385F-AE89-35B7E599DE3A}"/>
              </a:ext>
            </a:extLst>
          </p:cNvPr>
          <p:cNvGrpSpPr>
            <a:grpSpLocks/>
          </p:cNvGrpSpPr>
          <p:nvPr/>
        </p:nvGrpSpPr>
        <p:grpSpPr bwMode="auto">
          <a:xfrm>
            <a:off x="1950842" y="4056457"/>
            <a:ext cx="1008063" cy="766762"/>
            <a:chOff x="4377" y="2811"/>
            <a:chExt cx="635" cy="483"/>
          </a:xfrm>
        </p:grpSpPr>
        <p:grpSp>
          <p:nvGrpSpPr>
            <p:cNvPr id="115" name="Group 111">
              <a:extLst>
                <a:ext uri="{FF2B5EF4-FFF2-40B4-BE49-F238E27FC236}">
                  <a16:creationId xmlns:a16="http://schemas.microsoft.com/office/drawing/2014/main" id="{6E7121AE-62BB-9546-671B-85D0DF4863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59" y="2811"/>
              <a:ext cx="453" cy="483"/>
              <a:chOff x="4967" y="2221"/>
              <a:chExt cx="363" cy="483"/>
            </a:xfrm>
          </p:grpSpPr>
          <p:sp>
            <p:nvSpPr>
              <p:cNvPr id="117" name="Text Box 112">
                <a:extLst>
                  <a:ext uri="{FF2B5EF4-FFF2-40B4-BE49-F238E27FC236}">
                    <a16:creationId xmlns:a16="http://schemas.microsoft.com/office/drawing/2014/main" id="{E51961B0-36EF-B501-FED9-A95A7DDCDE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221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1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18" name="Text Box 113">
                <a:extLst>
                  <a:ext uri="{FF2B5EF4-FFF2-40B4-BE49-F238E27FC236}">
                    <a16:creationId xmlns:a16="http://schemas.microsoft.com/office/drawing/2014/main" id="{DDDBE029-38DE-8594-9ABF-98AC4177F7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416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3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19" name="Line 114">
                <a:extLst>
                  <a:ext uri="{FF2B5EF4-FFF2-40B4-BE49-F238E27FC236}">
                    <a16:creationId xmlns:a16="http://schemas.microsoft.com/office/drawing/2014/main" id="{A02E4AD1-C359-2F70-F466-D1C4091AFC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2" y="2464"/>
                <a:ext cx="22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16" name="Text Box 115">
              <a:extLst>
                <a:ext uri="{FF2B5EF4-FFF2-40B4-BE49-F238E27FC236}">
                  <a16:creationId xmlns:a16="http://schemas.microsoft.com/office/drawing/2014/main" id="{A76435E7-865D-33E3-1D8F-DD917D597B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7" y="2921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5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grpSp>
        <p:nvGrpSpPr>
          <p:cNvPr id="134" name="Group 129">
            <a:extLst>
              <a:ext uri="{FF2B5EF4-FFF2-40B4-BE49-F238E27FC236}">
                <a16:creationId xmlns:a16="http://schemas.microsoft.com/office/drawing/2014/main" id="{3AD91AD7-B637-67E8-4FB5-63FD3CDDB9F1}"/>
              </a:ext>
            </a:extLst>
          </p:cNvPr>
          <p:cNvGrpSpPr>
            <a:grpSpLocks/>
          </p:cNvGrpSpPr>
          <p:nvPr/>
        </p:nvGrpSpPr>
        <p:grpSpPr bwMode="auto">
          <a:xfrm>
            <a:off x="4236574" y="2417111"/>
            <a:ext cx="847725" cy="766763"/>
            <a:chOff x="2336" y="1706"/>
            <a:chExt cx="534" cy="483"/>
          </a:xfrm>
        </p:grpSpPr>
        <p:grpSp>
          <p:nvGrpSpPr>
            <p:cNvPr id="135" name="Group 130">
              <a:extLst>
                <a:ext uri="{FF2B5EF4-FFF2-40B4-BE49-F238E27FC236}">
                  <a16:creationId xmlns:a16="http://schemas.microsoft.com/office/drawing/2014/main" id="{5439EF09-68B7-6D00-628A-A573609AD8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36" y="1706"/>
              <a:ext cx="363" cy="483"/>
              <a:chOff x="4967" y="2221"/>
              <a:chExt cx="363" cy="483"/>
            </a:xfrm>
          </p:grpSpPr>
          <p:sp>
            <p:nvSpPr>
              <p:cNvPr id="137" name="Text Box 131">
                <a:extLst>
                  <a:ext uri="{FF2B5EF4-FFF2-40B4-BE49-F238E27FC236}">
                    <a16:creationId xmlns:a16="http://schemas.microsoft.com/office/drawing/2014/main" id="{950CA289-2CA2-9E88-94D4-C6D86B35B9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221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2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38" name="Text Box 132">
                <a:extLst>
                  <a:ext uri="{FF2B5EF4-FFF2-40B4-BE49-F238E27FC236}">
                    <a16:creationId xmlns:a16="http://schemas.microsoft.com/office/drawing/2014/main" id="{649193F1-E17F-C08D-EAD4-3AA1B21D56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416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3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139" name="Line 133">
                <a:extLst>
                  <a:ext uri="{FF2B5EF4-FFF2-40B4-BE49-F238E27FC236}">
                    <a16:creationId xmlns:a16="http://schemas.microsoft.com/office/drawing/2014/main" id="{1117A050-96D9-A460-9B2F-87BD7E089A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2" y="2464"/>
                <a:ext cx="22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36" name="Text Box 134">
              <a:extLst>
                <a:ext uri="{FF2B5EF4-FFF2-40B4-BE49-F238E27FC236}">
                  <a16:creationId xmlns:a16="http://schemas.microsoft.com/office/drawing/2014/main" id="{BAE6DA2C-5145-5682-3193-AE53C1A101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8" y="1793"/>
              <a:ext cx="27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anose="020B0604020202020204" pitchFamily="34" charset="0"/>
                </a:rPr>
                <a:t>-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</p:grpSp>
      <p:sp>
        <p:nvSpPr>
          <p:cNvPr id="140" name="مربع نص 139">
            <a:extLst>
              <a:ext uri="{FF2B5EF4-FFF2-40B4-BE49-F238E27FC236}">
                <a16:creationId xmlns:a16="http://schemas.microsoft.com/office/drawing/2014/main" id="{BF575CFB-5E9E-4DD6-AC2F-CDA124405880}"/>
              </a:ext>
            </a:extLst>
          </p:cNvPr>
          <p:cNvSpPr txBox="1"/>
          <p:nvPr/>
        </p:nvSpPr>
        <p:spPr>
          <a:xfrm>
            <a:off x="8997187" y="2577591"/>
            <a:ext cx="4808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42" name="مجموعة 141">
            <a:extLst>
              <a:ext uri="{FF2B5EF4-FFF2-40B4-BE49-F238E27FC236}">
                <a16:creationId xmlns:a16="http://schemas.microsoft.com/office/drawing/2014/main" id="{98E16A02-17B5-EC81-2E39-98947E9DA1D2}"/>
              </a:ext>
            </a:extLst>
          </p:cNvPr>
          <p:cNvGrpSpPr/>
          <p:nvPr/>
        </p:nvGrpSpPr>
        <p:grpSpPr>
          <a:xfrm>
            <a:off x="5994053" y="2400147"/>
            <a:ext cx="1446926" cy="852488"/>
            <a:chOff x="5994053" y="2400147"/>
            <a:chExt cx="1446926" cy="852488"/>
          </a:xfrm>
        </p:grpSpPr>
        <p:grpSp>
          <p:nvGrpSpPr>
            <p:cNvPr id="46" name="Group 129">
              <a:extLst>
                <a:ext uri="{FF2B5EF4-FFF2-40B4-BE49-F238E27FC236}">
                  <a16:creationId xmlns:a16="http://schemas.microsoft.com/office/drawing/2014/main" id="{B2942CB0-96F6-39F9-A636-D1DA06E496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4478" y="2400147"/>
              <a:ext cx="1206501" cy="852488"/>
              <a:chOff x="2102" y="1677"/>
              <a:chExt cx="760" cy="537"/>
            </a:xfrm>
          </p:grpSpPr>
          <p:grpSp>
            <p:nvGrpSpPr>
              <p:cNvPr id="47" name="Group 130">
                <a:extLst>
                  <a:ext uri="{FF2B5EF4-FFF2-40B4-BE49-F238E27FC236}">
                    <a16:creationId xmlns:a16="http://schemas.microsoft.com/office/drawing/2014/main" id="{1D4ABF99-3CCF-8199-AFDC-D14872824E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02" y="1677"/>
                <a:ext cx="629" cy="537"/>
                <a:chOff x="4733" y="2192"/>
                <a:chExt cx="629" cy="537"/>
              </a:xfrm>
            </p:grpSpPr>
            <p:sp>
              <p:nvSpPr>
                <p:cNvPr id="49" name="Text Box 131">
                  <a:extLst>
                    <a:ext uri="{FF2B5EF4-FFF2-40B4-BE49-F238E27FC236}">
                      <a16:creationId xmlns:a16="http://schemas.microsoft.com/office/drawing/2014/main" id="{497F5890-CC86-74FC-3F21-F82EBF3140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33" y="2192"/>
                  <a:ext cx="601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1 × 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0" name="Text Box 132">
                  <a:extLst>
                    <a:ext uri="{FF2B5EF4-FFF2-40B4-BE49-F238E27FC236}">
                      <a16:creationId xmlns:a16="http://schemas.microsoft.com/office/drawing/2014/main" id="{978BAC7F-6C38-8C4C-81A2-E0BB3E88A99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61" y="2438"/>
                  <a:ext cx="601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2 × 3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1" name="Line 133">
                  <a:extLst>
                    <a:ext uri="{FF2B5EF4-FFF2-40B4-BE49-F238E27FC236}">
                      <a16:creationId xmlns:a16="http://schemas.microsoft.com/office/drawing/2014/main" id="{5DF0854D-156F-0AD0-A96D-4DF454EF2C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865" y="2447"/>
                  <a:ext cx="38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8" name="Text Box 134">
                <a:extLst>
                  <a:ext uri="{FF2B5EF4-FFF2-40B4-BE49-F238E27FC236}">
                    <a16:creationId xmlns:a16="http://schemas.microsoft.com/office/drawing/2014/main" id="{47803704-EF95-CF89-4316-CC32526CB4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0" y="1737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41" name="مربع نص 140">
              <a:extLst>
                <a:ext uri="{FF2B5EF4-FFF2-40B4-BE49-F238E27FC236}">
                  <a16:creationId xmlns:a16="http://schemas.microsoft.com/office/drawing/2014/main" id="{1B7CBFE8-E65E-08CE-7BDC-D29C1591F29B}"/>
                </a:ext>
              </a:extLst>
            </p:cNvPr>
            <p:cNvSpPr txBox="1"/>
            <p:nvPr/>
          </p:nvSpPr>
          <p:spPr>
            <a:xfrm>
              <a:off x="5994053" y="2589384"/>
              <a:ext cx="48085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50" name="مجموعة 149">
            <a:extLst>
              <a:ext uri="{FF2B5EF4-FFF2-40B4-BE49-F238E27FC236}">
                <a16:creationId xmlns:a16="http://schemas.microsoft.com/office/drawing/2014/main" id="{998BE9B9-17EE-CABD-8607-5AC8F8B53683}"/>
              </a:ext>
            </a:extLst>
          </p:cNvPr>
          <p:cNvGrpSpPr/>
          <p:nvPr/>
        </p:nvGrpSpPr>
        <p:grpSpPr>
          <a:xfrm>
            <a:off x="4931900" y="2450797"/>
            <a:ext cx="1217546" cy="766763"/>
            <a:chOff x="4189028" y="3468591"/>
            <a:chExt cx="1217546" cy="766763"/>
          </a:xfrm>
        </p:grpSpPr>
        <p:grpSp>
          <p:nvGrpSpPr>
            <p:cNvPr id="143" name="Group 129">
              <a:extLst>
                <a:ext uri="{FF2B5EF4-FFF2-40B4-BE49-F238E27FC236}">
                  <a16:creationId xmlns:a16="http://schemas.microsoft.com/office/drawing/2014/main" id="{B5E0073B-D073-72ED-7686-6F64379F5F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89028" y="3468591"/>
              <a:ext cx="866776" cy="766763"/>
              <a:chOff x="2153" y="1706"/>
              <a:chExt cx="546" cy="483"/>
            </a:xfrm>
          </p:grpSpPr>
          <p:grpSp>
            <p:nvGrpSpPr>
              <p:cNvPr id="144" name="Group 130">
                <a:extLst>
                  <a:ext uri="{FF2B5EF4-FFF2-40B4-BE49-F238E27FC236}">
                    <a16:creationId xmlns:a16="http://schemas.microsoft.com/office/drawing/2014/main" id="{5C4FA65A-BD56-0753-50C5-9A2EB069AE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36" y="1706"/>
                <a:ext cx="363" cy="483"/>
                <a:chOff x="4967" y="2221"/>
                <a:chExt cx="363" cy="483"/>
              </a:xfrm>
            </p:grpSpPr>
            <p:sp>
              <p:nvSpPr>
                <p:cNvPr id="146" name="Text Box 131">
                  <a:extLst>
                    <a:ext uri="{FF2B5EF4-FFF2-40B4-BE49-F238E27FC236}">
                      <a16:creationId xmlns:a16="http://schemas.microsoft.com/office/drawing/2014/main" id="{A0106610-706B-C410-3E1F-764B365E041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67" y="2221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47" name="Text Box 132">
                  <a:extLst>
                    <a:ext uri="{FF2B5EF4-FFF2-40B4-BE49-F238E27FC236}">
                      <a16:creationId xmlns:a16="http://schemas.microsoft.com/office/drawing/2014/main" id="{BF7F30D2-6C0F-7DE8-5404-9DC790A1613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67" y="2416"/>
                  <a:ext cx="3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6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48" name="Line 133">
                  <a:extLst>
                    <a:ext uri="{FF2B5EF4-FFF2-40B4-BE49-F238E27FC236}">
                      <a16:creationId xmlns:a16="http://schemas.microsoft.com/office/drawing/2014/main" id="{29E2D143-659F-4950-4196-6D4B74E006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042" y="2464"/>
                  <a:ext cx="22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45" name="Text Box 134">
                <a:extLst>
                  <a:ext uri="{FF2B5EF4-FFF2-40B4-BE49-F238E27FC236}">
                    <a16:creationId xmlns:a16="http://schemas.microsoft.com/office/drawing/2014/main" id="{19616FFB-E0F8-FCCC-9057-65DDBB835A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53" y="1793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=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49" name="مربع نص 148">
              <a:extLst>
                <a:ext uri="{FF2B5EF4-FFF2-40B4-BE49-F238E27FC236}">
                  <a16:creationId xmlns:a16="http://schemas.microsoft.com/office/drawing/2014/main" id="{3E3FAFD3-F9DC-03A7-3448-5C574C1874B2}"/>
                </a:ext>
              </a:extLst>
            </p:cNvPr>
            <p:cNvSpPr txBox="1"/>
            <p:nvPr/>
          </p:nvSpPr>
          <p:spPr>
            <a:xfrm>
              <a:off x="4925724" y="3580529"/>
              <a:ext cx="48085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ــ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51" name="مربع نص 150">
            <a:extLst>
              <a:ext uri="{FF2B5EF4-FFF2-40B4-BE49-F238E27FC236}">
                <a16:creationId xmlns:a16="http://schemas.microsoft.com/office/drawing/2014/main" id="{B4D6AB4A-2BEC-18AE-0830-23CCAF405664}"/>
              </a:ext>
            </a:extLst>
          </p:cNvPr>
          <p:cNvSpPr txBox="1"/>
          <p:nvPr/>
        </p:nvSpPr>
        <p:spPr>
          <a:xfrm>
            <a:off x="8709362" y="4190080"/>
            <a:ext cx="4808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=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52" name="مجموعة 151">
            <a:extLst>
              <a:ext uri="{FF2B5EF4-FFF2-40B4-BE49-F238E27FC236}">
                <a16:creationId xmlns:a16="http://schemas.microsoft.com/office/drawing/2014/main" id="{1E1A7075-C5E7-8627-F4FD-62985C622834}"/>
              </a:ext>
            </a:extLst>
          </p:cNvPr>
          <p:cNvGrpSpPr/>
          <p:nvPr/>
        </p:nvGrpSpPr>
        <p:grpSpPr>
          <a:xfrm>
            <a:off x="3775487" y="4054675"/>
            <a:ext cx="1446926" cy="852488"/>
            <a:chOff x="5994053" y="2400147"/>
            <a:chExt cx="1446926" cy="852488"/>
          </a:xfrm>
        </p:grpSpPr>
        <p:grpSp>
          <p:nvGrpSpPr>
            <p:cNvPr id="153" name="Group 129">
              <a:extLst>
                <a:ext uri="{FF2B5EF4-FFF2-40B4-BE49-F238E27FC236}">
                  <a16:creationId xmlns:a16="http://schemas.microsoft.com/office/drawing/2014/main" id="{7A6177EE-9DF5-DE32-FBAB-CF681BC1B2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34478" y="2400147"/>
              <a:ext cx="1206501" cy="852488"/>
              <a:chOff x="2102" y="1677"/>
              <a:chExt cx="760" cy="537"/>
            </a:xfrm>
          </p:grpSpPr>
          <p:grpSp>
            <p:nvGrpSpPr>
              <p:cNvPr id="155" name="Group 130">
                <a:extLst>
                  <a:ext uri="{FF2B5EF4-FFF2-40B4-BE49-F238E27FC236}">
                    <a16:creationId xmlns:a16="http://schemas.microsoft.com/office/drawing/2014/main" id="{F07E8EA9-C962-A7BF-F923-B9E14948C5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02" y="1677"/>
                <a:ext cx="629" cy="537"/>
                <a:chOff x="4733" y="2192"/>
                <a:chExt cx="629" cy="537"/>
              </a:xfrm>
            </p:grpSpPr>
            <p:sp>
              <p:nvSpPr>
                <p:cNvPr id="157" name="Text Box 131">
                  <a:extLst>
                    <a:ext uri="{FF2B5EF4-FFF2-40B4-BE49-F238E27FC236}">
                      <a16:creationId xmlns:a16="http://schemas.microsoft.com/office/drawing/2014/main" id="{51D9C5C8-C278-8B58-4A94-70723B0E60A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33" y="2192"/>
                  <a:ext cx="601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4 × 4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58" name="Text Box 132">
                  <a:extLst>
                    <a:ext uri="{FF2B5EF4-FFF2-40B4-BE49-F238E27FC236}">
                      <a16:creationId xmlns:a16="http://schemas.microsoft.com/office/drawing/2014/main" id="{E5A50933-9C92-37A1-84AC-CA95C69CF7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61" y="2438"/>
                  <a:ext cx="601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SA" altLang="ar-SA" sz="2400" b="1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</a:rPr>
                    <a:t>3 × 1</a:t>
                  </a:r>
                  <a:endParaRPr kumimoji="0" lang="en-US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59" name="Line 133">
                  <a:extLst>
                    <a:ext uri="{FF2B5EF4-FFF2-40B4-BE49-F238E27FC236}">
                      <a16:creationId xmlns:a16="http://schemas.microsoft.com/office/drawing/2014/main" id="{57C50BED-277E-6FB2-20FC-214FFB3A18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865" y="2447"/>
                  <a:ext cx="386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SA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56" name="Text Box 134">
                <a:extLst>
                  <a:ext uri="{FF2B5EF4-FFF2-40B4-BE49-F238E27FC236}">
                    <a16:creationId xmlns:a16="http://schemas.microsoft.com/office/drawing/2014/main" id="{435E901B-436D-E1F8-28FB-DF8FB0410F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0" y="1737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alt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 pitchFamily="34" charset="0"/>
                  </a:rPr>
                  <a:t>ــ</a:t>
                </a:r>
                <a:endParaRPr kumimoji="0" lang="en-US" altLang="ar-SA" sz="2400" b="1" i="0" u="none" strike="noStrike" kern="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54" name="مربع نص 153">
              <a:extLst>
                <a:ext uri="{FF2B5EF4-FFF2-40B4-BE49-F238E27FC236}">
                  <a16:creationId xmlns:a16="http://schemas.microsoft.com/office/drawing/2014/main" id="{E8404760-0D6A-FC13-010A-00DF21885E8E}"/>
                </a:ext>
              </a:extLst>
            </p:cNvPr>
            <p:cNvSpPr txBox="1"/>
            <p:nvPr/>
          </p:nvSpPr>
          <p:spPr>
            <a:xfrm>
              <a:off x="5994053" y="2589384"/>
              <a:ext cx="48085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=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60" name="مربع نص 159">
            <a:extLst>
              <a:ext uri="{FF2B5EF4-FFF2-40B4-BE49-F238E27FC236}">
                <a16:creationId xmlns:a16="http://schemas.microsoft.com/office/drawing/2014/main" id="{3D90C3C6-22CF-4E88-A372-3DEF0E784F25}"/>
              </a:ext>
            </a:extLst>
          </p:cNvPr>
          <p:cNvSpPr txBox="1"/>
          <p:nvPr/>
        </p:nvSpPr>
        <p:spPr>
          <a:xfrm>
            <a:off x="4998574" y="2508559"/>
            <a:ext cx="50323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/>
              <a:t>÷2</a:t>
            </a:r>
          </a:p>
        </p:txBody>
      </p:sp>
      <p:sp>
        <p:nvSpPr>
          <p:cNvPr id="161" name="مربع نص 160">
            <a:extLst>
              <a:ext uri="{FF2B5EF4-FFF2-40B4-BE49-F238E27FC236}">
                <a16:creationId xmlns:a16="http://schemas.microsoft.com/office/drawing/2014/main" id="{BF305AC6-E974-380A-971F-C1D5FD2066A0}"/>
              </a:ext>
            </a:extLst>
          </p:cNvPr>
          <p:cNvSpPr txBox="1"/>
          <p:nvPr/>
        </p:nvSpPr>
        <p:spPr>
          <a:xfrm>
            <a:off x="5014093" y="2807441"/>
            <a:ext cx="50323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/>
              <a:t>÷2</a:t>
            </a:r>
          </a:p>
        </p:txBody>
      </p:sp>
    </p:spTree>
    <p:extLst>
      <p:ext uri="{BB962C8B-B14F-4D97-AF65-F5344CB8AC3E}">
        <p14:creationId xmlns:p14="http://schemas.microsoft.com/office/powerpoint/2010/main" val="359629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63EE3052-2693-AE6E-1E07-F3096AFC628F}"/>
              </a:ext>
            </a:extLst>
          </p:cNvPr>
          <p:cNvSpPr txBox="1"/>
          <p:nvPr/>
        </p:nvSpPr>
        <p:spPr>
          <a:xfrm>
            <a:off x="8279842" y="1741877"/>
            <a:ext cx="1517008" cy="50602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E9CFAAB-3EE1-B6F3-0035-5EB5C6F1AAF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6603275" y="1001678"/>
            <a:ext cx="4298503" cy="148039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862B157-7ADF-4D3F-57F1-06E6F7560D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2359" y="3107184"/>
            <a:ext cx="3142340" cy="2681361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B5D6907-C3A9-DBC7-7301-7C03BF451A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9B24325A-289E-EA42-090B-7CD79C00EC4D}"/>
              </a:ext>
            </a:extLst>
          </p:cNvPr>
          <p:cNvSpPr txBox="1"/>
          <p:nvPr/>
        </p:nvSpPr>
        <p:spPr>
          <a:xfrm>
            <a:off x="7050024" y="3749040"/>
            <a:ext cx="2990088" cy="630936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7349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مربع نص 1">
            <a:extLst>
              <a:ext uri="{FF2B5EF4-FFF2-40B4-BE49-F238E27FC236}">
                <a16:creationId xmlns:a16="http://schemas.microsoft.com/office/drawing/2014/main" id="{C9D3AEFB-0C3C-07B7-C440-50233D997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9736" y="951399"/>
            <a:ext cx="538668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defTabSz="6858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تم الاستفادة من  عروض</a:t>
            </a:r>
          </a:p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العضو: زهير الحازمي</a:t>
            </a:r>
          </a:p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العضو: تركي30رحمه الله </a:t>
            </a:r>
          </a:p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ar-SA" altLang="ar-SA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Sultan bold" pitchFamily="2" charset="-78"/>
            </a:endParaRPr>
          </a:p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 ومن حلول</a:t>
            </a:r>
          </a:p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عقيل الزبيدي رحمه الله </a:t>
            </a:r>
          </a:p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واحمد الديني</a:t>
            </a:r>
          </a:p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في منتديات يزيد</a:t>
            </a:r>
          </a:p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جزاهم الله  خير عني وعن كل من استفاد من أعمالهم </a:t>
            </a:r>
          </a:p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558ED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Sultan bold" pitchFamily="2" charset="-78"/>
              </a:rPr>
              <a:t>اللهم إنهما قد كفونا هم الدنيا فاكفهم هم البرزخ والاخرة</a:t>
            </a:r>
          </a:p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600" b="0" i="0" u="none" strike="noStrike" kern="1200" cap="none" spc="0" normalizeH="0" baseline="0" noProof="0">
                <a:ln>
                  <a:noFill/>
                </a:ln>
                <a:solidFill>
                  <a:srgbClr val="558ED5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Sultan bold" pitchFamily="2" charset="-78"/>
              </a:rPr>
              <a:t>يارب يامن من وسعت رحمته كل شي </a:t>
            </a:r>
            <a:r>
              <a:rPr kumimoji="0" lang="ar-SA" altLang="ar-SA" sz="1600" b="0" i="0" u="none" strike="noStrike" kern="1200" cap="none" spc="0" normalizeH="0" baseline="0" noProof="0">
                <a:ln>
                  <a:noFill/>
                </a:ln>
                <a:solidFill>
                  <a:srgbClr val="558ED5"/>
                </a:solidFill>
                <a:effectLst/>
                <a:uLnTx/>
                <a:uFillTx/>
                <a:latin typeface="Calibri"/>
                <a:ea typeface="+mn-ea"/>
                <a:cs typeface="Sultan bold" pitchFamily="2" charset="-78"/>
              </a:rPr>
              <a:t> اغفرلتركي و عقيل  واعفو عنهم وارفع منزلتهما عندك في الفردوس الأعلى من الجنة </a:t>
            </a:r>
          </a:p>
          <a:p>
            <a:pPr marL="0" marR="0" lvl="0" indent="0" algn="ctr" defTabSz="289322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600" b="0" i="0" u="none" strike="noStrike" kern="1200" cap="none" spc="0" normalizeH="0" baseline="0" noProof="0">
                <a:ln>
                  <a:noFill/>
                </a:ln>
                <a:solidFill>
                  <a:srgbClr val="558ED5"/>
                </a:solidFill>
                <a:effectLst/>
                <a:uLnTx/>
                <a:uFillTx/>
                <a:latin typeface="Calibri"/>
                <a:ea typeface="+mn-ea"/>
                <a:cs typeface="Sultan bold" pitchFamily="2" charset="-78"/>
              </a:rPr>
              <a:t>اللهم نور قبورهم و اجعلها من رياض الجنة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2">
            <a:extLst>
              <a:ext uri="{FF2B5EF4-FFF2-40B4-BE49-F238E27FC236}">
                <a16:creationId xmlns:a16="http://schemas.microsoft.com/office/drawing/2014/main" id="{CE9AAE96-47A8-520D-756E-100B28BCC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5190" y="1947663"/>
            <a:ext cx="22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385763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الحقوق غير محفوظة</a:t>
            </a:r>
          </a:p>
        </p:txBody>
      </p:sp>
      <p:sp>
        <p:nvSpPr>
          <p:cNvPr id="5" name="ZoneTexte 2">
            <a:extLst>
              <a:ext uri="{FF2B5EF4-FFF2-40B4-BE49-F238E27FC236}">
                <a16:creationId xmlns:a16="http://schemas.microsoft.com/office/drawing/2014/main" id="{F1BB869C-2773-2102-F355-B540113D0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6836" y="2390427"/>
            <a:ext cx="2708747" cy="33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385763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575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اذكروني بدعواتكم الجميلة</a:t>
            </a: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E47145D4-F238-01B0-58F5-8C251883AFFB}"/>
              </a:ext>
            </a:extLst>
          </p:cNvPr>
          <p:cNvSpPr txBox="1">
            <a:spLocks/>
          </p:cNvSpPr>
          <p:nvPr/>
        </p:nvSpPr>
        <p:spPr>
          <a:xfrm>
            <a:off x="4851204" y="2798566"/>
            <a:ext cx="2286893" cy="540247"/>
          </a:xfrm>
          <a:prstGeom prst="rect">
            <a:avLst/>
          </a:prstGeom>
        </p:spPr>
        <p:txBody>
          <a:bodyPr lIns="38576" tIns="19289" rIns="38576" bIns="19289" anchor="b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3857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350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المزيد من العروض من إعدادي </a:t>
            </a:r>
          </a:p>
          <a:p>
            <a:pPr marL="0" marR="0" lvl="0" indent="0" algn="ctr" defTabSz="3857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350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في قناتي </a:t>
            </a:r>
            <a:endParaRPr kumimoji="0" lang="ar-SA" sz="135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12" name="صورة 2">
            <a:extLst>
              <a:ext uri="{FF2B5EF4-FFF2-40B4-BE49-F238E27FC236}">
                <a16:creationId xmlns:a16="http://schemas.microsoft.com/office/drawing/2014/main" id="{D0AA2D05-34CA-182A-B2BC-FF47F8B8E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752" y="3923708"/>
            <a:ext cx="1134964" cy="544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Google Shape;601;p19">
            <a:hlinkClick r:id="rId3"/>
            <a:extLst>
              <a:ext uri="{FF2B5EF4-FFF2-40B4-BE49-F238E27FC236}">
                <a16:creationId xmlns:a16="http://schemas.microsoft.com/office/drawing/2014/main" id="{459DA9BE-4C80-61A5-F5A6-8700BF920965}"/>
              </a:ext>
            </a:extLst>
          </p:cNvPr>
          <p:cNvSpPr/>
          <p:nvPr/>
        </p:nvSpPr>
        <p:spPr>
          <a:xfrm>
            <a:off x="4197696" y="3463647"/>
            <a:ext cx="2902113" cy="289322"/>
          </a:xfrm>
          <a:custGeom>
            <a:avLst/>
            <a:gdLst/>
            <a:ahLst/>
            <a:cxnLst/>
            <a:rect l="l" t="t" r="r" b="b"/>
            <a:pathLst>
              <a:path w="5704114" h="565346" extrusionOk="0">
                <a:moveTo>
                  <a:pt x="4439460" y="126262"/>
                </a:moveTo>
                <a:cubicBezTo>
                  <a:pt x="4374673" y="126262"/>
                  <a:pt x="4319085" y="165653"/>
                  <a:pt x="4295341" y="221791"/>
                </a:cubicBezTo>
                <a:lnTo>
                  <a:pt x="4283049" y="282673"/>
                </a:lnTo>
                <a:lnTo>
                  <a:pt x="4283049" y="282672"/>
                </a:lnTo>
                <a:lnTo>
                  <a:pt x="4283049" y="282673"/>
                </a:lnTo>
                <a:lnTo>
                  <a:pt x="4283049" y="282673"/>
                </a:lnTo>
                <a:lnTo>
                  <a:pt x="4295341" y="343554"/>
                </a:lnTo>
                <a:cubicBezTo>
                  <a:pt x="4319085" y="399692"/>
                  <a:pt x="4374673" y="439083"/>
                  <a:pt x="4439460" y="439083"/>
                </a:cubicBezTo>
                <a:lnTo>
                  <a:pt x="5388883" y="439084"/>
                </a:lnTo>
                <a:cubicBezTo>
                  <a:pt x="5475266" y="439084"/>
                  <a:pt x="5545294" y="369056"/>
                  <a:pt x="5545294" y="282673"/>
                </a:cubicBezTo>
                <a:lnTo>
                  <a:pt x="5545295" y="282673"/>
                </a:lnTo>
                <a:cubicBezTo>
                  <a:pt x="5545295" y="196290"/>
                  <a:pt x="5475267" y="126262"/>
                  <a:pt x="5388884" y="126262"/>
                </a:cubicBezTo>
                <a:lnTo>
                  <a:pt x="4439460" y="126262"/>
                </a:lnTo>
                <a:close/>
                <a:moveTo>
                  <a:pt x="166557" y="0"/>
                </a:moveTo>
                <a:lnTo>
                  <a:pt x="5537557" y="0"/>
                </a:lnTo>
                <a:cubicBezTo>
                  <a:pt x="5629544" y="0"/>
                  <a:pt x="5704114" y="74570"/>
                  <a:pt x="5704114" y="166557"/>
                </a:cubicBezTo>
                <a:lnTo>
                  <a:pt x="5704114" y="398789"/>
                </a:lnTo>
                <a:cubicBezTo>
                  <a:pt x="5704114" y="490776"/>
                  <a:pt x="5629544" y="565346"/>
                  <a:pt x="5537557" y="565346"/>
                </a:cubicBezTo>
                <a:lnTo>
                  <a:pt x="166557" y="565346"/>
                </a:lnTo>
                <a:cubicBezTo>
                  <a:pt x="74570" y="565346"/>
                  <a:pt x="0" y="490776"/>
                  <a:pt x="0" y="398789"/>
                </a:cubicBezTo>
                <a:lnTo>
                  <a:pt x="0" y="166557"/>
                </a:lnTo>
                <a:cubicBezTo>
                  <a:pt x="0" y="74570"/>
                  <a:pt x="74570" y="0"/>
                  <a:pt x="166557" y="0"/>
                </a:cubicBezTo>
                <a:close/>
              </a:path>
            </a:pathLst>
          </a:custGeom>
          <a:gradFill>
            <a:gsLst>
              <a:gs pos="0">
                <a:srgbClr val="F2F2F2"/>
              </a:gs>
              <a:gs pos="41999">
                <a:srgbClr val="F2F2F2"/>
              </a:gs>
              <a:gs pos="78999">
                <a:srgbClr val="D9D9D9"/>
              </a:gs>
              <a:gs pos="100000">
                <a:srgbClr val="F2F2F2"/>
              </a:gs>
            </a:gsLst>
            <a:lin ang="5400000" scaled="0"/>
          </a:gradFill>
          <a:ln>
            <a:noFill/>
          </a:ln>
          <a:effectLst>
            <a:outerShdw blurRad="63500" dist="38100" dir="5400000">
              <a:srgbClr val="262626">
                <a:alpha val="39215"/>
              </a:srgbClr>
            </a:outerShdw>
          </a:effectLst>
        </p:spPr>
        <p:txBody>
          <a:bodyPr spcFirstLastPara="1" lIns="51427" tIns="25706" rIns="51427" bIns="25706" anchor="ctr"/>
          <a:lstStyle/>
          <a:p>
            <a:pPr marL="0" marR="0" lvl="0" indent="0" algn="l" defTabSz="51435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75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BO SLMAN Alomar النسخ4" pitchFamily="2" charset="-78"/>
              </a:rPr>
              <a:t>رياضيات ثاني متوسط/أسماء العوفي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7425525-46CB-28D1-28A8-02494BA641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410" y="3441217"/>
            <a:ext cx="854610" cy="43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080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2">
            <a:extLst>
              <a:ext uri="{FF2B5EF4-FFF2-40B4-BE49-F238E27FC236}">
                <a16:creationId xmlns:a16="http://schemas.microsoft.com/office/drawing/2014/main" id="{CE9AAE96-47A8-520D-756E-100B28BCC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5190" y="1947663"/>
            <a:ext cx="22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385763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الحقوق غير محفوظة</a:t>
            </a:r>
          </a:p>
        </p:txBody>
      </p:sp>
      <p:sp>
        <p:nvSpPr>
          <p:cNvPr id="5" name="ZoneTexte 2">
            <a:extLst>
              <a:ext uri="{FF2B5EF4-FFF2-40B4-BE49-F238E27FC236}">
                <a16:creationId xmlns:a16="http://schemas.microsoft.com/office/drawing/2014/main" id="{F1BB869C-2773-2102-F355-B540113D0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6836" y="2390427"/>
            <a:ext cx="2708747" cy="33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385763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575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اذكروني بدعواتكم الجميلة</a:t>
            </a:r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E47145D4-F238-01B0-58F5-8C251883AFFB}"/>
              </a:ext>
            </a:extLst>
          </p:cNvPr>
          <p:cNvSpPr txBox="1">
            <a:spLocks/>
          </p:cNvSpPr>
          <p:nvPr/>
        </p:nvSpPr>
        <p:spPr>
          <a:xfrm>
            <a:off x="4851204" y="2798566"/>
            <a:ext cx="2286893" cy="540247"/>
          </a:xfrm>
          <a:prstGeom prst="rect">
            <a:avLst/>
          </a:prstGeom>
        </p:spPr>
        <p:txBody>
          <a:bodyPr lIns="38576" tIns="19289" rIns="38576" bIns="19289" anchor="b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3857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350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المزيد من العروض من إعدادي </a:t>
            </a:r>
          </a:p>
          <a:p>
            <a:pPr marL="0" marR="0" lvl="0" indent="0" algn="ctr" defTabSz="3857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350" b="0" i="0" u="none" strike="noStrike" kern="1200" cap="none" spc="0" normalizeH="0" baseline="0" noProof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في قناتي </a:t>
            </a:r>
            <a:endParaRPr kumimoji="0" lang="ar-SA" sz="135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pic>
        <p:nvPicPr>
          <p:cNvPr id="12" name="صورة 2">
            <a:extLst>
              <a:ext uri="{FF2B5EF4-FFF2-40B4-BE49-F238E27FC236}">
                <a16:creationId xmlns:a16="http://schemas.microsoft.com/office/drawing/2014/main" id="{D0AA2D05-34CA-182A-B2BC-FF47F8B8E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752" y="3923708"/>
            <a:ext cx="1134964" cy="544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Google Shape;601;p19">
            <a:hlinkClick r:id="rId3"/>
            <a:extLst>
              <a:ext uri="{FF2B5EF4-FFF2-40B4-BE49-F238E27FC236}">
                <a16:creationId xmlns:a16="http://schemas.microsoft.com/office/drawing/2014/main" id="{459DA9BE-4C80-61A5-F5A6-8700BF920965}"/>
              </a:ext>
            </a:extLst>
          </p:cNvPr>
          <p:cNvSpPr/>
          <p:nvPr/>
        </p:nvSpPr>
        <p:spPr>
          <a:xfrm>
            <a:off x="4197696" y="3463647"/>
            <a:ext cx="2902113" cy="289322"/>
          </a:xfrm>
          <a:custGeom>
            <a:avLst/>
            <a:gdLst/>
            <a:ahLst/>
            <a:cxnLst/>
            <a:rect l="l" t="t" r="r" b="b"/>
            <a:pathLst>
              <a:path w="5704114" h="565346" extrusionOk="0">
                <a:moveTo>
                  <a:pt x="4439460" y="126262"/>
                </a:moveTo>
                <a:cubicBezTo>
                  <a:pt x="4374673" y="126262"/>
                  <a:pt x="4319085" y="165653"/>
                  <a:pt x="4295341" y="221791"/>
                </a:cubicBezTo>
                <a:lnTo>
                  <a:pt x="4283049" y="282673"/>
                </a:lnTo>
                <a:lnTo>
                  <a:pt x="4283049" y="282672"/>
                </a:lnTo>
                <a:lnTo>
                  <a:pt x="4283049" y="282673"/>
                </a:lnTo>
                <a:lnTo>
                  <a:pt x="4283049" y="282673"/>
                </a:lnTo>
                <a:lnTo>
                  <a:pt x="4295341" y="343554"/>
                </a:lnTo>
                <a:cubicBezTo>
                  <a:pt x="4319085" y="399692"/>
                  <a:pt x="4374673" y="439083"/>
                  <a:pt x="4439460" y="439083"/>
                </a:cubicBezTo>
                <a:lnTo>
                  <a:pt x="5388883" y="439084"/>
                </a:lnTo>
                <a:cubicBezTo>
                  <a:pt x="5475266" y="439084"/>
                  <a:pt x="5545294" y="369056"/>
                  <a:pt x="5545294" y="282673"/>
                </a:cubicBezTo>
                <a:lnTo>
                  <a:pt x="5545295" y="282673"/>
                </a:lnTo>
                <a:cubicBezTo>
                  <a:pt x="5545295" y="196290"/>
                  <a:pt x="5475267" y="126262"/>
                  <a:pt x="5388884" y="126262"/>
                </a:cubicBezTo>
                <a:lnTo>
                  <a:pt x="4439460" y="126262"/>
                </a:lnTo>
                <a:close/>
                <a:moveTo>
                  <a:pt x="166557" y="0"/>
                </a:moveTo>
                <a:lnTo>
                  <a:pt x="5537557" y="0"/>
                </a:lnTo>
                <a:cubicBezTo>
                  <a:pt x="5629544" y="0"/>
                  <a:pt x="5704114" y="74570"/>
                  <a:pt x="5704114" y="166557"/>
                </a:cubicBezTo>
                <a:lnTo>
                  <a:pt x="5704114" y="398789"/>
                </a:lnTo>
                <a:cubicBezTo>
                  <a:pt x="5704114" y="490776"/>
                  <a:pt x="5629544" y="565346"/>
                  <a:pt x="5537557" y="565346"/>
                </a:cubicBezTo>
                <a:lnTo>
                  <a:pt x="166557" y="565346"/>
                </a:lnTo>
                <a:cubicBezTo>
                  <a:pt x="74570" y="565346"/>
                  <a:pt x="0" y="490776"/>
                  <a:pt x="0" y="398789"/>
                </a:cubicBezTo>
                <a:lnTo>
                  <a:pt x="0" y="166557"/>
                </a:lnTo>
                <a:cubicBezTo>
                  <a:pt x="0" y="74570"/>
                  <a:pt x="74570" y="0"/>
                  <a:pt x="166557" y="0"/>
                </a:cubicBezTo>
                <a:close/>
              </a:path>
            </a:pathLst>
          </a:custGeom>
          <a:gradFill>
            <a:gsLst>
              <a:gs pos="0">
                <a:srgbClr val="F2F2F2"/>
              </a:gs>
              <a:gs pos="41999">
                <a:srgbClr val="F2F2F2"/>
              </a:gs>
              <a:gs pos="78999">
                <a:srgbClr val="D9D9D9"/>
              </a:gs>
              <a:gs pos="100000">
                <a:srgbClr val="F2F2F2"/>
              </a:gs>
            </a:gsLst>
            <a:lin ang="5400000" scaled="0"/>
          </a:gradFill>
          <a:ln>
            <a:noFill/>
          </a:ln>
          <a:effectLst>
            <a:outerShdw blurRad="63500" dist="38100" dir="5400000">
              <a:srgbClr val="262626">
                <a:alpha val="39215"/>
              </a:srgbClr>
            </a:outerShdw>
          </a:effectLst>
        </p:spPr>
        <p:txBody>
          <a:bodyPr spcFirstLastPara="1" lIns="51427" tIns="25706" rIns="51427" bIns="25706" anchor="ctr"/>
          <a:lstStyle/>
          <a:p>
            <a:pPr marL="0" marR="0" lvl="0" indent="0" algn="l" defTabSz="51435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75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BO SLMAN Alomar النسخ4" pitchFamily="2" charset="-78"/>
              </a:rPr>
              <a:t>رياضيات ثاني متوسط/أسماء العوفي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E7425525-46CB-28D1-28A8-02494BA641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410" y="3441217"/>
            <a:ext cx="854610" cy="43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803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15">
            <a:extLst>
              <a:ext uri="{FF2B5EF4-FFF2-40B4-BE49-F238E27FC236}">
                <a16:creationId xmlns:a16="http://schemas.microsoft.com/office/drawing/2014/main" id="{66D15676-40BB-0EA1-E42E-1346F4BE9F5F}"/>
              </a:ext>
            </a:extLst>
          </p:cNvPr>
          <p:cNvGrpSpPr>
            <a:grpSpLocks/>
          </p:cNvGrpSpPr>
          <p:nvPr/>
        </p:nvGrpSpPr>
        <p:grpSpPr bwMode="auto">
          <a:xfrm>
            <a:off x="3071665" y="2713896"/>
            <a:ext cx="1404509" cy="360362"/>
            <a:chOff x="3250" y="1698"/>
            <a:chExt cx="1444" cy="227"/>
          </a:xfrm>
        </p:grpSpPr>
        <p:sp>
          <p:nvSpPr>
            <p:cNvPr id="66" name="Line 16">
              <a:extLst>
                <a:ext uri="{FF2B5EF4-FFF2-40B4-BE49-F238E27FC236}">
                  <a16:creationId xmlns:a16="http://schemas.microsoft.com/office/drawing/2014/main" id="{04D8E29F-D297-BABC-EF03-BDF61FD22E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77" y="1706"/>
              <a:ext cx="81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ar-SA" ker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Line 17">
              <a:extLst>
                <a:ext uri="{FF2B5EF4-FFF2-40B4-BE49-F238E27FC236}">
                  <a16:creationId xmlns:a16="http://schemas.microsoft.com/office/drawing/2014/main" id="{F63E6E38-45BF-B0EF-1ACE-6F4F834278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5" y="1698"/>
              <a:ext cx="0" cy="2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ar-SA" ker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Line 18">
              <a:extLst>
                <a:ext uri="{FF2B5EF4-FFF2-40B4-BE49-F238E27FC236}">
                  <a16:creationId xmlns:a16="http://schemas.microsoft.com/office/drawing/2014/main" id="{A0976B7E-2DA7-4FCD-6906-AD864CCC93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50" y="1917"/>
              <a:ext cx="63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ar-SA" ker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9" name="Text Box 29">
            <a:extLst>
              <a:ext uri="{FF2B5EF4-FFF2-40B4-BE49-F238E27FC236}">
                <a16:creationId xmlns:a16="http://schemas.microsoft.com/office/drawing/2014/main" id="{04261454-4585-AF7C-C69D-A5BA3ACCA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2435" y="2713896"/>
            <a:ext cx="43143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 Box 30">
            <a:extLst>
              <a:ext uri="{FF2B5EF4-FFF2-40B4-BE49-F238E27FC236}">
                <a16:creationId xmlns:a16="http://schemas.microsoft.com/office/drawing/2014/main" id="{43343395-3752-82CF-BDF8-30EEC821E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521" y="2689953"/>
            <a:ext cx="5569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 Box 31">
            <a:extLst>
              <a:ext uri="{FF2B5EF4-FFF2-40B4-BE49-F238E27FC236}">
                <a16:creationId xmlns:a16="http://schemas.microsoft.com/office/drawing/2014/main" id="{78BA6BD4-DCDE-A40A-87B6-61703295B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6989" y="2351743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ar-SA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 Box 35">
            <a:extLst>
              <a:ext uri="{FF2B5EF4-FFF2-40B4-BE49-F238E27FC236}">
                <a16:creationId xmlns:a16="http://schemas.microsoft.com/office/drawing/2014/main" id="{4E7153B5-C857-2457-FCEF-E471AFCC0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659" y="2245381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ar-SA" sz="2400" b="1" ker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 Box 38">
            <a:extLst>
              <a:ext uri="{FF2B5EF4-FFF2-40B4-BE49-F238E27FC236}">
                <a16:creationId xmlns:a16="http://schemas.microsoft.com/office/drawing/2014/main" id="{947A087D-61B6-4E8F-1E99-DCB32D7F0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4045" y="2360525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 Box 32">
            <a:extLst>
              <a:ext uri="{FF2B5EF4-FFF2-40B4-BE49-F238E27FC236}">
                <a16:creationId xmlns:a16="http://schemas.microsoft.com/office/drawing/2014/main" id="{92F3E26E-C92A-F98D-6918-6E99FA1B7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34" y="2961729"/>
            <a:ext cx="5973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64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Line 33">
            <a:extLst>
              <a:ext uri="{FF2B5EF4-FFF2-40B4-BE49-F238E27FC236}">
                <a16:creationId xmlns:a16="http://schemas.microsoft.com/office/drawing/2014/main" id="{D6F09BDA-D9B4-A6AA-0D6F-5536E3A260F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4092" y="3350297"/>
            <a:ext cx="819559" cy="520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ar-SA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34">
            <a:extLst>
              <a:ext uri="{FF2B5EF4-FFF2-40B4-BE49-F238E27FC236}">
                <a16:creationId xmlns:a16="http://schemas.microsoft.com/office/drawing/2014/main" id="{82B1E20C-5D51-8749-7848-060B050BB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306" y="3302417"/>
            <a:ext cx="4212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 Box 32">
            <a:extLst>
              <a:ext uri="{FF2B5EF4-FFF2-40B4-BE49-F238E27FC236}">
                <a16:creationId xmlns:a16="http://schemas.microsoft.com/office/drawing/2014/main" id="{89DA48F3-A90E-3A85-E71F-76DFA2EA7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384" y="2757354"/>
            <a:ext cx="36138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ــ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Text Box 31">
            <a:extLst>
              <a:ext uri="{FF2B5EF4-FFF2-40B4-BE49-F238E27FC236}">
                <a16:creationId xmlns:a16="http://schemas.microsoft.com/office/drawing/2014/main" id="{6A4695EE-D109-F871-27F2-883215C7F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752" y="2704269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ar-SA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Text Box 31">
            <a:extLst>
              <a:ext uri="{FF2B5EF4-FFF2-40B4-BE49-F238E27FC236}">
                <a16:creationId xmlns:a16="http://schemas.microsoft.com/office/drawing/2014/main" id="{8F8CD319-75C9-CDF5-1CE7-C2FEEB78A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5453" y="3300694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ar-SA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Text Box 38">
            <a:extLst>
              <a:ext uri="{FF2B5EF4-FFF2-40B4-BE49-F238E27FC236}">
                <a16:creationId xmlns:a16="http://schemas.microsoft.com/office/drawing/2014/main" id="{5407382C-794D-B62B-CCCA-482BC21A1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411" y="2358052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Text Box 32">
            <a:extLst>
              <a:ext uri="{FF2B5EF4-FFF2-40B4-BE49-F238E27FC236}">
                <a16:creationId xmlns:a16="http://schemas.microsoft.com/office/drawing/2014/main" id="{A0D6CE88-E1C1-FFD2-DC0F-42CFBD057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9289" y="3616198"/>
            <a:ext cx="7491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48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Text Box 32">
            <a:extLst>
              <a:ext uri="{FF2B5EF4-FFF2-40B4-BE49-F238E27FC236}">
                <a16:creationId xmlns:a16="http://schemas.microsoft.com/office/drawing/2014/main" id="{13140419-5341-737E-14DC-C95833AD4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4407" y="3354333"/>
            <a:ext cx="36138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ــ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Line 33">
            <a:extLst>
              <a:ext uri="{FF2B5EF4-FFF2-40B4-BE49-F238E27FC236}">
                <a16:creationId xmlns:a16="http://schemas.microsoft.com/office/drawing/2014/main" id="{15B4957D-D63A-D248-F59C-972C37D361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25583" y="4004812"/>
            <a:ext cx="780718" cy="8406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ar-SA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Text Box 32">
            <a:extLst>
              <a:ext uri="{FF2B5EF4-FFF2-40B4-BE49-F238E27FC236}">
                <a16:creationId xmlns:a16="http://schemas.microsoft.com/office/drawing/2014/main" id="{05D40DF1-A5F0-2958-67A7-4528D40B9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7448" y="3991868"/>
            <a:ext cx="6169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Text Box 31">
            <a:extLst>
              <a:ext uri="{FF2B5EF4-FFF2-40B4-BE49-F238E27FC236}">
                <a16:creationId xmlns:a16="http://schemas.microsoft.com/office/drawing/2014/main" id="{D2CBC2F2-033E-B82C-C492-4945E1516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7960" y="3956885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ar-SA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Text Box 38">
            <a:extLst>
              <a:ext uri="{FF2B5EF4-FFF2-40B4-BE49-F238E27FC236}">
                <a16:creationId xmlns:a16="http://schemas.microsoft.com/office/drawing/2014/main" id="{943C9F12-FDF1-6057-898F-267A9CB22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1985" y="2358052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Text Box 32">
            <a:extLst>
              <a:ext uri="{FF2B5EF4-FFF2-40B4-BE49-F238E27FC236}">
                <a16:creationId xmlns:a16="http://schemas.microsoft.com/office/drawing/2014/main" id="{BE485EBD-8730-1F7D-43A2-79A7F6C19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753" y="4234272"/>
            <a:ext cx="7733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112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Text Box 32">
            <a:extLst>
              <a:ext uri="{FF2B5EF4-FFF2-40B4-BE49-F238E27FC236}">
                <a16:creationId xmlns:a16="http://schemas.microsoft.com/office/drawing/2014/main" id="{9E4A8089-8F3B-AB6E-F1BC-F06C33CA6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6279" y="4077862"/>
            <a:ext cx="36138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ــ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Line 33">
            <a:extLst>
              <a:ext uri="{FF2B5EF4-FFF2-40B4-BE49-F238E27FC236}">
                <a16:creationId xmlns:a16="http://schemas.microsoft.com/office/drawing/2014/main" id="{5715E388-DC35-F1EF-3DC6-8E56A4A76D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94045" y="4660183"/>
            <a:ext cx="780718" cy="8406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ar-SA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Text Box 32">
            <a:extLst>
              <a:ext uri="{FF2B5EF4-FFF2-40B4-BE49-F238E27FC236}">
                <a16:creationId xmlns:a16="http://schemas.microsoft.com/office/drawing/2014/main" id="{F6FB59F9-8698-2143-B48C-A1DE7F91D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6425" y="4621513"/>
            <a:ext cx="5693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Text Box 31">
            <a:extLst>
              <a:ext uri="{FF2B5EF4-FFF2-40B4-BE49-F238E27FC236}">
                <a16:creationId xmlns:a16="http://schemas.microsoft.com/office/drawing/2014/main" id="{35FFAA4A-956D-237E-35DC-845D4FB37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6554" y="4599706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ar-SA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Text Box 38">
            <a:extLst>
              <a:ext uri="{FF2B5EF4-FFF2-40B4-BE49-F238E27FC236}">
                <a16:creationId xmlns:a16="http://schemas.microsoft.com/office/drawing/2014/main" id="{3FE0E8D8-C41E-4923-56E5-45953C914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6361" y="2351743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Text Box 32">
            <a:extLst>
              <a:ext uri="{FF2B5EF4-FFF2-40B4-BE49-F238E27FC236}">
                <a16:creationId xmlns:a16="http://schemas.microsoft.com/office/drawing/2014/main" id="{0D199998-F2C3-CDF5-44D0-A0C4E5F8D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1985" y="4910682"/>
            <a:ext cx="685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80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Line 33">
            <a:extLst>
              <a:ext uri="{FF2B5EF4-FFF2-40B4-BE49-F238E27FC236}">
                <a16:creationId xmlns:a16="http://schemas.microsoft.com/office/drawing/2014/main" id="{5087020D-EC34-EF42-2DAE-9AAAE02F34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96941" y="5339550"/>
            <a:ext cx="780718" cy="8406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ar-SA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Text Box 32">
            <a:extLst>
              <a:ext uri="{FF2B5EF4-FFF2-40B4-BE49-F238E27FC236}">
                <a16:creationId xmlns:a16="http://schemas.microsoft.com/office/drawing/2014/main" id="{2C6CFB64-81F4-80DF-0B7D-393544565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4763" y="4612842"/>
            <a:ext cx="36138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ــ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Text Box 34">
            <a:extLst>
              <a:ext uri="{FF2B5EF4-FFF2-40B4-BE49-F238E27FC236}">
                <a16:creationId xmlns:a16="http://schemas.microsoft.com/office/drawing/2014/main" id="{519B338F-44B0-7D62-1D11-5DABAEDAC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7410" y="5278258"/>
            <a:ext cx="61002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CCB57A33-AA64-A122-3202-AAFCDB22A2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9335F84-33D1-FE1C-9F35-D789BC7AF52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70AD47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6096000" y="1086993"/>
            <a:ext cx="4157709" cy="5962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83A966BB-4283-2D71-154A-5F7258017360}"/>
              </a:ext>
            </a:extLst>
          </p:cNvPr>
          <p:cNvSpPr txBox="1"/>
          <p:nvPr/>
        </p:nvSpPr>
        <p:spPr>
          <a:xfrm>
            <a:off x="6339579" y="3474511"/>
            <a:ext cx="335945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400" b="1">
                <a:solidFill>
                  <a:srgbClr val="0000CC"/>
                </a:solidFill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نثبت الجزء الصحيح 4 ونقسم بسط الكسر على مقامه </a:t>
            </a:r>
            <a:endParaRPr lang="ar-SA">
              <a:solidFill>
                <a:srgbClr val="0000CC"/>
              </a:solidFill>
              <a:latin typeface="Calibri" panose="020F0502020204030204"/>
            </a:endParaRPr>
          </a:p>
        </p:txBody>
      </p:sp>
      <p:sp>
        <p:nvSpPr>
          <p:cNvPr id="7" name="Text Box 106">
            <a:extLst>
              <a:ext uri="{FF2B5EF4-FFF2-40B4-BE49-F238E27FC236}">
                <a16:creationId xmlns:a16="http://schemas.microsoft.com/office/drawing/2014/main" id="{374BF603-7340-1DD0-5CE1-DA12F843D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8044" y="1989225"/>
            <a:ext cx="1943100" cy="4572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=... </a:t>
            </a:r>
            <a:r>
              <a:rPr lang="ar-SA" sz="2400" b="1">
                <a:solidFill>
                  <a:srgbClr val="FF0000"/>
                </a:solidFill>
              </a:rPr>
              <a:t>1</a:t>
            </a:r>
            <a:r>
              <a:rPr lang="ar-SA" sz="2400" b="1"/>
              <a:t>.4375</a:t>
            </a:r>
            <a:endParaRPr lang="en-US" sz="2400" b="1"/>
          </a:p>
        </p:txBody>
      </p:sp>
      <p:sp>
        <p:nvSpPr>
          <p:cNvPr id="8" name="Text Box 102">
            <a:extLst>
              <a:ext uri="{FF2B5EF4-FFF2-40B4-BE49-F238E27FC236}">
                <a16:creationId xmlns:a16="http://schemas.microsoft.com/office/drawing/2014/main" id="{3AAF516B-8193-D368-096C-0B1D01AEE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404" y="2624318"/>
            <a:ext cx="1074729" cy="461665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= </a:t>
            </a:r>
            <a:r>
              <a:rPr lang="ar-SA" sz="2400" b="1">
                <a:solidFill>
                  <a:srgbClr val="FF0000"/>
                </a:solidFill>
              </a:rPr>
              <a:t>1</a:t>
            </a:r>
            <a:r>
              <a:rPr lang="ar-SA" sz="2400" b="1"/>
              <a:t>,44</a:t>
            </a:r>
            <a:endParaRPr lang="en-US" sz="2400" b="1"/>
          </a:p>
        </p:txBody>
      </p:sp>
    </p:spTree>
    <p:extLst>
      <p:ext uri="{BB962C8B-B14F-4D97-AF65-F5344CB8AC3E}">
        <p14:creationId xmlns:p14="http://schemas.microsoft.com/office/powerpoint/2010/main" val="9223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800" decel="100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800" decel="100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2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7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4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800" decel="100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800" decel="100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800" decel="100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800" decel="100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800" decel="100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800" decel="100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800" decel="100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800" decel="100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1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8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3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0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800" decel="100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8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8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8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800" decel="100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8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8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8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7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4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9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800" decel="100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800" decel="100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800" decel="100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800" decel="100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  <p:bldP spid="73" grpId="0"/>
      <p:bldP spid="74" grpId="0"/>
      <p:bldP spid="76" grpId="0"/>
      <p:bldP spid="78" grpId="0"/>
      <p:bldP spid="117" grpId="0"/>
      <p:bldP spid="160" grpId="0"/>
      <p:bldP spid="161" grpId="0"/>
      <p:bldP spid="162" grpId="0"/>
      <p:bldP spid="163" grpId="0"/>
      <p:bldP spid="165" grpId="0"/>
      <p:bldP spid="166" grpId="0"/>
      <p:bldP spid="167" grpId="0"/>
      <p:bldP spid="168" grpId="0"/>
      <p:bldP spid="169" grpId="0"/>
      <p:bldP spid="171" grpId="0"/>
      <p:bldP spid="148" grpId="0"/>
      <p:bldP spid="149" grpId="0"/>
      <p:bldP spid="150" grpId="0"/>
      <p:bldP spid="152" grpId="0"/>
      <p:bldP spid="153" grpId="0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15">
            <a:extLst>
              <a:ext uri="{FF2B5EF4-FFF2-40B4-BE49-F238E27FC236}">
                <a16:creationId xmlns:a16="http://schemas.microsoft.com/office/drawing/2014/main" id="{66D15676-40BB-0EA1-E42E-1346F4BE9F5F}"/>
              </a:ext>
            </a:extLst>
          </p:cNvPr>
          <p:cNvGrpSpPr>
            <a:grpSpLocks/>
          </p:cNvGrpSpPr>
          <p:nvPr/>
        </p:nvGrpSpPr>
        <p:grpSpPr bwMode="auto">
          <a:xfrm>
            <a:off x="3071665" y="2713896"/>
            <a:ext cx="1404509" cy="360362"/>
            <a:chOff x="3250" y="1698"/>
            <a:chExt cx="1444" cy="227"/>
          </a:xfrm>
        </p:grpSpPr>
        <p:sp>
          <p:nvSpPr>
            <p:cNvPr id="66" name="Line 16">
              <a:extLst>
                <a:ext uri="{FF2B5EF4-FFF2-40B4-BE49-F238E27FC236}">
                  <a16:creationId xmlns:a16="http://schemas.microsoft.com/office/drawing/2014/main" id="{04D8E29F-D297-BABC-EF03-BDF61FD22E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77" y="1706"/>
              <a:ext cx="81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ar-SA" ker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Line 17">
              <a:extLst>
                <a:ext uri="{FF2B5EF4-FFF2-40B4-BE49-F238E27FC236}">
                  <a16:creationId xmlns:a16="http://schemas.microsoft.com/office/drawing/2014/main" id="{F63E6E38-45BF-B0EF-1ACE-6F4F834278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5" y="1698"/>
              <a:ext cx="0" cy="2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ar-SA" ker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Line 18">
              <a:extLst>
                <a:ext uri="{FF2B5EF4-FFF2-40B4-BE49-F238E27FC236}">
                  <a16:creationId xmlns:a16="http://schemas.microsoft.com/office/drawing/2014/main" id="{A0976B7E-2DA7-4FCD-6906-AD864CCC93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50" y="1917"/>
              <a:ext cx="63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ar-SA" ker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9" name="Text Box 29">
            <a:extLst>
              <a:ext uri="{FF2B5EF4-FFF2-40B4-BE49-F238E27FC236}">
                <a16:creationId xmlns:a16="http://schemas.microsoft.com/office/drawing/2014/main" id="{04261454-4585-AF7C-C69D-A5BA3ACCA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2434" y="2713896"/>
            <a:ext cx="5554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23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 Box 30">
            <a:extLst>
              <a:ext uri="{FF2B5EF4-FFF2-40B4-BE49-F238E27FC236}">
                <a16:creationId xmlns:a16="http://schemas.microsoft.com/office/drawing/2014/main" id="{43343395-3752-82CF-BDF8-30EEC821E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521" y="2689953"/>
            <a:ext cx="5569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 Box 31">
            <a:extLst>
              <a:ext uri="{FF2B5EF4-FFF2-40B4-BE49-F238E27FC236}">
                <a16:creationId xmlns:a16="http://schemas.microsoft.com/office/drawing/2014/main" id="{78BA6BD4-DCDE-A40A-87B6-61703295B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6989" y="2351743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altLang="ar-SA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 Box 35">
            <a:extLst>
              <a:ext uri="{FF2B5EF4-FFF2-40B4-BE49-F238E27FC236}">
                <a16:creationId xmlns:a16="http://schemas.microsoft.com/office/drawing/2014/main" id="{4E7153B5-C857-2457-FCEF-E471AFCC0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659" y="2245381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ar-SA" sz="2400" b="1" ker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 Box 38">
            <a:extLst>
              <a:ext uri="{FF2B5EF4-FFF2-40B4-BE49-F238E27FC236}">
                <a16:creationId xmlns:a16="http://schemas.microsoft.com/office/drawing/2014/main" id="{947A087D-61B6-4E8F-1E99-DCB32D7F0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4045" y="2360525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 Box 32">
            <a:extLst>
              <a:ext uri="{FF2B5EF4-FFF2-40B4-BE49-F238E27FC236}">
                <a16:creationId xmlns:a16="http://schemas.microsoft.com/office/drawing/2014/main" id="{92F3E26E-C92A-F98D-6918-6E99FA1B7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34" y="2961729"/>
            <a:ext cx="5973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Line 33">
            <a:extLst>
              <a:ext uri="{FF2B5EF4-FFF2-40B4-BE49-F238E27FC236}">
                <a16:creationId xmlns:a16="http://schemas.microsoft.com/office/drawing/2014/main" id="{D6F09BDA-D9B4-A6AA-0D6F-5536E3A260F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4092" y="3350297"/>
            <a:ext cx="819559" cy="520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ar-SA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34">
            <a:extLst>
              <a:ext uri="{FF2B5EF4-FFF2-40B4-BE49-F238E27FC236}">
                <a16:creationId xmlns:a16="http://schemas.microsoft.com/office/drawing/2014/main" id="{82B1E20C-5D51-8749-7848-060B050BB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306" y="3302417"/>
            <a:ext cx="4212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 Box 32">
            <a:extLst>
              <a:ext uri="{FF2B5EF4-FFF2-40B4-BE49-F238E27FC236}">
                <a16:creationId xmlns:a16="http://schemas.microsoft.com/office/drawing/2014/main" id="{89DA48F3-A90E-3A85-E71F-76DFA2EA7D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4579" y="2778849"/>
            <a:ext cx="36138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ــ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Text Box 31">
            <a:extLst>
              <a:ext uri="{FF2B5EF4-FFF2-40B4-BE49-F238E27FC236}">
                <a16:creationId xmlns:a16="http://schemas.microsoft.com/office/drawing/2014/main" id="{8F8CD319-75C9-CDF5-1CE7-C2FEEB78A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5453" y="3300694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ar-SA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Text Box 38">
            <a:extLst>
              <a:ext uri="{FF2B5EF4-FFF2-40B4-BE49-F238E27FC236}">
                <a16:creationId xmlns:a16="http://schemas.microsoft.com/office/drawing/2014/main" id="{5407382C-794D-B62B-CCCA-482BC21A1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411" y="2358052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Text Box 32">
            <a:extLst>
              <a:ext uri="{FF2B5EF4-FFF2-40B4-BE49-F238E27FC236}">
                <a16:creationId xmlns:a16="http://schemas.microsoft.com/office/drawing/2014/main" id="{A0D6CE88-E1C1-FFD2-DC0F-42CFBD057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9289" y="3616198"/>
            <a:ext cx="7491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64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Text Box 32">
            <a:extLst>
              <a:ext uri="{FF2B5EF4-FFF2-40B4-BE49-F238E27FC236}">
                <a16:creationId xmlns:a16="http://schemas.microsoft.com/office/drawing/2014/main" id="{13140419-5341-737E-14DC-C95833AD4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7680" y="3354333"/>
            <a:ext cx="42810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ــ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Line 33">
            <a:extLst>
              <a:ext uri="{FF2B5EF4-FFF2-40B4-BE49-F238E27FC236}">
                <a16:creationId xmlns:a16="http://schemas.microsoft.com/office/drawing/2014/main" id="{15B4957D-D63A-D248-F59C-972C37D361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25583" y="4004812"/>
            <a:ext cx="780718" cy="8406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ar-SA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Text Box 32">
            <a:extLst>
              <a:ext uri="{FF2B5EF4-FFF2-40B4-BE49-F238E27FC236}">
                <a16:creationId xmlns:a16="http://schemas.microsoft.com/office/drawing/2014/main" id="{05D40DF1-A5F0-2958-67A7-4528D40B9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7338" y="3978827"/>
            <a:ext cx="6839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Text Box 31">
            <a:extLst>
              <a:ext uri="{FF2B5EF4-FFF2-40B4-BE49-F238E27FC236}">
                <a16:creationId xmlns:a16="http://schemas.microsoft.com/office/drawing/2014/main" id="{D2CBC2F2-033E-B82C-C492-4945E1516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7960" y="3956885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ar-SA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Text Box 38">
            <a:extLst>
              <a:ext uri="{FF2B5EF4-FFF2-40B4-BE49-F238E27FC236}">
                <a16:creationId xmlns:a16="http://schemas.microsoft.com/office/drawing/2014/main" id="{943C9F12-FDF1-6057-898F-267A9CB22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1985" y="2358052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Text Box 32">
            <a:extLst>
              <a:ext uri="{FF2B5EF4-FFF2-40B4-BE49-F238E27FC236}">
                <a16:creationId xmlns:a16="http://schemas.microsoft.com/office/drawing/2014/main" id="{BE485EBD-8730-1F7D-43A2-79A7F6C19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753" y="4234272"/>
            <a:ext cx="7733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48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Text Box 32">
            <a:extLst>
              <a:ext uri="{FF2B5EF4-FFF2-40B4-BE49-F238E27FC236}">
                <a16:creationId xmlns:a16="http://schemas.microsoft.com/office/drawing/2014/main" id="{9E4A8089-8F3B-AB6E-F1BC-F06C33CA6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6279" y="4077862"/>
            <a:ext cx="36138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ــ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Line 33">
            <a:extLst>
              <a:ext uri="{FF2B5EF4-FFF2-40B4-BE49-F238E27FC236}">
                <a16:creationId xmlns:a16="http://schemas.microsoft.com/office/drawing/2014/main" id="{5715E388-DC35-F1EF-3DC6-8E56A4A76D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94045" y="4660183"/>
            <a:ext cx="780718" cy="8406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ar-SA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Text Box 32">
            <a:extLst>
              <a:ext uri="{FF2B5EF4-FFF2-40B4-BE49-F238E27FC236}">
                <a16:creationId xmlns:a16="http://schemas.microsoft.com/office/drawing/2014/main" id="{F6FB59F9-8698-2143-B48C-A1DE7F91D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6425" y="4621513"/>
            <a:ext cx="5693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Text Box 31">
            <a:extLst>
              <a:ext uri="{FF2B5EF4-FFF2-40B4-BE49-F238E27FC236}">
                <a16:creationId xmlns:a16="http://schemas.microsoft.com/office/drawing/2014/main" id="{35FFAA4A-956D-237E-35DC-845D4FB37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6554" y="4599706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ar-SA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Text Box 38">
            <a:extLst>
              <a:ext uri="{FF2B5EF4-FFF2-40B4-BE49-F238E27FC236}">
                <a16:creationId xmlns:a16="http://schemas.microsoft.com/office/drawing/2014/main" id="{3FE0E8D8-C41E-4923-56E5-45953C914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6361" y="2351743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Text Box 32">
            <a:extLst>
              <a:ext uri="{FF2B5EF4-FFF2-40B4-BE49-F238E27FC236}">
                <a16:creationId xmlns:a16="http://schemas.microsoft.com/office/drawing/2014/main" id="{0D199998-F2C3-CDF5-44D0-A0C4E5F8D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411" y="4910682"/>
            <a:ext cx="8788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112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Line 33">
            <a:extLst>
              <a:ext uri="{FF2B5EF4-FFF2-40B4-BE49-F238E27FC236}">
                <a16:creationId xmlns:a16="http://schemas.microsoft.com/office/drawing/2014/main" id="{5087020D-EC34-EF42-2DAE-9AAAE02F34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96941" y="5339550"/>
            <a:ext cx="780718" cy="8406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ar-SA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Text Box 32">
            <a:extLst>
              <a:ext uri="{FF2B5EF4-FFF2-40B4-BE49-F238E27FC236}">
                <a16:creationId xmlns:a16="http://schemas.microsoft.com/office/drawing/2014/main" id="{2C6CFB64-81F4-80DF-0B7D-393544565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4763" y="4612842"/>
            <a:ext cx="36138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ــ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Text Box 34">
            <a:extLst>
              <a:ext uri="{FF2B5EF4-FFF2-40B4-BE49-F238E27FC236}">
                <a16:creationId xmlns:a16="http://schemas.microsoft.com/office/drawing/2014/main" id="{519B338F-44B0-7D62-1D11-5DABAEDAC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7410" y="5278258"/>
            <a:ext cx="61002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CCB57A33-AA64-A122-3202-AAFCDB22A2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9335F84-33D1-FE1C-9F35-D789BC7AF52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70AD47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6096000" y="1086993"/>
            <a:ext cx="4157709" cy="5962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7" name="Text Box 106">
            <a:extLst>
              <a:ext uri="{FF2B5EF4-FFF2-40B4-BE49-F238E27FC236}">
                <a16:creationId xmlns:a16="http://schemas.microsoft.com/office/drawing/2014/main" id="{374BF603-7340-1DD0-5CE1-DA12F843D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8044" y="1989225"/>
            <a:ext cx="1943100" cy="4572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=... </a:t>
            </a:r>
            <a:r>
              <a:rPr lang="ar-SA" sz="2400" b="1">
                <a:solidFill>
                  <a:srgbClr val="FF0000"/>
                </a:solidFill>
              </a:rPr>
              <a:t>1</a:t>
            </a:r>
            <a:r>
              <a:rPr lang="ar-SA" sz="2400" b="1"/>
              <a:t>.4375</a:t>
            </a:r>
            <a:endParaRPr lang="en-US" sz="2400" b="1"/>
          </a:p>
        </p:txBody>
      </p:sp>
      <p:sp>
        <p:nvSpPr>
          <p:cNvPr id="8" name="Text Box 102">
            <a:extLst>
              <a:ext uri="{FF2B5EF4-FFF2-40B4-BE49-F238E27FC236}">
                <a16:creationId xmlns:a16="http://schemas.microsoft.com/office/drawing/2014/main" id="{3AAF516B-8193-D368-096C-0B1D01AEE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404" y="2624318"/>
            <a:ext cx="1074729" cy="461665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400" b="1"/>
              <a:t>= </a:t>
            </a:r>
            <a:r>
              <a:rPr lang="ar-SA" sz="2400" b="1">
                <a:solidFill>
                  <a:srgbClr val="FF0000"/>
                </a:solidFill>
              </a:rPr>
              <a:t>1</a:t>
            </a:r>
            <a:r>
              <a:rPr lang="ar-SA" sz="2400" b="1"/>
              <a:t>,44</a:t>
            </a:r>
            <a:endParaRPr lang="en-US" sz="2400" b="1"/>
          </a:p>
        </p:txBody>
      </p:sp>
      <p:sp>
        <p:nvSpPr>
          <p:cNvPr id="5" name="Text Box 31">
            <a:extLst>
              <a:ext uri="{FF2B5EF4-FFF2-40B4-BE49-F238E27FC236}">
                <a16:creationId xmlns:a16="http://schemas.microsoft.com/office/drawing/2014/main" id="{89BD4153-BEB9-8F5B-F58F-337C697B5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7624" y="5279009"/>
            <a:ext cx="357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ar-SA" altLang="ar-SA" sz="2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altLang="ar-SA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2">
            <a:extLst>
              <a:ext uri="{FF2B5EF4-FFF2-40B4-BE49-F238E27FC236}">
                <a16:creationId xmlns:a16="http://schemas.microsoft.com/office/drawing/2014/main" id="{28539208-8D82-F369-ACA1-B6E88303F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1106" y="5593590"/>
            <a:ext cx="6696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80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32">
            <a:extLst>
              <a:ext uri="{FF2B5EF4-FFF2-40B4-BE49-F238E27FC236}">
                <a16:creationId xmlns:a16="http://schemas.microsoft.com/office/drawing/2014/main" id="{59144AC0-E14B-5843-D725-B75036D48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3742" y="5398467"/>
            <a:ext cx="36138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ــ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Line 33">
            <a:extLst>
              <a:ext uri="{FF2B5EF4-FFF2-40B4-BE49-F238E27FC236}">
                <a16:creationId xmlns:a16="http://schemas.microsoft.com/office/drawing/2014/main" id="{F68A4DE1-6B1E-AF25-AC45-CFFA7A7270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31985" y="5975125"/>
            <a:ext cx="780718" cy="8406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ar-SA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32">
            <a:extLst>
              <a:ext uri="{FF2B5EF4-FFF2-40B4-BE49-F238E27FC236}">
                <a16:creationId xmlns:a16="http://schemas.microsoft.com/office/drawing/2014/main" id="{9FF9F39D-48F5-DC03-8F31-CE6041FD5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1106" y="6019545"/>
            <a:ext cx="6696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altLang="ar-SA" sz="2400" b="1" ker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00</a:t>
            </a:r>
            <a:endParaRPr lang="en-US" altLang="ar-SA" sz="2400" b="1" ker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31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800" decel="100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800" decel="100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2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800" decel="100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800" decel="100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800" decel="100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00" decel="100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00" decel="100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6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1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8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800" decel="100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8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8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800" decel="100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800" decel="100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800" decel="100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00" decel="100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00" decel="100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5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0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000"/>
                            </p:stCondLst>
                            <p:childTnLst>
                              <p:par>
                                <p:cTn id="20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6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800" decel="100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800" decel="100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800" decel="100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800" decel="100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800" decel="100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8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00" decel="100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000"/>
                            </p:stCondLst>
                            <p:childTnLst>
                              <p:par>
                                <p:cTn id="2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  <p:bldP spid="73" grpId="0"/>
      <p:bldP spid="74" grpId="0"/>
      <p:bldP spid="76" grpId="0"/>
      <p:bldP spid="78" grpId="0"/>
      <p:bldP spid="160" grpId="0"/>
      <p:bldP spid="161" grpId="0"/>
      <p:bldP spid="162" grpId="0"/>
      <p:bldP spid="163" grpId="0"/>
      <p:bldP spid="165" grpId="0"/>
      <p:bldP spid="166" grpId="0"/>
      <p:bldP spid="167" grpId="0"/>
      <p:bldP spid="168" grpId="0"/>
      <p:bldP spid="169" grpId="0"/>
      <p:bldP spid="171" grpId="0"/>
      <p:bldP spid="148" grpId="0"/>
      <p:bldP spid="149" grpId="0"/>
      <p:bldP spid="150" grpId="0"/>
      <p:bldP spid="152" grpId="0"/>
      <p:bldP spid="153" grpId="0"/>
      <p:bldP spid="7" grpId="0" animBg="1"/>
      <p:bldP spid="8" grpId="0" animBg="1"/>
      <p:bldP spid="5" grpId="0"/>
      <p:bldP spid="9" grpId="0"/>
      <p:bldP spid="10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F522609-9548-8592-08F9-FC991AC1C95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191990" y="973858"/>
            <a:ext cx="4407947" cy="83861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F45D04F1-5F56-A9B9-4DB1-41E9749435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grpSp>
        <p:nvGrpSpPr>
          <p:cNvPr id="22" name="Group 110">
            <a:extLst>
              <a:ext uri="{FF2B5EF4-FFF2-40B4-BE49-F238E27FC236}">
                <a16:creationId xmlns:a16="http://schemas.microsoft.com/office/drawing/2014/main" id="{4443BA6B-BD71-C80D-88F7-D16B37079468}"/>
              </a:ext>
            </a:extLst>
          </p:cNvPr>
          <p:cNvGrpSpPr>
            <a:grpSpLocks/>
          </p:cNvGrpSpPr>
          <p:nvPr/>
        </p:nvGrpSpPr>
        <p:grpSpPr bwMode="auto">
          <a:xfrm>
            <a:off x="8324524" y="2345858"/>
            <a:ext cx="1223963" cy="655638"/>
            <a:chOff x="4377" y="2496"/>
            <a:chExt cx="771" cy="413"/>
          </a:xfrm>
        </p:grpSpPr>
        <p:sp>
          <p:nvSpPr>
            <p:cNvPr id="23" name="Text Box 108">
              <a:extLst>
                <a:ext uri="{FF2B5EF4-FFF2-40B4-BE49-F238E27FC236}">
                  <a16:creationId xmlns:a16="http://schemas.microsoft.com/office/drawing/2014/main" id="{24EF6566-44E7-F0FE-1F43-BB4E72586D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7" y="2621"/>
              <a:ext cx="77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rtl="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ar-SA" sz="24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0.4 =</a:t>
              </a:r>
              <a:endPara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 Box 109">
              <a:extLst>
                <a:ext uri="{FF2B5EF4-FFF2-40B4-BE49-F238E27FC236}">
                  <a16:creationId xmlns:a16="http://schemas.microsoft.com/office/drawing/2014/main" id="{EB7895CE-7E64-D348-DA56-2550F45D3D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5" y="2496"/>
              <a:ext cx="2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ar-SA" sz="20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ــــ</a:t>
              </a:r>
              <a:endParaRPr lang="en-US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Group 116">
            <a:extLst>
              <a:ext uri="{FF2B5EF4-FFF2-40B4-BE49-F238E27FC236}">
                <a16:creationId xmlns:a16="http://schemas.microsoft.com/office/drawing/2014/main" id="{7D87EC15-C474-335C-A783-F7B37460E23B}"/>
              </a:ext>
            </a:extLst>
          </p:cNvPr>
          <p:cNvGrpSpPr>
            <a:grpSpLocks/>
          </p:cNvGrpSpPr>
          <p:nvPr/>
        </p:nvGrpSpPr>
        <p:grpSpPr bwMode="auto">
          <a:xfrm>
            <a:off x="8036393" y="2389514"/>
            <a:ext cx="576262" cy="766763"/>
            <a:chOff x="4967" y="2221"/>
            <a:chExt cx="363" cy="483"/>
          </a:xfrm>
        </p:grpSpPr>
        <p:sp>
          <p:nvSpPr>
            <p:cNvPr id="26" name="Text Box 117">
              <a:extLst>
                <a:ext uri="{FF2B5EF4-FFF2-40B4-BE49-F238E27FC236}">
                  <a16:creationId xmlns:a16="http://schemas.microsoft.com/office/drawing/2014/main" id="{8A7E0884-DC3E-AC0C-F2EB-4CB653C6A0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4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 Box 118">
              <a:extLst>
                <a:ext uri="{FF2B5EF4-FFF2-40B4-BE49-F238E27FC236}">
                  <a16:creationId xmlns:a16="http://schemas.microsoft.com/office/drawing/2014/main" id="{15DFF968-781B-90DE-EB60-F5B26F5318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9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Line 119">
              <a:extLst>
                <a:ext uri="{FF2B5EF4-FFF2-40B4-BE49-F238E27FC236}">
                  <a16:creationId xmlns:a16="http://schemas.microsoft.com/office/drawing/2014/main" id="{4E47541F-AC1F-7833-F93F-AB5E2DE786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293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F522609-9548-8592-08F9-FC991AC1C95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191990" y="973858"/>
            <a:ext cx="4407947" cy="83861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F45D04F1-5F56-A9B9-4DB1-41E9749435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grpSp>
        <p:nvGrpSpPr>
          <p:cNvPr id="4" name="Group 110">
            <a:extLst>
              <a:ext uri="{FF2B5EF4-FFF2-40B4-BE49-F238E27FC236}">
                <a16:creationId xmlns:a16="http://schemas.microsoft.com/office/drawing/2014/main" id="{46BC3F16-EF3A-192E-CF67-3AD1EE0EBC74}"/>
              </a:ext>
            </a:extLst>
          </p:cNvPr>
          <p:cNvGrpSpPr>
            <a:grpSpLocks/>
          </p:cNvGrpSpPr>
          <p:nvPr/>
        </p:nvGrpSpPr>
        <p:grpSpPr bwMode="auto">
          <a:xfrm>
            <a:off x="8324525" y="2127679"/>
            <a:ext cx="1223963" cy="655638"/>
            <a:chOff x="4377" y="2496"/>
            <a:chExt cx="771" cy="413"/>
          </a:xfrm>
        </p:grpSpPr>
        <p:sp>
          <p:nvSpPr>
            <p:cNvPr id="7" name="Text Box 108">
              <a:extLst>
                <a:ext uri="{FF2B5EF4-FFF2-40B4-BE49-F238E27FC236}">
                  <a16:creationId xmlns:a16="http://schemas.microsoft.com/office/drawing/2014/main" id="{B80AF4CC-CDCF-82DB-2980-D05A527D5B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7" y="2621"/>
              <a:ext cx="77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rtl="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ar-SA" sz="24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0.4 =</a:t>
              </a:r>
              <a:endParaRPr lang="en-US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109">
              <a:extLst>
                <a:ext uri="{FF2B5EF4-FFF2-40B4-BE49-F238E27FC236}">
                  <a16:creationId xmlns:a16="http://schemas.microsoft.com/office/drawing/2014/main" id="{E20CFBAF-B759-2C1B-13CC-F950EC0825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5" y="2496"/>
              <a:ext cx="2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ar-SA" sz="20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ــــ</a:t>
              </a:r>
              <a:endParaRPr lang="en-US" sz="2000" b="1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Text Box 120">
            <a:extLst>
              <a:ext uri="{FF2B5EF4-FFF2-40B4-BE49-F238E27FC236}">
                <a16:creationId xmlns:a16="http://schemas.microsoft.com/office/drawing/2014/main" id="{E8BA87F6-96D2-42B0-47A1-E630B7CC7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3534" y="2295954"/>
            <a:ext cx="1585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rtl="0" fontAlgn="base">
              <a:spcBef>
                <a:spcPct val="50000"/>
              </a:spcBef>
              <a:spcAft>
                <a:spcPct val="0"/>
              </a:spcAft>
            </a:pPr>
            <a:r>
              <a:rPr lang="ar-SA" sz="2400" b="1">
                <a:solidFill>
                  <a:srgbClr val="000000"/>
                </a:solidFill>
                <a:latin typeface="Arial" pitchFamily="34" charset="0"/>
              </a:rPr>
              <a:t>... 0.444</a:t>
            </a:r>
            <a:endParaRPr lang="en-US" sz="2400" b="1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11">
            <a:extLst>
              <a:ext uri="{FF2B5EF4-FFF2-40B4-BE49-F238E27FC236}">
                <a16:creationId xmlns:a16="http://schemas.microsoft.com/office/drawing/2014/main" id="{6F560FC5-3582-23FE-C6FA-37538194F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3534" y="2951592"/>
            <a:ext cx="225732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rtl="0" fontAlgn="base">
              <a:spcBef>
                <a:spcPct val="50000"/>
              </a:spcBef>
              <a:spcAft>
                <a:spcPct val="0"/>
              </a:spcAft>
            </a:pPr>
            <a:r>
              <a:rPr 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س = ... 0.444</a:t>
            </a:r>
            <a:endParaRPr lang="en-US" sz="2400" b="1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112">
            <a:extLst>
              <a:ext uri="{FF2B5EF4-FFF2-40B4-BE49-F238E27FC236}">
                <a16:creationId xmlns:a16="http://schemas.microsoft.com/office/drawing/2014/main" id="{23F5F070-6D03-CC10-DFC5-54101364E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7356" y="3577067"/>
            <a:ext cx="3097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rtl="0" fontAlgn="base">
              <a:spcBef>
                <a:spcPct val="50000"/>
              </a:spcBef>
              <a:spcAft>
                <a:spcPct val="0"/>
              </a:spcAft>
            </a:pPr>
            <a:r>
              <a:rPr 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10 س = ... 4.444</a:t>
            </a:r>
            <a:endParaRPr lang="en-US" sz="2400" b="1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13">
            <a:extLst>
              <a:ext uri="{FF2B5EF4-FFF2-40B4-BE49-F238E27FC236}">
                <a16:creationId xmlns:a16="http://schemas.microsoft.com/office/drawing/2014/main" id="{3C2DE871-FF9E-67A9-EB10-8E24FE63D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0840" y="4004105"/>
            <a:ext cx="3097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rtl="0" fontAlgn="base">
              <a:spcBef>
                <a:spcPct val="50000"/>
              </a:spcBef>
              <a:spcAft>
                <a:spcPct val="0"/>
              </a:spcAft>
            </a:pPr>
            <a:r>
              <a:rPr 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ــ س = ... 0.444</a:t>
            </a:r>
            <a:endParaRPr lang="en-US" sz="2400" b="1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ine 121">
            <a:extLst>
              <a:ext uri="{FF2B5EF4-FFF2-40B4-BE49-F238E27FC236}">
                <a16:creationId xmlns:a16="http://schemas.microsoft.com/office/drawing/2014/main" id="{897052B9-E409-16CD-96EE-2330F35152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36281" y="4461305"/>
            <a:ext cx="280828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  <p:sp>
        <p:nvSpPr>
          <p:cNvPr id="14" name="Text Box 114">
            <a:extLst>
              <a:ext uri="{FF2B5EF4-FFF2-40B4-BE49-F238E27FC236}">
                <a16:creationId xmlns:a16="http://schemas.microsoft.com/office/drawing/2014/main" id="{86C19343-8297-CA09-5853-6BB816DB9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0980" y="4514232"/>
            <a:ext cx="187358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rtl="0" fontAlgn="base">
              <a:spcBef>
                <a:spcPct val="50000"/>
              </a:spcBef>
              <a:spcAft>
                <a:spcPct val="0"/>
              </a:spcAft>
            </a:pPr>
            <a:r>
              <a:rPr 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9 س =  4</a:t>
            </a:r>
            <a:endParaRPr lang="en-US" sz="2400" b="1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115">
            <a:extLst>
              <a:ext uri="{FF2B5EF4-FFF2-40B4-BE49-F238E27FC236}">
                <a16:creationId xmlns:a16="http://schemas.microsoft.com/office/drawing/2014/main" id="{457AD29A-E0F7-D7A3-4895-F64CB891C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6506" y="4986627"/>
            <a:ext cx="749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rtl="0" fontAlgn="base">
              <a:spcBef>
                <a:spcPct val="50000"/>
              </a:spcBef>
              <a:spcAft>
                <a:spcPct val="0"/>
              </a:spcAft>
            </a:pPr>
            <a:r>
              <a:rPr lang="ar-SA" sz="24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س =</a:t>
            </a:r>
            <a:endParaRPr lang="en-US" sz="2400" b="1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116">
            <a:extLst>
              <a:ext uri="{FF2B5EF4-FFF2-40B4-BE49-F238E27FC236}">
                <a16:creationId xmlns:a16="http://schemas.microsoft.com/office/drawing/2014/main" id="{3F77FA7C-AB8D-67D2-BCF9-4D46529C3EA1}"/>
              </a:ext>
            </a:extLst>
          </p:cNvPr>
          <p:cNvGrpSpPr>
            <a:grpSpLocks/>
          </p:cNvGrpSpPr>
          <p:nvPr/>
        </p:nvGrpSpPr>
        <p:grpSpPr bwMode="auto">
          <a:xfrm>
            <a:off x="8431512" y="4833657"/>
            <a:ext cx="576262" cy="766763"/>
            <a:chOff x="4967" y="2221"/>
            <a:chExt cx="363" cy="483"/>
          </a:xfrm>
        </p:grpSpPr>
        <p:sp>
          <p:nvSpPr>
            <p:cNvPr id="17" name="Text Box 117">
              <a:extLst>
                <a:ext uri="{FF2B5EF4-FFF2-40B4-BE49-F238E27FC236}">
                  <a16:creationId xmlns:a16="http://schemas.microsoft.com/office/drawing/2014/main" id="{F9784EDA-78C5-FDB7-FC23-B12483D3E8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</a:rPr>
                <a:t>4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118">
              <a:extLst>
                <a:ext uri="{FF2B5EF4-FFF2-40B4-BE49-F238E27FC236}">
                  <a16:creationId xmlns:a16="http://schemas.microsoft.com/office/drawing/2014/main" id="{F7917E77-F835-A30A-3B99-D8AB0C0C8E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</a:rPr>
                <a:t>9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119">
              <a:extLst>
                <a:ext uri="{FF2B5EF4-FFF2-40B4-BE49-F238E27FC236}">
                  <a16:creationId xmlns:a16="http://schemas.microsoft.com/office/drawing/2014/main" id="{6D0A22B7-8A9C-540B-CB88-4C44F00B3E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grpSp>
        <p:nvGrpSpPr>
          <p:cNvPr id="22" name="Group 110">
            <a:extLst>
              <a:ext uri="{FF2B5EF4-FFF2-40B4-BE49-F238E27FC236}">
                <a16:creationId xmlns:a16="http://schemas.microsoft.com/office/drawing/2014/main" id="{4443BA6B-BD71-C80D-88F7-D16B37079468}"/>
              </a:ext>
            </a:extLst>
          </p:cNvPr>
          <p:cNvGrpSpPr>
            <a:grpSpLocks/>
          </p:cNvGrpSpPr>
          <p:nvPr/>
        </p:nvGrpSpPr>
        <p:grpSpPr bwMode="auto">
          <a:xfrm>
            <a:off x="8593250" y="5798857"/>
            <a:ext cx="1223963" cy="655638"/>
            <a:chOff x="4377" y="2496"/>
            <a:chExt cx="771" cy="413"/>
          </a:xfrm>
        </p:grpSpPr>
        <p:sp>
          <p:nvSpPr>
            <p:cNvPr id="23" name="Text Box 108">
              <a:extLst>
                <a:ext uri="{FF2B5EF4-FFF2-40B4-BE49-F238E27FC236}">
                  <a16:creationId xmlns:a16="http://schemas.microsoft.com/office/drawing/2014/main" id="{24EF6566-44E7-F0FE-1F43-BB4E72586D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7" y="2621"/>
              <a:ext cx="77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rtl="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ar-SA" sz="24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0.4 =</a:t>
              </a:r>
              <a:endParaRPr lang="en-US" sz="24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 Box 109">
              <a:extLst>
                <a:ext uri="{FF2B5EF4-FFF2-40B4-BE49-F238E27FC236}">
                  <a16:creationId xmlns:a16="http://schemas.microsoft.com/office/drawing/2014/main" id="{EB7895CE-7E64-D348-DA56-2550F45D3D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5" y="2496"/>
              <a:ext cx="2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ar-SA" sz="2000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ــــ</a:t>
              </a:r>
              <a:endParaRPr lang="en-US" sz="20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Group 116">
            <a:extLst>
              <a:ext uri="{FF2B5EF4-FFF2-40B4-BE49-F238E27FC236}">
                <a16:creationId xmlns:a16="http://schemas.microsoft.com/office/drawing/2014/main" id="{7D87EC15-C474-335C-A783-F7B37460E23B}"/>
              </a:ext>
            </a:extLst>
          </p:cNvPr>
          <p:cNvGrpSpPr>
            <a:grpSpLocks/>
          </p:cNvGrpSpPr>
          <p:nvPr/>
        </p:nvGrpSpPr>
        <p:grpSpPr bwMode="auto">
          <a:xfrm>
            <a:off x="8360244" y="5842513"/>
            <a:ext cx="576262" cy="766763"/>
            <a:chOff x="4967" y="2221"/>
            <a:chExt cx="363" cy="483"/>
          </a:xfrm>
        </p:grpSpPr>
        <p:sp>
          <p:nvSpPr>
            <p:cNvPr id="26" name="Text Box 117">
              <a:extLst>
                <a:ext uri="{FF2B5EF4-FFF2-40B4-BE49-F238E27FC236}">
                  <a16:creationId xmlns:a16="http://schemas.microsoft.com/office/drawing/2014/main" id="{8A7E0884-DC3E-AC0C-F2EB-4CB653C6A0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4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 Box 118">
              <a:extLst>
                <a:ext uri="{FF2B5EF4-FFF2-40B4-BE49-F238E27FC236}">
                  <a16:creationId xmlns:a16="http://schemas.microsoft.com/office/drawing/2014/main" id="{15DFF968-781B-90DE-EB60-F5B26F5318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9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Line 119">
              <a:extLst>
                <a:ext uri="{FF2B5EF4-FFF2-40B4-BE49-F238E27FC236}">
                  <a16:creationId xmlns:a16="http://schemas.microsoft.com/office/drawing/2014/main" id="{4E47541F-AC1F-7833-F93F-AB5E2DE786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448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 animBg="1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9D21A5E-4E84-06FB-6F83-05B5E5F3082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641" y="811059"/>
            <a:ext cx="5681893" cy="83831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6071CC07-3266-136A-A627-D0B4312A94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07521" y="1917832"/>
            <a:ext cx="2124075" cy="66534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8D3CB73-E38C-E829-6D05-0851D3DA40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41297" y="1919239"/>
            <a:ext cx="2457450" cy="665342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8A0E904F-12AF-27F3-595A-08D12099A05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416212" y="4186288"/>
            <a:ext cx="2323322" cy="596557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03921917-FFF3-3F81-9C93-859B0530DDA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02833" y="4186288"/>
            <a:ext cx="2527034" cy="63817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67CBF06-7DDE-80F7-02DF-F542A812AF2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4D10BA78-BEF9-1F1D-DADF-CE08349568DF}"/>
              </a:ext>
            </a:extLst>
          </p:cNvPr>
          <p:cNvSpPr txBox="1"/>
          <p:nvPr/>
        </p:nvSpPr>
        <p:spPr>
          <a:xfrm>
            <a:off x="9467557" y="1968237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×4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AAA72AB-F0A5-A171-E7E3-B3CDFACE30F7}"/>
              </a:ext>
            </a:extLst>
          </p:cNvPr>
          <p:cNvSpPr txBox="1"/>
          <p:nvPr/>
        </p:nvSpPr>
        <p:spPr>
          <a:xfrm>
            <a:off x="9467557" y="2238105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×4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1EB60FD-9A8F-990B-9923-0CDEE66C62B8}"/>
              </a:ext>
            </a:extLst>
          </p:cNvPr>
          <p:cNvSpPr txBox="1"/>
          <p:nvPr/>
        </p:nvSpPr>
        <p:spPr>
          <a:xfrm>
            <a:off x="8537606" y="1953789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×3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CF5FC84-C6DF-2738-C775-9464CD8745E2}"/>
              </a:ext>
            </a:extLst>
          </p:cNvPr>
          <p:cNvSpPr txBox="1"/>
          <p:nvPr/>
        </p:nvSpPr>
        <p:spPr>
          <a:xfrm>
            <a:off x="8537606" y="2228398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×3</a:t>
            </a:r>
          </a:p>
        </p:txBody>
      </p:sp>
      <p:grpSp>
        <p:nvGrpSpPr>
          <p:cNvPr id="16" name="Group 116">
            <a:extLst>
              <a:ext uri="{FF2B5EF4-FFF2-40B4-BE49-F238E27FC236}">
                <a16:creationId xmlns:a16="http://schemas.microsoft.com/office/drawing/2014/main" id="{E54ADD04-A1A3-9A24-0248-E08AA5FFC9F2}"/>
              </a:ext>
            </a:extLst>
          </p:cNvPr>
          <p:cNvGrpSpPr>
            <a:grpSpLocks/>
          </p:cNvGrpSpPr>
          <p:nvPr/>
        </p:nvGrpSpPr>
        <p:grpSpPr bwMode="auto">
          <a:xfrm>
            <a:off x="9599303" y="2633579"/>
            <a:ext cx="576262" cy="766763"/>
            <a:chOff x="4967" y="2221"/>
            <a:chExt cx="363" cy="483"/>
          </a:xfrm>
        </p:grpSpPr>
        <p:sp>
          <p:nvSpPr>
            <p:cNvPr id="17" name="Text Box 117">
              <a:extLst>
                <a:ext uri="{FF2B5EF4-FFF2-40B4-BE49-F238E27FC236}">
                  <a16:creationId xmlns:a16="http://schemas.microsoft.com/office/drawing/2014/main" id="{94E42AA6-111B-DE7E-6103-535A58DC89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4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118">
              <a:extLst>
                <a:ext uri="{FF2B5EF4-FFF2-40B4-BE49-F238E27FC236}">
                  <a16:creationId xmlns:a16="http://schemas.microsoft.com/office/drawing/2014/main" id="{7738A315-676A-4BB5-9D3B-066408DA98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12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Line 119">
              <a:extLst>
                <a:ext uri="{FF2B5EF4-FFF2-40B4-BE49-F238E27FC236}">
                  <a16:creationId xmlns:a16="http://schemas.microsoft.com/office/drawing/2014/main" id="{65FC57DC-1868-C013-D823-690154C89A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grpSp>
        <p:nvGrpSpPr>
          <p:cNvPr id="20" name="Group 116">
            <a:extLst>
              <a:ext uri="{FF2B5EF4-FFF2-40B4-BE49-F238E27FC236}">
                <a16:creationId xmlns:a16="http://schemas.microsoft.com/office/drawing/2014/main" id="{B926D150-0345-E100-3755-E68607440909}"/>
              </a:ext>
            </a:extLst>
          </p:cNvPr>
          <p:cNvGrpSpPr>
            <a:grpSpLocks/>
          </p:cNvGrpSpPr>
          <p:nvPr/>
        </p:nvGrpSpPr>
        <p:grpSpPr bwMode="auto">
          <a:xfrm>
            <a:off x="8615459" y="2599465"/>
            <a:ext cx="576262" cy="766763"/>
            <a:chOff x="4967" y="2221"/>
            <a:chExt cx="363" cy="483"/>
          </a:xfrm>
        </p:grpSpPr>
        <p:sp>
          <p:nvSpPr>
            <p:cNvPr id="21" name="Text Box 117">
              <a:extLst>
                <a:ext uri="{FF2B5EF4-FFF2-40B4-BE49-F238E27FC236}">
                  <a16:creationId xmlns:a16="http://schemas.microsoft.com/office/drawing/2014/main" id="{6450B7A1-9CBF-9908-1F45-EAB72CA40A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3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118">
              <a:extLst>
                <a:ext uri="{FF2B5EF4-FFF2-40B4-BE49-F238E27FC236}">
                  <a16:creationId xmlns:a16="http://schemas.microsoft.com/office/drawing/2014/main" id="{659EB780-031C-C13D-4F47-97047B21DA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12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Line 119">
              <a:extLst>
                <a:ext uri="{FF2B5EF4-FFF2-40B4-BE49-F238E27FC236}">
                  <a16:creationId xmlns:a16="http://schemas.microsoft.com/office/drawing/2014/main" id="{D172F42C-8E53-DFF2-0BF6-AC87D61B91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sp>
        <p:nvSpPr>
          <p:cNvPr id="24" name="Text Box 54">
            <a:extLst>
              <a:ext uri="{FF2B5EF4-FFF2-40B4-BE49-F238E27FC236}">
                <a16:creationId xmlns:a16="http://schemas.microsoft.com/office/drawing/2014/main" id="{1742FF2B-F24F-7BF0-F50C-9DD387D88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486" y="2746059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  <a:buFontTx/>
              <a:buNone/>
            </a:pPr>
            <a:r>
              <a:rPr lang="ar-SA" altLang="ar-SA" sz="2400" b="1">
                <a:solidFill>
                  <a:srgbClr val="FF0000"/>
                </a:solidFill>
              </a:rPr>
              <a:t>&gt;</a:t>
            </a:r>
            <a:endParaRPr lang="en-US" altLang="ar-SA" sz="2400" b="1">
              <a:solidFill>
                <a:srgbClr val="FF0000"/>
              </a:solidFill>
            </a:endParaRPr>
          </a:p>
        </p:txBody>
      </p:sp>
      <p:grpSp>
        <p:nvGrpSpPr>
          <p:cNvPr id="25" name="Group 239">
            <a:extLst>
              <a:ext uri="{FF2B5EF4-FFF2-40B4-BE49-F238E27FC236}">
                <a16:creationId xmlns:a16="http://schemas.microsoft.com/office/drawing/2014/main" id="{DF2B198A-5B0A-2D12-ACEA-8C68E78EC19C}"/>
              </a:ext>
            </a:extLst>
          </p:cNvPr>
          <p:cNvGrpSpPr>
            <a:grpSpLocks/>
          </p:cNvGrpSpPr>
          <p:nvPr/>
        </p:nvGrpSpPr>
        <p:grpSpPr bwMode="auto">
          <a:xfrm>
            <a:off x="8734521" y="3400342"/>
            <a:ext cx="1512888" cy="457200"/>
            <a:chOff x="2336" y="1389"/>
            <a:chExt cx="953" cy="288"/>
          </a:xfrm>
        </p:grpSpPr>
        <p:sp>
          <p:nvSpPr>
            <p:cNvPr id="26" name="Text Box 55">
              <a:extLst>
                <a:ext uri="{FF2B5EF4-FFF2-40B4-BE49-F238E27FC236}">
                  <a16:creationId xmlns:a16="http://schemas.microsoft.com/office/drawing/2014/main" id="{9473F793-889C-CE89-0F29-C0FEC2206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389"/>
              <a:ext cx="3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لأن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xt Box 112">
              <a:extLst>
                <a:ext uri="{FF2B5EF4-FFF2-40B4-BE49-F238E27FC236}">
                  <a16:creationId xmlns:a16="http://schemas.microsoft.com/office/drawing/2014/main" id="{893E0C74-8608-9A40-3E20-F02B975A90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6" y="1389"/>
              <a:ext cx="6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4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 3 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8" name="Rectangle 68">
            <a:extLst>
              <a:ext uri="{FF2B5EF4-FFF2-40B4-BE49-F238E27FC236}">
                <a16:creationId xmlns:a16="http://schemas.microsoft.com/office/drawing/2014/main" id="{E48C3934-8E49-E8E3-E752-D381A4BFA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5684" y="1594921"/>
            <a:ext cx="1203622" cy="348114"/>
          </a:xfrm>
          <a:prstGeom prst="rect">
            <a:avLst/>
          </a:prstGeom>
          <a:noFill/>
          <a:ln w="38100">
            <a:solidFill>
              <a:srgbClr val="0099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ar-SA" sz="1600" b="1">
                <a:solidFill>
                  <a:srgbClr val="000000"/>
                </a:solidFill>
              </a:rPr>
              <a:t>م . م . أ = 12</a:t>
            </a:r>
            <a:endParaRPr lang="en-US" altLang="ar-SA" sz="1600" b="1">
              <a:solidFill>
                <a:srgbClr val="000000"/>
              </a:solidFill>
            </a:endParaRPr>
          </a:p>
        </p:txBody>
      </p:sp>
      <p:sp>
        <p:nvSpPr>
          <p:cNvPr id="29" name="Text Box 54">
            <a:extLst>
              <a:ext uri="{FF2B5EF4-FFF2-40B4-BE49-F238E27FC236}">
                <a16:creationId xmlns:a16="http://schemas.microsoft.com/office/drawing/2014/main" id="{18B33961-F8B2-2DBE-D7DC-077E9DC04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9824" y="2001752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  <a:buFontTx/>
              <a:buNone/>
            </a:pPr>
            <a:r>
              <a:rPr lang="ar-SA" altLang="ar-SA" sz="2400" b="1">
                <a:solidFill>
                  <a:srgbClr val="FF0000"/>
                </a:solidFill>
              </a:rPr>
              <a:t>&gt;</a:t>
            </a:r>
            <a:endParaRPr lang="en-US" altLang="ar-SA" sz="2400" b="1">
              <a:solidFill>
                <a:srgbClr val="FF0000"/>
              </a:solidFill>
            </a:endParaRPr>
          </a:p>
        </p:txBody>
      </p:sp>
      <p:sp>
        <p:nvSpPr>
          <p:cNvPr id="30" name="Rectangle 68">
            <a:extLst>
              <a:ext uri="{FF2B5EF4-FFF2-40B4-BE49-F238E27FC236}">
                <a16:creationId xmlns:a16="http://schemas.microsoft.com/office/drawing/2014/main" id="{6AF38303-1976-5BE0-4F03-B3DEC2849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4539" y="1523248"/>
            <a:ext cx="1203622" cy="348114"/>
          </a:xfrm>
          <a:prstGeom prst="rect">
            <a:avLst/>
          </a:prstGeom>
          <a:noFill/>
          <a:ln w="38100">
            <a:solidFill>
              <a:srgbClr val="0099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SA" altLang="ar-SA" sz="1600" b="1">
                <a:solidFill>
                  <a:srgbClr val="000000"/>
                </a:solidFill>
              </a:rPr>
              <a:t>م . م . أ = 10</a:t>
            </a:r>
            <a:endParaRPr lang="en-US" altLang="ar-SA" sz="1600" b="1">
              <a:solidFill>
                <a:srgbClr val="000000"/>
              </a:solidFill>
            </a:endParaRPr>
          </a:p>
        </p:txBody>
      </p: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8E3392BD-8EFC-6E32-80B9-6E919193E576}"/>
              </a:ext>
            </a:extLst>
          </p:cNvPr>
          <p:cNvSpPr txBox="1"/>
          <p:nvPr/>
        </p:nvSpPr>
        <p:spPr>
          <a:xfrm>
            <a:off x="5176361" y="1943035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×2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E6DA1200-2DB0-C3F3-C367-C79953AB8EDC}"/>
              </a:ext>
            </a:extLst>
          </p:cNvPr>
          <p:cNvSpPr txBox="1"/>
          <p:nvPr/>
        </p:nvSpPr>
        <p:spPr>
          <a:xfrm>
            <a:off x="5160083" y="2244620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×2</a:t>
            </a:r>
          </a:p>
        </p:txBody>
      </p:sp>
      <p:grpSp>
        <p:nvGrpSpPr>
          <p:cNvPr id="48" name="مجموعة 47">
            <a:extLst>
              <a:ext uri="{FF2B5EF4-FFF2-40B4-BE49-F238E27FC236}">
                <a16:creationId xmlns:a16="http://schemas.microsoft.com/office/drawing/2014/main" id="{D6761EBA-8386-5593-72DF-478F6B88934D}"/>
              </a:ext>
            </a:extLst>
          </p:cNvPr>
          <p:cNvGrpSpPr/>
          <p:nvPr/>
        </p:nvGrpSpPr>
        <p:grpSpPr>
          <a:xfrm>
            <a:off x="4072558" y="2618671"/>
            <a:ext cx="752432" cy="766763"/>
            <a:chOff x="4072558" y="2618671"/>
            <a:chExt cx="752432" cy="766763"/>
          </a:xfrm>
        </p:grpSpPr>
        <p:grpSp>
          <p:nvGrpSpPr>
            <p:cNvPr id="38" name="Group 116">
              <a:extLst>
                <a:ext uri="{FF2B5EF4-FFF2-40B4-BE49-F238E27FC236}">
                  <a16:creationId xmlns:a16="http://schemas.microsoft.com/office/drawing/2014/main" id="{7018C433-CD69-1C1A-1683-AECF791760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72558" y="2618671"/>
              <a:ext cx="576262" cy="766763"/>
              <a:chOff x="4967" y="2221"/>
              <a:chExt cx="363" cy="483"/>
            </a:xfrm>
          </p:grpSpPr>
          <p:sp>
            <p:nvSpPr>
              <p:cNvPr id="39" name="Text Box 117">
                <a:extLst>
                  <a:ext uri="{FF2B5EF4-FFF2-40B4-BE49-F238E27FC236}">
                    <a16:creationId xmlns:a16="http://schemas.microsoft.com/office/drawing/2014/main" id="{0F79C392-4D99-AC66-A799-1C74FEC907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221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itchFamily="34" charset="0"/>
                  </a:rPr>
                  <a:t>3</a:t>
                </a: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Text Box 118">
                <a:extLst>
                  <a:ext uri="{FF2B5EF4-FFF2-40B4-BE49-F238E27FC236}">
                    <a16:creationId xmlns:a16="http://schemas.microsoft.com/office/drawing/2014/main" id="{EDB1004A-F96E-F656-1534-54FD9B9413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416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itchFamily="34" charset="0"/>
                  </a:rPr>
                  <a:t>12</a:t>
                </a: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Line 119">
                <a:extLst>
                  <a:ext uri="{FF2B5EF4-FFF2-40B4-BE49-F238E27FC236}">
                    <a16:creationId xmlns:a16="http://schemas.microsoft.com/office/drawing/2014/main" id="{6BE51348-3D12-1F4A-BC9F-AA84090698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2" y="2464"/>
                <a:ext cx="22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</a:endParaRPr>
              </a:p>
            </p:txBody>
          </p:sp>
        </p:grpSp>
        <p:sp>
          <p:nvSpPr>
            <p:cNvPr id="42" name="مربع نص 41">
              <a:extLst>
                <a:ext uri="{FF2B5EF4-FFF2-40B4-BE49-F238E27FC236}">
                  <a16:creationId xmlns:a16="http://schemas.microsoft.com/office/drawing/2014/main" id="{B8F79FD3-EF86-D494-CA48-D96DA2C3EF82}"/>
                </a:ext>
              </a:extLst>
            </p:cNvPr>
            <p:cNvSpPr txBox="1"/>
            <p:nvPr/>
          </p:nvSpPr>
          <p:spPr>
            <a:xfrm>
              <a:off x="4517080" y="2770511"/>
              <a:ext cx="30791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>
                  <a:solidFill>
                    <a:srgbClr val="0000CC"/>
                  </a:solidFill>
                </a:rPr>
                <a:t>-</a:t>
              </a:r>
            </a:p>
          </p:txBody>
        </p:sp>
      </p:grpSp>
      <p:grpSp>
        <p:nvGrpSpPr>
          <p:cNvPr id="49" name="مجموعة 48">
            <a:extLst>
              <a:ext uri="{FF2B5EF4-FFF2-40B4-BE49-F238E27FC236}">
                <a16:creationId xmlns:a16="http://schemas.microsoft.com/office/drawing/2014/main" id="{716A0BD0-4DCC-622C-B323-2C9CE0341ACA}"/>
              </a:ext>
            </a:extLst>
          </p:cNvPr>
          <p:cNvGrpSpPr/>
          <p:nvPr/>
        </p:nvGrpSpPr>
        <p:grpSpPr>
          <a:xfrm>
            <a:off x="5176361" y="2632458"/>
            <a:ext cx="755812" cy="766763"/>
            <a:chOff x="5176361" y="2632458"/>
            <a:chExt cx="755812" cy="766763"/>
          </a:xfrm>
        </p:grpSpPr>
        <p:grpSp>
          <p:nvGrpSpPr>
            <p:cNvPr id="33" name="Group 116">
              <a:extLst>
                <a:ext uri="{FF2B5EF4-FFF2-40B4-BE49-F238E27FC236}">
                  <a16:creationId xmlns:a16="http://schemas.microsoft.com/office/drawing/2014/main" id="{97A5F24D-C812-9F64-A2D4-D38C3964D4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76361" y="2632458"/>
              <a:ext cx="576262" cy="766763"/>
              <a:chOff x="4967" y="2221"/>
              <a:chExt cx="363" cy="483"/>
            </a:xfrm>
          </p:grpSpPr>
          <p:sp>
            <p:nvSpPr>
              <p:cNvPr id="34" name="Text Box 117">
                <a:extLst>
                  <a:ext uri="{FF2B5EF4-FFF2-40B4-BE49-F238E27FC236}">
                    <a16:creationId xmlns:a16="http://schemas.microsoft.com/office/drawing/2014/main" id="{965EAD2A-C991-7F26-8147-DB61BBC233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221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itchFamily="34" charset="0"/>
                  </a:rPr>
                  <a:t>4</a:t>
                </a: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Text Box 118">
                <a:extLst>
                  <a:ext uri="{FF2B5EF4-FFF2-40B4-BE49-F238E27FC236}">
                    <a16:creationId xmlns:a16="http://schemas.microsoft.com/office/drawing/2014/main" id="{0AC38A09-F16D-BFD3-7EA9-966D624490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7" y="2416"/>
                <a:ext cx="36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1" i="0" u="none" strike="noStrike" kern="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Arial" pitchFamily="34" charset="0"/>
                  </a:rPr>
                  <a:t>10</a:t>
                </a:r>
                <a:endParaRPr kumimoji="0" lang="en-US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Line 119">
                <a:extLst>
                  <a:ext uri="{FF2B5EF4-FFF2-40B4-BE49-F238E27FC236}">
                    <a16:creationId xmlns:a16="http://schemas.microsoft.com/office/drawing/2014/main" id="{FD5470DF-700A-E71C-A4A9-251FB89378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42" y="2464"/>
                <a:ext cx="226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</a:endParaRPr>
              </a:p>
            </p:txBody>
          </p:sp>
        </p:grpSp>
        <p:sp>
          <p:nvSpPr>
            <p:cNvPr id="47" name="مربع نص 46">
              <a:extLst>
                <a:ext uri="{FF2B5EF4-FFF2-40B4-BE49-F238E27FC236}">
                  <a16:creationId xmlns:a16="http://schemas.microsoft.com/office/drawing/2014/main" id="{F79E2D3C-758F-EB20-18B4-13E7E61A13E7}"/>
                </a:ext>
              </a:extLst>
            </p:cNvPr>
            <p:cNvSpPr txBox="1"/>
            <p:nvPr/>
          </p:nvSpPr>
          <p:spPr>
            <a:xfrm>
              <a:off x="5624263" y="2787347"/>
              <a:ext cx="30791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>
                  <a:solidFill>
                    <a:srgbClr val="0000CC"/>
                  </a:solidFill>
                </a:rPr>
                <a:t>-</a:t>
              </a:r>
            </a:p>
          </p:txBody>
        </p:sp>
      </p:grpSp>
      <p:sp>
        <p:nvSpPr>
          <p:cNvPr id="50" name="Text Box 150">
            <a:extLst>
              <a:ext uri="{FF2B5EF4-FFF2-40B4-BE49-F238E27FC236}">
                <a16:creationId xmlns:a16="http://schemas.microsoft.com/office/drawing/2014/main" id="{AE18481E-A16C-6547-8BBA-9A67A5E6B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7626" y="2763401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1" name="Group 240">
            <a:extLst>
              <a:ext uri="{FF2B5EF4-FFF2-40B4-BE49-F238E27FC236}">
                <a16:creationId xmlns:a16="http://schemas.microsoft.com/office/drawing/2014/main" id="{2FA9F6AB-E3ED-820D-2230-F735A4EB28C1}"/>
              </a:ext>
            </a:extLst>
          </p:cNvPr>
          <p:cNvGrpSpPr>
            <a:grpSpLocks/>
          </p:cNvGrpSpPr>
          <p:nvPr/>
        </p:nvGrpSpPr>
        <p:grpSpPr bwMode="auto">
          <a:xfrm>
            <a:off x="4235923" y="5038881"/>
            <a:ext cx="1738313" cy="457200"/>
            <a:chOff x="2194" y="2310"/>
            <a:chExt cx="1095" cy="288"/>
          </a:xfrm>
        </p:grpSpPr>
        <p:sp>
          <p:nvSpPr>
            <p:cNvPr id="52" name="Text Box 151">
              <a:extLst>
                <a:ext uri="{FF2B5EF4-FFF2-40B4-BE49-F238E27FC236}">
                  <a16:creationId xmlns:a16="http://schemas.microsoft.com/office/drawing/2014/main" id="{F93CCE95-8601-3402-D5B6-3371B1C7BC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2310"/>
              <a:ext cx="3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لأن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Text Box 164">
              <a:extLst>
                <a:ext uri="{FF2B5EF4-FFF2-40B4-BE49-F238E27FC236}">
                  <a16:creationId xmlns:a16="http://schemas.microsoft.com/office/drawing/2014/main" id="{9A6F2AF5-0F08-0313-231A-E512AF1BB8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4" y="2310"/>
              <a:ext cx="86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-3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&lt;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0  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4" name="Text Box 150">
            <a:extLst>
              <a:ext uri="{FF2B5EF4-FFF2-40B4-BE49-F238E27FC236}">
                <a16:creationId xmlns:a16="http://schemas.microsoft.com/office/drawing/2014/main" id="{ADAB4FA0-7076-670D-BED4-5AF03B83C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9667" y="1973612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5" name="Group 116">
            <a:extLst>
              <a:ext uri="{FF2B5EF4-FFF2-40B4-BE49-F238E27FC236}">
                <a16:creationId xmlns:a16="http://schemas.microsoft.com/office/drawing/2014/main" id="{31556866-4C65-4EDD-7598-732FCDBE8A77}"/>
              </a:ext>
            </a:extLst>
          </p:cNvPr>
          <p:cNvGrpSpPr>
            <a:grpSpLocks/>
          </p:cNvGrpSpPr>
          <p:nvPr/>
        </p:nvGrpSpPr>
        <p:grpSpPr bwMode="auto">
          <a:xfrm>
            <a:off x="9703044" y="4801186"/>
            <a:ext cx="576262" cy="766763"/>
            <a:chOff x="4967" y="2221"/>
            <a:chExt cx="363" cy="483"/>
          </a:xfrm>
        </p:grpSpPr>
        <p:sp>
          <p:nvSpPr>
            <p:cNvPr id="56" name="Text Box 117">
              <a:extLst>
                <a:ext uri="{FF2B5EF4-FFF2-40B4-BE49-F238E27FC236}">
                  <a16:creationId xmlns:a16="http://schemas.microsoft.com/office/drawing/2014/main" id="{4540EDFD-048F-4B87-F354-1334A103F8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12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Text Box 118">
              <a:extLst>
                <a:ext uri="{FF2B5EF4-FFF2-40B4-BE49-F238E27FC236}">
                  <a16:creationId xmlns:a16="http://schemas.microsoft.com/office/drawing/2014/main" id="{0A880CB3-8F01-46C1-0C73-22A6365C01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99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Line 119">
              <a:extLst>
                <a:ext uri="{FF2B5EF4-FFF2-40B4-BE49-F238E27FC236}">
                  <a16:creationId xmlns:a16="http://schemas.microsoft.com/office/drawing/2014/main" id="{E029D597-E789-35FC-06C5-5FFF9F100F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grpSp>
        <p:nvGrpSpPr>
          <p:cNvPr id="59" name="Group 116">
            <a:extLst>
              <a:ext uri="{FF2B5EF4-FFF2-40B4-BE49-F238E27FC236}">
                <a16:creationId xmlns:a16="http://schemas.microsoft.com/office/drawing/2014/main" id="{ECCB45C2-7F4E-FC11-A655-80291D66AD2B}"/>
              </a:ext>
            </a:extLst>
          </p:cNvPr>
          <p:cNvGrpSpPr>
            <a:grpSpLocks/>
          </p:cNvGrpSpPr>
          <p:nvPr/>
        </p:nvGrpSpPr>
        <p:grpSpPr bwMode="auto">
          <a:xfrm>
            <a:off x="8534275" y="4803567"/>
            <a:ext cx="576262" cy="766763"/>
            <a:chOff x="4967" y="2221"/>
            <a:chExt cx="363" cy="483"/>
          </a:xfrm>
        </p:grpSpPr>
        <p:sp>
          <p:nvSpPr>
            <p:cNvPr id="60" name="Text Box 117">
              <a:extLst>
                <a:ext uri="{FF2B5EF4-FFF2-40B4-BE49-F238E27FC236}">
                  <a16:creationId xmlns:a16="http://schemas.microsoft.com/office/drawing/2014/main" id="{50A66DED-0D54-3F1F-C9B8-58DEAED3C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4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Text Box 118">
              <a:extLst>
                <a:ext uri="{FF2B5EF4-FFF2-40B4-BE49-F238E27FC236}">
                  <a16:creationId xmlns:a16="http://schemas.microsoft.com/office/drawing/2014/main" id="{DFB81CBB-8BB0-A5DF-DD82-FD71E6411C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33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Line 119">
              <a:extLst>
                <a:ext uri="{FF2B5EF4-FFF2-40B4-BE49-F238E27FC236}">
                  <a16:creationId xmlns:a16="http://schemas.microsoft.com/office/drawing/2014/main" id="{CA5A594F-6358-5529-FFD8-F975165B60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sp>
        <p:nvSpPr>
          <p:cNvPr id="63" name="مربع نص 62">
            <a:extLst>
              <a:ext uri="{FF2B5EF4-FFF2-40B4-BE49-F238E27FC236}">
                <a16:creationId xmlns:a16="http://schemas.microsoft.com/office/drawing/2014/main" id="{031E28E8-FEF2-BBAA-C8C0-2A19F162D7BE}"/>
              </a:ext>
            </a:extLst>
          </p:cNvPr>
          <p:cNvSpPr txBox="1"/>
          <p:nvPr/>
        </p:nvSpPr>
        <p:spPr>
          <a:xfrm>
            <a:off x="8357433" y="4869604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×3</a:t>
            </a:r>
          </a:p>
        </p:txBody>
      </p:sp>
      <p:sp>
        <p:nvSpPr>
          <p:cNvPr id="64" name="مربع نص 63">
            <a:extLst>
              <a:ext uri="{FF2B5EF4-FFF2-40B4-BE49-F238E27FC236}">
                <a16:creationId xmlns:a16="http://schemas.microsoft.com/office/drawing/2014/main" id="{B14880B3-3F92-2505-AB3C-B2136AD82BD8}"/>
              </a:ext>
            </a:extLst>
          </p:cNvPr>
          <p:cNvSpPr txBox="1"/>
          <p:nvPr/>
        </p:nvSpPr>
        <p:spPr>
          <a:xfrm>
            <a:off x="8355659" y="5217281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×3</a:t>
            </a:r>
          </a:p>
        </p:txBody>
      </p:sp>
      <p:grpSp>
        <p:nvGrpSpPr>
          <p:cNvPr id="65" name="Group 116">
            <a:extLst>
              <a:ext uri="{FF2B5EF4-FFF2-40B4-BE49-F238E27FC236}">
                <a16:creationId xmlns:a16="http://schemas.microsoft.com/office/drawing/2014/main" id="{AF762636-B587-EB33-D3BF-E050D9DA2C6E}"/>
              </a:ext>
            </a:extLst>
          </p:cNvPr>
          <p:cNvGrpSpPr>
            <a:grpSpLocks/>
          </p:cNvGrpSpPr>
          <p:nvPr/>
        </p:nvGrpSpPr>
        <p:grpSpPr bwMode="auto">
          <a:xfrm>
            <a:off x="8547899" y="5563466"/>
            <a:ext cx="576262" cy="766763"/>
            <a:chOff x="4967" y="2221"/>
            <a:chExt cx="363" cy="483"/>
          </a:xfrm>
        </p:grpSpPr>
        <p:sp>
          <p:nvSpPr>
            <p:cNvPr id="66" name="Text Box 117">
              <a:extLst>
                <a:ext uri="{FF2B5EF4-FFF2-40B4-BE49-F238E27FC236}">
                  <a16:creationId xmlns:a16="http://schemas.microsoft.com/office/drawing/2014/main" id="{847BF31E-6D41-F2EA-E6A4-ECD7EE4734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12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Text Box 118">
              <a:extLst>
                <a:ext uri="{FF2B5EF4-FFF2-40B4-BE49-F238E27FC236}">
                  <a16:creationId xmlns:a16="http://schemas.microsoft.com/office/drawing/2014/main" id="{1D19B094-AD77-A134-12E6-D13D2F505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99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Line 119">
              <a:extLst>
                <a:ext uri="{FF2B5EF4-FFF2-40B4-BE49-F238E27FC236}">
                  <a16:creationId xmlns:a16="http://schemas.microsoft.com/office/drawing/2014/main" id="{35353635-382E-644F-F924-A83B3F92AE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grpSp>
        <p:nvGrpSpPr>
          <p:cNvPr id="69" name="Group 116">
            <a:extLst>
              <a:ext uri="{FF2B5EF4-FFF2-40B4-BE49-F238E27FC236}">
                <a16:creationId xmlns:a16="http://schemas.microsoft.com/office/drawing/2014/main" id="{35B2A8DC-8227-0AED-D05E-314E4945809A}"/>
              </a:ext>
            </a:extLst>
          </p:cNvPr>
          <p:cNvGrpSpPr>
            <a:grpSpLocks/>
          </p:cNvGrpSpPr>
          <p:nvPr/>
        </p:nvGrpSpPr>
        <p:grpSpPr bwMode="auto">
          <a:xfrm>
            <a:off x="9789009" y="5570330"/>
            <a:ext cx="576262" cy="766763"/>
            <a:chOff x="4967" y="2221"/>
            <a:chExt cx="363" cy="483"/>
          </a:xfrm>
        </p:grpSpPr>
        <p:sp>
          <p:nvSpPr>
            <p:cNvPr id="70" name="Text Box 117">
              <a:extLst>
                <a:ext uri="{FF2B5EF4-FFF2-40B4-BE49-F238E27FC236}">
                  <a16:creationId xmlns:a16="http://schemas.microsoft.com/office/drawing/2014/main" id="{374DDC6B-333C-741D-E870-A6CC744119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12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Text Box 118">
              <a:extLst>
                <a:ext uri="{FF2B5EF4-FFF2-40B4-BE49-F238E27FC236}">
                  <a16:creationId xmlns:a16="http://schemas.microsoft.com/office/drawing/2014/main" id="{30BD6508-6146-7B77-3BAA-6182237AE7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99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Line 119">
              <a:extLst>
                <a:ext uri="{FF2B5EF4-FFF2-40B4-BE49-F238E27FC236}">
                  <a16:creationId xmlns:a16="http://schemas.microsoft.com/office/drawing/2014/main" id="{54E16860-CF53-C8F6-CB4D-324E6D9B4D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sp>
        <p:nvSpPr>
          <p:cNvPr id="73" name="Text Box 150">
            <a:extLst>
              <a:ext uri="{FF2B5EF4-FFF2-40B4-BE49-F238E27FC236}">
                <a16:creationId xmlns:a16="http://schemas.microsoft.com/office/drawing/2014/main" id="{0893CC93-D378-3600-36FB-2C5CD4DB0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9823" y="5708659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4" name="Group 239">
            <a:extLst>
              <a:ext uri="{FF2B5EF4-FFF2-40B4-BE49-F238E27FC236}">
                <a16:creationId xmlns:a16="http://schemas.microsoft.com/office/drawing/2014/main" id="{2B4D6795-6F5E-444F-2499-DC4D1F76E5D1}"/>
              </a:ext>
            </a:extLst>
          </p:cNvPr>
          <p:cNvGrpSpPr>
            <a:grpSpLocks/>
          </p:cNvGrpSpPr>
          <p:nvPr/>
        </p:nvGrpSpPr>
        <p:grpSpPr bwMode="auto">
          <a:xfrm>
            <a:off x="8565597" y="6355479"/>
            <a:ext cx="1909763" cy="461963"/>
            <a:chOff x="2086" y="1389"/>
            <a:chExt cx="1203" cy="291"/>
          </a:xfrm>
        </p:grpSpPr>
        <p:sp>
          <p:nvSpPr>
            <p:cNvPr id="75" name="Text Box 55">
              <a:extLst>
                <a:ext uri="{FF2B5EF4-FFF2-40B4-BE49-F238E27FC236}">
                  <a16:creationId xmlns:a16="http://schemas.microsoft.com/office/drawing/2014/main" id="{0BD156FE-5ECF-E40E-A971-8C9CAB6F63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389"/>
              <a:ext cx="3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لأن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Text Box 112">
              <a:extLst>
                <a:ext uri="{FF2B5EF4-FFF2-40B4-BE49-F238E27FC236}">
                  <a16:creationId xmlns:a16="http://schemas.microsoft.com/office/drawing/2014/main" id="{D68F1AA0-B8CA-F649-E906-C0620D5F29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6" y="1389"/>
              <a:ext cx="93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12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 12 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7" name="Text Box 150">
            <a:extLst>
              <a:ext uri="{FF2B5EF4-FFF2-40B4-BE49-F238E27FC236}">
                <a16:creationId xmlns:a16="http://schemas.microsoft.com/office/drawing/2014/main" id="{B5074388-8355-ABC4-BF4D-0C9EAF7DF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5736" y="4265404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 Box 150">
            <a:extLst>
              <a:ext uri="{FF2B5EF4-FFF2-40B4-BE49-F238E27FC236}">
                <a16:creationId xmlns:a16="http://schemas.microsoft.com/office/drawing/2014/main" id="{23AA1DCE-D6E2-7752-34EA-B3C268F4B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4171" y="4331018"/>
            <a:ext cx="3834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2" name="Group 74">
            <a:extLst>
              <a:ext uri="{FF2B5EF4-FFF2-40B4-BE49-F238E27FC236}">
                <a16:creationId xmlns:a16="http://schemas.microsoft.com/office/drawing/2014/main" id="{317E6DE1-340D-19AE-439E-600862D7FEBC}"/>
              </a:ext>
            </a:extLst>
          </p:cNvPr>
          <p:cNvGrpSpPr>
            <a:grpSpLocks/>
          </p:cNvGrpSpPr>
          <p:nvPr/>
        </p:nvGrpSpPr>
        <p:grpSpPr bwMode="auto">
          <a:xfrm>
            <a:off x="4585898" y="4619930"/>
            <a:ext cx="1038365" cy="262730"/>
            <a:chOff x="3379" y="2296"/>
            <a:chExt cx="726" cy="136"/>
          </a:xfrm>
        </p:grpSpPr>
        <p:sp>
          <p:nvSpPr>
            <p:cNvPr id="83" name="Line 75">
              <a:extLst>
                <a:ext uri="{FF2B5EF4-FFF2-40B4-BE49-F238E27FC236}">
                  <a16:creationId xmlns:a16="http://schemas.microsoft.com/office/drawing/2014/main" id="{EDEA2C3D-4A81-4DBB-2B1A-83C3DD40DD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9" y="2432"/>
              <a:ext cx="726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ar-SA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4" name="Line 76">
              <a:extLst>
                <a:ext uri="{FF2B5EF4-FFF2-40B4-BE49-F238E27FC236}">
                  <a16:creationId xmlns:a16="http://schemas.microsoft.com/office/drawing/2014/main" id="{9827499F-1BDD-875C-E9EF-66A678D62F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05" y="2296"/>
              <a:ext cx="0" cy="13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ar-SA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5" name="Line 77">
              <a:extLst>
                <a:ext uri="{FF2B5EF4-FFF2-40B4-BE49-F238E27FC236}">
                  <a16:creationId xmlns:a16="http://schemas.microsoft.com/office/drawing/2014/main" id="{6D4311AE-FE22-1BC7-3723-40C18FAB0A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9" y="2296"/>
              <a:ext cx="0" cy="13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ar-SA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6" name="Text Box 150">
            <a:extLst>
              <a:ext uri="{FF2B5EF4-FFF2-40B4-BE49-F238E27FC236}">
                <a16:creationId xmlns:a16="http://schemas.microsoft.com/office/drawing/2014/main" id="{E3895A40-D30C-108E-9C92-7AA75C70E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630" y="4283916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7" name="Group 240">
            <a:extLst>
              <a:ext uri="{FF2B5EF4-FFF2-40B4-BE49-F238E27FC236}">
                <a16:creationId xmlns:a16="http://schemas.microsoft.com/office/drawing/2014/main" id="{5FBAD7B7-97AC-50AB-2363-B2EAF7723E3C}"/>
              </a:ext>
            </a:extLst>
          </p:cNvPr>
          <p:cNvGrpSpPr>
            <a:grpSpLocks/>
          </p:cNvGrpSpPr>
          <p:nvPr/>
        </p:nvGrpSpPr>
        <p:grpSpPr bwMode="auto">
          <a:xfrm>
            <a:off x="4196828" y="3492486"/>
            <a:ext cx="1738313" cy="457200"/>
            <a:chOff x="2194" y="2310"/>
            <a:chExt cx="1095" cy="288"/>
          </a:xfrm>
        </p:grpSpPr>
        <p:sp>
          <p:nvSpPr>
            <p:cNvPr id="88" name="Text Box 151">
              <a:extLst>
                <a:ext uri="{FF2B5EF4-FFF2-40B4-BE49-F238E27FC236}">
                  <a16:creationId xmlns:a16="http://schemas.microsoft.com/office/drawing/2014/main" id="{04C292DA-0E99-ED59-CA64-2DA8D3FBB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2310"/>
              <a:ext cx="3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لأن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Text Box 164">
              <a:extLst>
                <a:ext uri="{FF2B5EF4-FFF2-40B4-BE49-F238E27FC236}">
                  <a16:creationId xmlns:a16="http://schemas.microsoft.com/office/drawing/2014/main" id="{A6A0EDEB-DF9C-4728-D926-DAD99CE1C7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4" y="2310"/>
              <a:ext cx="86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-4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&lt;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-3  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838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2" grpId="0"/>
      <p:bldP spid="24" grpId="0"/>
      <p:bldP spid="28" grpId="0" animBg="1"/>
      <p:bldP spid="29" grpId="0"/>
      <p:bldP spid="30" grpId="0" animBg="1"/>
      <p:bldP spid="31" grpId="0"/>
      <p:bldP spid="32" grpId="0"/>
      <p:bldP spid="50" grpId="0"/>
      <p:bldP spid="54" grpId="0"/>
      <p:bldP spid="63" grpId="0"/>
      <p:bldP spid="64" grpId="0"/>
      <p:bldP spid="73" grpId="0"/>
      <p:bldP spid="77" grpId="0"/>
      <p:bldP spid="81" grpId="0"/>
      <p:bldP spid="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9D21A5E-4E84-06FB-6F83-05B5E5F3082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57641" y="811059"/>
            <a:ext cx="5681893" cy="83831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6071CC07-3266-136A-A627-D0B4312A94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07521" y="1917832"/>
            <a:ext cx="2124075" cy="66534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8D3CB73-E38C-E829-6D05-0851D3DA40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41297" y="1919239"/>
            <a:ext cx="2457450" cy="665342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8A0E904F-12AF-27F3-595A-08D12099A05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416212" y="4186288"/>
            <a:ext cx="2323322" cy="596557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03921917-FFF3-3F81-9C93-859B0530DDA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02833" y="4186288"/>
            <a:ext cx="2527034" cy="63817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67CBF06-7DDE-80F7-02DF-F542A812AF2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4D10BA78-BEF9-1F1D-DADF-CE08349568DF}"/>
              </a:ext>
            </a:extLst>
          </p:cNvPr>
          <p:cNvSpPr txBox="1"/>
          <p:nvPr/>
        </p:nvSpPr>
        <p:spPr>
          <a:xfrm>
            <a:off x="9581616" y="1633754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71EB60FD-9A8F-990B-9923-0CDEE66C62B8}"/>
              </a:ext>
            </a:extLst>
          </p:cNvPr>
          <p:cNvSpPr txBox="1"/>
          <p:nvPr/>
        </p:nvSpPr>
        <p:spPr>
          <a:xfrm>
            <a:off x="8505724" y="1649567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3</a:t>
            </a:r>
          </a:p>
        </p:txBody>
      </p:sp>
      <p:grpSp>
        <p:nvGrpSpPr>
          <p:cNvPr id="25" name="Group 239">
            <a:extLst>
              <a:ext uri="{FF2B5EF4-FFF2-40B4-BE49-F238E27FC236}">
                <a16:creationId xmlns:a16="http://schemas.microsoft.com/office/drawing/2014/main" id="{DF2B198A-5B0A-2D12-ACEA-8C68E78EC19C}"/>
              </a:ext>
            </a:extLst>
          </p:cNvPr>
          <p:cNvGrpSpPr>
            <a:grpSpLocks/>
          </p:cNvGrpSpPr>
          <p:nvPr/>
        </p:nvGrpSpPr>
        <p:grpSpPr bwMode="auto">
          <a:xfrm>
            <a:off x="8670150" y="2763402"/>
            <a:ext cx="1512888" cy="457200"/>
            <a:chOff x="2336" y="1389"/>
            <a:chExt cx="953" cy="288"/>
          </a:xfrm>
        </p:grpSpPr>
        <p:sp>
          <p:nvSpPr>
            <p:cNvPr id="26" name="Text Box 55">
              <a:extLst>
                <a:ext uri="{FF2B5EF4-FFF2-40B4-BE49-F238E27FC236}">
                  <a16:creationId xmlns:a16="http://schemas.microsoft.com/office/drawing/2014/main" id="{9473F793-889C-CE89-0F29-C0FEC2206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389"/>
              <a:ext cx="3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لأن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xt Box 112">
              <a:extLst>
                <a:ext uri="{FF2B5EF4-FFF2-40B4-BE49-F238E27FC236}">
                  <a16:creationId xmlns:a16="http://schemas.microsoft.com/office/drawing/2014/main" id="{893E0C74-8608-9A40-3E20-F02B975A90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6" y="1389"/>
              <a:ext cx="6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4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 3 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8E3392BD-8EFC-6E32-80B9-6E919193E576}"/>
              </a:ext>
            </a:extLst>
          </p:cNvPr>
          <p:cNvSpPr txBox="1"/>
          <p:nvPr/>
        </p:nvSpPr>
        <p:spPr>
          <a:xfrm>
            <a:off x="5667291" y="1691765"/>
            <a:ext cx="55991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-20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E6DA1200-2DB0-C3F3-C367-C79953AB8EDC}"/>
              </a:ext>
            </a:extLst>
          </p:cNvPr>
          <p:cNvSpPr txBox="1"/>
          <p:nvPr/>
        </p:nvSpPr>
        <p:spPr>
          <a:xfrm>
            <a:off x="3904466" y="1671315"/>
            <a:ext cx="55991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-15</a:t>
            </a:r>
          </a:p>
        </p:txBody>
      </p:sp>
      <p:grpSp>
        <p:nvGrpSpPr>
          <p:cNvPr id="51" name="Group 240">
            <a:extLst>
              <a:ext uri="{FF2B5EF4-FFF2-40B4-BE49-F238E27FC236}">
                <a16:creationId xmlns:a16="http://schemas.microsoft.com/office/drawing/2014/main" id="{2FA9F6AB-E3ED-820D-2230-F735A4EB28C1}"/>
              </a:ext>
            </a:extLst>
          </p:cNvPr>
          <p:cNvGrpSpPr>
            <a:grpSpLocks/>
          </p:cNvGrpSpPr>
          <p:nvPr/>
        </p:nvGrpSpPr>
        <p:grpSpPr bwMode="auto">
          <a:xfrm>
            <a:off x="4235923" y="5038881"/>
            <a:ext cx="1738313" cy="457200"/>
            <a:chOff x="2194" y="2310"/>
            <a:chExt cx="1095" cy="288"/>
          </a:xfrm>
        </p:grpSpPr>
        <p:sp>
          <p:nvSpPr>
            <p:cNvPr id="52" name="Text Box 151">
              <a:extLst>
                <a:ext uri="{FF2B5EF4-FFF2-40B4-BE49-F238E27FC236}">
                  <a16:creationId xmlns:a16="http://schemas.microsoft.com/office/drawing/2014/main" id="{F93CCE95-8601-3402-D5B6-3371B1C7BC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2310"/>
              <a:ext cx="3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لأن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Text Box 164">
              <a:extLst>
                <a:ext uri="{FF2B5EF4-FFF2-40B4-BE49-F238E27FC236}">
                  <a16:creationId xmlns:a16="http://schemas.microsoft.com/office/drawing/2014/main" id="{9A6F2AF5-0F08-0313-231A-E512AF1BB8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4" y="2310"/>
              <a:ext cx="86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-3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&lt;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0  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4" name="Text Box 150">
            <a:extLst>
              <a:ext uri="{FF2B5EF4-FFF2-40B4-BE49-F238E27FC236}">
                <a16:creationId xmlns:a16="http://schemas.microsoft.com/office/drawing/2014/main" id="{ADAB4FA0-7076-670D-BED4-5AF03B83C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9667" y="1973612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5" name="Group 116">
            <a:extLst>
              <a:ext uri="{FF2B5EF4-FFF2-40B4-BE49-F238E27FC236}">
                <a16:creationId xmlns:a16="http://schemas.microsoft.com/office/drawing/2014/main" id="{31556866-4C65-4EDD-7598-732FCDBE8A77}"/>
              </a:ext>
            </a:extLst>
          </p:cNvPr>
          <p:cNvGrpSpPr>
            <a:grpSpLocks/>
          </p:cNvGrpSpPr>
          <p:nvPr/>
        </p:nvGrpSpPr>
        <p:grpSpPr bwMode="auto">
          <a:xfrm>
            <a:off x="9703044" y="4801186"/>
            <a:ext cx="576262" cy="766763"/>
            <a:chOff x="4967" y="2221"/>
            <a:chExt cx="363" cy="483"/>
          </a:xfrm>
        </p:grpSpPr>
        <p:sp>
          <p:nvSpPr>
            <p:cNvPr id="56" name="Text Box 117">
              <a:extLst>
                <a:ext uri="{FF2B5EF4-FFF2-40B4-BE49-F238E27FC236}">
                  <a16:creationId xmlns:a16="http://schemas.microsoft.com/office/drawing/2014/main" id="{4540EDFD-048F-4B87-F354-1334A103F8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12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Text Box 118">
              <a:extLst>
                <a:ext uri="{FF2B5EF4-FFF2-40B4-BE49-F238E27FC236}">
                  <a16:creationId xmlns:a16="http://schemas.microsoft.com/office/drawing/2014/main" id="{0A880CB3-8F01-46C1-0C73-22A6365C01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99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Line 119">
              <a:extLst>
                <a:ext uri="{FF2B5EF4-FFF2-40B4-BE49-F238E27FC236}">
                  <a16:creationId xmlns:a16="http://schemas.microsoft.com/office/drawing/2014/main" id="{E029D597-E789-35FC-06C5-5FFF9F100F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grpSp>
        <p:nvGrpSpPr>
          <p:cNvPr id="59" name="Group 116">
            <a:extLst>
              <a:ext uri="{FF2B5EF4-FFF2-40B4-BE49-F238E27FC236}">
                <a16:creationId xmlns:a16="http://schemas.microsoft.com/office/drawing/2014/main" id="{ECCB45C2-7F4E-FC11-A655-80291D66AD2B}"/>
              </a:ext>
            </a:extLst>
          </p:cNvPr>
          <p:cNvGrpSpPr>
            <a:grpSpLocks/>
          </p:cNvGrpSpPr>
          <p:nvPr/>
        </p:nvGrpSpPr>
        <p:grpSpPr bwMode="auto">
          <a:xfrm>
            <a:off x="8534275" y="4803567"/>
            <a:ext cx="576262" cy="766763"/>
            <a:chOff x="4967" y="2221"/>
            <a:chExt cx="363" cy="483"/>
          </a:xfrm>
        </p:grpSpPr>
        <p:sp>
          <p:nvSpPr>
            <p:cNvPr id="60" name="Text Box 117">
              <a:extLst>
                <a:ext uri="{FF2B5EF4-FFF2-40B4-BE49-F238E27FC236}">
                  <a16:creationId xmlns:a16="http://schemas.microsoft.com/office/drawing/2014/main" id="{50A66DED-0D54-3F1F-C9B8-58DEAED3C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4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Text Box 118">
              <a:extLst>
                <a:ext uri="{FF2B5EF4-FFF2-40B4-BE49-F238E27FC236}">
                  <a16:creationId xmlns:a16="http://schemas.microsoft.com/office/drawing/2014/main" id="{DFB81CBB-8BB0-A5DF-DD82-FD71E6411C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33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Line 119">
              <a:extLst>
                <a:ext uri="{FF2B5EF4-FFF2-40B4-BE49-F238E27FC236}">
                  <a16:creationId xmlns:a16="http://schemas.microsoft.com/office/drawing/2014/main" id="{CA5A594F-6358-5529-FFD8-F975165B60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sp>
        <p:nvSpPr>
          <p:cNvPr id="63" name="مربع نص 62">
            <a:extLst>
              <a:ext uri="{FF2B5EF4-FFF2-40B4-BE49-F238E27FC236}">
                <a16:creationId xmlns:a16="http://schemas.microsoft.com/office/drawing/2014/main" id="{031E28E8-FEF2-BBAA-C8C0-2A19F162D7BE}"/>
              </a:ext>
            </a:extLst>
          </p:cNvPr>
          <p:cNvSpPr txBox="1"/>
          <p:nvPr/>
        </p:nvSpPr>
        <p:spPr>
          <a:xfrm>
            <a:off x="8357433" y="4869604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×3</a:t>
            </a:r>
          </a:p>
        </p:txBody>
      </p:sp>
      <p:sp>
        <p:nvSpPr>
          <p:cNvPr id="64" name="مربع نص 63">
            <a:extLst>
              <a:ext uri="{FF2B5EF4-FFF2-40B4-BE49-F238E27FC236}">
                <a16:creationId xmlns:a16="http://schemas.microsoft.com/office/drawing/2014/main" id="{B14880B3-3F92-2505-AB3C-B2136AD82BD8}"/>
              </a:ext>
            </a:extLst>
          </p:cNvPr>
          <p:cNvSpPr txBox="1"/>
          <p:nvPr/>
        </p:nvSpPr>
        <p:spPr>
          <a:xfrm>
            <a:off x="8355659" y="5217281"/>
            <a:ext cx="41987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>
                <a:solidFill>
                  <a:srgbClr val="C00000"/>
                </a:solidFill>
              </a:rPr>
              <a:t>×3</a:t>
            </a:r>
          </a:p>
        </p:txBody>
      </p:sp>
      <p:grpSp>
        <p:nvGrpSpPr>
          <p:cNvPr id="65" name="Group 116">
            <a:extLst>
              <a:ext uri="{FF2B5EF4-FFF2-40B4-BE49-F238E27FC236}">
                <a16:creationId xmlns:a16="http://schemas.microsoft.com/office/drawing/2014/main" id="{AF762636-B587-EB33-D3BF-E050D9DA2C6E}"/>
              </a:ext>
            </a:extLst>
          </p:cNvPr>
          <p:cNvGrpSpPr>
            <a:grpSpLocks/>
          </p:cNvGrpSpPr>
          <p:nvPr/>
        </p:nvGrpSpPr>
        <p:grpSpPr bwMode="auto">
          <a:xfrm>
            <a:off x="8547899" y="5563466"/>
            <a:ext cx="576262" cy="766763"/>
            <a:chOff x="4967" y="2221"/>
            <a:chExt cx="363" cy="483"/>
          </a:xfrm>
        </p:grpSpPr>
        <p:sp>
          <p:nvSpPr>
            <p:cNvPr id="66" name="Text Box 117">
              <a:extLst>
                <a:ext uri="{FF2B5EF4-FFF2-40B4-BE49-F238E27FC236}">
                  <a16:creationId xmlns:a16="http://schemas.microsoft.com/office/drawing/2014/main" id="{847BF31E-6D41-F2EA-E6A4-ECD7EE4734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12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Text Box 118">
              <a:extLst>
                <a:ext uri="{FF2B5EF4-FFF2-40B4-BE49-F238E27FC236}">
                  <a16:creationId xmlns:a16="http://schemas.microsoft.com/office/drawing/2014/main" id="{1D19B094-AD77-A134-12E6-D13D2F505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99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Line 119">
              <a:extLst>
                <a:ext uri="{FF2B5EF4-FFF2-40B4-BE49-F238E27FC236}">
                  <a16:creationId xmlns:a16="http://schemas.microsoft.com/office/drawing/2014/main" id="{35353635-382E-644F-F924-A83B3F92AE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grpSp>
        <p:nvGrpSpPr>
          <p:cNvPr id="69" name="Group 116">
            <a:extLst>
              <a:ext uri="{FF2B5EF4-FFF2-40B4-BE49-F238E27FC236}">
                <a16:creationId xmlns:a16="http://schemas.microsoft.com/office/drawing/2014/main" id="{35B2A8DC-8227-0AED-D05E-314E4945809A}"/>
              </a:ext>
            </a:extLst>
          </p:cNvPr>
          <p:cNvGrpSpPr>
            <a:grpSpLocks/>
          </p:cNvGrpSpPr>
          <p:nvPr/>
        </p:nvGrpSpPr>
        <p:grpSpPr bwMode="auto">
          <a:xfrm>
            <a:off x="9789009" y="5570330"/>
            <a:ext cx="576262" cy="766763"/>
            <a:chOff x="4967" y="2221"/>
            <a:chExt cx="363" cy="483"/>
          </a:xfrm>
        </p:grpSpPr>
        <p:sp>
          <p:nvSpPr>
            <p:cNvPr id="70" name="Text Box 117">
              <a:extLst>
                <a:ext uri="{FF2B5EF4-FFF2-40B4-BE49-F238E27FC236}">
                  <a16:creationId xmlns:a16="http://schemas.microsoft.com/office/drawing/2014/main" id="{374DDC6B-333C-741D-E870-A6CC744119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221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12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Text Box 118">
              <a:extLst>
                <a:ext uri="{FF2B5EF4-FFF2-40B4-BE49-F238E27FC236}">
                  <a16:creationId xmlns:a16="http://schemas.microsoft.com/office/drawing/2014/main" id="{30BD6508-6146-7B77-3BAA-6182237AE7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7" y="2416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Arial" pitchFamily="34" charset="0"/>
                </a:rPr>
                <a:t>99</a:t>
              </a: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Line 119">
              <a:extLst>
                <a:ext uri="{FF2B5EF4-FFF2-40B4-BE49-F238E27FC236}">
                  <a16:creationId xmlns:a16="http://schemas.microsoft.com/office/drawing/2014/main" id="{54E16860-CF53-C8F6-CB4D-324E6D9B4D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2" y="2464"/>
              <a:ext cx="2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endParaRPr>
            </a:p>
          </p:txBody>
        </p:sp>
      </p:grpSp>
      <p:sp>
        <p:nvSpPr>
          <p:cNvPr id="73" name="Text Box 150">
            <a:extLst>
              <a:ext uri="{FF2B5EF4-FFF2-40B4-BE49-F238E27FC236}">
                <a16:creationId xmlns:a16="http://schemas.microsoft.com/office/drawing/2014/main" id="{0893CC93-D378-3600-36FB-2C5CD4DB0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9823" y="5708659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4" name="Group 239">
            <a:extLst>
              <a:ext uri="{FF2B5EF4-FFF2-40B4-BE49-F238E27FC236}">
                <a16:creationId xmlns:a16="http://schemas.microsoft.com/office/drawing/2014/main" id="{2B4D6795-6F5E-444F-2499-DC4D1F76E5D1}"/>
              </a:ext>
            </a:extLst>
          </p:cNvPr>
          <p:cNvGrpSpPr>
            <a:grpSpLocks/>
          </p:cNvGrpSpPr>
          <p:nvPr/>
        </p:nvGrpSpPr>
        <p:grpSpPr bwMode="auto">
          <a:xfrm>
            <a:off x="8565597" y="6355479"/>
            <a:ext cx="1909763" cy="461963"/>
            <a:chOff x="2086" y="1389"/>
            <a:chExt cx="1203" cy="291"/>
          </a:xfrm>
        </p:grpSpPr>
        <p:sp>
          <p:nvSpPr>
            <p:cNvPr id="75" name="Text Box 55">
              <a:extLst>
                <a:ext uri="{FF2B5EF4-FFF2-40B4-BE49-F238E27FC236}">
                  <a16:creationId xmlns:a16="http://schemas.microsoft.com/office/drawing/2014/main" id="{0BD156FE-5ECF-E40E-A971-8C9CAB6F63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1389"/>
              <a:ext cx="3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لأن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Text Box 112">
              <a:extLst>
                <a:ext uri="{FF2B5EF4-FFF2-40B4-BE49-F238E27FC236}">
                  <a16:creationId xmlns:a16="http://schemas.microsoft.com/office/drawing/2014/main" id="{D68F1AA0-B8CA-F649-E906-C0620D5F29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6" y="1389"/>
              <a:ext cx="93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12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=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 12 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7" name="Text Box 150">
            <a:extLst>
              <a:ext uri="{FF2B5EF4-FFF2-40B4-BE49-F238E27FC236}">
                <a16:creationId xmlns:a16="http://schemas.microsoft.com/office/drawing/2014/main" id="{B5074388-8355-ABC4-BF4D-0C9EAF7DF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5736" y="4265404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 Box 150">
            <a:extLst>
              <a:ext uri="{FF2B5EF4-FFF2-40B4-BE49-F238E27FC236}">
                <a16:creationId xmlns:a16="http://schemas.microsoft.com/office/drawing/2014/main" id="{23AA1DCE-D6E2-7752-34EA-B3C268F4B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4171" y="4331018"/>
            <a:ext cx="3834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2" name="Group 74">
            <a:extLst>
              <a:ext uri="{FF2B5EF4-FFF2-40B4-BE49-F238E27FC236}">
                <a16:creationId xmlns:a16="http://schemas.microsoft.com/office/drawing/2014/main" id="{317E6DE1-340D-19AE-439E-600862D7FEBC}"/>
              </a:ext>
            </a:extLst>
          </p:cNvPr>
          <p:cNvGrpSpPr>
            <a:grpSpLocks/>
          </p:cNvGrpSpPr>
          <p:nvPr/>
        </p:nvGrpSpPr>
        <p:grpSpPr bwMode="auto">
          <a:xfrm>
            <a:off x="4585898" y="4619930"/>
            <a:ext cx="1038365" cy="262730"/>
            <a:chOff x="3379" y="2296"/>
            <a:chExt cx="726" cy="136"/>
          </a:xfrm>
        </p:grpSpPr>
        <p:sp>
          <p:nvSpPr>
            <p:cNvPr id="83" name="Line 75">
              <a:extLst>
                <a:ext uri="{FF2B5EF4-FFF2-40B4-BE49-F238E27FC236}">
                  <a16:creationId xmlns:a16="http://schemas.microsoft.com/office/drawing/2014/main" id="{EDEA2C3D-4A81-4DBB-2B1A-83C3DD40DD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9" y="2432"/>
              <a:ext cx="726" cy="0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ar-SA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4" name="Line 76">
              <a:extLst>
                <a:ext uri="{FF2B5EF4-FFF2-40B4-BE49-F238E27FC236}">
                  <a16:creationId xmlns:a16="http://schemas.microsoft.com/office/drawing/2014/main" id="{9827499F-1BDD-875C-E9EF-66A678D62F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05" y="2296"/>
              <a:ext cx="0" cy="13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ar-SA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5" name="Line 77">
              <a:extLst>
                <a:ext uri="{FF2B5EF4-FFF2-40B4-BE49-F238E27FC236}">
                  <a16:creationId xmlns:a16="http://schemas.microsoft.com/office/drawing/2014/main" id="{6D4311AE-FE22-1BC7-3723-40C18FAB0A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9" y="2296"/>
              <a:ext cx="0" cy="13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 rt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ar-SA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6" name="Text Box 150">
            <a:extLst>
              <a:ext uri="{FF2B5EF4-FFF2-40B4-BE49-F238E27FC236}">
                <a16:creationId xmlns:a16="http://schemas.microsoft.com/office/drawing/2014/main" id="{E3895A40-D30C-108E-9C92-7AA75C70E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630" y="4283916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7" name="Group 240">
            <a:extLst>
              <a:ext uri="{FF2B5EF4-FFF2-40B4-BE49-F238E27FC236}">
                <a16:creationId xmlns:a16="http://schemas.microsoft.com/office/drawing/2014/main" id="{5FBAD7B7-97AC-50AB-2363-B2EAF7723E3C}"/>
              </a:ext>
            </a:extLst>
          </p:cNvPr>
          <p:cNvGrpSpPr>
            <a:grpSpLocks/>
          </p:cNvGrpSpPr>
          <p:nvPr/>
        </p:nvGrpSpPr>
        <p:grpSpPr bwMode="auto">
          <a:xfrm>
            <a:off x="3775735" y="2689233"/>
            <a:ext cx="2151064" cy="461963"/>
            <a:chOff x="1934" y="2310"/>
            <a:chExt cx="1355" cy="291"/>
          </a:xfrm>
        </p:grpSpPr>
        <p:sp>
          <p:nvSpPr>
            <p:cNvPr id="88" name="Text Box 151">
              <a:extLst>
                <a:ext uri="{FF2B5EF4-FFF2-40B4-BE49-F238E27FC236}">
                  <a16:creationId xmlns:a16="http://schemas.microsoft.com/office/drawing/2014/main" id="{04C292DA-0E99-ED59-CA64-2DA8D3FBB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2310"/>
              <a:ext cx="3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لأن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Text Box 164">
              <a:extLst>
                <a:ext uri="{FF2B5EF4-FFF2-40B4-BE49-F238E27FC236}">
                  <a16:creationId xmlns:a16="http://schemas.microsoft.com/office/drawing/2014/main" id="{A6A0EDEB-DF9C-4728-D926-DAD99CE1C7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4" y="2310"/>
              <a:ext cx="112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-20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&lt; </a:t>
              </a:r>
              <a:r>
                <a:rPr kumimoji="0" lang="ar-SA" altLang="ar-SA" sz="2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-15  </a:t>
              </a:r>
              <a:endParaRPr kumimoji="0" lang="en-US" altLang="ar-SA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4" name="رابط كسهم مستقيم 3">
            <a:extLst>
              <a:ext uri="{FF2B5EF4-FFF2-40B4-BE49-F238E27FC236}">
                <a16:creationId xmlns:a16="http://schemas.microsoft.com/office/drawing/2014/main" id="{2E224D85-DC1E-8765-AC73-3DC546C01945}"/>
              </a:ext>
            </a:extLst>
          </p:cNvPr>
          <p:cNvCxnSpPr>
            <a:cxnSpLocks/>
          </p:cNvCxnSpPr>
          <p:nvPr/>
        </p:nvCxnSpPr>
        <p:spPr>
          <a:xfrm flipV="1">
            <a:off x="9124161" y="2143044"/>
            <a:ext cx="580606" cy="314903"/>
          </a:xfrm>
          <a:prstGeom prst="straightConnector1">
            <a:avLst/>
          </a:prstGeom>
          <a:noFill/>
          <a:ln w="15875" cap="flat" cmpd="sng" algn="ctr">
            <a:solidFill>
              <a:srgbClr val="FFC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8" name="رابط كسهم مستقيم 7">
            <a:extLst>
              <a:ext uri="{FF2B5EF4-FFF2-40B4-BE49-F238E27FC236}">
                <a16:creationId xmlns:a16="http://schemas.microsoft.com/office/drawing/2014/main" id="{082EDFAE-230F-B430-8594-970FD681864D}"/>
              </a:ext>
            </a:extLst>
          </p:cNvPr>
          <p:cNvCxnSpPr>
            <a:cxnSpLocks/>
          </p:cNvCxnSpPr>
          <p:nvPr/>
        </p:nvCxnSpPr>
        <p:spPr>
          <a:xfrm flipV="1">
            <a:off x="4812448" y="2150286"/>
            <a:ext cx="580606" cy="314903"/>
          </a:xfrm>
          <a:prstGeom prst="straightConnector1">
            <a:avLst/>
          </a:prstGeom>
          <a:noFill/>
          <a:ln w="15875" cap="flat" cmpd="sng" algn="ctr">
            <a:solidFill>
              <a:srgbClr val="FFC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5" name="رابط كسهم مستقيم 14">
            <a:extLst>
              <a:ext uri="{FF2B5EF4-FFF2-40B4-BE49-F238E27FC236}">
                <a16:creationId xmlns:a16="http://schemas.microsoft.com/office/drawing/2014/main" id="{43C3353A-AF6B-00E0-F7B1-368B645B80E9}"/>
              </a:ext>
            </a:extLst>
          </p:cNvPr>
          <p:cNvCxnSpPr>
            <a:cxnSpLocks/>
          </p:cNvCxnSpPr>
          <p:nvPr/>
        </p:nvCxnSpPr>
        <p:spPr>
          <a:xfrm flipH="1" flipV="1">
            <a:off x="9132694" y="2143933"/>
            <a:ext cx="603024" cy="263903"/>
          </a:xfrm>
          <a:prstGeom prst="straightConnector1">
            <a:avLst/>
          </a:prstGeom>
          <a:noFill/>
          <a:ln w="15875" cap="flat" cmpd="sng" algn="ctr">
            <a:solidFill>
              <a:srgbClr val="FFC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9" name="Text Box 54">
            <a:extLst>
              <a:ext uri="{FF2B5EF4-FFF2-40B4-BE49-F238E27FC236}">
                <a16:creationId xmlns:a16="http://schemas.microsoft.com/office/drawing/2014/main" id="{18B33961-F8B2-2DBE-D7DC-077E9DC04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9824" y="2001752"/>
            <a:ext cx="433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  <a:buFontTx/>
              <a:buNone/>
            </a:pPr>
            <a:r>
              <a:rPr lang="ar-SA" altLang="ar-SA" sz="2400" b="1">
                <a:solidFill>
                  <a:srgbClr val="FF0000"/>
                </a:solidFill>
              </a:rPr>
              <a:t>&gt;</a:t>
            </a:r>
            <a:endParaRPr lang="en-US" altLang="ar-SA" sz="2400" b="1">
              <a:solidFill>
                <a:srgbClr val="FF0000"/>
              </a:solidFill>
            </a:endParaRPr>
          </a:p>
        </p:txBody>
      </p:sp>
      <p:cxnSp>
        <p:nvCxnSpPr>
          <p:cNvPr id="37" name="رابط كسهم مستقيم 36">
            <a:extLst>
              <a:ext uri="{FF2B5EF4-FFF2-40B4-BE49-F238E27FC236}">
                <a16:creationId xmlns:a16="http://schemas.microsoft.com/office/drawing/2014/main" id="{ED3D5C78-1531-56BA-BE3E-7974B38CD7B0}"/>
              </a:ext>
            </a:extLst>
          </p:cNvPr>
          <p:cNvCxnSpPr>
            <a:cxnSpLocks/>
          </p:cNvCxnSpPr>
          <p:nvPr/>
        </p:nvCxnSpPr>
        <p:spPr>
          <a:xfrm flipH="1" flipV="1">
            <a:off x="4855693" y="2121659"/>
            <a:ext cx="603024" cy="263903"/>
          </a:xfrm>
          <a:prstGeom prst="straightConnector1">
            <a:avLst/>
          </a:prstGeom>
          <a:noFill/>
          <a:ln w="15875" cap="flat" cmpd="sng" algn="ctr">
            <a:solidFill>
              <a:srgbClr val="FFC000"/>
            </a:solidFill>
            <a:prstDash val="solid"/>
            <a:miter lim="800000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75592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31" grpId="0"/>
      <p:bldP spid="32" grpId="0"/>
      <p:bldP spid="54" grpId="0"/>
      <p:bldP spid="63" grpId="0"/>
      <p:bldP spid="64" grpId="0"/>
      <p:bldP spid="73" grpId="0"/>
      <p:bldP spid="77" grpId="0"/>
      <p:bldP spid="81" grpId="0"/>
      <p:bldP spid="86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B4BB7DE-1262-44EA-DFB5-D2C49AC59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86" y="0"/>
            <a:ext cx="11789547" cy="65865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2018A39-7681-19B3-10FB-EA13E6E61C7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952385" y="1235872"/>
            <a:ext cx="4782290" cy="85909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9581713D-1E1F-3321-D0BD-C4D4481BFA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414519"/>
            <a:ext cx="4495060" cy="345720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38F9E81-5829-FD48-7726-15C3D6EA7C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9082" y="2672179"/>
            <a:ext cx="4305207" cy="3124193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D22CD194-0C0D-9FEE-959F-560ED7FF97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16" y="6494231"/>
            <a:ext cx="2333533" cy="297834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80DF0F6D-E215-D102-13DC-6D25DC98AED7}"/>
              </a:ext>
            </a:extLst>
          </p:cNvPr>
          <p:cNvSpPr txBox="1"/>
          <p:nvPr/>
        </p:nvSpPr>
        <p:spPr>
          <a:xfrm>
            <a:off x="6438122" y="4551472"/>
            <a:ext cx="4059190" cy="630936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81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7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0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577</Words>
  <Application>Microsoft Office PowerPoint</Application>
  <PresentationFormat>شاشة عريضة</PresentationFormat>
  <Paragraphs>324</Paragraphs>
  <Slides>17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5</vt:i4>
      </vt:variant>
      <vt:variant>
        <vt:lpstr>عناوين الشرائح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نسق Office</vt:lpstr>
      <vt:lpstr>تصميم افتراضي</vt:lpstr>
      <vt:lpstr>7_نسق Office</vt:lpstr>
      <vt:lpstr>10_سمة Office</vt:lpstr>
      <vt:lpstr>2_تصميم افتراضي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DELL</cp:lastModifiedBy>
  <cp:revision>66</cp:revision>
  <dcterms:created xsi:type="dcterms:W3CDTF">2022-06-27T16:04:29Z</dcterms:created>
  <dcterms:modified xsi:type="dcterms:W3CDTF">2023-08-27T17:00:14Z</dcterms:modified>
</cp:coreProperties>
</file>