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54D44-4D92-4B81-962E-C3F7C5C654B3}" v="742" dt="2022-03-20T15:47:21.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1" d="100"/>
          <a:sy n="71" d="100"/>
        </p:scale>
        <p:origin x="103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mar ahmad" userId="1c4c046920375833" providerId="LiveId" clId="{3C554D44-4D92-4B81-962E-C3F7C5C654B3}"/>
    <pc:docChg chg="undo custSel addSld delSld modSld sldOrd">
      <pc:chgData name="omar ahmad" userId="1c4c046920375833" providerId="LiveId" clId="{3C554D44-4D92-4B81-962E-C3F7C5C654B3}" dt="2022-03-20T15:47:28.165" v="4538" actId="1076"/>
      <pc:docMkLst>
        <pc:docMk/>
      </pc:docMkLst>
      <pc:sldChg chg="modSp new mod">
        <pc:chgData name="omar ahmad" userId="1c4c046920375833" providerId="LiveId" clId="{3C554D44-4D92-4B81-962E-C3F7C5C654B3}" dt="2022-03-20T12:06:30.187" v="100" actId="207"/>
        <pc:sldMkLst>
          <pc:docMk/>
          <pc:sldMk cId="3268187783" sldId="256"/>
        </pc:sldMkLst>
        <pc:spChg chg="mod">
          <ac:chgData name="omar ahmad" userId="1c4c046920375833" providerId="LiveId" clId="{3C554D44-4D92-4B81-962E-C3F7C5C654B3}" dt="2022-03-20T12:05:09.958" v="61" actId="207"/>
          <ac:spMkLst>
            <pc:docMk/>
            <pc:sldMk cId="3268187783" sldId="256"/>
            <ac:spMk id="2" creationId="{B1CF22BE-4650-4440-8EB6-3E448FB671B6}"/>
          </ac:spMkLst>
        </pc:spChg>
        <pc:spChg chg="mod">
          <ac:chgData name="omar ahmad" userId="1c4c046920375833" providerId="LiveId" clId="{3C554D44-4D92-4B81-962E-C3F7C5C654B3}" dt="2022-03-20T12:06:30.187" v="100" actId="207"/>
          <ac:spMkLst>
            <pc:docMk/>
            <pc:sldMk cId="3268187783" sldId="256"/>
            <ac:spMk id="3" creationId="{FF661073-BEC5-4A9A-90D1-867FF8F1CEF2}"/>
          </ac:spMkLst>
        </pc:spChg>
      </pc:sldChg>
      <pc:sldChg chg="addSp modSp new mod modAnim">
        <pc:chgData name="omar ahmad" userId="1c4c046920375833" providerId="LiveId" clId="{3C554D44-4D92-4B81-962E-C3F7C5C654B3}" dt="2022-03-20T15:40:30.233" v="4283" actId="20577"/>
        <pc:sldMkLst>
          <pc:docMk/>
          <pc:sldMk cId="3677019962" sldId="257"/>
        </pc:sldMkLst>
        <pc:spChg chg="mod">
          <ac:chgData name="omar ahmad" userId="1c4c046920375833" providerId="LiveId" clId="{3C554D44-4D92-4B81-962E-C3F7C5C654B3}" dt="2022-03-20T12:07:53.075" v="153" actId="207"/>
          <ac:spMkLst>
            <pc:docMk/>
            <pc:sldMk cId="3677019962" sldId="257"/>
            <ac:spMk id="2" creationId="{DF7728CD-D9B3-4545-BEF8-1834AEBF1DEA}"/>
          </ac:spMkLst>
        </pc:spChg>
        <pc:spChg chg="mod">
          <ac:chgData name="omar ahmad" userId="1c4c046920375833" providerId="LiveId" clId="{3C554D44-4D92-4B81-962E-C3F7C5C654B3}" dt="2022-03-20T15:40:30.233" v="4283" actId="20577"/>
          <ac:spMkLst>
            <pc:docMk/>
            <pc:sldMk cId="3677019962" sldId="257"/>
            <ac:spMk id="3" creationId="{F63C4137-0D56-48BB-A37D-6F73CB3ABB9F}"/>
          </ac:spMkLst>
        </pc:spChg>
        <pc:picChg chg="add mod">
          <ac:chgData name="omar ahmad" userId="1c4c046920375833" providerId="LiveId" clId="{3C554D44-4D92-4B81-962E-C3F7C5C654B3}" dt="2022-03-20T12:19:51.216" v="397" actId="14100"/>
          <ac:picMkLst>
            <pc:docMk/>
            <pc:sldMk cId="3677019962" sldId="257"/>
            <ac:picMk id="5" creationId="{7DFA0D4B-0167-47C9-936A-EB693F81A646}"/>
          </ac:picMkLst>
        </pc:picChg>
      </pc:sldChg>
      <pc:sldChg chg="addSp delSp modSp new mod modAnim">
        <pc:chgData name="omar ahmad" userId="1c4c046920375833" providerId="LiveId" clId="{3C554D44-4D92-4B81-962E-C3F7C5C654B3}" dt="2022-03-20T15:44:17.470" v="4458" actId="20577"/>
        <pc:sldMkLst>
          <pc:docMk/>
          <pc:sldMk cId="3142289137" sldId="258"/>
        </pc:sldMkLst>
        <pc:spChg chg="mod">
          <ac:chgData name="omar ahmad" userId="1c4c046920375833" providerId="LiveId" clId="{3C554D44-4D92-4B81-962E-C3F7C5C654B3}" dt="2022-03-20T12:42:56.729" v="720" actId="1076"/>
          <ac:spMkLst>
            <pc:docMk/>
            <pc:sldMk cId="3142289137" sldId="258"/>
            <ac:spMk id="2" creationId="{439308E2-5D6B-48AF-BD3B-60DF5C3ACD32}"/>
          </ac:spMkLst>
        </pc:spChg>
        <pc:spChg chg="del">
          <ac:chgData name="omar ahmad" userId="1c4c046920375833" providerId="LiveId" clId="{3C554D44-4D92-4B81-962E-C3F7C5C654B3}" dt="2022-03-20T12:25:39.521" v="514" actId="1032"/>
          <ac:spMkLst>
            <pc:docMk/>
            <pc:sldMk cId="3142289137" sldId="258"/>
            <ac:spMk id="3" creationId="{EB0B199E-191D-4431-97CD-B75A1A2CB5D8}"/>
          </ac:spMkLst>
        </pc:spChg>
        <pc:spChg chg="add mod">
          <ac:chgData name="omar ahmad" userId="1c4c046920375833" providerId="LiveId" clId="{3C554D44-4D92-4B81-962E-C3F7C5C654B3}" dt="2022-03-20T12:32:20.877" v="614"/>
          <ac:spMkLst>
            <pc:docMk/>
            <pc:sldMk cId="3142289137" sldId="258"/>
            <ac:spMk id="16" creationId="{423B9B0C-A9DF-42C7-B487-1FAA2C3FA9FE}"/>
          </ac:spMkLst>
        </pc:spChg>
        <pc:spChg chg="add mod">
          <ac:chgData name="omar ahmad" userId="1c4c046920375833" providerId="LiveId" clId="{3C554D44-4D92-4B81-962E-C3F7C5C654B3}" dt="2022-03-20T12:32:20.877" v="614"/>
          <ac:spMkLst>
            <pc:docMk/>
            <pc:sldMk cId="3142289137" sldId="258"/>
            <ac:spMk id="17" creationId="{85F4722B-5AB9-4672-B59B-C0CB8DABD9E7}"/>
          </ac:spMkLst>
        </pc:spChg>
        <pc:spChg chg="add mod">
          <ac:chgData name="omar ahmad" userId="1c4c046920375833" providerId="LiveId" clId="{3C554D44-4D92-4B81-962E-C3F7C5C654B3}" dt="2022-03-20T12:32:20.877" v="614"/>
          <ac:spMkLst>
            <pc:docMk/>
            <pc:sldMk cId="3142289137" sldId="258"/>
            <ac:spMk id="18" creationId="{486E2C7C-C3D4-4FD7-9761-8C4F5F3E637E}"/>
          </ac:spMkLst>
        </pc:spChg>
        <pc:spChg chg="add mod">
          <ac:chgData name="omar ahmad" userId="1c4c046920375833" providerId="LiveId" clId="{3C554D44-4D92-4B81-962E-C3F7C5C654B3}" dt="2022-03-20T12:32:20.877" v="614"/>
          <ac:spMkLst>
            <pc:docMk/>
            <pc:sldMk cId="3142289137" sldId="258"/>
            <ac:spMk id="19" creationId="{2FC03C0F-C956-4F51-84E7-50CB54E43F68}"/>
          </ac:spMkLst>
        </pc:spChg>
        <pc:spChg chg="add mod">
          <ac:chgData name="omar ahmad" userId="1c4c046920375833" providerId="LiveId" clId="{3C554D44-4D92-4B81-962E-C3F7C5C654B3}" dt="2022-03-20T12:32:20.877" v="614"/>
          <ac:spMkLst>
            <pc:docMk/>
            <pc:sldMk cId="3142289137" sldId="258"/>
            <ac:spMk id="20" creationId="{16C1CAAD-DC7C-4041-B7F1-8F0CAF0498F3}"/>
          </ac:spMkLst>
        </pc:spChg>
        <pc:spChg chg="add mod">
          <ac:chgData name="omar ahmad" userId="1c4c046920375833" providerId="LiveId" clId="{3C554D44-4D92-4B81-962E-C3F7C5C654B3}" dt="2022-03-20T12:39:46.089" v="707" actId="1076"/>
          <ac:spMkLst>
            <pc:docMk/>
            <pc:sldMk cId="3142289137" sldId="258"/>
            <ac:spMk id="21" creationId="{6A4E2FFE-46DF-4EF3-A6B8-A1375788DAF2}"/>
          </ac:spMkLst>
        </pc:spChg>
        <pc:spChg chg="add mod">
          <ac:chgData name="omar ahmad" userId="1c4c046920375833" providerId="LiveId" clId="{3C554D44-4D92-4B81-962E-C3F7C5C654B3}" dt="2022-03-20T12:32:20.877" v="614"/>
          <ac:spMkLst>
            <pc:docMk/>
            <pc:sldMk cId="3142289137" sldId="258"/>
            <ac:spMk id="22" creationId="{74FA4E23-2C3F-40E9-8BD3-47EA304021E2}"/>
          </ac:spMkLst>
        </pc:spChg>
        <pc:spChg chg="add mod">
          <ac:chgData name="omar ahmad" userId="1c4c046920375833" providerId="LiveId" clId="{3C554D44-4D92-4B81-962E-C3F7C5C654B3}" dt="2022-03-20T12:32:20.877" v="614"/>
          <ac:spMkLst>
            <pc:docMk/>
            <pc:sldMk cId="3142289137" sldId="258"/>
            <ac:spMk id="23" creationId="{37BAA4FB-E704-4D59-AEE7-D7339E49B21F}"/>
          </ac:spMkLst>
        </pc:spChg>
        <pc:spChg chg="add mod">
          <ac:chgData name="omar ahmad" userId="1c4c046920375833" providerId="LiveId" clId="{3C554D44-4D92-4B81-962E-C3F7C5C654B3}" dt="2022-03-20T12:32:20.877" v="614"/>
          <ac:spMkLst>
            <pc:docMk/>
            <pc:sldMk cId="3142289137" sldId="258"/>
            <ac:spMk id="24" creationId="{0430805C-3512-41A9-A09F-597AF5E887AA}"/>
          </ac:spMkLst>
        </pc:spChg>
        <pc:spChg chg="add mod">
          <ac:chgData name="omar ahmad" userId="1c4c046920375833" providerId="LiveId" clId="{3C554D44-4D92-4B81-962E-C3F7C5C654B3}" dt="2022-03-20T12:32:20.877" v="614"/>
          <ac:spMkLst>
            <pc:docMk/>
            <pc:sldMk cId="3142289137" sldId="258"/>
            <ac:spMk id="25" creationId="{808E416E-22FF-4D97-A64F-D2A6D4A68F3C}"/>
          </ac:spMkLst>
        </pc:spChg>
        <pc:spChg chg="add mod">
          <ac:chgData name="omar ahmad" userId="1c4c046920375833" providerId="LiveId" clId="{3C554D44-4D92-4B81-962E-C3F7C5C654B3}" dt="2022-03-20T12:32:20.877" v="614"/>
          <ac:spMkLst>
            <pc:docMk/>
            <pc:sldMk cId="3142289137" sldId="258"/>
            <ac:spMk id="26" creationId="{D7E1BF2E-AD57-4CF4-8004-488DCA33266E}"/>
          </ac:spMkLst>
        </pc:spChg>
        <pc:spChg chg="add mod">
          <ac:chgData name="omar ahmad" userId="1c4c046920375833" providerId="LiveId" clId="{3C554D44-4D92-4B81-962E-C3F7C5C654B3}" dt="2022-03-20T12:32:20.877" v="614"/>
          <ac:spMkLst>
            <pc:docMk/>
            <pc:sldMk cId="3142289137" sldId="258"/>
            <ac:spMk id="27" creationId="{109B57CF-12D5-4B11-85BD-871946F9BD8C}"/>
          </ac:spMkLst>
        </pc:spChg>
        <pc:spChg chg="add mod">
          <ac:chgData name="omar ahmad" userId="1c4c046920375833" providerId="LiveId" clId="{3C554D44-4D92-4B81-962E-C3F7C5C654B3}" dt="2022-03-20T12:32:20.877" v="614"/>
          <ac:spMkLst>
            <pc:docMk/>
            <pc:sldMk cId="3142289137" sldId="258"/>
            <ac:spMk id="28" creationId="{3B7E50BE-0528-4C50-AF07-37718B2A1AE7}"/>
          </ac:spMkLst>
        </pc:spChg>
        <pc:spChg chg="add mod">
          <ac:chgData name="omar ahmad" userId="1c4c046920375833" providerId="LiveId" clId="{3C554D44-4D92-4B81-962E-C3F7C5C654B3}" dt="2022-03-20T12:32:20.877" v="614"/>
          <ac:spMkLst>
            <pc:docMk/>
            <pc:sldMk cId="3142289137" sldId="258"/>
            <ac:spMk id="29" creationId="{6699C87A-931C-43FA-B206-22BBF19F9FA5}"/>
          </ac:spMkLst>
        </pc:spChg>
        <pc:spChg chg="add mod">
          <ac:chgData name="omar ahmad" userId="1c4c046920375833" providerId="LiveId" clId="{3C554D44-4D92-4B81-962E-C3F7C5C654B3}" dt="2022-03-20T12:32:20.877" v="614"/>
          <ac:spMkLst>
            <pc:docMk/>
            <pc:sldMk cId="3142289137" sldId="258"/>
            <ac:spMk id="30" creationId="{07B587D5-356F-49EC-8D7B-F5D9124A048E}"/>
          </ac:spMkLst>
        </pc:spChg>
        <pc:spChg chg="add mod">
          <ac:chgData name="omar ahmad" userId="1c4c046920375833" providerId="LiveId" clId="{3C554D44-4D92-4B81-962E-C3F7C5C654B3}" dt="2022-03-20T12:32:20.877" v="614"/>
          <ac:spMkLst>
            <pc:docMk/>
            <pc:sldMk cId="3142289137" sldId="258"/>
            <ac:spMk id="31" creationId="{B4011FA6-2A9D-4C47-9A39-BFEFC1103401}"/>
          </ac:spMkLst>
        </pc:spChg>
        <pc:spChg chg="add mod">
          <ac:chgData name="omar ahmad" userId="1c4c046920375833" providerId="LiveId" clId="{3C554D44-4D92-4B81-962E-C3F7C5C654B3}" dt="2022-03-20T12:32:20.877" v="614"/>
          <ac:spMkLst>
            <pc:docMk/>
            <pc:sldMk cId="3142289137" sldId="258"/>
            <ac:spMk id="32" creationId="{BE3256AD-B421-4EDA-85A7-3C84FC8E4392}"/>
          </ac:spMkLst>
        </pc:spChg>
        <pc:spChg chg="add mod">
          <ac:chgData name="omar ahmad" userId="1c4c046920375833" providerId="LiveId" clId="{3C554D44-4D92-4B81-962E-C3F7C5C654B3}" dt="2022-03-20T12:32:20.877" v="614"/>
          <ac:spMkLst>
            <pc:docMk/>
            <pc:sldMk cId="3142289137" sldId="258"/>
            <ac:spMk id="33" creationId="{8B358A7F-758A-4761-98FC-99A33662DFC0}"/>
          </ac:spMkLst>
        </pc:spChg>
        <pc:spChg chg="add mod">
          <ac:chgData name="omar ahmad" userId="1c4c046920375833" providerId="LiveId" clId="{3C554D44-4D92-4B81-962E-C3F7C5C654B3}" dt="2022-03-20T12:32:20.877" v="614"/>
          <ac:spMkLst>
            <pc:docMk/>
            <pc:sldMk cId="3142289137" sldId="258"/>
            <ac:spMk id="34" creationId="{720A54E1-6472-4232-A319-F18552D773D6}"/>
          </ac:spMkLst>
        </pc:spChg>
        <pc:spChg chg="add mod">
          <ac:chgData name="omar ahmad" userId="1c4c046920375833" providerId="LiveId" clId="{3C554D44-4D92-4B81-962E-C3F7C5C654B3}" dt="2022-03-20T12:32:20.877" v="614"/>
          <ac:spMkLst>
            <pc:docMk/>
            <pc:sldMk cId="3142289137" sldId="258"/>
            <ac:spMk id="35" creationId="{91E1AA54-A6AC-4FF2-BAF5-611CA90B8DCA}"/>
          </ac:spMkLst>
        </pc:spChg>
        <pc:spChg chg="add mod">
          <ac:chgData name="omar ahmad" userId="1c4c046920375833" providerId="LiveId" clId="{3C554D44-4D92-4B81-962E-C3F7C5C654B3}" dt="2022-03-20T12:32:20.877" v="614"/>
          <ac:spMkLst>
            <pc:docMk/>
            <pc:sldMk cId="3142289137" sldId="258"/>
            <ac:spMk id="36" creationId="{46B9EB03-35C7-4B92-B80C-8BEF4F281920}"/>
          </ac:spMkLst>
        </pc:spChg>
        <pc:spChg chg="add mod">
          <ac:chgData name="omar ahmad" userId="1c4c046920375833" providerId="LiveId" clId="{3C554D44-4D92-4B81-962E-C3F7C5C654B3}" dt="2022-03-20T12:32:20.877" v="614"/>
          <ac:spMkLst>
            <pc:docMk/>
            <pc:sldMk cId="3142289137" sldId="258"/>
            <ac:spMk id="37" creationId="{C9679FEB-8AFE-4AA1-9887-346E06117B86}"/>
          </ac:spMkLst>
        </pc:spChg>
        <pc:spChg chg="add del mod">
          <ac:chgData name="omar ahmad" userId="1c4c046920375833" providerId="LiveId" clId="{3C554D44-4D92-4B81-962E-C3F7C5C654B3}" dt="2022-03-20T12:40:12.964" v="711" actId="21"/>
          <ac:spMkLst>
            <pc:docMk/>
            <pc:sldMk cId="3142289137" sldId="258"/>
            <ac:spMk id="38" creationId="{BD32ED32-6C34-4FB2-9838-9F048247212B}"/>
          </ac:spMkLst>
        </pc:spChg>
        <pc:spChg chg="add mod">
          <ac:chgData name="omar ahmad" userId="1c4c046920375833" providerId="LiveId" clId="{3C554D44-4D92-4B81-962E-C3F7C5C654B3}" dt="2022-03-20T15:44:17.470" v="4458" actId="20577"/>
          <ac:spMkLst>
            <pc:docMk/>
            <pc:sldMk cId="3142289137" sldId="258"/>
            <ac:spMk id="39" creationId="{D6F4271B-1965-42B4-ABF2-8886CBAC3871}"/>
          </ac:spMkLst>
        </pc:spChg>
        <pc:spChg chg="add mod">
          <ac:chgData name="omar ahmad" userId="1c4c046920375833" providerId="LiveId" clId="{3C554D44-4D92-4B81-962E-C3F7C5C654B3}" dt="2022-03-20T12:45:54.589" v="730" actId="207"/>
          <ac:spMkLst>
            <pc:docMk/>
            <pc:sldMk cId="3142289137" sldId="258"/>
            <ac:spMk id="40" creationId="{74B478FE-61DA-4149-ACFC-714A75EBF046}"/>
          </ac:spMkLst>
        </pc:spChg>
        <pc:spChg chg="add del">
          <ac:chgData name="omar ahmad" userId="1c4c046920375833" providerId="LiveId" clId="{3C554D44-4D92-4B81-962E-C3F7C5C654B3}" dt="2022-03-20T12:42:16.173" v="717" actId="11529"/>
          <ac:spMkLst>
            <pc:docMk/>
            <pc:sldMk cId="3142289137" sldId="258"/>
            <ac:spMk id="41" creationId="{788D8AB4-5F84-483C-9A3C-4D6A04F14F52}"/>
          </ac:spMkLst>
        </pc:spChg>
        <pc:spChg chg="add del">
          <ac:chgData name="omar ahmad" userId="1c4c046920375833" providerId="LiveId" clId="{3C554D44-4D92-4B81-962E-C3F7C5C654B3}" dt="2022-03-20T12:44:16.683" v="726" actId="21"/>
          <ac:spMkLst>
            <pc:docMk/>
            <pc:sldMk cId="3142289137" sldId="258"/>
            <ac:spMk id="42" creationId="{98CC37AC-4E16-40D1-840F-1A15CF5445EA}"/>
          </ac:spMkLst>
        </pc:spChg>
        <pc:spChg chg="add del">
          <ac:chgData name="omar ahmad" userId="1c4c046920375833" providerId="LiveId" clId="{3C554D44-4D92-4B81-962E-C3F7C5C654B3}" dt="2022-03-20T12:43:09.786" v="722" actId="21"/>
          <ac:spMkLst>
            <pc:docMk/>
            <pc:sldMk cId="3142289137" sldId="258"/>
            <ac:spMk id="43" creationId="{B9DC1442-A0A3-4396-A8B6-FF58B62EE08A}"/>
          </ac:spMkLst>
        </pc:spChg>
        <pc:spChg chg="add mod">
          <ac:chgData name="omar ahmad" userId="1c4c046920375833" providerId="LiveId" clId="{3C554D44-4D92-4B81-962E-C3F7C5C654B3}" dt="2022-03-20T12:53:08.224" v="837" actId="1076"/>
          <ac:spMkLst>
            <pc:docMk/>
            <pc:sldMk cId="3142289137" sldId="258"/>
            <ac:spMk id="51" creationId="{4E7B90C0-A4EB-4953-A9CE-28E0AB0DC41D}"/>
          </ac:spMkLst>
        </pc:spChg>
        <pc:spChg chg="add mod">
          <ac:chgData name="omar ahmad" userId="1c4c046920375833" providerId="LiveId" clId="{3C554D44-4D92-4B81-962E-C3F7C5C654B3}" dt="2022-03-20T12:54:50.140" v="843" actId="1076"/>
          <ac:spMkLst>
            <pc:docMk/>
            <pc:sldMk cId="3142289137" sldId="258"/>
            <ac:spMk id="54" creationId="{4E999A36-60FF-4A68-9D0D-965444B3E9D0}"/>
          </ac:spMkLst>
        </pc:spChg>
        <pc:grpChg chg="add mod">
          <ac:chgData name="omar ahmad" userId="1c4c046920375833" providerId="LiveId" clId="{3C554D44-4D92-4B81-962E-C3F7C5C654B3}" dt="2022-03-20T12:32:20.877" v="614"/>
          <ac:grpSpMkLst>
            <pc:docMk/>
            <pc:sldMk cId="3142289137" sldId="258"/>
            <ac:grpSpMk id="5" creationId="{E208ABF1-0835-47B6-AB5F-FA2966137D85}"/>
          </ac:grpSpMkLst>
        </pc:grpChg>
        <pc:grpChg chg="add del mod">
          <ac:chgData name="omar ahmad" userId="1c4c046920375833" providerId="LiveId" clId="{3C554D44-4D92-4B81-962E-C3F7C5C654B3}" dt="2022-03-20T12:33:00.914" v="620" actId="21"/>
          <ac:grpSpMkLst>
            <pc:docMk/>
            <pc:sldMk cId="3142289137" sldId="258"/>
            <ac:grpSpMk id="6" creationId="{0F5050F3-2A94-43EF-B175-7762F681004F}"/>
          </ac:grpSpMkLst>
        </pc:grpChg>
        <pc:grpChg chg="add mod">
          <ac:chgData name="omar ahmad" userId="1c4c046920375833" providerId="LiveId" clId="{3C554D44-4D92-4B81-962E-C3F7C5C654B3}" dt="2022-03-20T12:32:20.877" v="614"/>
          <ac:grpSpMkLst>
            <pc:docMk/>
            <pc:sldMk cId="3142289137" sldId="258"/>
            <ac:grpSpMk id="7" creationId="{9F173D0C-3E15-469D-91B8-A53F48455A4C}"/>
          </ac:grpSpMkLst>
        </pc:grpChg>
        <pc:grpChg chg="add mod">
          <ac:chgData name="omar ahmad" userId="1c4c046920375833" providerId="LiveId" clId="{3C554D44-4D92-4B81-962E-C3F7C5C654B3}" dt="2022-03-20T12:32:20.877" v="614"/>
          <ac:grpSpMkLst>
            <pc:docMk/>
            <pc:sldMk cId="3142289137" sldId="258"/>
            <ac:grpSpMk id="8" creationId="{716D1B79-CEF2-4BDB-9B2C-09EAE8F36F03}"/>
          </ac:grpSpMkLst>
        </pc:grpChg>
        <pc:grpChg chg="add mod">
          <ac:chgData name="omar ahmad" userId="1c4c046920375833" providerId="LiveId" clId="{3C554D44-4D92-4B81-962E-C3F7C5C654B3}" dt="2022-03-20T12:32:20.877" v="614"/>
          <ac:grpSpMkLst>
            <pc:docMk/>
            <pc:sldMk cId="3142289137" sldId="258"/>
            <ac:grpSpMk id="9" creationId="{D704A9A0-8DEE-40DC-A073-F9830C3E3C40}"/>
          </ac:grpSpMkLst>
        </pc:grpChg>
        <pc:grpChg chg="add mod">
          <ac:chgData name="omar ahmad" userId="1c4c046920375833" providerId="LiveId" clId="{3C554D44-4D92-4B81-962E-C3F7C5C654B3}" dt="2022-03-20T12:33:56.356" v="623" actId="1076"/>
          <ac:grpSpMkLst>
            <pc:docMk/>
            <pc:sldMk cId="3142289137" sldId="258"/>
            <ac:grpSpMk id="10" creationId="{5244662F-B66F-4CCA-BF14-ABB2E9F07159}"/>
          </ac:grpSpMkLst>
        </pc:grpChg>
        <pc:grpChg chg="add mod">
          <ac:chgData name="omar ahmad" userId="1c4c046920375833" providerId="LiveId" clId="{3C554D44-4D92-4B81-962E-C3F7C5C654B3}" dt="2022-03-20T12:33:56.356" v="623" actId="1076"/>
          <ac:grpSpMkLst>
            <pc:docMk/>
            <pc:sldMk cId="3142289137" sldId="258"/>
            <ac:grpSpMk id="11" creationId="{4E1539FD-3997-49C7-A0F7-3B94F0C1259F}"/>
          </ac:grpSpMkLst>
        </pc:grpChg>
        <pc:grpChg chg="add mod">
          <ac:chgData name="omar ahmad" userId="1c4c046920375833" providerId="LiveId" clId="{3C554D44-4D92-4B81-962E-C3F7C5C654B3}" dt="2022-03-20T12:32:20.877" v="614"/>
          <ac:grpSpMkLst>
            <pc:docMk/>
            <pc:sldMk cId="3142289137" sldId="258"/>
            <ac:grpSpMk id="12" creationId="{3338756A-8A88-449E-B241-9918F544ECB9}"/>
          </ac:grpSpMkLst>
        </pc:grpChg>
        <pc:grpChg chg="add mod">
          <ac:chgData name="omar ahmad" userId="1c4c046920375833" providerId="LiveId" clId="{3C554D44-4D92-4B81-962E-C3F7C5C654B3}" dt="2022-03-20T12:32:20.877" v="614"/>
          <ac:grpSpMkLst>
            <pc:docMk/>
            <pc:sldMk cId="3142289137" sldId="258"/>
            <ac:grpSpMk id="13" creationId="{ABA6596E-D3FC-4011-BB91-EE931141E6B8}"/>
          </ac:grpSpMkLst>
        </pc:grpChg>
        <pc:grpChg chg="add mod">
          <ac:chgData name="omar ahmad" userId="1c4c046920375833" providerId="LiveId" clId="{3C554D44-4D92-4B81-962E-C3F7C5C654B3}" dt="2022-03-20T12:32:20.877" v="614"/>
          <ac:grpSpMkLst>
            <pc:docMk/>
            <pc:sldMk cId="3142289137" sldId="258"/>
            <ac:grpSpMk id="14" creationId="{C5BB6DD1-4045-4F0F-8586-D98C237E0D2E}"/>
          </ac:grpSpMkLst>
        </pc:grpChg>
        <pc:grpChg chg="add mod">
          <ac:chgData name="omar ahmad" userId="1c4c046920375833" providerId="LiveId" clId="{3C554D44-4D92-4B81-962E-C3F7C5C654B3}" dt="2022-03-20T12:32:20.877" v="614"/>
          <ac:grpSpMkLst>
            <pc:docMk/>
            <pc:sldMk cId="3142289137" sldId="258"/>
            <ac:grpSpMk id="15" creationId="{40790AD8-7778-4817-A8D3-2FF91FDC3E6E}"/>
          </ac:grpSpMkLst>
        </pc:grpChg>
        <pc:graphicFrameChg chg="add mod modGraphic">
          <ac:chgData name="omar ahmad" userId="1c4c046920375833" providerId="LiveId" clId="{3C554D44-4D92-4B81-962E-C3F7C5C654B3}" dt="2022-03-20T12:32:10.218" v="613" actId="14100"/>
          <ac:graphicFrameMkLst>
            <pc:docMk/>
            <pc:sldMk cId="3142289137" sldId="258"/>
            <ac:graphicFrameMk id="4" creationId="{13692C08-4224-4F57-8855-F605A4E8CBBB}"/>
          </ac:graphicFrameMkLst>
        </pc:graphicFrameChg>
        <pc:cxnChg chg="add del">
          <ac:chgData name="omar ahmad" userId="1c4c046920375833" providerId="LiveId" clId="{3C554D44-4D92-4B81-962E-C3F7C5C654B3}" dt="2022-03-20T12:44:00.035" v="724" actId="11529"/>
          <ac:cxnSpMkLst>
            <pc:docMk/>
            <pc:sldMk cId="3142289137" sldId="258"/>
            <ac:cxnSpMk id="45" creationId="{5E366FC2-BD62-4A8C-B64A-A5661F65D9B6}"/>
          </ac:cxnSpMkLst>
        </pc:cxnChg>
        <pc:cxnChg chg="add">
          <ac:chgData name="omar ahmad" userId="1c4c046920375833" providerId="LiveId" clId="{3C554D44-4D92-4B81-962E-C3F7C5C654B3}" dt="2022-03-20T12:44:12.265" v="725" actId="11529"/>
          <ac:cxnSpMkLst>
            <pc:docMk/>
            <pc:sldMk cId="3142289137" sldId="258"/>
            <ac:cxnSpMk id="47" creationId="{3B6BD119-64D4-4E3B-936F-D41DD9C2883D}"/>
          </ac:cxnSpMkLst>
        </pc:cxnChg>
        <pc:cxnChg chg="add">
          <ac:chgData name="omar ahmad" userId="1c4c046920375833" providerId="LiveId" clId="{3C554D44-4D92-4B81-962E-C3F7C5C654B3}" dt="2022-03-20T12:44:24.345" v="727" actId="11529"/>
          <ac:cxnSpMkLst>
            <pc:docMk/>
            <pc:sldMk cId="3142289137" sldId="258"/>
            <ac:cxnSpMk id="49" creationId="{B7B8D160-C57A-472C-87FF-17BBE595CEA1}"/>
          </ac:cxnSpMkLst>
        </pc:cxnChg>
        <pc:cxnChg chg="add del mod">
          <ac:chgData name="omar ahmad" userId="1c4c046920375833" providerId="LiveId" clId="{3C554D44-4D92-4B81-962E-C3F7C5C654B3}" dt="2022-03-20T12:50:12.378" v="762" actId="21"/>
          <ac:cxnSpMkLst>
            <pc:docMk/>
            <pc:sldMk cId="3142289137" sldId="258"/>
            <ac:cxnSpMk id="53" creationId="{169BF6E1-AE67-40AE-9981-4CC1BB6EC69C}"/>
          </ac:cxnSpMkLst>
        </pc:cxnChg>
        <pc:cxnChg chg="add mod">
          <ac:chgData name="omar ahmad" userId="1c4c046920375833" providerId="LiveId" clId="{3C554D44-4D92-4B81-962E-C3F7C5C654B3}" dt="2022-03-20T12:53:08.224" v="837" actId="1076"/>
          <ac:cxnSpMkLst>
            <pc:docMk/>
            <pc:sldMk cId="3142289137" sldId="258"/>
            <ac:cxnSpMk id="56" creationId="{C22AB41D-B27A-47F7-986E-65BFE25405B0}"/>
          </ac:cxnSpMkLst>
        </pc:cxnChg>
        <pc:cxnChg chg="add mod">
          <ac:chgData name="omar ahmad" userId="1c4c046920375833" providerId="LiveId" clId="{3C554D44-4D92-4B81-962E-C3F7C5C654B3}" dt="2022-03-20T12:54:50.140" v="843" actId="1076"/>
          <ac:cxnSpMkLst>
            <pc:docMk/>
            <pc:sldMk cId="3142289137" sldId="258"/>
            <ac:cxnSpMk id="58" creationId="{CB3D6EBB-F0B8-4910-A327-0B049E35209D}"/>
          </ac:cxnSpMkLst>
        </pc:cxnChg>
        <pc:cxnChg chg="add del mod">
          <ac:chgData name="omar ahmad" userId="1c4c046920375833" providerId="LiveId" clId="{3C554D44-4D92-4B81-962E-C3F7C5C654B3}" dt="2022-03-20T12:52:46.521" v="835" actId="11529"/>
          <ac:cxnSpMkLst>
            <pc:docMk/>
            <pc:sldMk cId="3142289137" sldId="258"/>
            <ac:cxnSpMk id="60" creationId="{BBBA3E98-6286-4F7A-BF27-18C1A7E07650}"/>
          </ac:cxnSpMkLst>
        </pc:cxnChg>
        <pc:cxnChg chg="add mod">
          <ac:chgData name="omar ahmad" userId="1c4c046920375833" providerId="LiveId" clId="{3C554D44-4D92-4B81-962E-C3F7C5C654B3}" dt="2022-03-20T12:54:50.140" v="843" actId="1076"/>
          <ac:cxnSpMkLst>
            <pc:docMk/>
            <pc:sldMk cId="3142289137" sldId="258"/>
            <ac:cxnSpMk id="62" creationId="{FB5A74B4-1C86-4B9D-BF13-65C91A951A3F}"/>
          </ac:cxnSpMkLst>
        </pc:cxnChg>
      </pc:sldChg>
      <pc:sldChg chg="addSp delSp modSp new mod ord modAnim">
        <pc:chgData name="omar ahmad" userId="1c4c046920375833" providerId="LiveId" clId="{3C554D44-4D92-4B81-962E-C3F7C5C654B3}" dt="2022-03-20T13:29:31.310" v="1673"/>
        <pc:sldMkLst>
          <pc:docMk/>
          <pc:sldMk cId="2766981686" sldId="259"/>
        </pc:sldMkLst>
        <pc:spChg chg="mod">
          <ac:chgData name="omar ahmad" userId="1c4c046920375833" providerId="LiveId" clId="{3C554D44-4D92-4B81-962E-C3F7C5C654B3}" dt="2022-03-20T12:56:42.282" v="892" actId="207"/>
          <ac:spMkLst>
            <pc:docMk/>
            <pc:sldMk cId="2766981686" sldId="259"/>
            <ac:spMk id="2" creationId="{7FD517DA-F114-495D-BF0A-D7ECC4C592B5}"/>
          </ac:spMkLst>
        </pc:spChg>
        <pc:spChg chg="del mod">
          <ac:chgData name="omar ahmad" userId="1c4c046920375833" providerId="LiveId" clId="{3C554D44-4D92-4B81-962E-C3F7C5C654B3}" dt="2022-03-20T13:18:37.614" v="1567" actId="21"/>
          <ac:spMkLst>
            <pc:docMk/>
            <pc:sldMk cId="2766981686" sldId="259"/>
            <ac:spMk id="3" creationId="{73462793-84F8-4380-A4CD-929EED8F22AF}"/>
          </ac:spMkLst>
        </pc:spChg>
        <pc:spChg chg="add del mod">
          <ac:chgData name="omar ahmad" userId="1c4c046920375833" providerId="LiveId" clId="{3C554D44-4D92-4B81-962E-C3F7C5C654B3}" dt="2022-03-20T13:19:58.047" v="1577" actId="21"/>
          <ac:spMkLst>
            <pc:docMk/>
            <pc:sldMk cId="2766981686" sldId="259"/>
            <ac:spMk id="4" creationId="{8A31DCFE-5BD4-4D9D-9694-3F531FFA448E}"/>
          </ac:spMkLst>
        </pc:spChg>
        <pc:spChg chg="add del mod">
          <ac:chgData name="omar ahmad" userId="1c4c046920375833" providerId="LiveId" clId="{3C554D44-4D92-4B81-962E-C3F7C5C654B3}" dt="2022-03-20T13:19:52.192" v="1576"/>
          <ac:spMkLst>
            <pc:docMk/>
            <pc:sldMk cId="2766981686" sldId="259"/>
            <ac:spMk id="5" creationId="{982FF47F-7899-4ED1-91BF-E8D80B8B76DA}"/>
          </ac:spMkLst>
        </pc:spChg>
        <pc:spChg chg="add del mod">
          <ac:chgData name="omar ahmad" userId="1c4c046920375833" providerId="LiveId" clId="{3C554D44-4D92-4B81-962E-C3F7C5C654B3}" dt="2022-03-20T13:20:07.224" v="1580"/>
          <ac:spMkLst>
            <pc:docMk/>
            <pc:sldMk cId="2766981686" sldId="259"/>
            <ac:spMk id="6" creationId="{E51275BB-6F7B-4498-8ECF-ED40DA94AF50}"/>
          </ac:spMkLst>
        </pc:spChg>
        <pc:spChg chg="add mod">
          <ac:chgData name="omar ahmad" userId="1c4c046920375833" providerId="LiveId" clId="{3C554D44-4D92-4B81-962E-C3F7C5C654B3}" dt="2022-03-20T13:28:13.229" v="1656" actId="1076"/>
          <ac:spMkLst>
            <pc:docMk/>
            <pc:sldMk cId="2766981686" sldId="259"/>
            <ac:spMk id="7" creationId="{27C85A88-7BE2-4377-8DB2-66281FCFB76A}"/>
          </ac:spMkLst>
        </pc:spChg>
        <pc:spChg chg="add mod">
          <ac:chgData name="omar ahmad" userId="1c4c046920375833" providerId="LiveId" clId="{3C554D44-4D92-4B81-962E-C3F7C5C654B3}" dt="2022-03-20T13:28:20.428" v="1657" actId="1076"/>
          <ac:spMkLst>
            <pc:docMk/>
            <pc:sldMk cId="2766981686" sldId="259"/>
            <ac:spMk id="8" creationId="{78478136-53E8-4F19-B03C-2FEF6321B651}"/>
          </ac:spMkLst>
        </pc:spChg>
        <pc:spChg chg="add mod">
          <ac:chgData name="omar ahmad" userId="1c4c046920375833" providerId="LiveId" clId="{3C554D44-4D92-4B81-962E-C3F7C5C654B3}" dt="2022-03-20T13:28:24.324" v="1658" actId="1076"/>
          <ac:spMkLst>
            <pc:docMk/>
            <pc:sldMk cId="2766981686" sldId="259"/>
            <ac:spMk id="9" creationId="{E3B457E7-ED6C-45FB-8BC7-4C45EDB03581}"/>
          </ac:spMkLst>
        </pc:spChg>
        <pc:spChg chg="add mod">
          <ac:chgData name="omar ahmad" userId="1c4c046920375833" providerId="LiveId" clId="{3C554D44-4D92-4B81-962E-C3F7C5C654B3}" dt="2022-03-20T13:28:32.549" v="1659" actId="1076"/>
          <ac:spMkLst>
            <pc:docMk/>
            <pc:sldMk cId="2766981686" sldId="259"/>
            <ac:spMk id="10" creationId="{E5015BCD-1EC4-4003-9A40-47DD0A379BC5}"/>
          </ac:spMkLst>
        </pc:spChg>
        <pc:spChg chg="add mod">
          <ac:chgData name="omar ahmad" userId="1c4c046920375833" providerId="LiveId" clId="{3C554D44-4D92-4B81-962E-C3F7C5C654B3}" dt="2022-03-20T13:28:38.085" v="1660" actId="1076"/>
          <ac:spMkLst>
            <pc:docMk/>
            <pc:sldMk cId="2766981686" sldId="259"/>
            <ac:spMk id="11" creationId="{97EA6153-011F-4268-841C-AE454283A36B}"/>
          </ac:spMkLst>
        </pc:spChg>
        <pc:spChg chg="add mod">
          <ac:chgData name="omar ahmad" userId="1c4c046920375833" providerId="LiveId" clId="{3C554D44-4D92-4B81-962E-C3F7C5C654B3}" dt="2022-03-20T13:28:42.572" v="1661" actId="1076"/>
          <ac:spMkLst>
            <pc:docMk/>
            <pc:sldMk cId="2766981686" sldId="259"/>
            <ac:spMk id="12" creationId="{965F97D8-5187-456B-B05E-A1293C91A2C8}"/>
          </ac:spMkLst>
        </pc:spChg>
        <pc:spChg chg="add mod">
          <ac:chgData name="omar ahmad" userId="1c4c046920375833" providerId="LiveId" clId="{3C554D44-4D92-4B81-962E-C3F7C5C654B3}" dt="2022-03-20T13:28:48.116" v="1662" actId="1076"/>
          <ac:spMkLst>
            <pc:docMk/>
            <pc:sldMk cId="2766981686" sldId="259"/>
            <ac:spMk id="13" creationId="{C34FDBF9-BE45-4ACB-9093-5EA0307E6F3D}"/>
          </ac:spMkLst>
        </pc:spChg>
        <pc:spChg chg="add mod">
          <ac:chgData name="omar ahmad" userId="1c4c046920375833" providerId="LiveId" clId="{3C554D44-4D92-4B81-962E-C3F7C5C654B3}" dt="2022-03-20T13:28:51.453" v="1663" actId="1076"/>
          <ac:spMkLst>
            <pc:docMk/>
            <pc:sldMk cId="2766981686" sldId="259"/>
            <ac:spMk id="14" creationId="{084A4026-C501-44DA-84D0-53795EF6EB99}"/>
          </ac:spMkLst>
        </pc:spChg>
        <pc:spChg chg="add mod">
          <ac:chgData name="omar ahmad" userId="1c4c046920375833" providerId="LiveId" clId="{3C554D44-4D92-4B81-962E-C3F7C5C654B3}" dt="2022-03-20T13:28:54.684" v="1664" actId="1076"/>
          <ac:spMkLst>
            <pc:docMk/>
            <pc:sldMk cId="2766981686" sldId="259"/>
            <ac:spMk id="15" creationId="{DA84B217-B9DF-4F3C-AC9D-06A208FD107D}"/>
          </ac:spMkLst>
        </pc:spChg>
      </pc:sldChg>
      <pc:sldChg chg="modSp new del mod ord">
        <pc:chgData name="omar ahmad" userId="1c4c046920375833" providerId="LiveId" clId="{3C554D44-4D92-4B81-962E-C3F7C5C654B3}" dt="2022-03-20T13:29:41.785" v="1674" actId="2696"/>
        <pc:sldMkLst>
          <pc:docMk/>
          <pc:sldMk cId="3537201910" sldId="260"/>
        </pc:sldMkLst>
        <pc:spChg chg="mod">
          <ac:chgData name="omar ahmad" userId="1c4c046920375833" providerId="LiveId" clId="{3C554D44-4D92-4B81-962E-C3F7C5C654B3}" dt="2022-03-20T13:18:24.243" v="1565"/>
          <ac:spMkLst>
            <pc:docMk/>
            <pc:sldMk cId="3537201910" sldId="260"/>
            <ac:spMk id="3" creationId="{E38E5038-F26B-49E5-9D28-20959CC0804F}"/>
          </ac:spMkLst>
        </pc:spChg>
      </pc:sldChg>
      <pc:sldChg chg="addSp delSp modSp new mod modAnim">
        <pc:chgData name="omar ahmad" userId="1c4c046920375833" providerId="LiveId" clId="{3C554D44-4D92-4B81-962E-C3F7C5C654B3}" dt="2022-03-20T13:43:50.822" v="1850" actId="207"/>
        <pc:sldMkLst>
          <pc:docMk/>
          <pc:sldMk cId="1117113600" sldId="261"/>
        </pc:sldMkLst>
        <pc:spChg chg="mod">
          <ac:chgData name="omar ahmad" userId="1c4c046920375833" providerId="LiveId" clId="{3C554D44-4D92-4B81-962E-C3F7C5C654B3}" dt="2022-03-20T13:37:17.260" v="1760" actId="1076"/>
          <ac:spMkLst>
            <pc:docMk/>
            <pc:sldMk cId="1117113600" sldId="261"/>
            <ac:spMk id="2" creationId="{94B37CB1-59A0-449C-BFBF-B70FDB93F82D}"/>
          </ac:spMkLst>
        </pc:spChg>
        <pc:spChg chg="add del">
          <ac:chgData name="omar ahmad" userId="1c4c046920375833" providerId="LiveId" clId="{3C554D44-4D92-4B81-962E-C3F7C5C654B3}" dt="2022-03-20T13:36:14.152" v="1748" actId="1032"/>
          <ac:spMkLst>
            <pc:docMk/>
            <pc:sldMk cId="1117113600" sldId="261"/>
            <ac:spMk id="3" creationId="{B06FCE60-E091-4C74-AB01-D877044200C4}"/>
          </ac:spMkLst>
        </pc:spChg>
        <pc:spChg chg="add mod">
          <ac:chgData name="omar ahmad" userId="1c4c046920375833" providerId="LiveId" clId="{3C554D44-4D92-4B81-962E-C3F7C5C654B3}" dt="2022-03-20T13:36:55.327" v="1753"/>
          <ac:spMkLst>
            <pc:docMk/>
            <pc:sldMk cId="1117113600" sldId="261"/>
            <ac:spMk id="6" creationId="{36438023-3A4C-47A7-9D90-EE916F8FB596}"/>
          </ac:spMkLst>
        </pc:spChg>
        <pc:spChg chg="add mod">
          <ac:chgData name="omar ahmad" userId="1c4c046920375833" providerId="LiveId" clId="{3C554D44-4D92-4B81-962E-C3F7C5C654B3}" dt="2022-03-20T13:36:55.327" v="1753"/>
          <ac:spMkLst>
            <pc:docMk/>
            <pc:sldMk cId="1117113600" sldId="261"/>
            <ac:spMk id="7" creationId="{9AE3E9C2-BA12-4167-8FB8-A16781BC7C1C}"/>
          </ac:spMkLst>
        </pc:spChg>
        <pc:spChg chg="add mod">
          <ac:chgData name="omar ahmad" userId="1c4c046920375833" providerId="LiveId" clId="{3C554D44-4D92-4B81-962E-C3F7C5C654B3}" dt="2022-03-20T13:36:55.327" v="1753"/>
          <ac:spMkLst>
            <pc:docMk/>
            <pc:sldMk cId="1117113600" sldId="261"/>
            <ac:spMk id="12" creationId="{B383ECE5-ED75-4683-B8BC-47F315CE4A90}"/>
          </ac:spMkLst>
        </pc:spChg>
        <pc:spChg chg="add mod">
          <ac:chgData name="omar ahmad" userId="1c4c046920375833" providerId="LiveId" clId="{3C554D44-4D92-4B81-962E-C3F7C5C654B3}" dt="2022-03-20T13:36:55.327" v="1753"/>
          <ac:spMkLst>
            <pc:docMk/>
            <pc:sldMk cId="1117113600" sldId="261"/>
            <ac:spMk id="13" creationId="{18D7C5DB-4C1C-4E19-8832-BFA825505F14}"/>
          </ac:spMkLst>
        </pc:spChg>
        <pc:spChg chg="add mod">
          <ac:chgData name="omar ahmad" userId="1c4c046920375833" providerId="LiveId" clId="{3C554D44-4D92-4B81-962E-C3F7C5C654B3}" dt="2022-03-20T13:36:55.327" v="1753"/>
          <ac:spMkLst>
            <pc:docMk/>
            <pc:sldMk cId="1117113600" sldId="261"/>
            <ac:spMk id="14" creationId="{E29580DC-DA32-4A80-9616-E75782CAAE84}"/>
          </ac:spMkLst>
        </pc:spChg>
        <pc:spChg chg="add mod">
          <ac:chgData name="omar ahmad" userId="1c4c046920375833" providerId="LiveId" clId="{3C554D44-4D92-4B81-962E-C3F7C5C654B3}" dt="2022-03-20T13:36:55.327" v="1753"/>
          <ac:spMkLst>
            <pc:docMk/>
            <pc:sldMk cId="1117113600" sldId="261"/>
            <ac:spMk id="15" creationId="{CC48843B-A2D1-40F3-BA62-0A311A4D1BD4}"/>
          </ac:spMkLst>
        </pc:spChg>
        <pc:spChg chg="add mod">
          <ac:chgData name="omar ahmad" userId="1c4c046920375833" providerId="LiveId" clId="{3C554D44-4D92-4B81-962E-C3F7C5C654B3}" dt="2022-03-20T13:36:55.327" v="1753"/>
          <ac:spMkLst>
            <pc:docMk/>
            <pc:sldMk cId="1117113600" sldId="261"/>
            <ac:spMk id="16" creationId="{DFE8BFAF-9D87-4B4E-91AB-8CFD4E16B025}"/>
          </ac:spMkLst>
        </pc:spChg>
        <pc:spChg chg="add mod">
          <ac:chgData name="omar ahmad" userId="1c4c046920375833" providerId="LiveId" clId="{3C554D44-4D92-4B81-962E-C3F7C5C654B3}" dt="2022-03-20T13:36:55.327" v="1753"/>
          <ac:spMkLst>
            <pc:docMk/>
            <pc:sldMk cId="1117113600" sldId="261"/>
            <ac:spMk id="17" creationId="{366EA070-D0E0-47B2-B94E-BA03B274F375}"/>
          </ac:spMkLst>
        </pc:spChg>
        <pc:spChg chg="add mod">
          <ac:chgData name="omar ahmad" userId="1c4c046920375833" providerId="LiveId" clId="{3C554D44-4D92-4B81-962E-C3F7C5C654B3}" dt="2022-03-20T13:36:55.327" v="1753"/>
          <ac:spMkLst>
            <pc:docMk/>
            <pc:sldMk cId="1117113600" sldId="261"/>
            <ac:spMk id="18" creationId="{229F3FC9-07A9-4B6D-A2D4-1DC169A20ED4}"/>
          </ac:spMkLst>
        </pc:spChg>
        <pc:spChg chg="add mod">
          <ac:chgData name="omar ahmad" userId="1c4c046920375833" providerId="LiveId" clId="{3C554D44-4D92-4B81-962E-C3F7C5C654B3}" dt="2022-03-20T13:36:55.327" v="1753"/>
          <ac:spMkLst>
            <pc:docMk/>
            <pc:sldMk cId="1117113600" sldId="261"/>
            <ac:spMk id="19" creationId="{48E781B7-414A-493C-BF72-2563E79E876D}"/>
          </ac:spMkLst>
        </pc:spChg>
        <pc:spChg chg="add mod">
          <ac:chgData name="omar ahmad" userId="1c4c046920375833" providerId="LiveId" clId="{3C554D44-4D92-4B81-962E-C3F7C5C654B3}" dt="2022-03-20T13:38:50.936" v="1768"/>
          <ac:spMkLst>
            <pc:docMk/>
            <pc:sldMk cId="1117113600" sldId="261"/>
            <ac:spMk id="20" creationId="{0739BA15-C537-436A-BA7B-44B3248531EE}"/>
          </ac:spMkLst>
        </pc:spChg>
        <pc:spChg chg="add mod">
          <ac:chgData name="omar ahmad" userId="1c4c046920375833" providerId="LiveId" clId="{3C554D44-4D92-4B81-962E-C3F7C5C654B3}" dt="2022-03-20T13:38:50.936" v="1768"/>
          <ac:spMkLst>
            <pc:docMk/>
            <pc:sldMk cId="1117113600" sldId="261"/>
            <ac:spMk id="21" creationId="{B8D3A1C1-3960-4BE6-A185-FCF835C487CF}"/>
          </ac:spMkLst>
        </pc:spChg>
        <pc:spChg chg="add mod">
          <ac:chgData name="omar ahmad" userId="1c4c046920375833" providerId="LiveId" clId="{3C554D44-4D92-4B81-962E-C3F7C5C654B3}" dt="2022-03-20T13:38:50.936" v="1768"/>
          <ac:spMkLst>
            <pc:docMk/>
            <pc:sldMk cId="1117113600" sldId="261"/>
            <ac:spMk id="26" creationId="{DF12F785-5BC9-46AB-A6BF-039D4DC379B6}"/>
          </ac:spMkLst>
        </pc:spChg>
        <pc:spChg chg="add mod">
          <ac:chgData name="omar ahmad" userId="1c4c046920375833" providerId="LiveId" clId="{3C554D44-4D92-4B81-962E-C3F7C5C654B3}" dt="2022-03-20T13:38:50.936" v="1768"/>
          <ac:spMkLst>
            <pc:docMk/>
            <pc:sldMk cId="1117113600" sldId="261"/>
            <ac:spMk id="27" creationId="{ACD0475F-AA36-48C8-AB3E-3985BCB4FB46}"/>
          </ac:spMkLst>
        </pc:spChg>
        <pc:spChg chg="add mod">
          <ac:chgData name="omar ahmad" userId="1c4c046920375833" providerId="LiveId" clId="{3C554D44-4D92-4B81-962E-C3F7C5C654B3}" dt="2022-03-20T13:38:50.936" v="1768"/>
          <ac:spMkLst>
            <pc:docMk/>
            <pc:sldMk cId="1117113600" sldId="261"/>
            <ac:spMk id="28" creationId="{4BB6A00D-8A16-4BA4-A993-F9256CF6B043}"/>
          </ac:spMkLst>
        </pc:spChg>
        <pc:spChg chg="add mod">
          <ac:chgData name="omar ahmad" userId="1c4c046920375833" providerId="LiveId" clId="{3C554D44-4D92-4B81-962E-C3F7C5C654B3}" dt="2022-03-20T13:38:50.936" v="1768"/>
          <ac:spMkLst>
            <pc:docMk/>
            <pc:sldMk cId="1117113600" sldId="261"/>
            <ac:spMk id="29" creationId="{8B119079-FF63-45FE-8C63-4B757ECF7037}"/>
          </ac:spMkLst>
        </pc:spChg>
        <pc:spChg chg="add mod">
          <ac:chgData name="omar ahmad" userId="1c4c046920375833" providerId="LiveId" clId="{3C554D44-4D92-4B81-962E-C3F7C5C654B3}" dt="2022-03-20T13:38:50.936" v="1768"/>
          <ac:spMkLst>
            <pc:docMk/>
            <pc:sldMk cId="1117113600" sldId="261"/>
            <ac:spMk id="30" creationId="{3408DEEE-F5A7-4628-9C3D-DD511EF4C0B6}"/>
          </ac:spMkLst>
        </pc:spChg>
        <pc:spChg chg="add mod">
          <ac:chgData name="omar ahmad" userId="1c4c046920375833" providerId="LiveId" clId="{3C554D44-4D92-4B81-962E-C3F7C5C654B3}" dt="2022-03-20T13:38:50.936" v="1768"/>
          <ac:spMkLst>
            <pc:docMk/>
            <pc:sldMk cId="1117113600" sldId="261"/>
            <ac:spMk id="31" creationId="{A12E9BF1-9530-40F5-964D-7D8B313103E7}"/>
          </ac:spMkLst>
        </pc:spChg>
        <pc:spChg chg="add mod">
          <ac:chgData name="omar ahmad" userId="1c4c046920375833" providerId="LiveId" clId="{3C554D44-4D92-4B81-962E-C3F7C5C654B3}" dt="2022-03-20T13:38:50.936" v="1768"/>
          <ac:spMkLst>
            <pc:docMk/>
            <pc:sldMk cId="1117113600" sldId="261"/>
            <ac:spMk id="32" creationId="{196DFD87-7D8F-4C43-B57D-5D793292355E}"/>
          </ac:spMkLst>
        </pc:spChg>
        <pc:spChg chg="add mod">
          <ac:chgData name="omar ahmad" userId="1c4c046920375833" providerId="LiveId" clId="{3C554D44-4D92-4B81-962E-C3F7C5C654B3}" dt="2022-03-20T13:38:50.936" v="1768"/>
          <ac:spMkLst>
            <pc:docMk/>
            <pc:sldMk cId="1117113600" sldId="261"/>
            <ac:spMk id="33" creationId="{85F38BC8-5385-4310-A9E7-DF52EBD9F006}"/>
          </ac:spMkLst>
        </pc:spChg>
        <pc:spChg chg="add mod">
          <ac:chgData name="omar ahmad" userId="1c4c046920375833" providerId="LiveId" clId="{3C554D44-4D92-4B81-962E-C3F7C5C654B3}" dt="2022-03-20T13:39:14.659" v="1770"/>
          <ac:spMkLst>
            <pc:docMk/>
            <pc:sldMk cId="1117113600" sldId="261"/>
            <ac:spMk id="34" creationId="{8B1028E3-29EE-4E9C-8495-7E819DCE2A6A}"/>
          </ac:spMkLst>
        </pc:spChg>
        <pc:spChg chg="add mod">
          <ac:chgData name="omar ahmad" userId="1c4c046920375833" providerId="LiveId" clId="{3C554D44-4D92-4B81-962E-C3F7C5C654B3}" dt="2022-03-20T13:39:14.659" v="1770"/>
          <ac:spMkLst>
            <pc:docMk/>
            <pc:sldMk cId="1117113600" sldId="261"/>
            <ac:spMk id="35" creationId="{44592E3E-B5B4-4DB7-A133-615AC2E3AEA8}"/>
          </ac:spMkLst>
        </pc:spChg>
        <pc:spChg chg="add mod">
          <ac:chgData name="omar ahmad" userId="1c4c046920375833" providerId="LiveId" clId="{3C554D44-4D92-4B81-962E-C3F7C5C654B3}" dt="2022-03-20T13:39:14.659" v="1770"/>
          <ac:spMkLst>
            <pc:docMk/>
            <pc:sldMk cId="1117113600" sldId="261"/>
            <ac:spMk id="40" creationId="{E9FD97B2-CC3A-4322-8083-4105479DBAEC}"/>
          </ac:spMkLst>
        </pc:spChg>
        <pc:spChg chg="add mod">
          <ac:chgData name="omar ahmad" userId="1c4c046920375833" providerId="LiveId" clId="{3C554D44-4D92-4B81-962E-C3F7C5C654B3}" dt="2022-03-20T13:39:14.659" v="1770"/>
          <ac:spMkLst>
            <pc:docMk/>
            <pc:sldMk cId="1117113600" sldId="261"/>
            <ac:spMk id="41" creationId="{3E99A2EE-4DFF-4BBB-A9E6-17BD49B2857F}"/>
          </ac:spMkLst>
        </pc:spChg>
        <pc:spChg chg="add mod">
          <ac:chgData name="omar ahmad" userId="1c4c046920375833" providerId="LiveId" clId="{3C554D44-4D92-4B81-962E-C3F7C5C654B3}" dt="2022-03-20T13:39:14.659" v="1770"/>
          <ac:spMkLst>
            <pc:docMk/>
            <pc:sldMk cId="1117113600" sldId="261"/>
            <ac:spMk id="42" creationId="{2C292EB1-45BC-42F9-8C03-2371ECAE8120}"/>
          </ac:spMkLst>
        </pc:spChg>
        <pc:spChg chg="add mod">
          <ac:chgData name="omar ahmad" userId="1c4c046920375833" providerId="LiveId" clId="{3C554D44-4D92-4B81-962E-C3F7C5C654B3}" dt="2022-03-20T13:39:14.659" v="1770"/>
          <ac:spMkLst>
            <pc:docMk/>
            <pc:sldMk cId="1117113600" sldId="261"/>
            <ac:spMk id="43" creationId="{61C442FA-9F8E-4127-AA6E-AF3E59AF380D}"/>
          </ac:spMkLst>
        </pc:spChg>
        <pc:spChg chg="add mod">
          <ac:chgData name="omar ahmad" userId="1c4c046920375833" providerId="LiveId" clId="{3C554D44-4D92-4B81-962E-C3F7C5C654B3}" dt="2022-03-20T13:39:14.659" v="1770"/>
          <ac:spMkLst>
            <pc:docMk/>
            <pc:sldMk cId="1117113600" sldId="261"/>
            <ac:spMk id="44" creationId="{290FC5C0-0087-43AB-AA45-476B575B66D9}"/>
          </ac:spMkLst>
        </pc:spChg>
        <pc:spChg chg="add mod">
          <ac:chgData name="omar ahmad" userId="1c4c046920375833" providerId="LiveId" clId="{3C554D44-4D92-4B81-962E-C3F7C5C654B3}" dt="2022-03-20T13:39:14.659" v="1770"/>
          <ac:spMkLst>
            <pc:docMk/>
            <pc:sldMk cId="1117113600" sldId="261"/>
            <ac:spMk id="45" creationId="{CE2E8A34-D9B7-412F-BCE0-4990FBB0C6E7}"/>
          </ac:spMkLst>
        </pc:spChg>
        <pc:spChg chg="add mod">
          <ac:chgData name="omar ahmad" userId="1c4c046920375833" providerId="LiveId" clId="{3C554D44-4D92-4B81-962E-C3F7C5C654B3}" dt="2022-03-20T13:39:14.659" v="1770"/>
          <ac:spMkLst>
            <pc:docMk/>
            <pc:sldMk cId="1117113600" sldId="261"/>
            <ac:spMk id="46" creationId="{D8A40E59-1FF9-47C4-8F16-4F50B3AF51BC}"/>
          </ac:spMkLst>
        </pc:spChg>
        <pc:spChg chg="add mod">
          <ac:chgData name="omar ahmad" userId="1c4c046920375833" providerId="LiveId" clId="{3C554D44-4D92-4B81-962E-C3F7C5C654B3}" dt="2022-03-20T13:39:14.659" v="1770"/>
          <ac:spMkLst>
            <pc:docMk/>
            <pc:sldMk cId="1117113600" sldId="261"/>
            <ac:spMk id="47" creationId="{D2A2E785-4C38-4BB0-B4E8-A1F0D9A30CCB}"/>
          </ac:spMkLst>
        </pc:spChg>
        <pc:spChg chg="add mod">
          <ac:chgData name="omar ahmad" userId="1c4c046920375833" providerId="LiveId" clId="{3C554D44-4D92-4B81-962E-C3F7C5C654B3}" dt="2022-03-20T13:41:15.245" v="1832"/>
          <ac:spMkLst>
            <pc:docMk/>
            <pc:sldMk cId="1117113600" sldId="261"/>
            <ac:spMk id="48" creationId="{EBF24EFF-2121-4B0C-A2C4-6B8B38B07563}"/>
          </ac:spMkLst>
        </pc:spChg>
        <pc:spChg chg="add mod">
          <ac:chgData name="omar ahmad" userId="1c4c046920375833" providerId="LiveId" clId="{3C554D44-4D92-4B81-962E-C3F7C5C654B3}" dt="2022-03-20T13:41:15.245" v="1832"/>
          <ac:spMkLst>
            <pc:docMk/>
            <pc:sldMk cId="1117113600" sldId="261"/>
            <ac:spMk id="49" creationId="{C864C141-10E8-48AC-BF7C-E920E5A836CE}"/>
          </ac:spMkLst>
        </pc:spChg>
        <pc:spChg chg="add mod">
          <ac:chgData name="omar ahmad" userId="1c4c046920375833" providerId="LiveId" clId="{3C554D44-4D92-4B81-962E-C3F7C5C654B3}" dt="2022-03-20T13:43:17.255" v="1847" actId="207"/>
          <ac:spMkLst>
            <pc:docMk/>
            <pc:sldMk cId="1117113600" sldId="261"/>
            <ac:spMk id="54" creationId="{D4EB07FC-B028-4E33-92A1-53499BE6A818}"/>
          </ac:spMkLst>
        </pc:spChg>
        <pc:spChg chg="add mod">
          <ac:chgData name="omar ahmad" userId="1c4c046920375833" providerId="LiveId" clId="{3C554D44-4D92-4B81-962E-C3F7C5C654B3}" dt="2022-03-20T13:43:17.255" v="1847" actId="207"/>
          <ac:spMkLst>
            <pc:docMk/>
            <pc:sldMk cId="1117113600" sldId="261"/>
            <ac:spMk id="55" creationId="{4C2883D0-A3EE-4160-BAB2-2359CC8E517B}"/>
          </ac:spMkLst>
        </pc:spChg>
        <pc:spChg chg="add mod">
          <ac:chgData name="omar ahmad" userId="1c4c046920375833" providerId="LiveId" clId="{3C554D44-4D92-4B81-962E-C3F7C5C654B3}" dt="2022-03-20T13:43:35.088" v="1848" actId="207"/>
          <ac:spMkLst>
            <pc:docMk/>
            <pc:sldMk cId="1117113600" sldId="261"/>
            <ac:spMk id="56" creationId="{E49929C8-F946-454E-B56C-543928CE88EE}"/>
          </ac:spMkLst>
        </pc:spChg>
        <pc:spChg chg="add mod">
          <ac:chgData name="omar ahmad" userId="1c4c046920375833" providerId="LiveId" clId="{3C554D44-4D92-4B81-962E-C3F7C5C654B3}" dt="2022-03-20T13:43:35.088" v="1848" actId="207"/>
          <ac:spMkLst>
            <pc:docMk/>
            <pc:sldMk cId="1117113600" sldId="261"/>
            <ac:spMk id="57" creationId="{2E6A2F04-26D7-43DF-8A81-287310E64759}"/>
          </ac:spMkLst>
        </pc:spChg>
        <pc:spChg chg="add mod">
          <ac:chgData name="omar ahmad" userId="1c4c046920375833" providerId="LiveId" clId="{3C554D44-4D92-4B81-962E-C3F7C5C654B3}" dt="2022-03-20T13:43:44.486" v="1849" actId="207"/>
          <ac:spMkLst>
            <pc:docMk/>
            <pc:sldMk cId="1117113600" sldId="261"/>
            <ac:spMk id="58" creationId="{F265789D-708B-446A-B6CC-6CD04A3217EF}"/>
          </ac:spMkLst>
        </pc:spChg>
        <pc:spChg chg="add mod">
          <ac:chgData name="omar ahmad" userId="1c4c046920375833" providerId="LiveId" clId="{3C554D44-4D92-4B81-962E-C3F7C5C654B3}" dt="2022-03-20T13:43:44.486" v="1849" actId="207"/>
          <ac:spMkLst>
            <pc:docMk/>
            <pc:sldMk cId="1117113600" sldId="261"/>
            <ac:spMk id="59" creationId="{02AAB1FA-8976-4EC2-8F79-22FB40409AA1}"/>
          </ac:spMkLst>
        </pc:spChg>
        <pc:spChg chg="add mod">
          <ac:chgData name="omar ahmad" userId="1c4c046920375833" providerId="LiveId" clId="{3C554D44-4D92-4B81-962E-C3F7C5C654B3}" dt="2022-03-20T13:43:50.822" v="1850" actId="207"/>
          <ac:spMkLst>
            <pc:docMk/>
            <pc:sldMk cId="1117113600" sldId="261"/>
            <ac:spMk id="60" creationId="{41124124-65AA-4FE8-8D1F-C58D492B74E0}"/>
          </ac:spMkLst>
        </pc:spChg>
        <pc:spChg chg="add mod">
          <ac:chgData name="omar ahmad" userId="1c4c046920375833" providerId="LiveId" clId="{3C554D44-4D92-4B81-962E-C3F7C5C654B3}" dt="2022-03-20T13:43:50.822" v="1850" actId="207"/>
          <ac:spMkLst>
            <pc:docMk/>
            <pc:sldMk cId="1117113600" sldId="261"/>
            <ac:spMk id="61" creationId="{F1DB300B-4E86-4E23-8411-D6A0C5D39E73}"/>
          </ac:spMkLst>
        </pc:spChg>
        <pc:grpChg chg="add mod">
          <ac:chgData name="omar ahmad" userId="1c4c046920375833" providerId="LiveId" clId="{3C554D44-4D92-4B81-962E-C3F7C5C654B3}" dt="2022-03-20T13:36:55.327" v="1753"/>
          <ac:grpSpMkLst>
            <pc:docMk/>
            <pc:sldMk cId="1117113600" sldId="261"/>
            <ac:grpSpMk id="8" creationId="{CB94D061-3F4E-43ED-8ACD-EF2FA98D9AAD}"/>
          </ac:grpSpMkLst>
        </pc:grpChg>
        <pc:grpChg chg="add mod">
          <ac:chgData name="omar ahmad" userId="1c4c046920375833" providerId="LiveId" clId="{3C554D44-4D92-4B81-962E-C3F7C5C654B3}" dt="2022-03-20T13:36:55.327" v="1753"/>
          <ac:grpSpMkLst>
            <pc:docMk/>
            <pc:sldMk cId="1117113600" sldId="261"/>
            <ac:grpSpMk id="9" creationId="{11C8A1A3-922E-4682-8546-6AC94234AD32}"/>
          </ac:grpSpMkLst>
        </pc:grpChg>
        <pc:grpChg chg="add mod">
          <ac:chgData name="omar ahmad" userId="1c4c046920375833" providerId="LiveId" clId="{3C554D44-4D92-4B81-962E-C3F7C5C654B3}" dt="2022-03-20T13:36:55.327" v="1753"/>
          <ac:grpSpMkLst>
            <pc:docMk/>
            <pc:sldMk cId="1117113600" sldId="261"/>
            <ac:grpSpMk id="10" creationId="{6CDBCD3B-87C3-46EF-AAF6-026EF6649627}"/>
          </ac:grpSpMkLst>
        </pc:grpChg>
        <pc:grpChg chg="add mod">
          <ac:chgData name="omar ahmad" userId="1c4c046920375833" providerId="LiveId" clId="{3C554D44-4D92-4B81-962E-C3F7C5C654B3}" dt="2022-03-20T13:36:55.327" v="1753"/>
          <ac:grpSpMkLst>
            <pc:docMk/>
            <pc:sldMk cId="1117113600" sldId="261"/>
            <ac:grpSpMk id="11" creationId="{16234C34-82FF-4EB4-838A-2AA40D7C6026}"/>
          </ac:grpSpMkLst>
        </pc:grpChg>
        <pc:grpChg chg="add mod">
          <ac:chgData name="omar ahmad" userId="1c4c046920375833" providerId="LiveId" clId="{3C554D44-4D92-4B81-962E-C3F7C5C654B3}" dt="2022-03-20T13:38:50.936" v="1768"/>
          <ac:grpSpMkLst>
            <pc:docMk/>
            <pc:sldMk cId="1117113600" sldId="261"/>
            <ac:grpSpMk id="22" creationId="{89FBD94B-ABA5-4FFA-927F-6749761CC642}"/>
          </ac:grpSpMkLst>
        </pc:grpChg>
        <pc:grpChg chg="add mod">
          <ac:chgData name="omar ahmad" userId="1c4c046920375833" providerId="LiveId" clId="{3C554D44-4D92-4B81-962E-C3F7C5C654B3}" dt="2022-03-20T13:38:50.936" v="1768"/>
          <ac:grpSpMkLst>
            <pc:docMk/>
            <pc:sldMk cId="1117113600" sldId="261"/>
            <ac:grpSpMk id="23" creationId="{4BE1D933-B881-4674-A0E2-101B17262880}"/>
          </ac:grpSpMkLst>
        </pc:grpChg>
        <pc:grpChg chg="add mod">
          <ac:chgData name="omar ahmad" userId="1c4c046920375833" providerId="LiveId" clId="{3C554D44-4D92-4B81-962E-C3F7C5C654B3}" dt="2022-03-20T13:38:50.936" v="1768"/>
          <ac:grpSpMkLst>
            <pc:docMk/>
            <pc:sldMk cId="1117113600" sldId="261"/>
            <ac:grpSpMk id="24" creationId="{990547F7-5F9D-430E-952E-22FB58EC1993}"/>
          </ac:grpSpMkLst>
        </pc:grpChg>
        <pc:grpChg chg="add mod">
          <ac:chgData name="omar ahmad" userId="1c4c046920375833" providerId="LiveId" clId="{3C554D44-4D92-4B81-962E-C3F7C5C654B3}" dt="2022-03-20T13:38:50.936" v="1768"/>
          <ac:grpSpMkLst>
            <pc:docMk/>
            <pc:sldMk cId="1117113600" sldId="261"/>
            <ac:grpSpMk id="25" creationId="{3D2DAE5A-2FA3-465F-A2D3-71F54ACD976A}"/>
          </ac:grpSpMkLst>
        </pc:grpChg>
        <pc:grpChg chg="add mod">
          <ac:chgData name="omar ahmad" userId="1c4c046920375833" providerId="LiveId" clId="{3C554D44-4D92-4B81-962E-C3F7C5C654B3}" dt="2022-03-20T13:39:14.659" v="1770"/>
          <ac:grpSpMkLst>
            <pc:docMk/>
            <pc:sldMk cId="1117113600" sldId="261"/>
            <ac:grpSpMk id="36" creationId="{1CB4DA00-2D55-483E-9E1A-93B6471C1E58}"/>
          </ac:grpSpMkLst>
        </pc:grpChg>
        <pc:grpChg chg="add mod">
          <ac:chgData name="omar ahmad" userId="1c4c046920375833" providerId="LiveId" clId="{3C554D44-4D92-4B81-962E-C3F7C5C654B3}" dt="2022-03-20T13:39:14.659" v="1770"/>
          <ac:grpSpMkLst>
            <pc:docMk/>
            <pc:sldMk cId="1117113600" sldId="261"/>
            <ac:grpSpMk id="37" creationId="{8F3DC486-DEF1-4A3C-8DFC-E55B51C81448}"/>
          </ac:grpSpMkLst>
        </pc:grpChg>
        <pc:grpChg chg="add mod">
          <ac:chgData name="omar ahmad" userId="1c4c046920375833" providerId="LiveId" clId="{3C554D44-4D92-4B81-962E-C3F7C5C654B3}" dt="2022-03-20T13:39:14.659" v="1770"/>
          <ac:grpSpMkLst>
            <pc:docMk/>
            <pc:sldMk cId="1117113600" sldId="261"/>
            <ac:grpSpMk id="38" creationId="{0E433B4F-974B-404A-BE88-79E50ABD9BC0}"/>
          </ac:grpSpMkLst>
        </pc:grpChg>
        <pc:grpChg chg="add mod">
          <ac:chgData name="omar ahmad" userId="1c4c046920375833" providerId="LiveId" clId="{3C554D44-4D92-4B81-962E-C3F7C5C654B3}" dt="2022-03-20T13:39:14.659" v="1770"/>
          <ac:grpSpMkLst>
            <pc:docMk/>
            <pc:sldMk cId="1117113600" sldId="261"/>
            <ac:grpSpMk id="39" creationId="{B9D9B426-5EA4-4CBE-9147-384C762CBB6E}"/>
          </ac:grpSpMkLst>
        </pc:grpChg>
        <pc:grpChg chg="add mod">
          <ac:chgData name="omar ahmad" userId="1c4c046920375833" providerId="LiveId" clId="{3C554D44-4D92-4B81-962E-C3F7C5C654B3}" dt="2022-03-20T13:43:50.822" v="1850" actId="207"/>
          <ac:grpSpMkLst>
            <pc:docMk/>
            <pc:sldMk cId="1117113600" sldId="261"/>
            <ac:grpSpMk id="50" creationId="{203B47B0-B168-426E-9873-B95A08E9EE3D}"/>
          </ac:grpSpMkLst>
        </pc:grpChg>
        <pc:grpChg chg="add mod">
          <ac:chgData name="omar ahmad" userId="1c4c046920375833" providerId="LiveId" clId="{3C554D44-4D92-4B81-962E-C3F7C5C654B3}" dt="2022-03-20T13:43:44.486" v="1849" actId="207"/>
          <ac:grpSpMkLst>
            <pc:docMk/>
            <pc:sldMk cId="1117113600" sldId="261"/>
            <ac:grpSpMk id="51" creationId="{5AE7CA51-2670-42EA-8993-89A325B5F93A}"/>
          </ac:grpSpMkLst>
        </pc:grpChg>
        <pc:grpChg chg="add mod">
          <ac:chgData name="omar ahmad" userId="1c4c046920375833" providerId="LiveId" clId="{3C554D44-4D92-4B81-962E-C3F7C5C654B3}" dt="2022-03-20T13:43:35.088" v="1848" actId="207"/>
          <ac:grpSpMkLst>
            <pc:docMk/>
            <pc:sldMk cId="1117113600" sldId="261"/>
            <ac:grpSpMk id="52" creationId="{1417A342-70EB-4C6E-A1C0-6BB5F02FDDDA}"/>
          </ac:grpSpMkLst>
        </pc:grpChg>
        <pc:grpChg chg="add mod">
          <ac:chgData name="omar ahmad" userId="1c4c046920375833" providerId="LiveId" clId="{3C554D44-4D92-4B81-962E-C3F7C5C654B3}" dt="2022-03-20T13:43:17.255" v="1847" actId="207"/>
          <ac:grpSpMkLst>
            <pc:docMk/>
            <pc:sldMk cId="1117113600" sldId="261"/>
            <ac:grpSpMk id="53" creationId="{C988BFCF-A548-495D-A51F-9B30340C577D}"/>
          </ac:grpSpMkLst>
        </pc:grpChg>
        <pc:graphicFrameChg chg="add del mod modGraphic">
          <ac:chgData name="omar ahmad" userId="1c4c046920375833" providerId="LiveId" clId="{3C554D44-4D92-4B81-962E-C3F7C5C654B3}" dt="2022-03-20T13:35:28.353" v="1747" actId="1032"/>
          <ac:graphicFrameMkLst>
            <pc:docMk/>
            <pc:sldMk cId="1117113600" sldId="261"/>
            <ac:graphicFrameMk id="4" creationId="{63C1EE8A-FF04-4257-9E0F-6E5413177586}"/>
          </ac:graphicFrameMkLst>
        </pc:graphicFrameChg>
        <pc:graphicFrameChg chg="add mod modGraphic">
          <ac:chgData name="omar ahmad" userId="1c4c046920375833" providerId="LiveId" clId="{3C554D44-4D92-4B81-962E-C3F7C5C654B3}" dt="2022-03-20T13:41:11.379" v="1831" actId="14100"/>
          <ac:graphicFrameMkLst>
            <pc:docMk/>
            <pc:sldMk cId="1117113600" sldId="261"/>
            <ac:graphicFrameMk id="5" creationId="{3C6CDB35-835F-42B3-BE53-9AAEF0054043}"/>
          </ac:graphicFrameMkLst>
        </pc:graphicFrameChg>
      </pc:sldChg>
      <pc:sldChg chg="addSp modSp new mod modAnim">
        <pc:chgData name="omar ahmad" userId="1c4c046920375833" providerId="LiveId" clId="{3C554D44-4D92-4B81-962E-C3F7C5C654B3}" dt="2022-03-20T15:47:28.165" v="4538" actId="1076"/>
        <pc:sldMkLst>
          <pc:docMk/>
          <pc:sldMk cId="2570584971" sldId="262"/>
        </pc:sldMkLst>
        <pc:spChg chg="mod">
          <ac:chgData name="omar ahmad" userId="1c4c046920375833" providerId="LiveId" clId="{3C554D44-4D92-4B81-962E-C3F7C5C654B3}" dt="2022-03-20T13:56:30.051" v="2204" actId="207"/>
          <ac:spMkLst>
            <pc:docMk/>
            <pc:sldMk cId="2570584971" sldId="262"/>
            <ac:spMk id="2" creationId="{07883EF2-5095-4837-98A7-E289014321B6}"/>
          </ac:spMkLst>
        </pc:spChg>
        <pc:spChg chg="mod">
          <ac:chgData name="omar ahmad" userId="1c4c046920375833" providerId="LiveId" clId="{3C554D44-4D92-4B81-962E-C3F7C5C654B3}" dt="2022-03-20T13:51:46.275" v="2116" actId="1076"/>
          <ac:spMkLst>
            <pc:docMk/>
            <pc:sldMk cId="2570584971" sldId="262"/>
            <ac:spMk id="3" creationId="{A8200CED-7309-4C78-8CBE-0EC861FD4B4C}"/>
          </ac:spMkLst>
        </pc:spChg>
        <pc:spChg chg="add mod">
          <ac:chgData name="omar ahmad" userId="1c4c046920375833" providerId="LiveId" clId="{3C554D44-4D92-4B81-962E-C3F7C5C654B3}" dt="2022-03-20T13:57:56.594" v="2216" actId="1076"/>
          <ac:spMkLst>
            <pc:docMk/>
            <pc:sldMk cId="2570584971" sldId="262"/>
            <ac:spMk id="4" creationId="{5066E73A-32D7-4EB5-9DAB-79ED5FA0F848}"/>
          </ac:spMkLst>
        </pc:spChg>
        <pc:spChg chg="add mod">
          <ac:chgData name="omar ahmad" userId="1c4c046920375833" providerId="LiveId" clId="{3C554D44-4D92-4B81-962E-C3F7C5C654B3}" dt="2022-03-20T15:47:28.165" v="4538" actId="1076"/>
          <ac:spMkLst>
            <pc:docMk/>
            <pc:sldMk cId="2570584971" sldId="262"/>
            <ac:spMk id="5" creationId="{60E12B38-1299-47D0-83F2-03F80C1279ED}"/>
          </ac:spMkLst>
        </pc:spChg>
        <pc:spChg chg="add mod">
          <ac:chgData name="omar ahmad" userId="1c4c046920375833" providerId="LiveId" clId="{3C554D44-4D92-4B81-962E-C3F7C5C654B3}" dt="2022-03-20T13:58:06.922" v="2219" actId="1076"/>
          <ac:spMkLst>
            <pc:docMk/>
            <pc:sldMk cId="2570584971" sldId="262"/>
            <ac:spMk id="6" creationId="{ACB299FA-6BF3-49C5-B631-154EE2629035}"/>
          </ac:spMkLst>
        </pc:spChg>
        <pc:spChg chg="add mod">
          <ac:chgData name="omar ahmad" userId="1c4c046920375833" providerId="LiveId" clId="{3C554D44-4D92-4B81-962E-C3F7C5C654B3}" dt="2022-03-20T13:58:47.759" v="2230" actId="20577"/>
          <ac:spMkLst>
            <pc:docMk/>
            <pc:sldMk cId="2570584971" sldId="262"/>
            <ac:spMk id="7" creationId="{58892E64-5C57-4AC1-88A2-4E5E9678D9AA}"/>
          </ac:spMkLst>
        </pc:spChg>
      </pc:sldChg>
      <pc:sldChg chg="addSp delSp modSp new mod ord modAnim">
        <pc:chgData name="omar ahmad" userId="1c4c046920375833" providerId="LiveId" clId="{3C554D44-4D92-4B81-962E-C3F7C5C654B3}" dt="2022-03-20T14:05:57.292" v="2286"/>
        <pc:sldMkLst>
          <pc:docMk/>
          <pc:sldMk cId="3746139391" sldId="263"/>
        </pc:sldMkLst>
        <pc:spChg chg="mod">
          <ac:chgData name="omar ahmad" userId="1c4c046920375833" providerId="LiveId" clId="{3C554D44-4D92-4B81-962E-C3F7C5C654B3}" dt="2022-03-20T13:59:35.122" v="2236" actId="1076"/>
          <ac:spMkLst>
            <pc:docMk/>
            <pc:sldMk cId="3746139391" sldId="263"/>
            <ac:spMk id="2" creationId="{F77D5DDF-D2D1-4557-ACE1-D0620DB97C4D}"/>
          </ac:spMkLst>
        </pc:spChg>
        <pc:spChg chg="del mod">
          <ac:chgData name="omar ahmad" userId="1c4c046920375833" providerId="LiveId" clId="{3C554D44-4D92-4B81-962E-C3F7C5C654B3}" dt="2022-03-20T14:04:07.890" v="2261"/>
          <ac:spMkLst>
            <pc:docMk/>
            <pc:sldMk cId="3746139391" sldId="263"/>
            <ac:spMk id="3" creationId="{D22C8782-469C-4DC1-AEF1-9C41256767EB}"/>
          </ac:spMkLst>
        </pc:spChg>
        <pc:picChg chg="add mod">
          <ac:chgData name="omar ahmad" userId="1c4c046920375833" providerId="LiveId" clId="{3C554D44-4D92-4B81-962E-C3F7C5C654B3}" dt="2022-03-20T14:04:50.409" v="2275" actId="14100"/>
          <ac:picMkLst>
            <pc:docMk/>
            <pc:sldMk cId="3746139391" sldId="263"/>
            <ac:picMk id="5" creationId="{206F92AE-A38A-4DA0-AD53-721C2945F6BB}"/>
          </ac:picMkLst>
        </pc:picChg>
        <pc:picChg chg="add mod">
          <ac:chgData name="omar ahmad" userId="1c4c046920375833" providerId="LiveId" clId="{3C554D44-4D92-4B81-962E-C3F7C5C654B3}" dt="2022-03-20T14:05:26.081" v="2282" actId="1076"/>
          <ac:picMkLst>
            <pc:docMk/>
            <pc:sldMk cId="3746139391" sldId="263"/>
            <ac:picMk id="7" creationId="{64154F64-6614-49E5-8D32-2707411C14DE}"/>
          </ac:picMkLst>
        </pc:picChg>
        <pc:picChg chg="add mod">
          <ac:chgData name="omar ahmad" userId="1c4c046920375833" providerId="LiveId" clId="{3C554D44-4D92-4B81-962E-C3F7C5C654B3}" dt="2022-03-20T14:04:54.609" v="2276" actId="1076"/>
          <ac:picMkLst>
            <pc:docMk/>
            <pc:sldMk cId="3746139391" sldId="263"/>
            <ac:picMk id="9" creationId="{CD86B9AA-30F2-4742-BE2D-887059AB70D1}"/>
          </ac:picMkLst>
        </pc:picChg>
        <pc:picChg chg="add mod">
          <ac:chgData name="omar ahmad" userId="1c4c046920375833" providerId="LiveId" clId="{3C554D44-4D92-4B81-962E-C3F7C5C654B3}" dt="2022-03-20T14:05:20.657" v="2281" actId="1076"/>
          <ac:picMkLst>
            <pc:docMk/>
            <pc:sldMk cId="3746139391" sldId="263"/>
            <ac:picMk id="11" creationId="{C3FA36DD-A1B4-4BCB-BD61-CD070A3E9CA9}"/>
          </ac:picMkLst>
        </pc:picChg>
      </pc:sldChg>
      <pc:sldChg chg="addSp modSp new mod modAnim">
        <pc:chgData name="omar ahmad" userId="1c4c046920375833" providerId="LiveId" clId="{3C554D44-4D92-4B81-962E-C3F7C5C654B3}" dt="2022-03-20T14:14:57.003" v="2608"/>
        <pc:sldMkLst>
          <pc:docMk/>
          <pc:sldMk cId="1311223601" sldId="264"/>
        </pc:sldMkLst>
        <pc:spChg chg="mod">
          <ac:chgData name="omar ahmad" userId="1c4c046920375833" providerId="LiveId" clId="{3C554D44-4D92-4B81-962E-C3F7C5C654B3}" dt="2022-03-20T14:06:59.758" v="2326" actId="207"/>
          <ac:spMkLst>
            <pc:docMk/>
            <pc:sldMk cId="1311223601" sldId="264"/>
            <ac:spMk id="2" creationId="{DC7D4975-4D00-4C3C-9EEA-AF80591C17F1}"/>
          </ac:spMkLst>
        </pc:spChg>
        <pc:spChg chg="mod">
          <ac:chgData name="omar ahmad" userId="1c4c046920375833" providerId="LiveId" clId="{3C554D44-4D92-4B81-962E-C3F7C5C654B3}" dt="2022-03-20T14:09:39.754" v="2427" actId="1076"/>
          <ac:spMkLst>
            <pc:docMk/>
            <pc:sldMk cId="1311223601" sldId="264"/>
            <ac:spMk id="3" creationId="{5F6273D2-E64E-4AB9-91A2-3846B92FCAD7}"/>
          </ac:spMkLst>
        </pc:spChg>
        <pc:spChg chg="add mod">
          <ac:chgData name="omar ahmad" userId="1c4c046920375833" providerId="LiveId" clId="{3C554D44-4D92-4B81-962E-C3F7C5C654B3}" dt="2022-03-20T14:09:43.073" v="2428" actId="1076"/>
          <ac:spMkLst>
            <pc:docMk/>
            <pc:sldMk cId="1311223601" sldId="264"/>
            <ac:spMk id="4" creationId="{5B5D573D-C01B-42F8-BD54-3E48AB9B7482}"/>
          </ac:spMkLst>
        </pc:spChg>
        <pc:spChg chg="add mod">
          <ac:chgData name="omar ahmad" userId="1c4c046920375833" providerId="LiveId" clId="{3C554D44-4D92-4B81-962E-C3F7C5C654B3}" dt="2022-03-20T14:10:54.569" v="2487" actId="14100"/>
          <ac:spMkLst>
            <pc:docMk/>
            <pc:sldMk cId="1311223601" sldId="264"/>
            <ac:spMk id="5" creationId="{CDB0E064-EC9D-476B-917C-8F97CC6771FA}"/>
          </ac:spMkLst>
        </pc:spChg>
        <pc:spChg chg="add mod">
          <ac:chgData name="omar ahmad" userId="1c4c046920375833" providerId="LiveId" clId="{3C554D44-4D92-4B81-962E-C3F7C5C654B3}" dt="2022-03-20T14:12:27.561" v="2581" actId="1076"/>
          <ac:spMkLst>
            <pc:docMk/>
            <pc:sldMk cId="1311223601" sldId="264"/>
            <ac:spMk id="6" creationId="{CF10991E-DCF0-43EE-86C1-AE58A3066581}"/>
          </ac:spMkLst>
        </pc:spChg>
        <pc:picChg chg="add mod">
          <ac:chgData name="omar ahmad" userId="1c4c046920375833" providerId="LiveId" clId="{3C554D44-4D92-4B81-962E-C3F7C5C654B3}" dt="2022-03-20T14:14:07.273" v="2600" actId="14100"/>
          <ac:picMkLst>
            <pc:docMk/>
            <pc:sldMk cId="1311223601" sldId="264"/>
            <ac:picMk id="8" creationId="{A722506F-5E0C-4054-9B22-F328FF17695B}"/>
          </ac:picMkLst>
        </pc:picChg>
        <pc:picChg chg="add mod">
          <ac:chgData name="omar ahmad" userId="1c4c046920375833" providerId="LiveId" clId="{3C554D44-4D92-4B81-962E-C3F7C5C654B3}" dt="2022-03-20T14:13:55.729" v="2596" actId="14100"/>
          <ac:picMkLst>
            <pc:docMk/>
            <pc:sldMk cId="1311223601" sldId="264"/>
            <ac:picMk id="10" creationId="{7C9D2A63-2575-431A-9C13-73C842076CDC}"/>
          </ac:picMkLst>
        </pc:picChg>
      </pc:sldChg>
      <pc:sldChg chg="addSp modSp new mod modAnim">
        <pc:chgData name="omar ahmad" userId="1c4c046920375833" providerId="LiveId" clId="{3C554D44-4D92-4B81-962E-C3F7C5C654B3}" dt="2022-03-20T14:46:40.048" v="3060" actId="207"/>
        <pc:sldMkLst>
          <pc:docMk/>
          <pc:sldMk cId="2784761611" sldId="265"/>
        </pc:sldMkLst>
        <pc:spChg chg="mod">
          <ac:chgData name="omar ahmad" userId="1c4c046920375833" providerId="LiveId" clId="{3C554D44-4D92-4B81-962E-C3F7C5C654B3}" dt="2022-03-20T14:46:40.048" v="3060" actId="207"/>
          <ac:spMkLst>
            <pc:docMk/>
            <pc:sldMk cId="2784761611" sldId="265"/>
            <ac:spMk id="2" creationId="{A128FBC4-7D08-46A1-8E27-4F0728197C46}"/>
          </ac:spMkLst>
        </pc:spChg>
        <pc:spChg chg="mod">
          <ac:chgData name="omar ahmad" userId="1c4c046920375833" providerId="LiveId" clId="{3C554D44-4D92-4B81-962E-C3F7C5C654B3}" dt="2022-03-20T14:23:16.160" v="2974" actId="1076"/>
          <ac:spMkLst>
            <pc:docMk/>
            <pc:sldMk cId="2784761611" sldId="265"/>
            <ac:spMk id="3" creationId="{ABD02CE2-6FF7-4924-B4D5-A91B33C3D57F}"/>
          </ac:spMkLst>
        </pc:spChg>
        <pc:spChg chg="add mod">
          <ac:chgData name="omar ahmad" userId="1c4c046920375833" providerId="LiveId" clId="{3C554D44-4D92-4B81-962E-C3F7C5C654B3}" dt="2022-03-20T14:23:06.944" v="2972" actId="1076"/>
          <ac:spMkLst>
            <pc:docMk/>
            <pc:sldMk cId="2784761611" sldId="265"/>
            <ac:spMk id="4" creationId="{7B353987-A4C2-4EEE-8646-B8B9C8F4CD9C}"/>
          </ac:spMkLst>
        </pc:spChg>
        <pc:spChg chg="add mod">
          <ac:chgData name="omar ahmad" userId="1c4c046920375833" providerId="LiveId" clId="{3C554D44-4D92-4B81-962E-C3F7C5C654B3}" dt="2022-03-20T14:23:11.183" v="2973" actId="1076"/>
          <ac:spMkLst>
            <pc:docMk/>
            <pc:sldMk cId="2784761611" sldId="265"/>
            <ac:spMk id="5" creationId="{BBBB631F-941F-4BF0-A903-2316528085C6}"/>
          </ac:spMkLst>
        </pc:spChg>
        <pc:spChg chg="add mod">
          <ac:chgData name="omar ahmad" userId="1c4c046920375833" providerId="LiveId" clId="{3C554D44-4D92-4B81-962E-C3F7C5C654B3}" dt="2022-03-20T14:23:01.760" v="2971" actId="1076"/>
          <ac:spMkLst>
            <pc:docMk/>
            <pc:sldMk cId="2784761611" sldId="265"/>
            <ac:spMk id="6" creationId="{EA9FA3A7-2D12-4C05-B78F-7F5CA2772E03}"/>
          </ac:spMkLst>
        </pc:spChg>
        <pc:spChg chg="add mod">
          <ac:chgData name="omar ahmad" userId="1c4c046920375833" providerId="LiveId" clId="{3C554D44-4D92-4B81-962E-C3F7C5C654B3}" dt="2022-03-20T14:23:20.935" v="2975" actId="1076"/>
          <ac:spMkLst>
            <pc:docMk/>
            <pc:sldMk cId="2784761611" sldId="265"/>
            <ac:spMk id="7" creationId="{B8E8838B-D509-4C74-A588-C4EC2F29592C}"/>
          </ac:spMkLst>
        </pc:spChg>
        <pc:picChg chg="add mod">
          <ac:chgData name="omar ahmad" userId="1c4c046920375833" providerId="LiveId" clId="{3C554D44-4D92-4B81-962E-C3F7C5C654B3}" dt="2022-03-20T14:24:47.864" v="2994" actId="14100"/>
          <ac:picMkLst>
            <pc:docMk/>
            <pc:sldMk cId="2784761611" sldId="265"/>
            <ac:picMk id="9" creationId="{67893FD1-F3DD-4171-8073-0CB577968C78}"/>
          </ac:picMkLst>
        </pc:picChg>
        <pc:picChg chg="add mod">
          <ac:chgData name="omar ahmad" userId="1c4c046920375833" providerId="LiveId" clId="{3C554D44-4D92-4B81-962E-C3F7C5C654B3}" dt="2022-03-20T14:24:44.072" v="2993" actId="14100"/>
          <ac:picMkLst>
            <pc:docMk/>
            <pc:sldMk cId="2784761611" sldId="265"/>
            <ac:picMk id="11" creationId="{DF16B237-FC24-4E2B-A55E-365392F66E2C}"/>
          </ac:picMkLst>
        </pc:picChg>
      </pc:sldChg>
      <pc:sldChg chg="addSp delSp modSp new mod">
        <pc:chgData name="omar ahmad" userId="1c4c046920375833" providerId="LiveId" clId="{3C554D44-4D92-4B81-962E-C3F7C5C654B3}" dt="2022-03-20T14:25:55.544" v="3010" actId="14100"/>
        <pc:sldMkLst>
          <pc:docMk/>
          <pc:sldMk cId="619819812" sldId="266"/>
        </pc:sldMkLst>
        <pc:spChg chg="del">
          <ac:chgData name="omar ahmad" userId="1c4c046920375833" providerId="LiveId" clId="{3C554D44-4D92-4B81-962E-C3F7C5C654B3}" dt="2022-03-20T14:25:26.911" v="3003" actId="21"/>
          <ac:spMkLst>
            <pc:docMk/>
            <pc:sldMk cId="619819812" sldId="266"/>
            <ac:spMk id="2" creationId="{1D35CD55-C84E-49DC-9C50-E59EDD4F5E1D}"/>
          </ac:spMkLst>
        </pc:spChg>
        <pc:spChg chg="del mod">
          <ac:chgData name="omar ahmad" userId="1c4c046920375833" providerId="LiveId" clId="{3C554D44-4D92-4B81-962E-C3F7C5C654B3}" dt="2022-03-20T14:25:31.217" v="3005" actId="21"/>
          <ac:spMkLst>
            <pc:docMk/>
            <pc:sldMk cId="619819812" sldId="266"/>
            <ac:spMk id="3" creationId="{FA7267E7-4516-451E-BFEB-D3124E06221F}"/>
          </ac:spMkLst>
        </pc:spChg>
        <pc:picChg chg="add mod">
          <ac:chgData name="omar ahmad" userId="1c4c046920375833" providerId="LiveId" clId="{3C554D44-4D92-4B81-962E-C3F7C5C654B3}" dt="2022-03-20T14:25:55.544" v="3010" actId="14100"/>
          <ac:picMkLst>
            <pc:docMk/>
            <pc:sldMk cId="619819812" sldId="266"/>
            <ac:picMk id="5" creationId="{F616E28B-0E89-417D-8C26-99893BF35B5D}"/>
          </ac:picMkLst>
        </pc:picChg>
      </pc:sldChg>
      <pc:sldChg chg="addSp modSp new mod modAnim">
        <pc:chgData name="omar ahmad" userId="1c4c046920375833" providerId="LiveId" clId="{3C554D44-4D92-4B81-962E-C3F7C5C654B3}" dt="2022-03-20T15:39:35.481" v="4275"/>
        <pc:sldMkLst>
          <pc:docMk/>
          <pc:sldMk cId="645850030" sldId="267"/>
        </pc:sldMkLst>
        <pc:spChg chg="mod">
          <ac:chgData name="omar ahmad" userId="1c4c046920375833" providerId="LiveId" clId="{3C554D44-4D92-4B81-962E-C3F7C5C654B3}" dt="2022-03-20T15:38:33.129" v="4269" actId="207"/>
          <ac:spMkLst>
            <pc:docMk/>
            <pc:sldMk cId="645850030" sldId="267"/>
            <ac:spMk id="2" creationId="{03ECD8DE-5ABD-4191-8793-6ABD5FFD1B14}"/>
          </ac:spMkLst>
        </pc:spChg>
        <pc:spChg chg="mod">
          <ac:chgData name="omar ahmad" userId="1c4c046920375833" providerId="LiveId" clId="{3C554D44-4D92-4B81-962E-C3F7C5C654B3}" dt="2022-03-20T15:38:16.696" v="4268" actId="113"/>
          <ac:spMkLst>
            <pc:docMk/>
            <pc:sldMk cId="645850030" sldId="267"/>
            <ac:spMk id="3" creationId="{6244E82A-912A-43FB-BBA8-D211BC2A4E8F}"/>
          </ac:spMkLst>
        </pc:spChg>
        <pc:spChg chg="add mod">
          <ac:chgData name="omar ahmad" userId="1c4c046920375833" providerId="LiveId" clId="{3C554D44-4D92-4B81-962E-C3F7C5C654B3}" dt="2022-03-20T15:39:24.517" v="4271" actId="14100"/>
          <ac:spMkLst>
            <pc:docMk/>
            <pc:sldMk cId="645850030" sldId="267"/>
            <ac:spMk id="4" creationId="{73F48A17-561E-45A3-8CD2-19FF236A734C}"/>
          </ac:spMkLst>
        </pc:spChg>
        <pc:spChg chg="add mod">
          <ac:chgData name="omar ahmad" userId="1c4c046920375833" providerId="LiveId" clId="{3C554D44-4D92-4B81-962E-C3F7C5C654B3}" dt="2022-03-20T15:28:05.791" v="3988" actId="1076"/>
          <ac:spMkLst>
            <pc:docMk/>
            <pc:sldMk cId="645850030" sldId="267"/>
            <ac:spMk id="5" creationId="{5D67F85D-D996-4FE1-9390-E13D2ABECE32}"/>
          </ac:spMkLst>
        </pc:spChg>
        <pc:spChg chg="add mod">
          <ac:chgData name="omar ahmad" userId="1c4c046920375833" providerId="LiveId" clId="{3C554D44-4D92-4B81-962E-C3F7C5C654B3}" dt="2022-03-20T15:38:02.598" v="4265" actId="1076"/>
          <ac:spMkLst>
            <pc:docMk/>
            <pc:sldMk cId="645850030" sldId="267"/>
            <ac:spMk id="6" creationId="{CA46A99E-49B5-4ABD-B4B9-9C3234770AB7}"/>
          </ac:spMkLst>
        </pc:spChg>
        <pc:spChg chg="add mod">
          <ac:chgData name="omar ahmad" userId="1c4c046920375833" providerId="LiveId" clId="{3C554D44-4D92-4B81-962E-C3F7C5C654B3}" dt="2022-03-20T15:37:51.606" v="4263" actId="1076"/>
          <ac:spMkLst>
            <pc:docMk/>
            <pc:sldMk cId="645850030" sldId="267"/>
            <ac:spMk id="7" creationId="{1E9E5E16-E10D-4EE1-B122-ED9ED232359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0DCABA-0450-404A-82BD-24C1E157CAC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173230A-6F9D-4539-B527-B5573AE32ADD}" type="pres">
      <dgm:prSet presAssocID="{D60DCABA-0450-404A-82BD-24C1E157CAC8}" presName="diagram" presStyleCnt="0">
        <dgm:presLayoutVars>
          <dgm:chPref val="1"/>
          <dgm:dir/>
          <dgm:animOne val="branch"/>
          <dgm:animLvl val="lvl"/>
          <dgm:resizeHandles val="exact"/>
        </dgm:presLayoutVars>
      </dgm:prSet>
      <dgm:spPr/>
    </dgm:pt>
  </dgm:ptLst>
  <dgm:cxnLst>
    <dgm:cxn modelId="{842C816B-8599-4324-8B1E-8E1F5593AF4B}" type="presOf" srcId="{D60DCABA-0450-404A-82BD-24C1E157CAC8}" destId="{2173230A-6F9D-4539-B527-B5573AE32ADD}" srcOrd="0"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5CDA9C-3385-46B4-9876-10DDAB94CA3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378F25B-C6C3-4A37-9185-78ADE699192E}" type="pres">
      <dgm:prSet presAssocID="{4D5CDA9C-3385-46B4-9876-10DDAB94CA33}" presName="hierChild1" presStyleCnt="0">
        <dgm:presLayoutVars>
          <dgm:orgChart val="1"/>
          <dgm:chPref val="1"/>
          <dgm:dir/>
          <dgm:animOne val="branch"/>
          <dgm:animLvl val="lvl"/>
          <dgm:resizeHandles/>
        </dgm:presLayoutVars>
      </dgm:prSet>
      <dgm:spPr/>
    </dgm:pt>
  </dgm:ptLst>
  <dgm:cxnLst>
    <dgm:cxn modelId="{95AC41B1-59B8-4F59-942D-8F7A999E60F0}" type="presOf" srcId="{4D5CDA9C-3385-46B4-9876-10DDAB94CA33}" destId="{7378F25B-C6C3-4A37-9185-78ADE699192E}"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E35B86-A496-4BEC-8B70-904AB63AC28A}"/>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id="{D6D1DE90-A145-4578-8D19-1367C0708F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id="{3E8D0AB3-DB57-4BF4-A965-C85ADBD4C4D1}"/>
              </a:ext>
            </a:extLst>
          </p:cNvPr>
          <p:cNvSpPr>
            <a:spLocks noGrp="1"/>
          </p:cNvSpPr>
          <p:nvPr>
            <p:ph type="dt" sz="half" idx="10"/>
          </p:nvPr>
        </p:nvSpPr>
        <p:spPr/>
        <p:txBody>
          <a:bodyPr/>
          <a:lstStyle/>
          <a:p>
            <a:fld id="{301C1AC5-1E79-488F-8422-0587139770BD}" type="datetimeFigureOut">
              <a:rPr lang="en-US" smtClean="0"/>
              <a:t>3/20/2022</a:t>
            </a:fld>
            <a:endParaRPr lang="en-US"/>
          </a:p>
        </p:txBody>
      </p:sp>
      <p:sp>
        <p:nvSpPr>
          <p:cNvPr id="5" name="عنصر نائب للتذييل 4">
            <a:extLst>
              <a:ext uri="{FF2B5EF4-FFF2-40B4-BE49-F238E27FC236}">
                <a16:creationId xmlns:a16="http://schemas.microsoft.com/office/drawing/2014/main" id="{C341F339-7343-4E81-8B43-E43107AD4365}"/>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164829D3-41E7-4500-AF42-C3D605A105D2}"/>
              </a:ext>
            </a:extLst>
          </p:cNvPr>
          <p:cNvSpPr>
            <a:spLocks noGrp="1"/>
          </p:cNvSpPr>
          <p:nvPr>
            <p:ph type="sldNum" sz="quarter" idx="12"/>
          </p:nvPr>
        </p:nvSpPr>
        <p:spPr/>
        <p:txBody>
          <a:bodyPr/>
          <a:lstStyle/>
          <a:p>
            <a:fld id="{C5D91FC6-FA48-4B68-B5AF-07F3CFBDE5D8}" type="slidenum">
              <a:rPr lang="en-US" smtClean="0"/>
              <a:t>‹#›</a:t>
            </a:fld>
            <a:endParaRPr lang="en-US"/>
          </a:p>
        </p:txBody>
      </p:sp>
    </p:spTree>
    <p:extLst>
      <p:ext uri="{BB962C8B-B14F-4D97-AF65-F5344CB8AC3E}">
        <p14:creationId xmlns:p14="http://schemas.microsoft.com/office/powerpoint/2010/main" val="380118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0D5E75-58CA-4074-8D96-62709B593694}"/>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8F24203E-346B-4B71-9D52-5A2EDAD47B60}"/>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2358AFF3-92D4-42C3-866C-10FB324376D5}"/>
              </a:ext>
            </a:extLst>
          </p:cNvPr>
          <p:cNvSpPr>
            <a:spLocks noGrp="1"/>
          </p:cNvSpPr>
          <p:nvPr>
            <p:ph type="dt" sz="half" idx="10"/>
          </p:nvPr>
        </p:nvSpPr>
        <p:spPr/>
        <p:txBody>
          <a:bodyPr/>
          <a:lstStyle/>
          <a:p>
            <a:fld id="{301C1AC5-1E79-488F-8422-0587139770BD}" type="datetimeFigureOut">
              <a:rPr lang="en-US" smtClean="0"/>
              <a:t>3/20/2022</a:t>
            </a:fld>
            <a:endParaRPr lang="en-US"/>
          </a:p>
        </p:txBody>
      </p:sp>
      <p:sp>
        <p:nvSpPr>
          <p:cNvPr id="5" name="عنصر نائب للتذييل 4">
            <a:extLst>
              <a:ext uri="{FF2B5EF4-FFF2-40B4-BE49-F238E27FC236}">
                <a16:creationId xmlns:a16="http://schemas.microsoft.com/office/drawing/2014/main" id="{A555FFB0-CF11-4776-AA94-917EE6024095}"/>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1229C717-B211-4BD4-AAA7-BF39E6A81B82}"/>
              </a:ext>
            </a:extLst>
          </p:cNvPr>
          <p:cNvSpPr>
            <a:spLocks noGrp="1"/>
          </p:cNvSpPr>
          <p:nvPr>
            <p:ph type="sldNum" sz="quarter" idx="12"/>
          </p:nvPr>
        </p:nvSpPr>
        <p:spPr/>
        <p:txBody>
          <a:bodyPr/>
          <a:lstStyle/>
          <a:p>
            <a:fld id="{C5D91FC6-FA48-4B68-B5AF-07F3CFBDE5D8}" type="slidenum">
              <a:rPr lang="en-US" smtClean="0"/>
              <a:t>‹#›</a:t>
            </a:fld>
            <a:endParaRPr lang="en-US"/>
          </a:p>
        </p:txBody>
      </p:sp>
    </p:spTree>
    <p:extLst>
      <p:ext uri="{BB962C8B-B14F-4D97-AF65-F5344CB8AC3E}">
        <p14:creationId xmlns:p14="http://schemas.microsoft.com/office/powerpoint/2010/main" val="147626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B47186E3-447C-44D8-871C-4C3EFBE1588B}"/>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8A1A5923-B19D-48C4-9C47-A3C8497D6AC0}"/>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E980418B-4D0E-4653-97E4-26D1DE388577}"/>
              </a:ext>
            </a:extLst>
          </p:cNvPr>
          <p:cNvSpPr>
            <a:spLocks noGrp="1"/>
          </p:cNvSpPr>
          <p:nvPr>
            <p:ph type="dt" sz="half" idx="10"/>
          </p:nvPr>
        </p:nvSpPr>
        <p:spPr/>
        <p:txBody>
          <a:bodyPr/>
          <a:lstStyle/>
          <a:p>
            <a:fld id="{301C1AC5-1E79-488F-8422-0587139770BD}" type="datetimeFigureOut">
              <a:rPr lang="en-US" smtClean="0"/>
              <a:t>3/20/2022</a:t>
            </a:fld>
            <a:endParaRPr lang="en-US"/>
          </a:p>
        </p:txBody>
      </p:sp>
      <p:sp>
        <p:nvSpPr>
          <p:cNvPr id="5" name="عنصر نائب للتذييل 4">
            <a:extLst>
              <a:ext uri="{FF2B5EF4-FFF2-40B4-BE49-F238E27FC236}">
                <a16:creationId xmlns:a16="http://schemas.microsoft.com/office/drawing/2014/main" id="{79FE2C94-1DFC-440D-9557-25AED8FDF45F}"/>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3A46822D-59EF-4534-AD29-35E0B4419F14}"/>
              </a:ext>
            </a:extLst>
          </p:cNvPr>
          <p:cNvSpPr>
            <a:spLocks noGrp="1"/>
          </p:cNvSpPr>
          <p:nvPr>
            <p:ph type="sldNum" sz="quarter" idx="12"/>
          </p:nvPr>
        </p:nvSpPr>
        <p:spPr/>
        <p:txBody>
          <a:bodyPr/>
          <a:lstStyle/>
          <a:p>
            <a:fld id="{C5D91FC6-FA48-4B68-B5AF-07F3CFBDE5D8}" type="slidenum">
              <a:rPr lang="en-US" smtClean="0"/>
              <a:t>‹#›</a:t>
            </a:fld>
            <a:endParaRPr lang="en-US"/>
          </a:p>
        </p:txBody>
      </p:sp>
    </p:spTree>
    <p:extLst>
      <p:ext uri="{BB962C8B-B14F-4D97-AF65-F5344CB8AC3E}">
        <p14:creationId xmlns:p14="http://schemas.microsoft.com/office/powerpoint/2010/main" val="259001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B517A3-C578-4E72-BBC5-6ADE505ACEFC}"/>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7A7F6B1E-18F5-4781-9681-FD2C67EEF40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EDF94E0D-043B-4B5A-AE6A-1837F8939A28}"/>
              </a:ext>
            </a:extLst>
          </p:cNvPr>
          <p:cNvSpPr>
            <a:spLocks noGrp="1"/>
          </p:cNvSpPr>
          <p:nvPr>
            <p:ph type="dt" sz="half" idx="10"/>
          </p:nvPr>
        </p:nvSpPr>
        <p:spPr/>
        <p:txBody>
          <a:bodyPr/>
          <a:lstStyle/>
          <a:p>
            <a:fld id="{301C1AC5-1E79-488F-8422-0587139770BD}" type="datetimeFigureOut">
              <a:rPr lang="en-US" smtClean="0"/>
              <a:t>3/20/2022</a:t>
            </a:fld>
            <a:endParaRPr lang="en-US"/>
          </a:p>
        </p:txBody>
      </p:sp>
      <p:sp>
        <p:nvSpPr>
          <p:cNvPr id="5" name="عنصر نائب للتذييل 4">
            <a:extLst>
              <a:ext uri="{FF2B5EF4-FFF2-40B4-BE49-F238E27FC236}">
                <a16:creationId xmlns:a16="http://schemas.microsoft.com/office/drawing/2014/main" id="{17B056A9-1FB6-45D2-BDFB-B97E85CCB8A3}"/>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DE3D2995-28D6-410F-A145-14EBEC46BCC3}"/>
              </a:ext>
            </a:extLst>
          </p:cNvPr>
          <p:cNvSpPr>
            <a:spLocks noGrp="1"/>
          </p:cNvSpPr>
          <p:nvPr>
            <p:ph type="sldNum" sz="quarter" idx="12"/>
          </p:nvPr>
        </p:nvSpPr>
        <p:spPr/>
        <p:txBody>
          <a:bodyPr/>
          <a:lstStyle/>
          <a:p>
            <a:fld id="{C5D91FC6-FA48-4B68-B5AF-07F3CFBDE5D8}" type="slidenum">
              <a:rPr lang="en-US" smtClean="0"/>
              <a:t>‹#›</a:t>
            </a:fld>
            <a:endParaRPr lang="en-US"/>
          </a:p>
        </p:txBody>
      </p:sp>
    </p:spTree>
    <p:extLst>
      <p:ext uri="{BB962C8B-B14F-4D97-AF65-F5344CB8AC3E}">
        <p14:creationId xmlns:p14="http://schemas.microsoft.com/office/powerpoint/2010/main" val="23462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21D9DE3-AAE8-4D15-9926-9AD2D20EC853}"/>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BA3735E0-B83A-472F-ADF9-DC506DBFC7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435EECDF-66AE-438C-8DF6-FD5077B87644}"/>
              </a:ext>
            </a:extLst>
          </p:cNvPr>
          <p:cNvSpPr>
            <a:spLocks noGrp="1"/>
          </p:cNvSpPr>
          <p:nvPr>
            <p:ph type="dt" sz="half" idx="10"/>
          </p:nvPr>
        </p:nvSpPr>
        <p:spPr/>
        <p:txBody>
          <a:bodyPr/>
          <a:lstStyle/>
          <a:p>
            <a:fld id="{301C1AC5-1E79-488F-8422-0587139770BD}" type="datetimeFigureOut">
              <a:rPr lang="en-US" smtClean="0"/>
              <a:t>3/20/2022</a:t>
            </a:fld>
            <a:endParaRPr lang="en-US"/>
          </a:p>
        </p:txBody>
      </p:sp>
      <p:sp>
        <p:nvSpPr>
          <p:cNvPr id="5" name="عنصر نائب للتذييل 4">
            <a:extLst>
              <a:ext uri="{FF2B5EF4-FFF2-40B4-BE49-F238E27FC236}">
                <a16:creationId xmlns:a16="http://schemas.microsoft.com/office/drawing/2014/main" id="{10E8E51B-7D06-485E-92C9-1C77285565FD}"/>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6C5D1F2E-A3C8-49B2-8111-3D25A9EAB9A8}"/>
              </a:ext>
            </a:extLst>
          </p:cNvPr>
          <p:cNvSpPr>
            <a:spLocks noGrp="1"/>
          </p:cNvSpPr>
          <p:nvPr>
            <p:ph type="sldNum" sz="quarter" idx="12"/>
          </p:nvPr>
        </p:nvSpPr>
        <p:spPr/>
        <p:txBody>
          <a:bodyPr/>
          <a:lstStyle/>
          <a:p>
            <a:fld id="{C5D91FC6-FA48-4B68-B5AF-07F3CFBDE5D8}" type="slidenum">
              <a:rPr lang="en-US" smtClean="0"/>
              <a:t>‹#›</a:t>
            </a:fld>
            <a:endParaRPr lang="en-US"/>
          </a:p>
        </p:txBody>
      </p:sp>
    </p:spTree>
    <p:extLst>
      <p:ext uri="{BB962C8B-B14F-4D97-AF65-F5344CB8AC3E}">
        <p14:creationId xmlns:p14="http://schemas.microsoft.com/office/powerpoint/2010/main" val="309018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DE5EE7-E12B-4341-AFD3-DAF8593453C9}"/>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A9E8D0CB-94B1-4BE3-9493-01DA9BFEE9CA}"/>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444E4480-2467-4243-A99D-778365D4E9D7}"/>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B412458E-504E-47B6-AC00-030446BB3E26}"/>
              </a:ext>
            </a:extLst>
          </p:cNvPr>
          <p:cNvSpPr>
            <a:spLocks noGrp="1"/>
          </p:cNvSpPr>
          <p:nvPr>
            <p:ph type="dt" sz="half" idx="10"/>
          </p:nvPr>
        </p:nvSpPr>
        <p:spPr/>
        <p:txBody>
          <a:bodyPr/>
          <a:lstStyle/>
          <a:p>
            <a:fld id="{301C1AC5-1E79-488F-8422-0587139770BD}" type="datetimeFigureOut">
              <a:rPr lang="en-US" smtClean="0"/>
              <a:t>3/20/2022</a:t>
            </a:fld>
            <a:endParaRPr lang="en-US"/>
          </a:p>
        </p:txBody>
      </p:sp>
      <p:sp>
        <p:nvSpPr>
          <p:cNvPr id="6" name="عنصر نائب للتذييل 5">
            <a:extLst>
              <a:ext uri="{FF2B5EF4-FFF2-40B4-BE49-F238E27FC236}">
                <a16:creationId xmlns:a16="http://schemas.microsoft.com/office/drawing/2014/main" id="{B4478C39-3E34-4B05-A690-85B429048422}"/>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BE45EC3D-A97E-4EE8-95C4-2ED6CB024D8E}"/>
              </a:ext>
            </a:extLst>
          </p:cNvPr>
          <p:cNvSpPr>
            <a:spLocks noGrp="1"/>
          </p:cNvSpPr>
          <p:nvPr>
            <p:ph type="sldNum" sz="quarter" idx="12"/>
          </p:nvPr>
        </p:nvSpPr>
        <p:spPr/>
        <p:txBody>
          <a:bodyPr/>
          <a:lstStyle/>
          <a:p>
            <a:fld id="{C5D91FC6-FA48-4B68-B5AF-07F3CFBDE5D8}" type="slidenum">
              <a:rPr lang="en-US" smtClean="0"/>
              <a:t>‹#›</a:t>
            </a:fld>
            <a:endParaRPr lang="en-US"/>
          </a:p>
        </p:txBody>
      </p:sp>
    </p:spTree>
    <p:extLst>
      <p:ext uri="{BB962C8B-B14F-4D97-AF65-F5344CB8AC3E}">
        <p14:creationId xmlns:p14="http://schemas.microsoft.com/office/powerpoint/2010/main" val="175044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3C2D0DE-B56C-4DD6-BBAD-8AB5636B70F5}"/>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651A5575-5A90-44C3-ABC8-F62EC4CBD9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24336FFF-9EC7-4547-A2F4-8648DFF5D47C}"/>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A5B1F3E2-9F9B-4C0A-9876-4B6A8A6BE4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2186515B-EB76-4658-A13C-9E1FDC3DFBA0}"/>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1BC64F72-6D06-4F1E-BB2E-01373F13239D}"/>
              </a:ext>
            </a:extLst>
          </p:cNvPr>
          <p:cNvSpPr>
            <a:spLocks noGrp="1"/>
          </p:cNvSpPr>
          <p:nvPr>
            <p:ph type="dt" sz="half" idx="10"/>
          </p:nvPr>
        </p:nvSpPr>
        <p:spPr/>
        <p:txBody>
          <a:bodyPr/>
          <a:lstStyle/>
          <a:p>
            <a:fld id="{301C1AC5-1E79-488F-8422-0587139770BD}" type="datetimeFigureOut">
              <a:rPr lang="en-US" smtClean="0"/>
              <a:t>3/20/2022</a:t>
            </a:fld>
            <a:endParaRPr lang="en-US"/>
          </a:p>
        </p:txBody>
      </p:sp>
      <p:sp>
        <p:nvSpPr>
          <p:cNvPr id="8" name="عنصر نائب للتذييل 7">
            <a:extLst>
              <a:ext uri="{FF2B5EF4-FFF2-40B4-BE49-F238E27FC236}">
                <a16:creationId xmlns:a16="http://schemas.microsoft.com/office/drawing/2014/main" id="{9D8970A8-F0B4-4982-B3B2-DC4DEEDFE3CC}"/>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id="{4DCBC5D7-BFE7-4793-BF2C-81AA7B257782}"/>
              </a:ext>
            </a:extLst>
          </p:cNvPr>
          <p:cNvSpPr>
            <a:spLocks noGrp="1"/>
          </p:cNvSpPr>
          <p:nvPr>
            <p:ph type="sldNum" sz="quarter" idx="12"/>
          </p:nvPr>
        </p:nvSpPr>
        <p:spPr/>
        <p:txBody>
          <a:bodyPr/>
          <a:lstStyle/>
          <a:p>
            <a:fld id="{C5D91FC6-FA48-4B68-B5AF-07F3CFBDE5D8}" type="slidenum">
              <a:rPr lang="en-US" smtClean="0"/>
              <a:t>‹#›</a:t>
            </a:fld>
            <a:endParaRPr lang="en-US"/>
          </a:p>
        </p:txBody>
      </p:sp>
    </p:spTree>
    <p:extLst>
      <p:ext uri="{BB962C8B-B14F-4D97-AF65-F5344CB8AC3E}">
        <p14:creationId xmlns:p14="http://schemas.microsoft.com/office/powerpoint/2010/main" val="338735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43DC093-3337-45F0-9781-67AB67EC0420}"/>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id="{4B4CDB83-DA2A-4E26-9AC6-5ADDD1E25D03}"/>
              </a:ext>
            </a:extLst>
          </p:cNvPr>
          <p:cNvSpPr>
            <a:spLocks noGrp="1"/>
          </p:cNvSpPr>
          <p:nvPr>
            <p:ph type="dt" sz="half" idx="10"/>
          </p:nvPr>
        </p:nvSpPr>
        <p:spPr/>
        <p:txBody>
          <a:bodyPr/>
          <a:lstStyle/>
          <a:p>
            <a:fld id="{301C1AC5-1E79-488F-8422-0587139770BD}" type="datetimeFigureOut">
              <a:rPr lang="en-US" smtClean="0"/>
              <a:t>3/20/2022</a:t>
            </a:fld>
            <a:endParaRPr lang="en-US"/>
          </a:p>
        </p:txBody>
      </p:sp>
      <p:sp>
        <p:nvSpPr>
          <p:cNvPr id="4" name="عنصر نائب للتذييل 3">
            <a:extLst>
              <a:ext uri="{FF2B5EF4-FFF2-40B4-BE49-F238E27FC236}">
                <a16:creationId xmlns:a16="http://schemas.microsoft.com/office/drawing/2014/main" id="{140861D3-7786-4D89-81EC-A1D185F9CDCB}"/>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id="{020D3851-7142-4256-89AE-4E1AFA7BDFC6}"/>
              </a:ext>
            </a:extLst>
          </p:cNvPr>
          <p:cNvSpPr>
            <a:spLocks noGrp="1"/>
          </p:cNvSpPr>
          <p:nvPr>
            <p:ph type="sldNum" sz="quarter" idx="12"/>
          </p:nvPr>
        </p:nvSpPr>
        <p:spPr/>
        <p:txBody>
          <a:bodyPr/>
          <a:lstStyle/>
          <a:p>
            <a:fld id="{C5D91FC6-FA48-4B68-B5AF-07F3CFBDE5D8}" type="slidenum">
              <a:rPr lang="en-US" smtClean="0"/>
              <a:t>‹#›</a:t>
            </a:fld>
            <a:endParaRPr lang="en-US"/>
          </a:p>
        </p:txBody>
      </p:sp>
    </p:spTree>
    <p:extLst>
      <p:ext uri="{BB962C8B-B14F-4D97-AF65-F5344CB8AC3E}">
        <p14:creationId xmlns:p14="http://schemas.microsoft.com/office/powerpoint/2010/main" val="124162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CDFEBAF0-169A-4923-945C-5AD50CE9894F}"/>
              </a:ext>
            </a:extLst>
          </p:cNvPr>
          <p:cNvSpPr>
            <a:spLocks noGrp="1"/>
          </p:cNvSpPr>
          <p:nvPr>
            <p:ph type="dt" sz="half" idx="10"/>
          </p:nvPr>
        </p:nvSpPr>
        <p:spPr/>
        <p:txBody>
          <a:bodyPr/>
          <a:lstStyle/>
          <a:p>
            <a:fld id="{301C1AC5-1E79-488F-8422-0587139770BD}" type="datetimeFigureOut">
              <a:rPr lang="en-US" smtClean="0"/>
              <a:t>3/20/2022</a:t>
            </a:fld>
            <a:endParaRPr lang="en-US"/>
          </a:p>
        </p:txBody>
      </p:sp>
      <p:sp>
        <p:nvSpPr>
          <p:cNvPr id="3" name="عنصر نائب للتذييل 2">
            <a:extLst>
              <a:ext uri="{FF2B5EF4-FFF2-40B4-BE49-F238E27FC236}">
                <a16:creationId xmlns:a16="http://schemas.microsoft.com/office/drawing/2014/main" id="{D3B3BAE8-C4C4-42CA-818E-939057D8E28B}"/>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id="{035DAD8A-E284-4495-BFA3-355970B4AC20}"/>
              </a:ext>
            </a:extLst>
          </p:cNvPr>
          <p:cNvSpPr>
            <a:spLocks noGrp="1"/>
          </p:cNvSpPr>
          <p:nvPr>
            <p:ph type="sldNum" sz="quarter" idx="12"/>
          </p:nvPr>
        </p:nvSpPr>
        <p:spPr/>
        <p:txBody>
          <a:bodyPr/>
          <a:lstStyle/>
          <a:p>
            <a:fld id="{C5D91FC6-FA48-4B68-B5AF-07F3CFBDE5D8}" type="slidenum">
              <a:rPr lang="en-US" smtClean="0"/>
              <a:t>‹#›</a:t>
            </a:fld>
            <a:endParaRPr lang="en-US"/>
          </a:p>
        </p:txBody>
      </p:sp>
    </p:spTree>
    <p:extLst>
      <p:ext uri="{BB962C8B-B14F-4D97-AF65-F5344CB8AC3E}">
        <p14:creationId xmlns:p14="http://schemas.microsoft.com/office/powerpoint/2010/main" val="35141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BAF358E-6F78-4B8C-B6ED-EA52A16C204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CB79F79A-1A8E-4FA8-B7F1-1B0DAA851A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BBC16EFD-F6AB-44FA-B47F-7AA2770EF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69EF23B-74D1-460C-8FE2-36DABC4C71C3}"/>
              </a:ext>
            </a:extLst>
          </p:cNvPr>
          <p:cNvSpPr>
            <a:spLocks noGrp="1"/>
          </p:cNvSpPr>
          <p:nvPr>
            <p:ph type="dt" sz="half" idx="10"/>
          </p:nvPr>
        </p:nvSpPr>
        <p:spPr/>
        <p:txBody>
          <a:bodyPr/>
          <a:lstStyle/>
          <a:p>
            <a:fld id="{301C1AC5-1E79-488F-8422-0587139770BD}" type="datetimeFigureOut">
              <a:rPr lang="en-US" smtClean="0"/>
              <a:t>3/20/2022</a:t>
            </a:fld>
            <a:endParaRPr lang="en-US"/>
          </a:p>
        </p:txBody>
      </p:sp>
      <p:sp>
        <p:nvSpPr>
          <p:cNvPr id="6" name="عنصر نائب للتذييل 5">
            <a:extLst>
              <a:ext uri="{FF2B5EF4-FFF2-40B4-BE49-F238E27FC236}">
                <a16:creationId xmlns:a16="http://schemas.microsoft.com/office/drawing/2014/main" id="{B13CDF01-75D5-42BC-873E-A1B30BEEF592}"/>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6D12D561-944D-4D03-B0A0-F4F2649B035F}"/>
              </a:ext>
            </a:extLst>
          </p:cNvPr>
          <p:cNvSpPr>
            <a:spLocks noGrp="1"/>
          </p:cNvSpPr>
          <p:nvPr>
            <p:ph type="sldNum" sz="quarter" idx="12"/>
          </p:nvPr>
        </p:nvSpPr>
        <p:spPr/>
        <p:txBody>
          <a:bodyPr/>
          <a:lstStyle/>
          <a:p>
            <a:fld id="{C5D91FC6-FA48-4B68-B5AF-07F3CFBDE5D8}" type="slidenum">
              <a:rPr lang="en-US" smtClean="0"/>
              <a:t>‹#›</a:t>
            </a:fld>
            <a:endParaRPr lang="en-US"/>
          </a:p>
        </p:txBody>
      </p:sp>
    </p:spTree>
    <p:extLst>
      <p:ext uri="{BB962C8B-B14F-4D97-AF65-F5344CB8AC3E}">
        <p14:creationId xmlns:p14="http://schemas.microsoft.com/office/powerpoint/2010/main" val="190446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5703B7F-D11D-49D2-97E0-56733729308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id="{1639BCC0-8B02-48CE-9E67-F3C3C60A71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id="{278DDD78-7427-48AE-AC20-C587F387C6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EBFFE874-CF08-4436-B39B-B9F6C767AE28}"/>
              </a:ext>
            </a:extLst>
          </p:cNvPr>
          <p:cNvSpPr>
            <a:spLocks noGrp="1"/>
          </p:cNvSpPr>
          <p:nvPr>
            <p:ph type="dt" sz="half" idx="10"/>
          </p:nvPr>
        </p:nvSpPr>
        <p:spPr/>
        <p:txBody>
          <a:bodyPr/>
          <a:lstStyle/>
          <a:p>
            <a:fld id="{301C1AC5-1E79-488F-8422-0587139770BD}" type="datetimeFigureOut">
              <a:rPr lang="en-US" smtClean="0"/>
              <a:t>3/20/2022</a:t>
            </a:fld>
            <a:endParaRPr lang="en-US"/>
          </a:p>
        </p:txBody>
      </p:sp>
      <p:sp>
        <p:nvSpPr>
          <p:cNvPr id="6" name="عنصر نائب للتذييل 5">
            <a:extLst>
              <a:ext uri="{FF2B5EF4-FFF2-40B4-BE49-F238E27FC236}">
                <a16:creationId xmlns:a16="http://schemas.microsoft.com/office/drawing/2014/main" id="{A9BF7539-0A1E-423A-B462-24F56B2F6C01}"/>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01E03B44-9069-4405-BA06-17CCE88B676F}"/>
              </a:ext>
            </a:extLst>
          </p:cNvPr>
          <p:cNvSpPr>
            <a:spLocks noGrp="1"/>
          </p:cNvSpPr>
          <p:nvPr>
            <p:ph type="sldNum" sz="quarter" idx="12"/>
          </p:nvPr>
        </p:nvSpPr>
        <p:spPr/>
        <p:txBody>
          <a:bodyPr/>
          <a:lstStyle/>
          <a:p>
            <a:fld id="{C5D91FC6-FA48-4B68-B5AF-07F3CFBDE5D8}" type="slidenum">
              <a:rPr lang="en-US" smtClean="0"/>
              <a:t>‹#›</a:t>
            </a:fld>
            <a:endParaRPr lang="en-US"/>
          </a:p>
        </p:txBody>
      </p:sp>
    </p:spTree>
    <p:extLst>
      <p:ext uri="{BB962C8B-B14F-4D97-AF65-F5344CB8AC3E}">
        <p14:creationId xmlns:p14="http://schemas.microsoft.com/office/powerpoint/2010/main" val="354128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9D2D43A-7375-422E-B226-B7ED84306C2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C71755F7-CB77-4C7E-82C3-74BD7EDD60A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D3CF6213-D29E-47BB-8C26-9AC6C37E0FD2}"/>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01C1AC5-1E79-488F-8422-0587139770BD}" type="datetimeFigureOut">
              <a:rPr lang="en-US" smtClean="0"/>
              <a:t>3/20/2022</a:t>
            </a:fld>
            <a:endParaRPr lang="en-US"/>
          </a:p>
        </p:txBody>
      </p:sp>
      <p:sp>
        <p:nvSpPr>
          <p:cNvPr id="5" name="عنصر نائب للتذييل 4">
            <a:extLst>
              <a:ext uri="{FF2B5EF4-FFF2-40B4-BE49-F238E27FC236}">
                <a16:creationId xmlns:a16="http://schemas.microsoft.com/office/drawing/2014/main" id="{819D88E4-1453-4D9B-B5D4-83C73B05A1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a:extLst>
              <a:ext uri="{FF2B5EF4-FFF2-40B4-BE49-F238E27FC236}">
                <a16:creationId xmlns:a16="http://schemas.microsoft.com/office/drawing/2014/main" id="{F25ECBE4-C479-450C-B58F-DC4CC4D8A5E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D91FC6-FA48-4B68-B5AF-07F3CFBDE5D8}" type="slidenum">
              <a:rPr lang="en-US" smtClean="0"/>
              <a:t>‹#›</a:t>
            </a:fld>
            <a:endParaRPr lang="en-US"/>
          </a:p>
        </p:txBody>
      </p:sp>
    </p:spTree>
    <p:extLst>
      <p:ext uri="{BB962C8B-B14F-4D97-AF65-F5344CB8AC3E}">
        <p14:creationId xmlns:p14="http://schemas.microsoft.com/office/powerpoint/2010/main" val="2512092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1CF22BE-4650-4440-8EB6-3E448FB671B6}"/>
              </a:ext>
            </a:extLst>
          </p:cNvPr>
          <p:cNvSpPr>
            <a:spLocks noGrp="1"/>
          </p:cNvSpPr>
          <p:nvPr>
            <p:ph type="ctrTitle"/>
          </p:nvPr>
        </p:nvSpPr>
        <p:spPr/>
        <p:txBody>
          <a:bodyPr/>
          <a:lstStyle/>
          <a:p>
            <a:r>
              <a:rPr lang="ar-SA" b="1" dirty="0"/>
              <a:t>الفصل التاسع</a:t>
            </a:r>
            <a:r>
              <a:rPr lang="ar-SA" dirty="0"/>
              <a:t>: </a:t>
            </a:r>
            <a:r>
              <a:rPr lang="ar-SA" dirty="0">
                <a:solidFill>
                  <a:srgbClr val="FF0000"/>
                </a:solidFill>
              </a:rPr>
              <a:t>النباتات وموارد البيئة</a:t>
            </a:r>
            <a:endParaRPr lang="en-US" dirty="0">
              <a:solidFill>
                <a:srgbClr val="FF0000"/>
              </a:solidFill>
            </a:endParaRPr>
          </a:p>
        </p:txBody>
      </p:sp>
      <p:sp>
        <p:nvSpPr>
          <p:cNvPr id="3" name="عنوان فرعي 2">
            <a:extLst>
              <a:ext uri="{FF2B5EF4-FFF2-40B4-BE49-F238E27FC236}">
                <a16:creationId xmlns:a16="http://schemas.microsoft.com/office/drawing/2014/main" id="{FF661073-BEC5-4A9A-90D1-867FF8F1CEF2}"/>
              </a:ext>
            </a:extLst>
          </p:cNvPr>
          <p:cNvSpPr>
            <a:spLocks noGrp="1"/>
          </p:cNvSpPr>
          <p:nvPr>
            <p:ph type="subTitle" idx="1"/>
          </p:nvPr>
        </p:nvSpPr>
        <p:spPr/>
        <p:txBody>
          <a:bodyPr>
            <a:normAutofit/>
          </a:bodyPr>
          <a:lstStyle/>
          <a:p>
            <a:r>
              <a:rPr lang="ar-SA" sz="4400" b="1" dirty="0"/>
              <a:t>الدرس الأول: </a:t>
            </a:r>
            <a:r>
              <a:rPr lang="ar-SA" sz="4400" dirty="0">
                <a:solidFill>
                  <a:schemeClr val="accent1"/>
                </a:solidFill>
              </a:rPr>
              <a:t>النباتات اللابذرية</a:t>
            </a:r>
            <a:endParaRPr lang="en-US" sz="4400" dirty="0">
              <a:solidFill>
                <a:schemeClr val="accent1"/>
              </a:solidFill>
            </a:endParaRPr>
          </a:p>
        </p:txBody>
      </p:sp>
    </p:spTree>
    <p:extLst>
      <p:ext uri="{BB962C8B-B14F-4D97-AF65-F5344CB8AC3E}">
        <p14:creationId xmlns:p14="http://schemas.microsoft.com/office/powerpoint/2010/main" val="326818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F616E28B-0E89-417D-8C26-99893BF35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24" y="656216"/>
            <a:ext cx="10897496" cy="5572462"/>
          </a:xfrm>
          <a:prstGeom prst="rect">
            <a:avLst/>
          </a:prstGeom>
        </p:spPr>
      </p:pic>
    </p:spTree>
    <p:extLst>
      <p:ext uri="{BB962C8B-B14F-4D97-AF65-F5344CB8AC3E}">
        <p14:creationId xmlns:p14="http://schemas.microsoft.com/office/powerpoint/2010/main" val="619819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ECD8DE-5ABD-4191-8793-6ABD5FFD1B14}"/>
              </a:ext>
            </a:extLst>
          </p:cNvPr>
          <p:cNvSpPr>
            <a:spLocks noGrp="1"/>
          </p:cNvSpPr>
          <p:nvPr>
            <p:ph type="title"/>
          </p:nvPr>
        </p:nvSpPr>
        <p:spPr/>
        <p:txBody>
          <a:bodyPr/>
          <a:lstStyle/>
          <a:p>
            <a:r>
              <a:rPr lang="ar-SA" dirty="0">
                <a:solidFill>
                  <a:schemeClr val="accent6"/>
                </a:solidFill>
              </a:rPr>
              <a:t>8- ما فائدة النباتات اللاوعائية على البيئة؟</a:t>
            </a:r>
            <a:endParaRPr lang="en-US" dirty="0">
              <a:solidFill>
                <a:schemeClr val="accent6"/>
              </a:solidFill>
            </a:endParaRPr>
          </a:p>
        </p:txBody>
      </p:sp>
      <p:sp>
        <p:nvSpPr>
          <p:cNvPr id="3" name="عنصر نائب للمحتوى 2">
            <a:extLst>
              <a:ext uri="{FF2B5EF4-FFF2-40B4-BE49-F238E27FC236}">
                <a16:creationId xmlns:a16="http://schemas.microsoft.com/office/drawing/2014/main" id="{6244E82A-912A-43FB-BBA8-D211BC2A4E8F}"/>
              </a:ext>
            </a:extLst>
          </p:cNvPr>
          <p:cNvSpPr>
            <a:spLocks noGrp="1"/>
          </p:cNvSpPr>
          <p:nvPr>
            <p:ph idx="1"/>
          </p:nvPr>
        </p:nvSpPr>
        <p:spPr>
          <a:xfrm>
            <a:off x="838200" y="1825625"/>
            <a:ext cx="10515600" cy="1089642"/>
          </a:xfrm>
        </p:spPr>
        <p:txBody>
          <a:bodyPr>
            <a:noAutofit/>
          </a:bodyPr>
          <a:lstStyle/>
          <a:p>
            <a:pPr>
              <a:buFont typeface="Wingdings" panose="05000000000000000000" pitchFamily="2" charset="2"/>
              <a:buChar char="§"/>
            </a:pPr>
            <a:r>
              <a:rPr lang="ar-SA" sz="2400" dirty="0"/>
              <a:t>الحزازيات و الحشائش الكبدية هما من أوائل النباتات التي تنمو في البيئات الجديدة أو الغير مستقرة, وعند موتها في تلك البيئات تتجمع المواد المتحللة وتحطم الصخور مما يشكل تربه جديدة تستطيع المخلوقات الحية الأخرى الانتقال إليها.</a:t>
            </a:r>
            <a:endParaRPr lang="en-US" sz="2400" dirty="0"/>
          </a:p>
        </p:txBody>
      </p:sp>
      <p:sp>
        <p:nvSpPr>
          <p:cNvPr id="4" name="عنصر نائب للمحتوى 2">
            <a:extLst>
              <a:ext uri="{FF2B5EF4-FFF2-40B4-BE49-F238E27FC236}">
                <a16:creationId xmlns:a16="http://schemas.microsoft.com/office/drawing/2014/main" id="{73F48A17-561E-45A3-8CD2-19FF236A734C}"/>
              </a:ext>
            </a:extLst>
          </p:cNvPr>
          <p:cNvSpPr txBox="1">
            <a:spLocks/>
          </p:cNvSpPr>
          <p:nvPr/>
        </p:nvSpPr>
        <p:spPr>
          <a:xfrm>
            <a:off x="4356846" y="3139927"/>
            <a:ext cx="6611471" cy="809999"/>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ar-SA" dirty="0">
                <a:solidFill>
                  <a:schemeClr val="accent1"/>
                </a:solidFill>
              </a:rPr>
              <a:t>بماذا تسمى أوائل النباتات التي تنمو في البيئات الجديدة؟</a:t>
            </a:r>
            <a:endParaRPr lang="en-US" dirty="0">
              <a:solidFill>
                <a:schemeClr val="accent1"/>
              </a:solidFill>
            </a:endParaRPr>
          </a:p>
        </p:txBody>
      </p:sp>
      <p:sp>
        <p:nvSpPr>
          <p:cNvPr id="5" name="عنصر نائب للمحتوى 2">
            <a:extLst>
              <a:ext uri="{FF2B5EF4-FFF2-40B4-BE49-F238E27FC236}">
                <a16:creationId xmlns:a16="http://schemas.microsoft.com/office/drawing/2014/main" id="{5D67F85D-D996-4FE1-9390-E13D2ABECE32}"/>
              </a:ext>
            </a:extLst>
          </p:cNvPr>
          <p:cNvSpPr txBox="1">
            <a:spLocks/>
          </p:cNvSpPr>
          <p:nvPr/>
        </p:nvSpPr>
        <p:spPr>
          <a:xfrm>
            <a:off x="1463039" y="3139927"/>
            <a:ext cx="2998695" cy="611392"/>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dirty="0">
                <a:solidFill>
                  <a:schemeClr val="accent2">
                    <a:lumMod val="75000"/>
                  </a:schemeClr>
                </a:solidFill>
              </a:rPr>
              <a:t>تسمى بالأنواع الرائدة.</a:t>
            </a:r>
            <a:endParaRPr lang="en-US" dirty="0">
              <a:solidFill>
                <a:schemeClr val="accent2">
                  <a:lumMod val="75000"/>
                </a:schemeClr>
              </a:solidFill>
            </a:endParaRPr>
          </a:p>
        </p:txBody>
      </p:sp>
      <p:sp>
        <p:nvSpPr>
          <p:cNvPr id="6" name="عنصر نائب للمحتوى 2">
            <a:extLst>
              <a:ext uri="{FF2B5EF4-FFF2-40B4-BE49-F238E27FC236}">
                <a16:creationId xmlns:a16="http://schemas.microsoft.com/office/drawing/2014/main" id="{CA46A99E-49B5-4ABD-B4B9-9C3234770AB7}"/>
              </a:ext>
            </a:extLst>
          </p:cNvPr>
          <p:cNvSpPr txBox="1">
            <a:spLocks/>
          </p:cNvSpPr>
          <p:nvPr/>
        </p:nvSpPr>
        <p:spPr>
          <a:xfrm>
            <a:off x="1588545" y="4037615"/>
            <a:ext cx="9379773" cy="1089642"/>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ar-SA" dirty="0">
                <a:solidFill>
                  <a:schemeClr val="accent1"/>
                </a:solidFill>
              </a:rPr>
              <a:t>كيف تستطيع الأنواع الرائدة النمو في البيئات الغير مستقرة مثل سهول الصهارة أو أراضي الغابات التي تعرضت للإحتراق أو الأماكن الجافة؟</a:t>
            </a:r>
            <a:endParaRPr lang="en-US" dirty="0">
              <a:solidFill>
                <a:schemeClr val="accent1"/>
              </a:solidFill>
            </a:endParaRPr>
          </a:p>
        </p:txBody>
      </p:sp>
      <p:sp>
        <p:nvSpPr>
          <p:cNvPr id="7" name="عنصر نائب للمحتوى 2">
            <a:extLst>
              <a:ext uri="{FF2B5EF4-FFF2-40B4-BE49-F238E27FC236}">
                <a16:creationId xmlns:a16="http://schemas.microsoft.com/office/drawing/2014/main" id="{1E9E5E16-E10D-4EE1-B122-ED9ED2323599}"/>
              </a:ext>
            </a:extLst>
          </p:cNvPr>
          <p:cNvSpPr txBox="1">
            <a:spLocks/>
          </p:cNvSpPr>
          <p:nvPr/>
        </p:nvSpPr>
        <p:spPr>
          <a:xfrm>
            <a:off x="2341133" y="5076512"/>
            <a:ext cx="8444753" cy="1201209"/>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dirty="0">
                <a:solidFill>
                  <a:schemeClr val="accent2">
                    <a:lumMod val="75000"/>
                  </a:schemeClr>
                </a:solidFill>
              </a:rPr>
              <a:t>لأنها تستطيع المقاومة طويلا في فترات الجفاف و النمو في التربة قليلة السمك. تنتقل إلى تلك البيئات بواسطة الرياح التي تحمل أبواغها.</a:t>
            </a:r>
            <a:endParaRPr lang="en-US" dirty="0">
              <a:solidFill>
                <a:schemeClr val="accent2">
                  <a:lumMod val="75000"/>
                </a:schemeClr>
              </a:solidFill>
            </a:endParaRPr>
          </a:p>
        </p:txBody>
      </p:sp>
    </p:spTree>
    <p:extLst>
      <p:ext uri="{BB962C8B-B14F-4D97-AF65-F5344CB8AC3E}">
        <p14:creationId xmlns:p14="http://schemas.microsoft.com/office/powerpoint/2010/main" val="64585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7728CD-D9B3-4545-BEF8-1834AEBF1DEA}"/>
              </a:ext>
            </a:extLst>
          </p:cNvPr>
          <p:cNvSpPr>
            <a:spLocks noGrp="1"/>
          </p:cNvSpPr>
          <p:nvPr>
            <p:ph type="title"/>
          </p:nvPr>
        </p:nvSpPr>
        <p:spPr/>
        <p:txBody>
          <a:bodyPr/>
          <a:lstStyle/>
          <a:p>
            <a:r>
              <a:rPr lang="ar-SA" dirty="0">
                <a:solidFill>
                  <a:srgbClr val="00B050"/>
                </a:solidFill>
              </a:rPr>
              <a:t>1- ماهي خصائص النباتات( جميع أنواع النباتات)؟</a:t>
            </a:r>
            <a:endParaRPr lang="en-US" dirty="0">
              <a:solidFill>
                <a:srgbClr val="00B050"/>
              </a:solidFill>
            </a:endParaRPr>
          </a:p>
        </p:txBody>
      </p:sp>
      <p:sp>
        <p:nvSpPr>
          <p:cNvPr id="3" name="عنصر نائب للمحتوى 2">
            <a:extLst>
              <a:ext uri="{FF2B5EF4-FFF2-40B4-BE49-F238E27FC236}">
                <a16:creationId xmlns:a16="http://schemas.microsoft.com/office/drawing/2014/main" id="{F63C4137-0D56-48BB-A37D-6F73CB3ABB9F}"/>
              </a:ext>
            </a:extLst>
          </p:cNvPr>
          <p:cNvSpPr>
            <a:spLocks noGrp="1"/>
          </p:cNvSpPr>
          <p:nvPr>
            <p:ph idx="1"/>
          </p:nvPr>
        </p:nvSpPr>
        <p:spPr/>
        <p:txBody>
          <a:bodyPr/>
          <a:lstStyle/>
          <a:p>
            <a:pPr>
              <a:buFont typeface="Wingdings" panose="05000000000000000000" pitchFamily="2" charset="2"/>
              <a:buChar char="§"/>
            </a:pPr>
            <a:r>
              <a:rPr lang="ar-SA" dirty="0"/>
              <a:t>تختلف في أحجامها بين مجهرية وعملاقة.</a:t>
            </a:r>
          </a:p>
          <a:p>
            <a:pPr>
              <a:buFont typeface="Wingdings" panose="05000000000000000000" pitchFamily="2" charset="2"/>
              <a:buChar char="§"/>
            </a:pPr>
            <a:r>
              <a:rPr lang="ar-SA" dirty="0"/>
              <a:t>لجميع النباتات جذور أو أشباه جذور تعمل على تثبيتها في الأرض أو على الصخور أو على النباتات.</a:t>
            </a:r>
          </a:p>
          <a:p>
            <a:pPr>
              <a:buFont typeface="Wingdings" panose="05000000000000000000" pitchFamily="2" charset="2"/>
              <a:buChar char="§"/>
            </a:pPr>
            <a:r>
              <a:rPr lang="ar-SA" dirty="0"/>
              <a:t>للنباتات تكيفات للعيش في جميع البيئات.</a:t>
            </a:r>
          </a:p>
          <a:p>
            <a:pPr>
              <a:buFont typeface="Wingdings" panose="05000000000000000000" pitchFamily="2" charset="2"/>
              <a:buChar char="§"/>
            </a:pPr>
            <a:r>
              <a:rPr lang="ar-SA" dirty="0"/>
              <a:t>تحتاج جميع النباتات إلى الماء.</a:t>
            </a:r>
          </a:p>
          <a:p>
            <a:pPr>
              <a:buFont typeface="Wingdings" panose="05000000000000000000" pitchFamily="2" charset="2"/>
              <a:buChar char="§"/>
            </a:pPr>
            <a:r>
              <a:rPr lang="ar-SA" dirty="0"/>
              <a:t>تتكون جميع النباتات من خلايا عديدة .</a:t>
            </a:r>
          </a:p>
          <a:p>
            <a:pPr>
              <a:buFont typeface="Wingdings" panose="05000000000000000000" pitchFamily="2" charset="2"/>
              <a:buChar char="§"/>
            </a:pPr>
            <a:r>
              <a:rPr lang="ar-SA" dirty="0"/>
              <a:t>يحتوي بعضها على الكلوروفيل.</a:t>
            </a:r>
            <a:endParaRPr lang="en-US" dirty="0"/>
          </a:p>
        </p:txBody>
      </p:sp>
      <p:pic>
        <p:nvPicPr>
          <p:cNvPr id="5" name="صورة 4">
            <a:extLst>
              <a:ext uri="{FF2B5EF4-FFF2-40B4-BE49-F238E27FC236}">
                <a16:creationId xmlns:a16="http://schemas.microsoft.com/office/drawing/2014/main" id="{7DFA0D4B-0167-47C9-936A-EB693F81A646}"/>
              </a:ext>
            </a:extLst>
          </p:cNvPr>
          <p:cNvPicPr>
            <a:picLocks noChangeAspect="1"/>
          </p:cNvPicPr>
          <p:nvPr/>
        </p:nvPicPr>
        <p:blipFill>
          <a:blip r:embed="rId2"/>
          <a:stretch>
            <a:fillRect/>
          </a:stretch>
        </p:blipFill>
        <p:spPr>
          <a:xfrm>
            <a:off x="566050" y="3597072"/>
            <a:ext cx="5641112" cy="2895803"/>
          </a:xfrm>
          <a:prstGeom prst="rect">
            <a:avLst/>
          </a:prstGeom>
        </p:spPr>
      </p:pic>
    </p:spTree>
    <p:extLst>
      <p:ext uri="{BB962C8B-B14F-4D97-AF65-F5344CB8AC3E}">
        <p14:creationId xmlns:p14="http://schemas.microsoft.com/office/powerpoint/2010/main" val="367701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9308E2-5D6B-48AF-BD3B-60DF5C3ACD32}"/>
              </a:ext>
            </a:extLst>
          </p:cNvPr>
          <p:cNvSpPr>
            <a:spLocks noGrp="1"/>
          </p:cNvSpPr>
          <p:nvPr>
            <p:ph type="title"/>
          </p:nvPr>
        </p:nvSpPr>
        <p:spPr>
          <a:xfrm>
            <a:off x="1451386" y="42780"/>
            <a:ext cx="10515600" cy="1325563"/>
          </a:xfrm>
        </p:spPr>
        <p:txBody>
          <a:bodyPr/>
          <a:lstStyle/>
          <a:p>
            <a:r>
              <a:rPr lang="ar-SA" dirty="0">
                <a:solidFill>
                  <a:srgbClr val="00B050"/>
                </a:solidFill>
              </a:rPr>
              <a:t>2- كيف تصنف النباتات؟</a:t>
            </a:r>
            <a:endParaRPr lang="en-US" dirty="0">
              <a:solidFill>
                <a:srgbClr val="00B050"/>
              </a:solidFill>
            </a:endParaRPr>
          </a:p>
        </p:txBody>
      </p:sp>
      <p:graphicFrame>
        <p:nvGraphicFramePr>
          <p:cNvPr id="4" name="عنصر نائب للمحتوى 3">
            <a:extLst>
              <a:ext uri="{FF2B5EF4-FFF2-40B4-BE49-F238E27FC236}">
                <a16:creationId xmlns:a16="http://schemas.microsoft.com/office/drawing/2014/main" id="{13692C08-4224-4F57-8855-F605A4E8CBBB}"/>
              </a:ext>
            </a:extLst>
          </p:cNvPr>
          <p:cNvGraphicFramePr>
            <a:graphicFrameLocks noGrp="1"/>
          </p:cNvGraphicFramePr>
          <p:nvPr>
            <p:ph idx="1"/>
            <p:extLst>
              <p:ext uri="{D42A27DB-BD31-4B8C-83A1-F6EECF244321}">
                <p14:modId xmlns:p14="http://schemas.microsoft.com/office/powerpoint/2010/main" val="4132199425"/>
              </p:ext>
            </p:extLst>
          </p:nvPr>
        </p:nvGraphicFramePr>
        <p:xfrm>
          <a:off x="838200" y="1771837"/>
          <a:ext cx="1829696" cy="831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مجموعة 4">
            <a:extLst>
              <a:ext uri="{FF2B5EF4-FFF2-40B4-BE49-F238E27FC236}">
                <a16:creationId xmlns:a16="http://schemas.microsoft.com/office/drawing/2014/main" id="{E208ABF1-0835-47B6-AB5F-FA2966137D85}"/>
              </a:ext>
            </a:extLst>
          </p:cNvPr>
          <p:cNvGrpSpPr/>
          <p:nvPr/>
        </p:nvGrpSpPr>
        <p:grpSpPr>
          <a:xfrm>
            <a:off x="1084887" y="3138312"/>
            <a:ext cx="2634599" cy="1317299"/>
            <a:chOff x="252061" y="1884980"/>
            <a:chExt cx="2634599" cy="1317299"/>
          </a:xfrm>
        </p:grpSpPr>
        <p:sp>
          <p:nvSpPr>
            <p:cNvPr id="36" name="مستطيل: زوايا مستديرة 35">
              <a:extLst>
                <a:ext uri="{FF2B5EF4-FFF2-40B4-BE49-F238E27FC236}">
                  <a16:creationId xmlns:a16="http://schemas.microsoft.com/office/drawing/2014/main" id="{46B9EB03-35C7-4B92-B80C-8BEF4F281920}"/>
                </a:ext>
              </a:extLst>
            </p:cNvPr>
            <p:cNvSpPr/>
            <p:nvPr/>
          </p:nvSpPr>
          <p:spPr>
            <a:xfrm>
              <a:off x="252061" y="1884980"/>
              <a:ext cx="2634599" cy="1317299"/>
            </a:xfrm>
            <a:prstGeom prst="roundRect">
              <a:avLst>
                <a:gd name="adj" fmla="val 10000"/>
              </a:avLst>
            </a:prstGeom>
            <a:solidFill>
              <a:schemeClr val="tx1">
                <a:lumMod val="95000"/>
                <a:lumOff val="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مستطيل: زوايا مستديرة 4">
              <a:extLst>
                <a:ext uri="{FF2B5EF4-FFF2-40B4-BE49-F238E27FC236}">
                  <a16:creationId xmlns:a16="http://schemas.microsoft.com/office/drawing/2014/main" id="{C9679FEB-8AFE-4AA1-9887-346E06117B86}"/>
                </a:ext>
              </a:extLst>
            </p:cNvPr>
            <p:cNvSpPr txBox="1"/>
            <p:nvPr/>
          </p:nvSpPr>
          <p:spPr>
            <a:xfrm>
              <a:off x="290643" y="1923562"/>
              <a:ext cx="2557435" cy="1240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ar-SA" sz="4300" kern="1200" dirty="0"/>
                <a:t>تصنيف النباتات</a:t>
              </a:r>
              <a:endParaRPr lang="en-US" sz="4300" kern="1200" dirty="0"/>
            </a:p>
          </p:txBody>
        </p:sp>
      </p:grpSp>
      <p:grpSp>
        <p:nvGrpSpPr>
          <p:cNvPr id="6" name="مجموعة 5">
            <a:extLst>
              <a:ext uri="{FF2B5EF4-FFF2-40B4-BE49-F238E27FC236}">
                <a16:creationId xmlns:a16="http://schemas.microsoft.com/office/drawing/2014/main" id="{0F5050F3-2A94-43EF-B175-7762F681004F}"/>
              </a:ext>
            </a:extLst>
          </p:cNvPr>
          <p:cNvGrpSpPr/>
          <p:nvPr/>
        </p:nvGrpSpPr>
        <p:grpSpPr>
          <a:xfrm>
            <a:off x="4163389" y="2402061"/>
            <a:ext cx="77483" cy="1549665"/>
            <a:chOff x="3374838" y="1200711"/>
            <a:chExt cx="77483" cy="1549665"/>
          </a:xfrm>
        </p:grpSpPr>
        <p:sp>
          <p:nvSpPr>
            <p:cNvPr id="34" name="رابط مستقيم 5">
              <a:extLst>
                <a:ext uri="{FF2B5EF4-FFF2-40B4-BE49-F238E27FC236}">
                  <a16:creationId xmlns:a16="http://schemas.microsoft.com/office/drawing/2014/main" id="{720A54E1-6472-4232-A319-F18552D773D6}"/>
                </a:ext>
              </a:extLst>
            </p:cNvPr>
            <p:cNvSpPr/>
            <p:nvPr/>
          </p:nvSpPr>
          <p:spPr>
            <a:xfrm rot="18770822">
              <a:off x="2638747" y="1948298"/>
              <a:ext cx="1549665" cy="54492"/>
            </a:xfrm>
            <a:custGeom>
              <a:avLst/>
              <a:gdLst/>
              <a:ahLst/>
              <a:cxnLst/>
              <a:rect l="0" t="0" r="0" b="0"/>
              <a:pathLst>
                <a:path>
                  <a:moveTo>
                    <a:pt x="0" y="27246"/>
                  </a:moveTo>
                  <a:lnTo>
                    <a:pt x="1549665"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رابط مستقيم 6">
              <a:extLst>
                <a:ext uri="{FF2B5EF4-FFF2-40B4-BE49-F238E27FC236}">
                  <a16:creationId xmlns:a16="http://schemas.microsoft.com/office/drawing/2014/main" id="{91E1AA54-A6AC-4FF2-BAF5-611CA90B8DCA}"/>
                </a:ext>
              </a:extLst>
            </p:cNvPr>
            <p:cNvSpPr txBox="1"/>
            <p:nvPr/>
          </p:nvSpPr>
          <p:spPr>
            <a:xfrm rot="18770822">
              <a:off x="3374838" y="1936803"/>
              <a:ext cx="77483" cy="774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7" name="مجموعة 6">
            <a:extLst>
              <a:ext uri="{FF2B5EF4-FFF2-40B4-BE49-F238E27FC236}">
                <a16:creationId xmlns:a16="http://schemas.microsoft.com/office/drawing/2014/main" id="{9F173D0C-3E15-469D-91B8-A53F48455A4C}"/>
              </a:ext>
            </a:extLst>
          </p:cNvPr>
          <p:cNvGrpSpPr/>
          <p:nvPr/>
        </p:nvGrpSpPr>
        <p:grpSpPr>
          <a:xfrm>
            <a:off x="4773326" y="2002141"/>
            <a:ext cx="2634599" cy="1317299"/>
            <a:chOff x="3940500" y="748809"/>
            <a:chExt cx="2634599" cy="1317299"/>
          </a:xfrm>
        </p:grpSpPr>
        <p:sp>
          <p:nvSpPr>
            <p:cNvPr id="32" name="مستطيل: زوايا مستديرة 31">
              <a:extLst>
                <a:ext uri="{FF2B5EF4-FFF2-40B4-BE49-F238E27FC236}">
                  <a16:creationId xmlns:a16="http://schemas.microsoft.com/office/drawing/2014/main" id="{BE3256AD-B421-4EDA-85A7-3C84FC8E4392}"/>
                </a:ext>
              </a:extLst>
            </p:cNvPr>
            <p:cNvSpPr/>
            <p:nvPr/>
          </p:nvSpPr>
          <p:spPr>
            <a:xfrm>
              <a:off x="3940500" y="748809"/>
              <a:ext cx="2634599" cy="13172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مستطيل: زوايا مستديرة 8">
              <a:extLst>
                <a:ext uri="{FF2B5EF4-FFF2-40B4-BE49-F238E27FC236}">
                  <a16:creationId xmlns:a16="http://schemas.microsoft.com/office/drawing/2014/main" id="{8B358A7F-758A-4761-98FC-99A33662DFC0}"/>
                </a:ext>
              </a:extLst>
            </p:cNvPr>
            <p:cNvSpPr txBox="1"/>
            <p:nvPr/>
          </p:nvSpPr>
          <p:spPr>
            <a:xfrm>
              <a:off x="3979082" y="787391"/>
              <a:ext cx="2557435" cy="1240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ar-SA" sz="4300" kern="1200" dirty="0"/>
                <a:t>نباتات وعائية</a:t>
              </a:r>
              <a:endParaRPr lang="en-US" sz="4300" kern="1200" dirty="0"/>
            </a:p>
          </p:txBody>
        </p:sp>
      </p:grpSp>
      <p:grpSp>
        <p:nvGrpSpPr>
          <p:cNvPr id="8" name="مجموعة 7">
            <a:extLst>
              <a:ext uri="{FF2B5EF4-FFF2-40B4-BE49-F238E27FC236}">
                <a16:creationId xmlns:a16="http://schemas.microsoft.com/office/drawing/2014/main" id="{716D1B79-CEF2-4BDB-9B2C-09EAE8F36F03}"/>
              </a:ext>
            </a:extLst>
          </p:cNvPr>
          <p:cNvGrpSpPr/>
          <p:nvPr/>
        </p:nvGrpSpPr>
        <p:grpSpPr>
          <a:xfrm>
            <a:off x="7289067" y="2255160"/>
            <a:ext cx="1291555" cy="64577"/>
            <a:chOff x="6456241" y="1001828"/>
            <a:chExt cx="1291555" cy="64577"/>
          </a:xfrm>
        </p:grpSpPr>
        <p:sp>
          <p:nvSpPr>
            <p:cNvPr id="30" name="رابط مستقيم 9">
              <a:extLst>
                <a:ext uri="{FF2B5EF4-FFF2-40B4-BE49-F238E27FC236}">
                  <a16:creationId xmlns:a16="http://schemas.microsoft.com/office/drawing/2014/main" id="{07B587D5-356F-49EC-8D7B-F5D9124A048E}"/>
                </a:ext>
              </a:extLst>
            </p:cNvPr>
            <p:cNvSpPr/>
            <p:nvPr/>
          </p:nvSpPr>
          <p:spPr>
            <a:xfrm rot="19480860">
              <a:off x="6456241" y="1006870"/>
              <a:ext cx="1291555" cy="54492"/>
            </a:xfrm>
            <a:custGeom>
              <a:avLst/>
              <a:gdLst/>
              <a:ahLst/>
              <a:cxnLst/>
              <a:rect l="0" t="0" r="0" b="0"/>
              <a:pathLst>
                <a:path>
                  <a:moveTo>
                    <a:pt x="0" y="27246"/>
                  </a:moveTo>
                  <a:lnTo>
                    <a:pt x="1291555" y="2724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رابط مستقيم 10">
              <a:extLst>
                <a:ext uri="{FF2B5EF4-FFF2-40B4-BE49-F238E27FC236}">
                  <a16:creationId xmlns:a16="http://schemas.microsoft.com/office/drawing/2014/main" id="{B4011FA6-2A9D-4C47-9A39-BFEFC1103401}"/>
                </a:ext>
              </a:extLst>
            </p:cNvPr>
            <p:cNvSpPr txBox="1"/>
            <p:nvPr/>
          </p:nvSpPr>
          <p:spPr>
            <a:xfrm rot="19480860">
              <a:off x="7069730" y="1001828"/>
              <a:ext cx="64577" cy="645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9" name="مجموعة 8">
            <a:extLst>
              <a:ext uri="{FF2B5EF4-FFF2-40B4-BE49-F238E27FC236}">
                <a16:creationId xmlns:a16="http://schemas.microsoft.com/office/drawing/2014/main" id="{D704A9A0-8DEE-40DC-A073-F9830C3E3C40}"/>
              </a:ext>
            </a:extLst>
          </p:cNvPr>
          <p:cNvGrpSpPr/>
          <p:nvPr/>
        </p:nvGrpSpPr>
        <p:grpSpPr>
          <a:xfrm>
            <a:off x="8461765" y="1255456"/>
            <a:ext cx="2634599" cy="1317299"/>
            <a:chOff x="7628939" y="2124"/>
            <a:chExt cx="2634599" cy="1317299"/>
          </a:xfrm>
        </p:grpSpPr>
        <p:sp>
          <p:nvSpPr>
            <p:cNvPr id="28" name="مستطيل: زوايا مستديرة 27">
              <a:extLst>
                <a:ext uri="{FF2B5EF4-FFF2-40B4-BE49-F238E27FC236}">
                  <a16:creationId xmlns:a16="http://schemas.microsoft.com/office/drawing/2014/main" id="{3B7E50BE-0528-4C50-AF07-37718B2A1AE7}"/>
                </a:ext>
              </a:extLst>
            </p:cNvPr>
            <p:cNvSpPr/>
            <p:nvPr/>
          </p:nvSpPr>
          <p:spPr>
            <a:xfrm>
              <a:off x="7628939" y="2124"/>
              <a:ext cx="2634599" cy="1317299"/>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مستطيل: زوايا مستديرة 12">
              <a:extLst>
                <a:ext uri="{FF2B5EF4-FFF2-40B4-BE49-F238E27FC236}">
                  <a16:creationId xmlns:a16="http://schemas.microsoft.com/office/drawing/2014/main" id="{6699C87A-931C-43FA-B206-22BBF19F9FA5}"/>
                </a:ext>
              </a:extLst>
            </p:cNvPr>
            <p:cNvSpPr txBox="1"/>
            <p:nvPr/>
          </p:nvSpPr>
          <p:spPr>
            <a:xfrm>
              <a:off x="7667521" y="40706"/>
              <a:ext cx="2557435" cy="1240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ar-SA" sz="4300" kern="1200" dirty="0"/>
                <a:t>بذرية</a:t>
              </a:r>
              <a:endParaRPr lang="en-US" sz="4300" kern="1200" dirty="0"/>
            </a:p>
          </p:txBody>
        </p:sp>
      </p:grpSp>
      <p:grpSp>
        <p:nvGrpSpPr>
          <p:cNvPr id="10" name="مجموعة 9">
            <a:extLst>
              <a:ext uri="{FF2B5EF4-FFF2-40B4-BE49-F238E27FC236}">
                <a16:creationId xmlns:a16="http://schemas.microsoft.com/office/drawing/2014/main" id="{5244662F-B66F-4CCA-BF14-ABB2E9F07159}"/>
              </a:ext>
            </a:extLst>
          </p:cNvPr>
          <p:cNvGrpSpPr/>
          <p:nvPr/>
        </p:nvGrpSpPr>
        <p:grpSpPr>
          <a:xfrm>
            <a:off x="7317320" y="2991322"/>
            <a:ext cx="1288280" cy="64414"/>
            <a:chOff x="6463253" y="1737990"/>
            <a:chExt cx="1288280" cy="64414"/>
          </a:xfrm>
        </p:grpSpPr>
        <p:sp>
          <p:nvSpPr>
            <p:cNvPr id="26" name="رابط مستقيم 13">
              <a:extLst>
                <a:ext uri="{FF2B5EF4-FFF2-40B4-BE49-F238E27FC236}">
                  <a16:creationId xmlns:a16="http://schemas.microsoft.com/office/drawing/2014/main" id="{D7E1BF2E-AD57-4CF4-8004-488DCA33266E}"/>
                </a:ext>
              </a:extLst>
            </p:cNvPr>
            <p:cNvSpPr/>
            <p:nvPr/>
          </p:nvSpPr>
          <p:spPr>
            <a:xfrm rot="2056376">
              <a:off x="6463253" y="1742951"/>
              <a:ext cx="1288280" cy="54492"/>
            </a:xfrm>
            <a:custGeom>
              <a:avLst/>
              <a:gdLst/>
              <a:ahLst/>
              <a:cxnLst/>
              <a:rect l="0" t="0" r="0" b="0"/>
              <a:pathLst>
                <a:path>
                  <a:moveTo>
                    <a:pt x="0" y="27246"/>
                  </a:moveTo>
                  <a:lnTo>
                    <a:pt x="1288280" y="2724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رابط مستقيم 14">
              <a:extLst>
                <a:ext uri="{FF2B5EF4-FFF2-40B4-BE49-F238E27FC236}">
                  <a16:creationId xmlns:a16="http://schemas.microsoft.com/office/drawing/2014/main" id="{109B57CF-12D5-4B11-85BD-871946F9BD8C}"/>
                </a:ext>
              </a:extLst>
            </p:cNvPr>
            <p:cNvSpPr txBox="1"/>
            <p:nvPr/>
          </p:nvSpPr>
          <p:spPr>
            <a:xfrm rot="2056376">
              <a:off x="7075187" y="1737990"/>
              <a:ext cx="64414" cy="644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11" name="مجموعة 10">
            <a:extLst>
              <a:ext uri="{FF2B5EF4-FFF2-40B4-BE49-F238E27FC236}">
                <a16:creationId xmlns:a16="http://schemas.microsoft.com/office/drawing/2014/main" id="{4E1539FD-3997-49C7-A0F7-3B94F0C1259F}"/>
              </a:ext>
            </a:extLst>
          </p:cNvPr>
          <p:cNvGrpSpPr/>
          <p:nvPr/>
        </p:nvGrpSpPr>
        <p:grpSpPr>
          <a:xfrm>
            <a:off x="8493755" y="2727618"/>
            <a:ext cx="2634599" cy="1317299"/>
            <a:chOff x="7639688" y="1474286"/>
            <a:chExt cx="2634599" cy="1317299"/>
          </a:xfrm>
        </p:grpSpPr>
        <p:sp>
          <p:nvSpPr>
            <p:cNvPr id="24" name="مستطيل: زوايا مستديرة 23">
              <a:extLst>
                <a:ext uri="{FF2B5EF4-FFF2-40B4-BE49-F238E27FC236}">
                  <a16:creationId xmlns:a16="http://schemas.microsoft.com/office/drawing/2014/main" id="{0430805C-3512-41A9-A09F-597AF5E887AA}"/>
                </a:ext>
              </a:extLst>
            </p:cNvPr>
            <p:cNvSpPr/>
            <p:nvPr/>
          </p:nvSpPr>
          <p:spPr>
            <a:xfrm>
              <a:off x="7639688" y="1474286"/>
              <a:ext cx="2634599" cy="1317299"/>
            </a:xfrm>
            <a:prstGeom prst="roundRect">
              <a:avLst>
                <a:gd name="adj" fmla="val 10000"/>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مستطيل: زوايا مستديرة 16">
              <a:extLst>
                <a:ext uri="{FF2B5EF4-FFF2-40B4-BE49-F238E27FC236}">
                  <a16:creationId xmlns:a16="http://schemas.microsoft.com/office/drawing/2014/main" id="{808E416E-22FF-4D97-A64F-D2A6D4A68F3C}"/>
                </a:ext>
              </a:extLst>
            </p:cNvPr>
            <p:cNvSpPr txBox="1"/>
            <p:nvPr/>
          </p:nvSpPr>
          <p:spPr>
            <a:xfrm>
              <a:off x="7678270" y="1512868"/>
              <a:ext cx="2557435" cy="1240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ar-SA" sz="4300" kern="1200" dirty="0"/>
                <a:t>لا بذرية</a:t>
              </a:r>
              <a:endParaRPr lang="en-US" sz="4300" kern="1200" dirty="0"/>
            </a:p>
          </p:txBody>
        </p:sp>
      </p:grpSp>
      <p:grpSp>
        <p:nvGrpSpPr>
          <p:cNvPr id="12" name="مجموعة 11">
            <a:extLst>
              <a:ext uri="{FF2B5EF4-FFF2-40B4-BE49-F238E27FC236}">
                <a16:creationId xmlns:a16="http://schemas.microsoft.com/office/drawing/2014/main" id="{3338756A-8A88-449E-B241-9918F544ECB9}"/>
              </a:ext>
            </a:extLst>
          </p:cNvPr>
          <p:cNvGrpSpPr/>
          <p:nvPr/>
        </p:nvGrpSpPr>
        <p:grpSpPr>
          <a:xfrm>
            <a:off x="4207664" y="3590214"/>
            <a:ext cx="77483" cy="1549665"/>
            <a:chOff x="3374838" y="2336882"/>
            <a:chExt cx="77483" cy="1549665"/>
          </a:xfrm>
        </p:grpSpPr>
        <p:sp>
          <p:nvSpPr>
            <p:cNvPr id="22" name="رابط مستقيم 17">
              <a:extLst>
                <a:ext uri="{FF2B5EF4-FFF2-40B4-BE49-F238E27FC236}">
                  <a16:creationId xmlns:a16="http://schemas.microsoft.com/office/drawing/2014/main" id="{74FA4E23-2C3F-40E9-8BD3-47EA304021E2}"/>
                </a:ext>
              </a:extLst>
            </p:cNvPr>
            <p:cNvSpPr/>
            <p:nvPr/>
          </p:nvSpPr>
          <p:spPr>
            <a:xfrm rot="2829178">
              <a:off x="2638747" y="3084469"/>
              <a:ext cx="1549665" cy="54492"/>
            </a:xfrm>
            <a:custGeom>
              <a:avLst/>
              <a:gdLst/>
              <a:ahLst/>
              <a:cxnLst/>
              <a:rect l="0" t="0" r="0" b="0"/>
              <a:pathLst>
                <a:path>
                  <a:moveTo>
                    <a:pt x="0" y="27246"/>
                  </a:moveTo>
                  <a:lnTo>
                    <a:pt x="1549665"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رابط مستقيم 18">
              <a:extLst>
                <a:ext uri="{FF2B5EF4-FFF2-40B4-BE49-F238E27FC236}">
                  <a16:creationId xmlns:a16="http://schemas.microsoft.com/office/drawing/2014/main" id="{37BAA4FB-E704-4D59-AEE7-D7339E49B21F}"/>
                </a:ext>
              </a:extLst>
            </p:cNvPr>
            <p:cNvSpPr txBox="1"/>
            <p:nvPr/>
          </p:nvSpPr>
          <p:spPr>
            <a:xfrm rot="2829178">
              <a:off x="3374838" y="3072974"/>
              <a:ext cx="77483" cy="774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13" name="مجموعة 12">
            <a:extLst>
              <a:ext uri="{FF2B5EF4-FFF2-40B4-BE49-F238E27FC236}">
                <a16:creationId xmlns:a16="http://schemas.microsoft.com/office/drawing/2014/main" id="{ABA6596E-D3FC-4011-BB91-EE931141E6B8}"/>
              </a:ext>
            </a:extLst>
          </p:cNvPr>
          <p:cNvGrpSpPr/>
          <p:nvPr/>
        </p:nvGrpSpPr>
        <p:grpSpPr>
          <a:xfrm>
            <a:off x="4773326" y="4274483"/>
            <a:ext cx="2634599" cy="1317299"/>
            <a:chOff x="3940500" y="3021151"/>
            <a:chExt cx="2634599" cy="1317299"/>
          </a:xfrm>
        </p:grpSpPr>
        <p:sp>
          <p:nvSpPr>
            <p:cNvPr id="20" name="مستطيل: زوايا مستديرة 19">
              <a:extLst>
                <a:ext uri="{FF2B5EF4-FFF2-40B4-BE49-F238E27FC236}">
                  <a16:creationId xmlns:a16="http://schemas.microsoft.com/office/drawing/2014/main" id="{16C1CAAD-DC7C-4041-B7F1-8F0CAF0498F3}"/>
                </a:ext>
              </a:extLst>
            </p:cNvPr>
            <p:cNvSpPr/>
            <p:nvPr/>
          </p:nvSpPr>
          <p:spPr>
            <a:xfrm>
              <a:off x="3940500" y="3021151"/>
              <a:ext cx="2634599" cy="13172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مستطيل: زوايا مستديرة 20">
              <a:extLst>
                <a:ext uri="{FF2B5EF4-FFF2-40B4-BE49-F238E27FC236}">
                  <a16:creationId xmlns:a16="http://schemas.microsoft.com/office/drawing/2014/main" id="{6A4E2FFE-46DF-4EF3-A6B8-A1375788DAF2}"/>
                </a:ext>
              </a:extLst>
            </p:cNvPr>
            <p:cNvSpPr txBox="1"/>
            <p:nvPr/>
          </p:nvSpPr>
          <p:spPr>
            <a:xfrm>
              <a:off x="4001912" y="3078261"/>
              <a:ext cx="2557435" cy="1240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ar-SA" sz="4300" kern="1200" dirty="0"/>
                <a:t>نباتات لاوعائية</a:t>
              </a:r>
              <a:endParaRPr lang="en-US" sz="4300" kern="1200" dirty="0"/>
            </a:p>
          </p:txBody>
        </p:sp>
      </p:grpSp>
      <p:grpSp>
        <p:nvGrpSpPr>
          <p:cNvPr id="14" name="مجموعة 13">
            <a:extLst>
              <a:ext uri="{FF2B5EF4-FFF2-40B4-BE49-F238E27FC236}">
                <a16:creationId xmlns:a16="http://schemas.microsoft.com/office/drawing/2014/main" id="{C5BB6DD1-4045-4F0F-8586-D98C237E0D2E}"/>
              </a:ext>
            </a:extLst>
          </p:cNvPr>
          <p:cNvGrpSpPr/>
          <p:nvPr/>
        </p:nvGrpSpPr>
        <p:grpSpPr>
          <a:xfrm>
            <a:off x="7407898" y="4911268"/>
            <a:ext cx="1053894" cy="54492"/>
            <a:chOff x="6575072" y="3657936"/>
            <a:chExt cx="1053894" cy="54492"/>
          </a:xfrm>
        </p:grpSpPr>
        <p:sp>
          <p:nvSpPr>
            <p:cNvPr id="18" name="رابط مستقيم 21">
              <a:extLst>
                <a:ext uri="{FF2B5EF4-FFF2-40B4-BE49-F238E27FC236}">
                  <a16:creationId xmlns:a16="http://schemas.microsoft.com/office/drawing/2014/main" id="{486E2C7C-C3D4-4FD7-9761-8C4F5F3E637E}"/>
                </a:ext>
              </a:extLst>
            </p:cNvPr>
            <p:cNvSpPr/>
            <p:nvPr/>
          </p:nvSpPr>
          <p:spPr>
            <a:xfrm rot="35107">
              <a:off x="6575072" y="3657936"/>
              <a:ext cx="1053894" cy="54492"/>
            </a:xfrm>
            <a:custGeom>
              <a:avLst/>
              <a:gdLst/>
              <a:ahLst/>
              <a:cxnLst/>
              <a:rect l="0" t="0" r="0" b="0"/>
              <a:pathLst>
                <a:path>
                  <a:moveTo>
                    <a:pt x="0" y="27246"/>
                  </a:moveTo>
                  <a:lnTo>
                    <a:pt x="1053894" y="2724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رابط مستقيم 22">
              <a:extLst>
                <a:ext uri="{FF2B5EF4-FFF2-40B4-BE49-F238E27FC236}">
                  <a16:creationId xmlns:a16="http://schemas.microsoft.com/office/drawing/2014/main" id="{2FC03C0F-C956-4F51-84E7-50CB54E43F68}"/>
                </a:ext>
              </a:extLst>
            </p:cNvPr>
            <p:cNvSpPr txBox="1"/>
            <p:nvPr/>
          </p:nvSpPr>
          <p:spPr>
            <a:xfrm rot="35107">
              <a:off x="7075672" y="3658834"/>
              <a:ext cx="52694" cy="526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15" name="مجموعة 14">
            <a:extLst>
              <a:ext uri="{FF2B5EF4-FFF2-40B4-BE49-F238E27FC236}">
                <a16:creationId xmlns:a16="http://schemas.microsoft.com/office/drawing/2014/main" id="{40790AD8-7778-4817-A8D3-2FF91FDC3E6E}"/>
              </a:ext>
            </a:extLst>
          </p:cNvPr>
          <p:cNvGrpSpPr/>
          <p:nvPr/>
        </p:nvGrpSpPr>
        <p:grpSpPr>
          <a:xfrm>
            <a:off x="8461765" y="4285245"/>
            <a:ext cx="2634599" cy="1317299"/>
            <a:chOff x="7628939" y="3031913"/>
            <a:chExt cx="2634599" cy="1317299"/>
          </a:xfrm>
        </p:grpSpPr>
        <p:sp>
          <p:nvSpPr>
            <p:cNvPr id="16" name="مستطيل: زوايا مستديرة 15">
              <a:extLst>
                <a:ext uri="{FF2B5EF4-FFF2-40B4-BE49-F238E27FC236}">
                  <a16:creationId xmlns:a16="http://schemas.microsoft.com/office/drawing/2014/main" id="{423B9B0C-A9DF-42C7-B487-1FAA2C3FA9FE}"/>
                </a:ext>
              </a:extLst>
            </p:cNvPr>
            <p:cNvSpPr/>
            <p:nvPr/>
          </p:nvSpPr>
          <p:spPr>
            <a:xfrm>
              <a:off x="7628939" y="3031913"/>
              <a:ext cx="2634599" cy="1317299"/>
            </a:xfrm>
            <a:prstGeom prst="roundRect">
              <a:avLst>
                <a:gd name="adj" fmla="val 10000"/>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مستطيل: زوايا مستديرة 24">
              <a:extLst>
                <a:ext uri="{FF2B5EF4-FFF2-40B4-BE49-F238E27FC236}">
                  <a16:creationId xmlns:a16="http://schemas.microsoft.com/office/drawing/2014/main" id="{85F4722B-5AB9-4672-B59B-C0CB8DABD9E7}"/>
                </a:ext>
              </a:extLst>
            </p:cNvPr>
            <p:cNvSpPr txBox="1"/>
            <p:nvPr/>
          </p:nvSpPr>
          <p:spPr>
            <a:xfrm>
              <a:off x="7667521" y="3070495"/>
              <a:ext cx="2557435" cy="1240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ar-SA" sz="4300" kern="1200" dirty="0"/>
                <a:t>لا بذرية</a:t>
              </a:r>
              <a:endParaRPr lang="en-US" sz="4300" kern="1200" dirty="0"/>
            </a:p>
          </p:txBody>
        </p:sp>
      </p:grpSp>
      <p:sp>
        <p:nvSpPr>
          <p:cNvPr id="39" name="تمرير: أفقي 38">
            <a:extLst>
              <a:ext uri="{FF2B5EF4-FFF2-40B4-BE49-F238E27FC236}">
                <a16:creationId xmlns:a16="http://schemas.microsoft.com/office/drawing/2014/main" id="{D6F4271B-1965-42B4-ABF2-8886CBAC3871}"/>
              </a:ext>
            </a:extLst>
          </p:cNvPr>
          <p:cNvSpPr/>
          <p:nvPr/>
        </p:nvSpPr>
        <p:spPr>
          <a:xfrm>
            <a:off x="60250" y="5003643"/>
            <a:ext cx="4131406" cy="1826547"/>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تفتقر التراكيب الأنبوبية التي تنقل الماء, وتستخدم طرائق أخرى لنقل الماء والمواد داخلها.</a:t>
            </a:r>
            <a:endParaRPr lang="en-US" dirty="0"/>
          </a:p>
        </p:txBody>
      </p:sp>
      <p:sp>
        <p:nvSpPr>
          <p:cNvPr id="40" name="تمرير: أفقي 39">
            <a:extLst>
              <a:ext uri="{FF2B5EF4-FFF2-40B4-BE49-F238E27FC236}">
                <a16:creationId xmlns:a16="http://schemas.microsoft.com/office/drawing/2014/main" id="{74B478FE-61DA-4149-ACFC-714A75EBF046}"/>
              </a:ext>
            </a:extLst>
          </p:cNvPr>
          <p:cNvSpPr/>
          <p:nvPr/>
        </p:nvSpPr>
        <p:spPr>
          <a:xfrm>
            <a:off x="115979" y="83156"/>
            <a:ext cx="4131406" cy="1995115"/>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تحتوي على تراكيب أنبوبية الشكل تنقل الماء والمواد المغذية داخل النبات.</a:t>
            </a:r>
            <a:endParaRPr lang="en-US" dirty="0"/>
          </a:p>
        </p:txBody>
      </p:sp>
      <p:cxnSp>
        <p:nvCxnSpPr>
          <p:cNvPr id="47" name="موصل: على شكل مرفق 46">
            <a:extLst>
              <a:ext uri="{FF2B5EF4-FFF2-40B4-BE49-F238E27FC236}">
                <a16:creationId xmlns:a16="http://schemas.microsoft.com/office/drawing/2014/main" id="{3B6BD119-64D4-4E3B-936F-D41DD9C2883D}"/>
              </a:ext>
            </a:extLst>
          </p:cNvPr>
          <p:cNvCxnSpPr>
            <a:stCxn id="40" idx="3"/>
            <a:endCxn id="32" idx="0"/>
          </p:cNvCxnSpPr>
          <p:nvPr/>
        </p:nvCxnSpPr>
        <p:spPr>
          <a:xfrm>
            <a:off x="4247385" y="1080714"/>
            <a:ext cx="1843241" cy="96000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9" name="موصل: على شكل مرفق 48">
            <a:extLst>
              <a:ext uri="{FF2B5EF4-FFF2-40B4-BE49-F238E27FC236}">
                <a16:creationId xmlns:a16="http://schemas.microsoft.com/office/drawing/2014/main" id="{B7B8D160-C57A-472C-87FF-17BBE595CEA1}"/>
              </a:ext>
            </a:extLst>
          </p:cNvPr>
          <p:cNvCxnSpPr>
            <a:stCxn id="21" idx="2"/>
            <a:endCxn id="39" idx="3"/>
          </p:cNvCxnSpPr>
          <p:nvPr/>
        </p:nvCxnSpPr>
        <p:spPr>
          <a:xfrm rot="5400000">
            <a:off x="4979962" y="4783422"/>
            <a:ext cx="345189" cy="192180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51" name="مستطيل: زوايا مستديرة 50">
            <a:extLst>
              <a:ext uri="{FF2B5EF4-FFF2-40B4-BE49-F238E27FC236}">
                <a16:creationId xmlns:a16="http://schemas.microsoft.com/office/drawing/2014/main" id="{4E7B90C0-A4EB-4953-A9CE-28E0AB0DC41D}"/>
              </a:ext>
            </a:extLst>
          </p:cNvPr>
          <p:cNvSpPr/>
          <p:nvPr/>
        </p:nvSpPr>
        <p:spPr>
          <a:xfrm>
            <a:off x="7102268" y="5793777"/>
            <a:ext cx="4131406" cy="34183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تتكاثر وتنمو من البذور</a:t>
            </a:r>
            <a:endParaRPr lang="en-US" dirty="0"/>
          </a:p>
        </p:txBody>
      </p:sp>
      <p:sp>
        <p:nvSpPr>
          <p:cNvPr id="54" name="مستطيل: زوايا مستديرة 53">
            <a:extLst>
              <a:ext uri="{FF2B5EF4-FFF2-40B4-BE49-F238E27FC236}">
                <a16:creationId xmlns:a16="http://schemas.microsoft.com/office/drawing/2014/main" id="{4E999A36-60FF-4A68-9D0D-965444B3E9D0}"/>
              </a:ext>
            </a:extLst>
          </p:cNvPr>
          <p:cNvSpPr/>
          <p:nvPr/>
        </p:nvSpPr>
        <p:spPr>
          <a:xfrm>
            <a:off x="7102268" y="6369872"/>
            <a:ext cx="4131406" cy="341839"/>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لا تنمو ولا تتكاثر من البذور بل تتكاثر بالأبواغ</a:t>
            </a:r>
            <a:endParaRPr lang="en-US" dirty="0"/>
          </a:p>
        </p:txBody>
      </p:sp>
      <p:cxnSp>
        <p:nvCxnSpPr>
          <p:cNvPr id="56" name="موصل: منحني 55">
            <a:extLst>
              <a:ext uri="{FF2B5EF4-FFF2-40B4-BE49-F238E27FC236}">
                <a16:creationId xmlns:a16="http://schemas.microsoft.com/office/drawing/2014/main" id="{C22AB41D-B27A-47F7-986E-65BFE25405B0}"/>
              </a:ext>
            </a:extLst>
          </p:cNvPr>
          <p:cNvCxnSpPr>
            <a:stCxn id="28" idx="3"/>
            <a:endCxn id="51" idx="3"/>
          </p:cNvCxnSpPr>
          <p:nvPr/>
        </p:nvCxnSpPr>
        <p:spPr>
          <a:xfrm>
            <a:off x="11096364" y="1914106"/>
            <a:ext cx="137310" cy="4050591"/>
          </a:xfrm>
          <a:prstGeom prst="curvedConnector3">
            <a:avLst>
              <a:gd name="adj1" fmla="val 266485"/>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8" name="موصل: منحني 57">
            <a:extLst>
              <a:ext uri="{FF2B5EF4-FFF2-40B4-BE49-F238E27FC236}">
                <a16:creationId xmlns:a16="http://schemas.microsoft.com/office/drawing/2014/main" id="{CB3D6EBB-F0B8-4910-A327-0B049E35209D}"/>
              </a:ext>
            </a:extLst>
          </p:cNvPr>
          <p:cNvCxnSpPr>
            <a:cxnSpLocks/>
          </p:cNvCxnSpPr>
          <p:nvPr/>
        </p:nvCxnSpPr>
        <p:spPr>
          <a:xfrm>
            <a:off x="11089772" y="3333281"/>
            <a:ext cx="143902" cy="3171251"/>
          </a:xfrm>
          <a:prstGeom prst="curvedConnector3">
            <a:avLst>
              <a:gd name="adj1" fmla="val 258858"/>
            </a:avLst>
          </a:prstGeom>
          <a:ln>
            <a:tailEnd type="triangle"/>
          </a:ln>
        </p:spPr>
        <p:style>
          <a:lnRef idx="1">
            <a:schemeClr val="dk1"/>
          </a:lnRef>
          <a:fillRef idx="0">
            <a:schemeClr val="dk1"/>
          </a:fillRef>
          <a:effectRef idx="0">
            <a:schemeClr val="dk1"/>
          </a:effectRef>
          <a:fontRef idx="minor">
            <a:schemeClr val="tx1"/>
          </a:fontRef>
        </p:style>
      </p:cxnSp>
      <p:cxnSp>
        <p:nvCxnSpPr>
          <p:cNvPr id="62" name="موصل: منحني 61">
            <a:extLst>
              <a:ext uri="{FF2B5EF4-FFF2-40B4-BE49-F238E27FC236}">
                <a16:creationId xmlns:a16="http://schemas.microsoft.com/office/drawing/2014/main" id="{FB5A74B4-1C86-4B9D-BF13-65C91A951A3F}"/>
              </a:ext>
            </a:extLst>
          </p:cNvPr>
          <p:cNvCxnSpPr>
            <a:cxnSpLocks/>
            <a:endCxn id="54" idx="3"/>
          </p:cNvCxnSpPr>
          <p:nvPr/>
        </p:nvCxnSpPr>
        <p:spPr>
          <a:xfrm>
            <a:off x="11096364" y="4927168"/>
            <a:ext cx="137310" cy="1613624"/>
          </a:xfrm>
          <a:prstGeom prst="curvedConnector3">
            <a:avLst>
              <a:gd name="adj1" fmla="val 266485"/>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228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51"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FD517DA-F114-495D-BF0A-D7ECC4C592B5}"/>
              </a:ext>
            </a:extLst>
          </p:cNvPr>
          <p:cNvSpPr>
            <a:spLocks noGrp="1"/>
          </p:cNvSpPr>
          <p:nvPr>
            <p:ph type="title"/>
          </p:nvPr>
        </p:nvSpPr>
        <p:spPr/>
        <p:txBody>
          <a:bodyPr/>
          <a:lstStyle/>
          <a:p>
            <a:r>
              <a:rPr lang="ar-SA" dirty="0">
                <a:solidFill>
                  <a:srgbClr val="00B050"/>
                </a:solidFill>
              </a:rPr>
              <a:t>3-ماهي خصائص النباتات اللاوعائية اللابذرية؟</a:t>
            </a:r>
            <a:endParaRPr lang="en-US" dirty="0">
              <a:solidFill>
                <a:srgbClr val="00B050"/>
              </a:solidFill>
            </a:endParaRPr>
          </a:p>
        </p:txBody>
      </p:sp>
      <p:sp>
        <p:nvSpPr>
          <p:cNvPr id="7" name="مربع نص 6">
            <a:extLst>
              <a:ext uri="{FF2B5EF4-FFF2-40B4-BE49-F238E27FC236}">
                <a16:creationId xmlns:a16="http://schemas.microsoft.com/office/drawing/2014/main" id="{27C85A88-7BE2-4377-8DB2-66281FCFB76A}"/>
              </a:ext>
            </a:extLst>
          </p:cNvPr>
          <p:cNvSpPr txBox="1"/>
          <p:nvPr/>
        </p:nvSpPr>
        <p:spPr>
          <a:xfrm>
            <a:off x="3012143" y="1579505"/>
            <a:ext cx="8175812" cy="523220"/>
          </a:xfrm>
          <a:prstGeom prst="rect">
            <a:avLst/>
          </a:prstGeom>
          <a:noFill/>
        </p:spPr>
        <p:txBody>
          <a:bodyPr wrap="square" rtlCol="0">
            <a:spAutoFit/>
          </a:bodyPr>
          <a:lstStyle/>
          <a:p>
            <a:pPr marL="457200" indent="-457200">
              <a:buFont typeface="Wingdings" panose="05000000000000000000" pitchFamily="2" charset="2"/>
              <a:buChar char="§"/>
            </a:pPr>
            <a:r>
              <a:rPr kumimoji="0" lang="ar-SA"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لا تنمو من البذور وليس لها جذور أو أوراق أو أزهار أو مخاريط .</a:t>
            </a:r>
            <a:endParaRPr lang="en-US" dirty="0"/>
          </a:p>
        </p:txBody>
      </p:sp>
      <p:sp>
        <p:nvSpPr>
          <p:cNvPr id="8" name="مربع نص 7">
            <a:extLst>
              <a:ext uri="{FF2B5EF4-FFF2-40B4-BE49-F238E27FC236}">
                <a16:creationId xmlns:a16="http://schemas.microsoft.com/office/drawing/2014/main" id="{78478136-53E8-4F19-B03C-2FEF6321B651}"/>
              </a:ext>
            </a:extLst>
          </p:cNvPr>
          <p:cNvSpPr txBox="1"/>
          <p:nvPr/>
        </p:nvSpPr>
        <p:spPr>
          <a:xfrm>
            <a:off x="5126018" y="2040383"/>
            <a:ext cx="5658523" cy="523220"/>
          </a:xfrm>
          <a:prstGeom prst="rect">
            <a:avLst/>
          </a:prstGeom>
          <a:noFill/>
        </p:spPr>
        <p:txBody>
          <a:bodyPr wrap="square" rtlCol="0">
            <a:spAutoFit/>
          </a:bodyPr>
          <a:lstStyle/>
          <a:p>
            <a:r>
              <a:rPr kumimoji="0" lang="ar-SA" sz="28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إذا لا تنمو من البذور كيف تتكاثر؟</a:t>
            </a:r>
            <a:endParaRPr lang="en-US" dirty="0"/>
          </a:p>
        </p:txBody>
      </p:sp>
      <p:sp>
        <p:nvSpPr>
          <p:cNvPr id="9" name="مربع نص 8">
            <a:extLst>
              <a:ext uri="{FF2B5EF4-FFF2-40B4-BE49-F238E27FC236}">
                <a16:creationId xmlns:a16="http://schemas.microsoft.com/office/drawing/2014/main" id="{E3B457E7-ED6C-45FB-8BC7-4C45EDB03581}"/>
              </a:ext>
            </a:extLst>
          </p:cNvPr>
          <p:cNvSpPr txBox="1"/>
          <p:nvPr/>
        </p:nvSpPr>
        <p:spPr>
          <a:xfrm>
            <a:off x="2662514" y="2037818"/>
            <a:ext cx="4120179" cy="1051570"/>
          </a:xfrm>
          <a:prstGeom prst="rect">
            <a:avLst/>
          </a:prstGeom>
          <a:noFill/>
        </p:spPr>
        <p:txBody>
          <a:bodyPr wrap="square" rtlCol="0">
            <a:spAutoFit/>
          </a:bodyPr>
          <a:lstStyle/>
          <a:p>
            <a:pPr>
              <a:lnSpc>
                <a:spcPct val="90000"/>
              </a:lnSpc>
              <a:spcBef>
                <a:spcPts val="1000"/>
              </a:spcBef>
              <a:defRPr/>
            </a:pPr>
            <a:r>
              <a:rPr lang="ar-SA" sz="3200" b="1" dirty="0">
                <a:solidFill>
                  <a:schemeClr val="accent4">
                    <a:lumMod val="75000"/>
                  </a:schemeClr>
                </a:solidFill>
              </a:rPr>
              <a:t>تتكاثر بواسطة الأبواغ.</a:t>
            </a:r>
          </a:p>
          <a:p>
            <a:pPr marR="0" lvl="0" algn="r" defTabSz="914400" rtl="1" eaLnBrk="1" fontAlgn="auto" latinLnBrk="0" hangingPunct="1">
              <a:lnSpc>
                <a:spcPct val="90000"/>
              </a:lnSpc>
              <a:spcBef>
                <a:spcPts val="1000"/>
              </a:spcBef>
              <a:spcAft>
                <a:spcPts val="0"/>
              </a:spcAft>
              <a:buClrTx/>
              <a:buSzTx/>
              <a:tabLst/>
              <a:defRPr/>
            </a:pPr>
            <a:endParaRPr kumimoji="0" lang="ar-SA" sz="2800" b="1" i="0" u="none" strike="noStrike" kern="1200" cap="none" spc="0" normalizeH="0" baseline="0" noProof="0" dirty="0">
              <a:ln>
                <a:noFill/>
              </a:ln>
              <a:solidFill>
                <a:srgbClr val="FFC000">
                  <a:lumMod val="75000"/>
                </a:srgbClr>
              </a:solidFill>
              <a:effectLst/>
              <a:uLnTx/>
              <a:uFillTx/>
              <a:latin typeface="Calibri" panose="020F0502020204030204"/>
              <a:ea typeface="+mn-ea"/>
              <a:cs typeface="Arial" panose="020B0604020202020204" pitchFamily="34" charset="0"/>
            </a:endParaRPr>
          </a:p>
        </p:txBody>
      </p:sp>
      <p:sp>
        <p:nvSpPr>
          <p:cNvPr id="10" name="مربع نص 9">
            <a:extLst>
              <a:ext uri="{FF2B5EF4-FFF2-40B4-BE49-F238E27FC236}">
                <a16:creationId xmlns:a16="http://schemas.microsoft.com/office/drawing/2014/main" id="{E5015BCD-1EC4-4003-9A40-47DD0A379BC5}"/>
              </a:ext>
            </a:extLst>
          </p:cNvPr>
          <p:cNvSpPr txBox="1"/>
          <p:nvPr/>
        </p:nvSpPr>
        <p:spPr>
          <a:xfrm>
            <a:off x="1947134" y="2931643"/>
            <a:ext cx="9187031" cy="480131"/>
          </a:xfrm>
          <a:prstGeom prst="rect">
            <a:avLst/>
          </a:prstGeom>
          <a:noFill/>
        </p:spPr>
        <p:txBody>
          <a:bodyPr wrap="square" rtlCol="0">
            <a:spAutoFit/>
          </a:bodyPr>
          <a:lstStyle/>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ar-SA"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سمكها لا يتجاوز عدد قليل من الخلايا ويتراوح طولها بين 2 إلى 5 سم.</a:t>
            </a:r>
          </a:p>
        </p:txBody>
      </p:sp>
      <p:sp>
        <p:nvSpPr>
          <p:cNvPr id="11" name="مربع نص 10">
            <a:extLst>
              <a:ext uri="{FF2B5EF4-FFF2-40B4-BE49-F238E27FC236}">
                <a16:creationId xmlns:a16="http://schemas.microsoft.com/office/drawing/2014/main" id="{97EA6153-011F-4268-841C-AE454283A36B}"/>
              </a:ext>
            </a:extLst>
          </p:cNvPr>
          <p:cNvSpPr txBox="1"/>
          <p:nvPr/>
        </p:nvSpPr>
        <p:spPr>
          <a:xfrm>
            <a:off x="4733367" y="3852422"/>
            <a:ext cx="6454588" cy="523220"/>
          </a:xfrm>
          <a:prstGeom prst="rect">
            <a:avLst/>
          </a:prstGeom>
          <a:noFill/>
        </p:spPr>
        <p:txBody>
          <a:bodyPr wrap="square" rtlCol="0">
            <a:spAutoFit/>
          </a:bodyPr>
          <a:lstStyle/>
          <a:p>
            <a:pPr marL="457200" indent="-457200">
              <a:buFont typeface="Wingdings" panose="05000000000000000000" pitchFamily="2" charset="2"/>
              <a:buChar char="§"/>
            </a:pPr>
            <a:r>
              <a:rPr kumimoji="0" lang="ar-SA"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لها أشباه سيقان و أشباه أوراق و أشباه جذور تسمى</a:t>
            </a:r>
            <a:endParaRPr lang="en-US" dirty="0"/>
          </a:p>
        </p:txBody>
      </p:sp>
      <p:sp>
        <p:nvSpPr>
          <p:cNvPr id="12" name="مربع نص 11">
            <a:extLst>
              <a:ext uri="{FF2B5EF4-FFF2-40B4-BE49-F238E27FC236}">
                <a16:creationId xmlns:a16="http://schemas.microsoft.com/office/drawing/2014/main" id="{965F97D8-5187-456B-B05E-A1293C91A2C8}"/>
              </a:ext>
            </a:extLst>
          </p:cNvPr>
          <p:cNvSpPr txBox="1"/>
          <p:nvPr/>
        </p:nvSpPr>
        <p:spPr>
          <a:xfrm>
            <a:off x="3119717" y="3836945"/>
            <a:ext cx="1785770" cy="523220"/>
          </a:xfrm>
          <a:prstGeom prst="rect">
            <a:avLst/>
          </a:prstGeom>
          <a:noFill/>
        </p:spPr>
        <p:txBody>
          <a:bodyPr wrap="square" rtlCol="0">
            <a:spAutoFit/>
          </a:bodyPr>
          <a:lstStyle/>
          <a:p>
            <a:r>
              <a:rPr kumimoji="0" lang="ar-SA" sz="2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جذور ليفية.</a:t>
            </a:r>
            <a:endParaRPr lang="en-US" dirty="0"/>
          </a:p>
        </p:txBody>
      </p:sp>
      <p:sp>
        <p:nvSpPr>
          <p:cNvPr id="13" name="مربع نص 12">
            <a:extLst>
              <a:ext uri="{FF2B5EF4-FFF2-40B4-BE49-F238E27FC236}">
                <a16:creationId xmlns:a16="http://schemas.microsoft.com/office/drawing/2014/main" id="{C34FDBF9-BE45-4ACB-9093-5EA0307E6F3D}"/>
              </a:ext>
            </a:extLst>
          </p:cNvPr>
          <p:cNvSpPr txBox="1"/>
          <p:nvPr/>
        </p:nvSpPr>
        <p:spPr>
          <a:xfrm>
            <a:off x="7750885" y="4346598"/>
            <a:ext cx="3033656" cy="523220"/>
          </a:xfrm>
          <a:prstGeom prst="rect">
            <a:avLst/>
          </a:prstGeom>
          <a:noFill/>
        </p:spPr>
        <p:txBody>
          <a:bodyPr wrap="square" rtlCol="0">
            <a:spAutoFit/>
          </a:bodyPr>
          <a:lstStyle/>
          <a:p>
            <a:r>
              <a:rPr kumimoji="0" lang="ar-SA" sz="28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ما وظيفة أشباه الجذور؟</a:t>
            </a:r>
            <a:endParaRPr lang="en-US" dirty="0"/>
          </a:p>
        </p:txBody>
      </p:sp>
      <p:sp>
        <p:nvSpPr>
          <p:cNvPr id="14" name="مربع نص 13">
            <a:extLst>
              <a:ext uri="{FF2B5EF4-FFF2-40B4-BE49-F238E27FC236}">
                <a16:creationId xmlns:a16="http://schemas.microsoft.com/office/drawing/2014/main" id="{084A4026-C501-44DA-84D0-53795EF6EB99}"/>
              </a:ext>
            </a:extLst>
          </p:cNvPr>
          <p:cNvSpPr txBox="1"/>
          <p:nvPr/>
        </p:nvSpPr>
        <p:spPr>
          <a:xfrm>
            <a:off x="1629783" y="4341584"/>
            <a:ext cx="6121102" cy="480131"/>
          </a:xfrm>
          <a:prstGeom prst="rect">
            <a:avLst/>
          </a:prstGeom>
          <a:noFill/>
        </p:spPr>
        <p:txBody>
          <a:bodyPr wrap="square" rtlCol="0">
            <a:spAutoFit/>
          </a:bodyPr>
          <a:lstStyle/>
          <a:p>
            <a:pPr marR="0" lvl="0" algn="r" defTabSz="914400" rtl="1" eaLnBrk="1" fontAlgn="auto" latinLnBrk="0" hangingPunct="1">
              <a:lnSpc>
                <a:spcPct val="90000"/>
              </a:lnSpc>
              <a:spcBef>
                <a:spcPts val="1000"/>
              </a:spcBef>
              <a:spcAft>
                <a:spcPts val="0"/>
              </a:spcAft>
              <a:buClrTx/>
              <a:buSzTx/>
              <a:tabLst/>
              <a:defRPr/>
            </a:pPr>
            <a:r>
              <a:rPr kumimoji="0" lang="ar-SA" sz="2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Arial" panose="020B0604020202020204" pitchFamily="34" charset="0"/>
              </a:rPr>
              <a:t>وظيفة أشباه الجذور أنها تثبت النبات في مكانه.</a:t>
            </a:r>
          </a:p>
        </p:txBody>
      </p:sp>
      <p:sp>
        <p:nvSpPr>
          <p:cNvPr id="15" name="مربع نص 14">
            <a:extLst>
              <a:ext uri="{FF2B5EF4-FFF2-40B4-BE49-F238E27FC236}">
                <a16:creationId xmlns:a16="http://schemas.microsoft.com/office/drawing/2014/main" id="{DA84B217-B9DF-4F3C-AC9D-06A208FD107D}"/>
              </a:ext>
            </a:extLst>
          </p:cNvPr>
          <p:cNvSpPr txBox="1"/>
          <p:nvPr/>
        </p:nvSpPr>
        <p:spPr>
          <a:xfrm>
            <a:off x="838200" y="5590337"/>
            <a:ext cx="10515600" cy="480131"/>
          </a:xfrm>
          <a:prstGeom prst="rect">
            <a:avLst/>
          </a:prstGeom>
          <a:noFill/>
        </p:spPr>
        <p:txBody>
          <a:bodyPr wrap="square" rtlCol="0">
            <a:spAutoFit/>
          </a:bodyPr>
          <a:lstStyle/>
          <a:p>
            <a:pPr marL="228600" marR="0" lvl="0" indent="-228600" algn="r" defTabSz="914400" rtl="1"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ar-SA"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تنمو في المناطق الرطبة وتمتص الماء مباشرة عبر غشاء الخلية و الجدار الخلوي.</a:t>
            </a:r>
          </a:p>
        </p:txBody>
      </p:sp>
    </p:spTree>
    <p:extLst>
      <p:ext uri="{BB962C8B-B14F-4D97-AF65-F5344CB8AC3E}">
        <p14:creationId xmlns:p14="http://schemas.microsoft.com/office/powerpoint/2010/main" val="276698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4B37CB1-59A0-449C-BFBF-B70FDB93F82D}"/>
              </a:ext>
            </a:extLst>
          </p:cNvPr>
          <p:cNvSpPr>
            <a:spLocks noGrp="1"/>
          </p:cNvSpPr>
          <p:nvPr>
            <p:ph type="title"/>
          </p:nvPr>
        </p:nvSpPr>
        <p:spPr>
          <a:xfrm>
            <a:off x="1333052" y="198849"/>
            <a:ext cx="10515600" cy="801613"/>
          </a:xfrm>
        </p:spPr>
        <p:txBody>
          <a:bodyPr/>
          <a:lstStyle/>
          <a:p>
            <a:r>
              <a:rPr lang="ar-SA" dirty="0">
                <a:solidFill>
                  <a:schemeClr val="accent1"/>
                </a:solidFill>
              </a:rPr>
              <a:t>4- تصنف النباتات اللاوعائية اللابذرية إلى؟</a:t>
            </a:r>
            <a:endParaRPr lang="en-US" dirty="0">
              <a:solidFill>
                <a:schemeClr val="accent1"/>
              </a:solidFill>
            </a:endParaRPr>
          </a:p>
        </p:txBody>
      </p:sp>
      <p:graphicFrame>
        <p:nvGraphicFramePr>
          <p:cNvPr id="5" name="عنصر نائب للمحتوى 4">
            <a:extLst>
              <a:ext uri="{FF2B5EF4-FFF2-40B4-BE49-F238E27FC236}">
                <a16:creationId xmlns:a16="http://schemas.microsoft.com/office/drawing/2014/main" id="{3C6CDB35-835F-42B3-BE53-9AAEF0054043}"/>
              </a:ext>
            </a:extLst>
          </p:cNvPr>
          <p:cNvGraphicFramePr>
            <a:graphicFrameLocks noGrp="1"/>
          </p:cNvGraphicFramePr>
          <p:nvPr>
            <p:ph idx="1"/>
            <p:extLst>
              <p:ext uri="{D42A27DB-BD31-4B8C-83A1-F6EECF244321}">
                <p14:modId xmlns:p14="http://schemas.microsoft.com/office/powerpoint/2010/main" val="3051361570"/>
              </p:ext>
            </p:extLst>
          </p:nvPr>
        </p:nvGraphicFramePr>
        <p:xfrm>
          <a:off x="2215179" y="1000461"/>
          <a:ext cx="753932" cy="946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 name="رابط مستقيم 3">
            <a:extLst>
              <a:ext uri="{FF2B5EF4-FFF2-40B4-BE49-F238E27FC236}">
                <a16:creationId xmlns:a16="http://schemas.microsoft.com/office/drawing/2014/main" id="{EBF24EFF-2121-4B0C-A2C4-6B8B38B07563}"/>
              </a:ext>
            </a:extLst>
          </p:cNvPr>
          <p:cNvSpPr/>
          <p:nvPr/>
        </p:nvSpPr>
        <p:spPr>
          <a:xfrm>
            <a:off x="6096000" y="3170400"/>
            <a:ext cx="2980068" cy="517201"/>
          </a:xfrm>
          <a:custGeom>
            <a:avLst/>
            <a:gdLst/>
            <a:ahLst/>
            <a:cxnLst/>
            <a:rect l="0" t="0" r="0" b="0"/>
            <a:pathLst>
              <a:path>
                <a:moveTo>
                  <a:pt x="0" y="0"/>
                </a:moveTo>
                <a:lnTo>
                  <a:pt x="0" y="258600"/>
                </a:lnTo>
                <a:lnTo>
                  <a:pt x="2980068" y="258600"/>
                </a:lnTo>
                <a:lnTo>
                  <a:pt x="2980068" y="51720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9" name="رابط مستقيم 4">
            <a:extLst>
              <a:ext uri="{FF2B5EF4-FFF2-40B4-BE49-F238E27FC236}">
                <a16:creationId xmlns:a16="http://schemas.microsoft.com/office/drawing/2014/main" id="{C864C141-10E8-48AC-BF7C-E920E5A836CE}"/>
              </a:ext>
            </a:extLst>
          </p:cNvPr>
          <p:cNvSpPr/>
          <p:nvPr/>
        </p:nvSpPr>
        <p:spPr>
          <a:xfrm>
            <a:off x="3115931" y="3170400"/>
            <a:ext cx="2980068" cy="517201"/>
          </a:xfrm>
          <a:custGeom>
            <a:avLst/>
            <a:gdLst/>
            <a:ahLst/>
            <a:cxnLst/>
            <a:rect l="0" t="0" r="0" b="0"/>
            <a:pathLst>
              <a:path>
                <a:moveTo>
                  <a:pt x="2980068" y="0"/>
                </a:moveTo>
                <a:lnTo>
                  <a:pt x="2980068" y="258600"/>
                </a:lnTo>
                <a:lnTo>
                  <a:pt x="0" y="258600"/>
                </a:lnTo>
                <a:lnTo>
                  <a:pt x="0" y="51720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50" name="مجموعة 49">
            <a:extLst>
              <a:ext uri="{FF2B5EF4-FFF2-40B4-BE49-F238E27FC236}">
                <a16:creationId xmlns:a16="http://schemas.microsoft.com/office/drawing/2014/main" id="{203B47B0-B168-426E-9873-B95A08E9EE3D}"/>
              </a:ext>
            </a:extLst>
          </p:cNvPr>
          <p:cNvGrpSpPr/>
          <p:nvPr/>
        </p:nvGrpSpPr>
        <p:grpSpPr>
          <a:xfrm>
            <a:off x="4864566" y="1938966"/>
            <a:ext cx="2462866" cy="1231433"/>
            <a:chOff x="2980633" y="801344"/>
            <a:chExt cx="2462866" cy="1231433"/>
          </a:xfrm>
          <a:solidFill>
            <a:schemeClr val="accent1"/>
          </a:solidFill>
        </p:grpSpPr>
        <p:sp>
          <p:nvSpPr>
            <p:cNvPr id="60" name="مستطيل 59">
              <a:extLst>
                <a:ext uri="{FF2B5EF4-FFF2-40B4-BE49-F238E27FC236}">
                  <a16:creationId xmlns:a16="http://schemas.microsoft.com/office/drawing/2014/main" id="{41124124-65AA-4FE8-8D1F-C58D492B74E0}"/>
                </a:ext>
              </a:extLst>
            </p:cNvPr>
            <p:cNvSpPr/>
            <p:nvPr/>
          </p:nvSpPr>
          <p:spPr>
            <a:xfrm>
              <a:off x="2980633" y="801344"/>
              <a:ext cx="2462866" cy="123143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مربع نص 60">
              <a:extLst>
                <a:ext uri="{FF2B5EF4-FFF2-40B4-BE49-F238E27FC236}">
                  <a16:creationId xmlns:a16="http://schemas.microsoft.com/office/drawing/2014/main" id="{F1DB300B-4E86-4E23-8411-D6A0C5D39E73}"/>
                </a:ext>
              </a:extLst>
            </p:cNvPr>
            <p:cNvSpPr txBox="1"/>
            <p:nvPr/>
          </p:nvSpPr>
          <p:spPr>
            <a:xfrm>
              <a:off x="2980633" y="801344"/>
              <a:ext cx="2462866" cy="12314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ar-SA" sz="4300" kern="1200" dirty="0"/>
                <a:t>النباتات اللاوعائية</a:t>
              </a:r>
              <a:endParaRPr lang="en-US" sz="4300" kern="1200" dirty="0"/>
            </a:p>
          </p:txBody>
        </p:sp>
      </p:grpSp>
      <p:grpSp>
        <p:nvGrpSpPr>
          <p:cNvPr id="51" name="مجموعة 50">
            <a:extLst>
              <a:ext uri="{FF2B5EF4-FFF2-40B4-BE49-F238E27FC236}">
                <a16:creationId xmlns:a16="http://schemas.microsoft.com/office/drawing/2014/main" id="{5AE7CA51-2670-42EA-8993-89A325B5F93A}"/>
              </a:ext>
            </a:extLst>
          </p:cNvPr>
          <p:cNvGrpSpPr/>
          <p:nvPr/>
        </p:nvGrpSpPr>
        <p:grpSpPr>
          <a:xfrm>
            <a:off x="1884498" y="3687601"/>
            <a:ext cx="2462866" cy="1231433"/>
            <a:chOff x="565" y="2549979"/>
            <a:chExt cx="2462866" cy="1231433"/>
          </a:xfrm>
          <a:solidFill>
            <a:schemeClr val="accent1">
              <a:lumMod val="40000"/>
              <a:lumOff val="60000"/>
            </a:schemeClr>
          </a:solidFill>
        </p:grpSpPr>
        <p:sp>
          <p:nvSpPr>
            <p:cNvPr id="58" name="مستطيل 57">
              <a:extLst>
                <a:ext uri="{FF2B5EF4-FFF2-40B4-BE49-F238E27FC236}">
                  <a16:creationId xmlns:a16="http://schemas.microsoft.com/office/drawing/2014/main" id="{F265789D-708B-446A-B6CC-6CD04A3217EF}"/>
                </a:ext>
              </a:extLst>
            </p:cNvPr>
            <p:cNvSpPr/>
            <p:nvPr/>
          </p:nvSpPr>
          <p:spPr>
            <a:xfrm>
              <a:off x="565" y="2549979"/>
              <a:ext cx="2462866" cy="123143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مربع نص 58">
              <a:extLst>
                <a:ext uri="{FF2B5EF4-FFF2-40B4-BE49-F238E27FC236}">
                  <a16:creationId xmlns:a16="http://schemas.microsoft.com/office/drawing/2014/main" id="{02AAB1FA-8976-4EC2-8F79-22FB40409AA1}"/>
                </a:ext>
              </a:extLst>
            </p:cNvPr>
            <p:cNvSpPr txBox="1"/>
            <p:nvPr/>
          </p:nvSpPr>
          <p:spPr>
            <a:xfrm>
              <a:off x="565" y="2549979"/>
              <a:ext cx="2462866" cy="12314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ar-SA" sz="4300" kern="1200" dirty="0"/>
                <a:t>الحشائش البوقية</a:t>
              </a:r>
              <a:endParaRPr lang="en-US" sz="4300" kern="1200" dirty="0"/>
            </a:p>
          </p:txBody>
        </p:sp>
      </p:grpSp>
      <p:grpSp>
        <p:nvGrpSpPr>
          <p:cNvPr id="52" name="مجموعة 51">
            <a:extLst>
              <a:ext uri="{FF2B5EF4-FFF2-40B4-BE49-F238E27FC236}">
                <a16:creationId xmlns:a16="http://schemas.microsoft.com/office/drawing/2014/main" id="{1417A342-70EB-4C6E-A1C0-6BB5F02FDDDA}"/>
              </a:ext>
            </a:extLst>
          </p:cNvPr>
          <p:cNvGrpSpPr/>
          <p:nvPr/>
        </p:nvGrpSpPr>
        <p:grpSpPr>
          <a:xfrm>
            <a:off x="4864566" y="3687601"/>
            <a:ext cx="2462866" cy="1231433"/>
            <a:chOff x="2980633" y="2549979"/>
            <a:chExt cx="2462866" cy="1231433"/>
          </a:xfrm>
          <a:solidFill>
            <a:schemeClr val="accent1">
              <a:lumMod val="40000"/>
              <a:lumOff val="60000"/>
            </a:schemeClr>
          </a:solidFill>
        </p:grpSpPr>
        <p:sp>
          <p:nvSpPr>
            <p:cNvPr id="56" name="مستطيل 55">
              <a:extLst>
                <a:ext uri="{FF2B5EF4-FFF2-40B4-BE49-F238E27FC236}">
                  <a16:creationId xmlns:a16="http://schemas.microsoft.com/office/drawing/2014/main" id="{E49929C8-F946-454E-B56C-543928CE88EE}"/>
                </a:ext>
              </a:extLst>
            </p:cNvPr>
            <p:cNvSpPr/>
            <p:nvPr/>
          </p:nvSpPr>
          <p:spPr>
            <a:xfrm>
              <a:off x="2980633" y="2549979"/>
              <a:ext cx="2462866" cy="123143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مربع نص 56">
              <a:extLst>
                <a:ext uri="{FF2B5EF4-FFF2-40B4-BE49-F238E27FC236}">
                  <a16:creationId xmlns:a16="http://schemas.microsoft.com/office/drawing/2014/main" id="{2E6A2F04-26D7-43DF-8A81-287310E64759}"/>
                </a:ext>
              </a:extLst>
            </p:cNvPr>
            <p:cNvSpPr txBox="1"/>
            <p:nvPr/>
          </p:nvSpPr>
          <p:spPr>
            <a:xfrm>
              <a:off x="2980633" y="2549979"/>
              <a:ext cx="2462866" cy="12314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ar-SA" sz="4300" kern="1200" dirty="0"/>
                <a:t>الحشائش الكبدية</a:t>
              </a:r>
              <a:endParaRPr lang="en-US" sz="4300" kern="1200" dirty="0"/>
            </a:p>
          </p:txBody>
        </p:sp>
      </p:grpSp>
      <p:grpSp>
        <p:nvGrpSpPr>
          <p:cNvPr id="53" name="مجموعة 52">
            <a:extLst>
              <a:ext uri="{FF2B5EF4-FFF2-40B4-BE49-F238E27FC236}">
                <a16:creationId xmlns:a16="http://schemas.microsoft.com/office/drawing/2014/main" id="{C988BFCF-A548-495D-A51F-9B30340C577D}"/>
              </a:ext>
            </a:extLst>
          </p:cNvPr>
          <p:cNvGrpSpPr/>
          <p:nvPr/>
        </p:nvGrpSpPr>
        <p:grpSpPr>
          <a:xfrm>
            <a:off x="7844635" y="3687601"/>
            <a:ext cx="2462866" cy="1231433"/>
            <a:chOff x="5960702" y="2549979"/>
            <a:chExt cx="2462866" cy="1231433"/>
          </a:xfrm>
          <a:solidFill>
            <a:schemeClr val="accent5">
              <a:lumMod val="40000"/>
              <a:lumOff val="60000"/>
            </a:schemeClr>
          </a:solidFill>
        </p:grpSpPr>
        <p:sp>
          <p:nvSpPr>
            <p:cNvPr id="54" name="مستطيل 53">
              <a:extLst>
                <a:ext uri="{FF2B5EF4-FFF2-40B4-BE49-F238E27FC236}">
                  <a16:creationId xmlns:a16="http://schemas.microsoft.com/office/drawing/2014/main" id="{D4EB07FC-B028-4E33-92A1-53499BE6A818}"/>
                </a:ext>
              </a:extLst>
            </p:cNvPr>
            <p:cNvSpPr/>
            <p:nvPr/>
          </p:nvSpPr>
          <p:spPr>
            <a:xfrm>
              <a:off x="5960702" y="2549979"/>
              <a:ext cx="2462866" cy="123143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مربع نص 54">
              <a:extLst>
                <a:ext uri="{FF2B5EF4-FFF2-40B4-BE49-F238E27FC236}">
                  <a16:creationId xmlns:a16="http://schemas.microsoft.com/office/drawing/2014/main" id="{4C2883D0-A3EE-4160-BAB2-2359CC8E517B}"/>
                </a:ext>
              </a:extLst>
            </p:cNvPr>
            <p:cNvSpPr txBox="1"/>
            <p:nvPr/>
          </p:nvSpPr>
          <p:spPr>
            <a:xfrm>
              <a:off x="5960702" y="2549979"/>
              <a:ext cx="2462866" cy="12314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ar-SA" sz="4300" kern="1200" dirty="0"/>
                <a:t>الحزازيات</a:t>
              </a:r>
              <a:endParaRPr lang="en-US" sz="4300" kern="1200" dirty="0"/>
            </a:p>
          </p:txBody>
        </p:sp>
      </p:grpSp>
    </p:spTree>
    <p:extLst>
      <p:ext uri="{BB962C8B-B14F-4D97-AF65-F5344CB8AC3E}">
        <p14:creationId xmlns:p14="http://schemas.microsoft.com/office/powerpoint/2010/main" val="111711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883EF2-5095-4837-98A7-E289014321B6}"/>
              </a:ext>
            </a:extLst>
          </p:cNvPr>
          <p:cNvSpPr>
            <a:spLocks noGrp="1"/>
          </p:cNvSpPr>
          <p:nvPr>
            <p:ph type="title"/>
          </p:nvPr>
        </p:nvSpPr>
        <p:spPr/>
        <p:txBody>
          <a:bodyPr/>
          <a:lstStyle/>
          <a:p>
            <a:r>
              <a:rPr lang="ar-SA" dirty="0">
                <a:solidFill>
                  <a:schemeClr val="accent6"/>
                </a:solidFill>
              </a:rPr>
              <a:t>5- ماهي خصائص الحزازيات؟</a:t>
            </a:r>
            <a:endParaRPr lang="en-US" dirty="0">
              <a:solidFill>
                <a:schemeClr val="accent6"/>
              </a:solidFill>
            </a:endParaRPr>
          </a:p>
        </p:txBody>
      </p:sp>
      <p:sp>
        <p:nvSpPr>
          <p:cNvPr id="3" name="عنصر نائب للمحتوى 2">
            <a:extLst>
              <a:ext uri="{FF2B5EF4-FFF2-40B4-BE49-F238E27FC236}">
                <a16:creationId xmlns:a16="http://schemas.microsoft.com/office/drawing/2014/main" id="{A8200CED-7309-4C78-8CBE-0EC861FD4B4C}"/>
              </a:ext>
            </a:extLst>
          </p:cNvPr>
          <p:cNvSpPr>
            <a:spLocks noGrp="1"/>
          </p:cNvSpPr>
          <p:nvPr>
            <p:ph idx="1"/>
          </p:nvPr>
        </p:nvSpPr>
        <p:spPr>
          <a:xfrm>
            <a:off x="2118360" y="1519873"/>
            <a:ext cx="8886713" cy="627119"/>
          </a:xfrm>
        </p:spPr>
        <p:txBody>
          <a:bodyPr/>
          <a:lstStyle/>
          <a:p>
            <a:pPr>
              <a:buFont typeface="Wingdings" panose="05000000000000000000" pitchFamily="2" charset="2"/>
              <a:buChar char="§"/>
            </a:pPr>
            <a:r>
              <a:rPr lang="ar-SA" dirty="0"/>
              <a:t>لها أشباه أوراق تنمو بشكل منظم حول أشباه السيقان. </a:t>
            </a:r>
            <a:endParaRPr lang="en-US" dirty="0"/>
          </a:p>
        </p:txBody>
      </p:sp>
      <p:sp>
        <p:nvSpPr>
          <p:cNvPr id="4" name="عنصر نائب للمحتوى 2">
            <a:extLst>
              <a:ext uri="{FF2B5EF4-FFF2-40B4-BE49-F238E27FC236}">
                <a16:creationId xmlns:a16="http://schemas.microsoft.com/office/drawing/2014/main" id="{5066E73A-32D7-4EB5-9DAB-79ED5FA0F848}"/>
              </a:ext>
            </a:extLst>
          </p:cNvPr>
          <p:cNvSpPr txBox="1">
            <a:spLocks/>
          </p:cNvSpPr>
          <p:nvPr/>
        </p:nvSpPr>
        <p:spPr>
          <a:xfrm>
            <a:off x="2118358" y="3513292"/>
            <a:ext cx="8886713" cy="896060"/>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ar-SA" dirty="0"/>
              <a:t>لها أشباه سيقان تحمل تراكيب كأسية الشكل يوجد داخلها خلايا تكاثرية تسمى الأبواغ.</a:t>
            </a:r>
            <a:endParaRPr lang="en-US" dirty="0"/>
          </a:p>
        </p:txBody>
      </p:sp>
      <p:sp>
        <p:nvSpPr>
          <p:cNvPr id="5" name="عنصر نائب للمحتوى 2">
            <a:extLst>
              <a:ext uri="{FF2B5EF4-FFF2-40B4-BE49-F238E27FC236}">
                <a16:creationId xmlns:a16="http://schemas.microsoft.com/office/drawing/2014/main" id="{60E12B38-1299-47D0-83F2-03F80C1279ED}"/>
              </a:ext>
            </a:extLst>
          </p:cNvPr>
          <p:cNvSpPr txBox="1">
            <a:spLocks/>
          </p:cNvSpPr>
          <p:nvPr/>
        </p:nvSpPr>
        <p:spPr>
          <a:xfrm>
            <a:off x="2118357" y="2518289"/>
            <a:ext cx="8886713" cy="896060"/>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ar-SA" dirty="0"/>
              <a:t>لها أشباه جذور مكونه من العديد من الخلايا. </a:t>
            </a:r>
            <a:endParaRPr lang="en-US" dirty="0"/>
          </a:p>
        </p:txBody>
      </p:sp>
      <p:sp>
        <p:nvSpPr>
          <p:cNvPr id="6" name="مربع نص 5">
            <a:extLst>
              <a:ext uri="{FF2B5EF4-FFF2-40B4-BE49-F238E27FC236}">
                <a16:creationId xmlns:a16="http://schemas.microsoft.com/office/drawing/2014/main" id="{ACB299FA-6BF3-49C5-B631-154EE2629035}"/>
              </a:ext>
            </a:extLst>
          </p:cNvPr>
          <p:cNvSpPr txBox="1"/>
          <p:nvPr/>
        </p:nvSpPr>
        <p:spPr>
          <a:xfrm>
            <a:off x="7816324" y="4814907"/>
            <a:ext cx="3188746" cy="523220"/>
          </a:xfrm>
          <a:prstGeom prst="rect">
            <a:avLst/>
          </a:prstGeom>
          <a:noFill/>
        </p:spPr>
        <p:txBody>
          <a:bodyPr wrap="square" rtlCol="0">
            <a:spAutoFit/>
          </a:bodyPr>
          <a:lstStyle/>
          <a:p>
            <a:pPr marL="457200" indent="-457200">
              <a:buFont typeface="Wingdings" panose="05000000000000000000" pitchFamily="2" charset="2"/>
              <a:buChar char="§"/>
            </a:pPr>
            <a:r>
              <a:rPr lang="ar-SA" sz="2800" dirty="0">
                <a:solidFill>
                  <a:schemeClr val="accent1"/>
                </a:solidFill>
              </a:rPr>
              <a:t>أين توجد الحزازيات؟</a:t>
            </a:r>
            <a:endParaRPr lang="en-US" sz="2800" dirty="0">
              <a:solidFill>
                <a:schemeClr val="accent1"/>
              </a:solidFill>
            </a:endParaRPr>
          </a:p>
        </p:txBody>
      </p:sp>
      <p:sp>
        <p:nvSpPr>
          <p:cNvPr id="7" name="مربع نص 6">
            <a:extLst>
              <a:ext uri="{FF2B5EF4-FFF2-40B4-BE49-F238E27FC236}">
                <a16:creationId xmlns:a16="http://schemas.microsoft.com/office/drawing/2014/main" id="{58892E64-5C57-4AC1-88A2-4E5E9678D9AA}"/>
              </a:ext>
            </a:extLst>
          </p:cNvPr>
          <p:cNvSpPr txBox="1"/>
          <p:nvPr/>
        </p:nvSpPr>
        <p:spPr>
          <a:xfrm>
            <a:off x="1040806" y="4857208"/>
            <a:ext cx="6970955" cy="461665"/>
          </a:xfrm>
          <a:prstGeom prst="rect">
            <a:avLst/>
          </a:prstGeom>
          <a:noFill/>
        </p:spPr>
        <p:txBody>
          <a:bodyPr wrap="square" rtlCol="0">
            <a:spAutoFit/>
          </a:bodyPr>
          <a:lstStyle/>
          <a:p>
            <a:r>
              <a:rPr lang="ar-SA" sz="2400" dirty="0">
                <a:solidFill>
                  <a:schemeClr val="accent2">
                    <a:lumMod val="75000"/>
                  </a:schemeClr>
                </a:solidFill>
              </a:rPr>
              <a:t>توجد الحزازيات دائما على جذوع الأشجار أو الصخور أو الأرض.</a:t>
            </a:r>
            <a:endParaRPr lang="en-US" sz="2400" dirty="0">
              <a:solidFill>
                <a:schemeClr val="accent2">
                  <a:lumMod val="75000"/>
                </a:schemeClr>
              </a:solidFill>
            </a:endParaRPr>
          </a:p>
        </p:txBody>
      </p:sp>
    </p:spTree>
    <p:extLst>
      <p:ext uri="{BB962C8B-B14F-4D97-AF65-F5344CB8AC3E}">
        <p14:creationId xmlns:p14="http://schemas.microsoft.com/office/powerpoint/2010/main" val="25705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77D5DDF-D2D1-4557-ACE1-D0620DB97C4D}"/>
              </a:ext>
            </a:extLst>
          </p:cNvPr>
          <p:cNvSpPr>
            <a:spLocks noGrp="1"/>
          </p:cNvSpPr>
          <p:nvPr>
            <p:ph type="title"/>
          </p:nvPr>
        </p:nvSpPr>
        <p:spPr>
          <a:xfrm>
            <a:off x="1440628" y="117700"/>
            <a:ext cx="10515600" cy="1325563"/>
          </a:xfrm>
        </p:spPr>
        <p:txBody>
          <a:bodyPr/>
          <a:lstStyle/>
          <a:p>
            <a:r>
              <a:rPr lang="ar-SA" dirty="0">
                <a:solidFill>
                  <a:schemeClr val="accent6"/>
                </a:solidFill>
              </a:rPr>
              <a:t>5- ماهي خصائص الحزازيات؟</a:t>
            </a:r>
            <a:endParaRPr lang="en-US" dirty="0"/>
          </a:p>
        </p:txBody>
      </p:sp>
      <p:pic>
        <p:nvPicPr>
          <p:cNvPr id="9" name="عنصر نائب للمحتوى 8" descr="صورة تحتوي على نص, نبات, عشب&#10;&#10;تم إنشاء الوصف تلقائياً">
            <a:extLst>
              <a:ext uri="{FF2B5EF4-FFF2-40B4-BE49-F238E27FC236}">
                <a16:creationId xmlns:a16="http://schemas.microsoft.com/office/drawing/2014/main" id="{CD86B9AA-30F2-4742-BE2D-887059AB70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flipV="1">
            <a:off x="6328001" y="3991088"/>
            <a:ext cx="5713960" cy="2614108"/>
          </a:xfrm>
        </p:spPr>
      </p:pic>
      <p:pic>
        <p:nvPicPr>
          <p:cNvPr id="5" name="صورة 4">
            <a:extLst>
              <a:ext uri="{FF2B5EF4-FFF2-40B4-BE49-F238E27FC236}">
                <a16:creationId xmlns:a16="http://schemas.microsoft.com/office/drawing/2014/main" id="{206F92AE-A38A-4DA0-AD53-721C2945F6BB}"/>
              </a:ext>
            </a:extLst>
          </p:cNvPr>
          <p:cNvPicPr>
            <a:picLocks noChangeAspect="1"/>
          </p:cNvPicPr>
          <p:nvPr/>
        </p:nvPicPr>
        <p:blipFill>
          <a:blip r:embed="rId3"/>
          <a:stretch>
            <a:fillRect/>
          </a:stretch>
        </p:blipFill>
        <p:spPr>
          <a:xfrm>
            <a:off x="6328001" y="1174324"/>
            <a:ext cx="5628227" cy="2614108"/>
          </a:xfrm>
          <a:prstGeom prst="rect">
            <a:avLst/>
          </a:prstGeom>
        </p:spPr>
      </p:pic>
      <p:pic>
        <p:nvPicPr>
          <p:cNvPr id="7" name="صورة 6">
            <a:extLst>
              <a:ext uri="{FF2B5EF4-FFF2-40B4-BE49-F238E27FC236}">
                <a16:creationId xmlns:a16="http://schemas.microsoft.com/office/drawing/2014/main" id="{64154F64-6614-49E5-8D32-2707411C14DE}"/>
              </a:ext>
            </a:extLst>
          </p:cNvPr>
          <p:cNvPicPr>
            <a:picLocks noChangeAspect="1"/>
          </p:cNvPicPr>
          <p:nvPr/>
        </p:nvPicPr>
        <p:blipFill>
          <a:blip r:embed="rId4"/>
          <a:stretch>
            <a:fillRect/>
          </a:stretch>
        </p:blipFill>
        <p:spPr>
          <a:xfrm>
            <a:off x="20952" y="412269"/>
            <a:ext cx="6129207" cy="2614108"/>
          </a:xfrm>
          <a:prstGeom prst="rect">
            <a:avLst/>
          </a:prstGeom>
        </p:spPr>
      </p:pic>
      <p:pic>
        <p:nvPicPr>
          <p:cNvPr id="11" name="صورة 10">
            <a:extLst>
              <a:ext uri="{FF2B5EF4-FFF2-40B4-BE49-F238E27FC236}">
                <a16:creationId xmlns:a16="http://schemas.microsoft.com/office/drawing/2014/main" id="{C3FA36DD-A1B4-4BCB-BD61-CD070A3E9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794" y="3088076"/>
            <a:ext cx="4581525" cy="3348636"/>
          </a:xfrm>
          <a:prstGeom prst="rect">
            <a:avLst/>
          </a:prstGeom>
        </p:spPr>
      </p:pic>
    </p:spTree>
    <p:extLst>
      <p:ext uri="{BB962C8B-B14F-4D97-AF65-F5344CB8AC3E}">
        <p14:creationId xmlns:p14="http://schemas.microsoft.com/office/powerpoint/2010/main" val="374613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7D4975-4D00-4C3C-9EEA-AF80591C17F1}"/>
              </a:ext>
            </a:extLst>
          </p:cNvPr>
          <p:cNvSpPr>
            <a:spLocks noGrp="1"/>
          </p:cNvSpPr>
          <p:nvPr>
            <p:ph type="title"/>
          </p:nvPr>
        </p:nvSpPr>
        <p:spPr/>
        <p:txBody>
          <a:bodyPr/>
          <a:lstStyle/>
          <a:p>
            <a:r>
              <a:rPr lang="ar-SA" dirty="0">
                <a:solidFill>
                  <a:schemeClr val="accent6"/>
                </a:solidFill>
              </a:rPr>
              <a:t>6- ماهي خصائص الحشائش الكبدية؟</a:t>
            </a:r>
            <a:endParaRPr lang="en-US" dirty="0">
              <a:solidFill>
                <a:schemeClr val="accent6"/>
              </a:solidFill>
            </a:endParaRPr>
          </a:p>
        </p:txBody>
      </p:sp>
      <p:sp>
        <p:nvSpPr>
          <p:cNvPr id="3" name="عنصر نائب للمحتوى 2">
            <a:extLst>
              <a:ext uri="{FF2B5EF4-FFF2-40B4-BE49-F238E27FC236}">
                <a16:creationId xmlns:a16="http://schemas.microsoft.com/office/drawing/2014/main" id="{5F6273D2-E64E-4AB9-91A2-3846B92FCAD7}"/>
              </a:ext>
            </a:extLst>
          </p:cNvPr>
          <p:cNvSpPr>
            <a:spLocks noGrp="1"/>
          </p:cNvSpPr>
          <p:nvPr>
            <p:ph idx="1"/>
          </p:nvPr>
        </p:nvSpPr>
        <p:spPr>
          <a:xfrm>
            <a:off x="547744" y="1549717"/>
            <a:ext cx="10515600" cy="551815"/>
          </a:xfrm>
        </p:spPr>
        <p:txBody>
          <a:bodyPr/>
          <a:lstStyle/>
          <a:p>
            <a:pPr>
              <a:buFont typeface="Wingdings" panose="05000000000000000000" pitchFamily="2" charset="2"/>
              <a:buChar char="§"/>
            </a:pPr>
            <a:r>
              <a:rPr lang="ar-SA" dirty="0"/>
              <a:t>لها أشباه جذور متكونة من خلية واحدة.</a:t>
            </a:r>
            <a:endParaRPr lang="en-US" dirty="0"/>
          </a:p>
        </p:txBody>
      </p:sp>
      <p:sp>
        <p:nvSpPr>
          <p:cNvPr id="4" name="عنصر نائب للمحتوى 2">
            <a:extLst>
              <a:ext uri="{FF2B5EF4-FFF2-40B4-BE49-F238E27FC236}">
                <a16:creationId xmlns:a16="http://schemas.microsoft.com/office/drawing/2014/main" id="{5B5D573D-C01B-42F8-BD54-3E48AB9B7482}"/>
              </a:ext>
            </a:extLst>
          </p:cNvPr>
          <p:cNvSpPr txBox="1">
            <a:spLocks/>
          </p:cNvSpPr>
          <p:nvPr/>
        </p:nvSpPr>
        <p:spPr>
          <a:xfrm>
            <a:off x="547744" y="1996010"/>
            <a:ext cx="10515600" cy="55181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ar-SA" dirty="0"/>
              <a:t>جسمها مسطح يشبه الأوراق.</a:t>
            </a:r>
            <a:endParaRPr lang="en-US" dirty="0"/>
          </a:p>
        </p:txBody>
      </p:sp>
      <p:sp>
        <p:nvSpPr>
          <p:cNvPr id="5" name="عنصر نائب للمحتوى 2">
            <a:extLst>
              <a:ext uri="{FF2B5EF4-FFF2-40B4-BE49-F238E27FC236}">
                <a16:creationId xmlns:a16="http://schemas.microsoft.com/office/drawing/2014/main" id="{CDB0E064-EC9D-476B-917C-8F97CC6771FA}"/>
              </a:ext>
            </a:extLst>
          </p:cNvPr>
          <p:cNvSpPr txBox="1">
            <a:spLocks/>
          </p:cNvSpPr>
          <p:nvPr/>
        </p:nvSpPr>
        <p:spPr>
          <a:xfrm>
            <a:off x="7078532" y="2714391"/>
            <a:ext cx="3984812" cy="559453"/>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ar-SA" dirty="0">
                <a:solidFill>
                  <a:schemeClr val="accent1"/>
                </a:solidFill>
              </a:rPr>
              <a:t>لماذا سميت بالحشائش الكبدية؟</a:t>
            </a:r>
            <a:endParaRPr lang="en-US" dirty="0">
              <a:solidFill>
                <a:schemeClr val="accent1"/>
              </a:solidFill>
            </a:endParaRPr>
          </a:p>
        </p:txBody>
      </p:sp>
      <p:sp>
        <p:nvSpPr>
          <p:cNvPr id="6" name="عنصر نائب للمحتوى 2">
            <a:extLst>
              <a:ext uri="{FF2B5EF4-FFF2-40B4-BE49-F238E27FC236}">
                <a16:creationId xmlns:a16="http://schemas.microsoft.com/office/drawing/2014/main" id="{CF10991E-DCF0-43EE-86C1-AE58A3066581}"/>
              </a:ext>
            </a:extLst>
          </p:cNvPr>
          <p:cNvSpPr txBox="1">
            <a:spLocks/>
          </p:cNvSpPr>
          <p:nvPr/>
        </p:nvSpPr>
        <p:spPr>
          <a:xfrm>
            <a:off x="1592131" y="2746793"/>
            <a:ext cx="5680038" cy="551815"/>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2400" dirty="0">
                <a:solidFill>
                  <a:schemeClr val="accent2">
                    <a:lumMod val="75000"/>
                  </a:schemeClr>
                </a:solidFill>
              </a:rPr>
              <a:t>لأن الناس كانوا يعتقدون أنها مفيدة لعلاج أمراض الكبد.</a:t>
            </a:r>
            <a:endParaRPr lang="en-US" sz="2400" dirty="0">
              <a:solidFill>
                <a:schemeClr val="accent2">
                  <a:lumMod val="75000"/>
                </a:schemeClr>
              </a:solidFill>
            </a:endParaRPr>
          </a:p>
        </p:txBody>
      </p:sp>
      <p:pic>
        <p:nvPicPr>
          <p:cNvPr id="8" name="صورة 7">
            <a:extLst>
              <a:ext uri="{FF2B5EF4-FFF2-40B4-BE49-F238E27FC236}">
                <a16:creationId xmlns:a16="http://schemas.microsoft.com/office/drawing/2014/main" id="{A722506F-5E0C-4054-9B22-F328FF17695B}"/>
              </a:ext>
            </a:extLst>
          </p:cNvPr>
          <p:cNvPicPr>
            <a:picLocks noChangeAspect="1"/>
          </p:cNvPicPr>
          <p:nvPr/>
        </p:nvPicPr>
        <p:blipFill>
          <a:blip r:embed="rId2"/>
          <a:stretch>
            <a:fillRect/>
          </a:stretch>
        </p:blipFill>
        <p:spPr>
          <a:xfrm>
            <a:off x="6921650" y="3641907"/>
            <a:ext cx="4675094" cy="2621376"/>
          </a:xfrm>
          <a:prstGeom prst="rect">
            <a:avLst/>
          </a:prstGeom>
        </p:spPr>
      </p:pic>
      <p:pic>
        <p:nvPicPr>
          <p:cNvPr id="10" name="صورة 9" descr="صورة تحتوي على أخضر, خضراوات, إغلاق, بركولي&#10;&#10;تم إنشاء الوصف تلقائياً">
            <a:extLst>
              <a:ext uri="{FF2B5EF4-FFF2-40B4-BE49-F238E27FC236}">
                <a16:creationId xmlns:a16="http://schemas.microsoft.com/office/drawing/2014/main" id="{7C9D2A63-2575-431A-9C13-73C842076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162" y="3641907"/>
            <a:ext cx="5764306" cy="2621375"/>
          </a:xfrm>
          <a:prstGeom prst="rect">
            <a:avLst/>
          </a:prstGeom>
        </p:spPr>
      </p:pic>
    </p:spTree>
    <p:extLst>
      <p:ext uri="{BB962C8B-B14F-4D97-AF65-F5344CB8AC3E}">
        <p14:creationId xmlns:p14="http://schemas.microsoft.com/office/powerpoint/2010/main" val="131122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28FBC4-7D08-46A1-8E27-4F0728197C46}"/>
              </a:ext>
            </a:extLst>
          </p:cNvPr>
          <p:cNvSpPr>
            <a:spLocks noGrp="1"/>
          </p:cNvSpPr>
          <p:nvPr>
            <p:ph type="title"/>
          </p:nvPr>
        </p:nvSpPr>
        <p:spPr/>
        <p:txBody>
          <a:bodyPr/>
          <a:lstStyle/>
          <a:p>
            <a:r>
              <a:rPr lang="ar-SA" dirty="0">
                <a:solidFill>
                  <a:schemeClr val="accent6"/>
                </a:solidFill>
              </a:rPr>
              <a:t>7- ماهي خصائص الحشائش البوقية؟</a:t>
            </a:r>
            <a:endParaRPr lang="en-US" dirty="0">
              <a:solidFill>
                <a:schemeClr val="accent6"/>
              </a:solidFill>
            </a:endParaRPr>
          </a:p>
        </p:txBody>
      </p:sp>
      <p:sp>
        <p:nvSpPr>
          <p:cNvPr id="3" name="عنصر نائب للمحتوى 2">
            <a:extLst>
              <a:ext uri="{FF2B5EF4-FFF2-40B4-BE49-F238E27FC236}">
                <a16:creationId xmlns:a16="http://schemas.microsoft.com/office/drawing/2014/main" id="{ABD02CE2-6FF7-4924-B4D5-A91B33C3D57F}"/>
              </a:ext>
            </a:extLst>
          </p:cNvPr>
          <p:cNvSpPr>
            <a:spLocks noGrp="1"/>
          </p:cNvSpPr>
          <p:nvPr>
            <p:ph idx="1"/>
          </p:nvPr>
        </p:nvSpPr>
        <p:spPr>
          <a:xfrm>
            <a:off x="7349264" y="3574520"/>
            <a:ext cx="3926540" cy="723937"/>
          </a:xfrm>
        </p:spPr>
        <p:txBody>
          <a:bodyPr/>
          <a:lstStyle/>
          <a:p>
            <a:pPr>
              <a:buFont typeface="Wingdings" panose="05000000000000000000" pitchFamily="2" charset="2"/>
              <a:buChar char="§"/>
            </a:pPr>
            <a:r>
              <a:rPr lang="ar-SA" dirty="0">
                <a:solidFill>
                  <a:schemeClr val="accent1"/>
                </a:solidFill>
              </a:rPr>
              <a:t>لماذا سميت بالحشائش البوقية؟</a:t>
            </a:r>
            <a:endParaRPr lang="en-US" dirty="0">
              <a:solidFill>
                <a:schemeClr val="accent1"/>
              </a:solidFill>
            </a:endParaRPr>
          </a:p>
        </p:txBody>
      </p:sp>
      <p:sp>
        <p:nvSpPr>
          <p:cNvPr id="4" name="عنصر نائب للمحتوى 2">
            <a:extLst>
              <a:ext uri="{FF2B5EF4-FFF2-40B4-BE49-F238E27FC236}">
                <a16:creationId xmlns:a16="http://schemas.microsoft.com/office/drawing/2014/main" id="{7B353987-A4C2-4EEE-8646-B8B9C8F4CD9C}"/>
              </a:ext>
            </a:extLst>
          </p:cNvPr>
          <p:cNvSpPr txBox="1">
            <a:spLocks/>
          </p:cNvSpPr>
          <p:nvPr/>
        </p:nvSpPr>
        <p:spPr>
          <a:xfrm>
            <a:off x="571050" y="2045875"/>
            <a:ext cx="10704755" cy="72393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ar-SA" dirty="0"/>
              <a:t>لها جسم مسطح.</a:t>
            </a:r>
            <a:endParaRPr lang="en-US" dirty="0"/>
          </a:p>
        </p:txBody>
      </p:sp>
      <p:sp>
        <p:nvSpPr>
          <p:cNvPr id="5" name="عنصر نائب للمحتوى 2">
            <a:extLst>
              <a:ext uri="{FF2B5EF4-FFF2-40B4-BE49-F238E27FC236}">
                <a16:creationId xmlns:a16="http://schemas.microsoft.com/office/drawing/2014/main" id="{BBBB631F-941F-4BF0-A903-2316528085C6}"/>
              </a:ext>
            </a:extLst>
          </p:cNvPr>
          <p:cNvSpPr txBox="1">
            <a:spLocks/>
          </p:cNvSpPr>
          <p:nvPr/>
        </p:nvSpPr>
        <p:spPr>
          <a:xfrm>
            <a:off x="571049" y="2590164"/>
            <a:ext cx="10704755" cy="116580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ar-SA" dirty="0"/>
              <a:t>على عكس بقية النباتات اللاوعائية فهي تحتوي على بلاستيدة خضراء واحدة في كل خلية من خلاياها.</a:t>
            </a:r>
            <a:endParaRPr lang="en-US" dirty="0"/>
          </a:p>
        </p:txBody>
      </p:sp>
      <p:sp>
        <p:nvSpPr>
          <p:cNvPr id="6" name="عنصر نائب للمحتوى 2">
            <a:extLst>
              <a:ext uri="{FF2B5EF4-FFF2-40B4-BE49-F238E27FC236}">
                <a16:creationId xmlns:a16="http://schemas.microsoft.com/office/drawing/2014/main" id="{EA9FA3A7-2D12-4C05-B78F-7F5CA2772E03}"/>
              </a:ext>
            </a:extLst>
          </p:cNvPr>
          <p:cNvSpPr txBox="1">
            <a:spLocks/>
          </p:cNvSpPr>
          <p:nvPr/>
        </p:nvSpPr>
        <p:spPr>
          <a:xfrm>
            <a:off x="571051" y="1502019"/>
            <a:ext cx="10704755" cy="72393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ar-SA" dirty="0"/>
              <a:t>قطرها أقل من 2.5 سم.</a:t>
            </a:r>
            <a:endParaRPr lang="en-US" dirty="0"/>
          </a:p>
        </p:txBody>
      </p:sp>
      <p:sp>
        <p:nvSpPr>
          <p:cNvPr id="7" name="عنصر نائب للمحتوى 2">
            <a:extLst>
              <a:ext uri="{FF2B5EF4-FFF2-40B4-BE49-F238E27FC236}">
                <a16:creationId xmlns:a16="http://schemas.microsoft.com/office/drawing/2014/main" id="{B8E8838B-D509-4C74-A588-C4EC2F29592C}"/>
              </a:ext>
            </a:extLst>
          </p:cNvPr>
          <p:cNvSpPr txBox="1">
            <a:spLocks/>
          </p:cNvSpPr>
          <p:nvPr/>
        </p:nvSpPr>
        <p:spPr>
          <a:xfrm>
            <a:off x="2164082" y="3574520"/>
            <a:ext cx="5357309" cy="723937"/>
          </a:xfrm>
          <a:prstGeom prst="rect">
            <a:avLst/>
          </a:prstGeom>
        </p:spPr>
        <p:txBody>
          <a:bodyPr vert="horz" lIns="91440" tIns="45720" rIns="91440" bIns="45720" rtlCol="1">
            <a:normAutofit fontScale="925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dirty="0">
                <a:solidFill>
                  <a:schemeClr val="accent2">
                    <a:lumMod val="75000"/>
                  </a:schemeClr>
                </a:solidFill>
              </a:rPr>
              <a:t>لأن شكل التراكيب التي تتنج البوغ تشبه البوق.</a:t>
            </a:r>
            <a:endParaRPr lang="en-US" dirty="0">
              <a:solidFill>
                <a:schemeClr val="accent2">
                  <a:lumMod val="75000"/>
                </a:schemeClr>
              </a:solidFill>
            </a:endParaRPr>
          </a:p>
        </p:txBody>
      </p:sp>
      <p:pic>
        <p:nvPicPr>
          <p:cNvPr id="9" name="صورة 8">
            <a:extLst>
              <a:ext uri="{FF2B5EF4-FFF2-40B4-BE49-F238E27FC236}">
                <a16:creationId xmlns:a16="http://schemas.microsoft.com/office/drawing/2014/main" id="{67893FD1-F3DD-4171-8073-0CB577968C78}"/>
              </a:ext>
            </a:extLst>
          </p:cNvPr>
          <p:cNvPicPr>
            <a:picLocks noChangeAspect="1"/>
          </p:cNvPicPr>
          <p:nvPr/>
        </p:nvPicPr>
        <p:blipFill>
          <a:blip r:embed="rId2"/>
          <a:stretch>
            <a:fillRect/>
          </a:stretch>
        </p:blipFill>
        <p:spPr>
          <a:xfrm>
            <a:off x="7802317" y="4329776"/>
            <a:ext cx="3473487" cy="2319287"/>
          </a:xfrm>
          <a:prstGeom prst="rect">
            <a:avLst/>
          </a:prstGeom>
        </p:spPr>
      </p:pic>
      <p:pic>
        <p:nvPicPr>
          <p:cNvPr id="11" name="صورة 10" descr="صورة تحتوي على عشب, خارجي, أخضر, نبات&#10;&#10;تم إنشاء الوصف تلقائياً">
            <a:extLst>
              <a:ext uri="{FF2B5EF4-FFF2-40B4-BE49-F238E27FC236}">
                <a16:creationId xmlns:a16="http://schemas.microsoft.com/office/drawing/2014/main" id="{DF16B237-FC24-4E2B-A55E-365392F66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082" y="4329778"/>
            <a:ext cx="4709459" cy="2319288"/>
          </a:xfrm>
          <a:prstGeom prst="rect">
            <a:avLst/>
          </a:prstGeom>
        </p:spPr>
      </p:pic>
    </p:spTree>
    <p:extLst>
      <p:ext uri="{BB962C8B-B14F-4D97-AF65-F5344CB8AC3E}">
        <p14:creationId xmlns:p14="http://schemas.microsoft.com/office/powerpoint/2010/main" val="278476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473</Words>
  <Application>Microsoft Office PowerPoint</Application>
  <PresentationFormat>شاشة عريضة</PresentationFormat>
  <Paragraphs>59</Paragraphs>
  <Slides>11</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11</vt:i4>
      </vt:variant>
    </vt:vector>
  </HeadingPairs>
  <TitlesOfParts>
    <vt:vector size="16" baseType="lpstr">
      <vt:lpstr>Arial</vt:lpstr>
      <vt:lpstr>Calibri</vt:lpstr>
      <vt:lpstr>Calibri Light</vt:lpstr>
      <vt:lpstr>Wingdings</vt:lpstr>
      <vt:lpstr>نسق Office</vt:lpstr>
      <vt:lpstr>الفصل التاسع: النباتات وموارد البيئة</vt:lpstr>
      <vt:lpstr>1- ماهي خصائص النباتات( جميع أنواع النباتات)؟</vt:lpstr>
      <vt:lpstr>2- كيف تصنف النباتات؟</vt:lpstr>
      <vt:lpstr>3-ماهي خصائص النباتات اللاوعائية اللابذرية؟</vt:lpstr>
      <vt:lpstr>4- تصنف النباتات اللاوعائية اللابذرية إلى؟</vt:lpstr>
      <vt:lpstr>5- ماهي خصائص الحزازيات؟</vt:lpstr>
      <vt:lpstr>5- ماهي خصائص الحزازيات؟</vt:lpstr>
      <vt:lpstr>6- ماهي خصائص الحشائش الكبدية؟</vt:lpstr>
      <vt:lpstr>7- ماهي خصائص الحشائش البوقية؟</vt:lpstr>
      <vt:lpstr>عرض تقديمي في PowerPoint</vt:lpstr>
      <vt:lpstr>8- ما فائدة النباتات اللاوعائية على البيئة؟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التاسع: النباتات وموارد البيئة</dc:title>
  <dc:creator>omar ahmad</dc:creator>
  <cp:lastModifiedBy>omar ahmad</cp:lastModifiedBy>
  <cp:revision>1</cp:revision>
  <dcterms:created xsi:type="dcterms:W3CDTF">2022-03-20T12:03:53Z</dcterms:created>
  <dcterms:modified xsi:type="dcterms:W3CDTF">2022-03-20T15:47:35Z</dcterms:modified>
</cp:coreProperties>
</file>