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379" r:id="rId2"/>
    <p:sldId id="348" r:id="rId3"/>
    <p:sldId id="355" r:id="rId4"/>
    <p:sldId id="350" r:id="rId5"/>
    <p:sldId id="380" r:id="rId6"/>
    <p:sldId id="313" r:id="rId7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10"/>
      <p:bold r:id="rId11"/>
      <p:italic r:id="rId12"/>
      <p:boldItalic r:id="rId13"/>
    </p:embeddedFont>
    <p:embeddedFont>
      <p:font typeface="Barlow SemiBold" panose="00000700000000000000" pitchFamily="2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Fredoka One" panose="020B0604020202020204" charset="0"/>
      <p:regular r:id="rId20"/>
    </p:embeddedFont>
    <p:embeddedFont>
      <p:font typeface="Roboto Condensed Light" panose="02000000000000000000" pitchFamily="2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8D1"/>
    <a:srgbClr val="820000"/>
    <a:srgbClr val="7AC4A4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657285-5D30-4371-BA30-F5127CF61451}">
  <a:tblStyle styleId="{BD657285-5D30-4371-BA30-F5127CF61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4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51586B2-411A-4A26-8EB5-799527E573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56247D2-D05F-479A-90F3-84770E2C76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E5B82C-2747-403A-8D91-094C4D0E9EF9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C28B92-448D-4E51-84B9-AFBC03027E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أ / وديان محمد 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FDAD241-5795-4340-8F47-795A73B1D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F39A80-E59B-4271-B066-BA10FD2CF3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8752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8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10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23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rgbClr val="EAD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8"/>
          <p:cNvGrpSpPr/>
          <p:nvPr/>
        </p:nvGrpSpPr>
        <p:grpSpPr>
          <a:xfrm rot="-556460">
            <a:off x="1483830" y="3614147"/>
            <a:ext cx="840660" cy="1334324"/>
            <a:chOff x="2190225" y="236575"/>
            <a:chExt cx="3165475" cy="5024350"/>
          </a:xfrm>
        </p:grpSpPr>
        <p:sp>
          <p:nvSpPr>
            <p:cNvPr id="792" name="Google Shape;792;p28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28"/>
          <p:cNvGrpSpPr/>
          <p:nvPr/>
        </p:nvGrpSpPr>
        <p:grpSpPr>
          <a:xfrm rot="451032">
            <a:off x="442745" y="3400622"/>
            <a:ext cx="840919" cy="1298848"/>
            <a:chOff x="2144500" y="237375"/>
            <a:chExt cx="3245200" cy="5012400"/>
          </a:xfrm>
        </p:grpSpPr>
        <p:sp>
          <p:nvSpPr>
            <p:cNvPr id="798" name="Google Shape;798;p28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28"/>
          <p:cNvGrpSpPr/>
          <p:nvPr/>
        </p:nvGrpSpPr>
        <p:grpSpPr>
          <a:xfrm>
            <a:off x="307717" y="274703"/>
            <a:ext cx="8874950" cy="4863456"/>
            <a:chOff x="307717" y="274703"/>
            <a:chExt cx="8874950" cy="4863456"/>
          </a:xfrm>
        </p:grpSpPr>
        <p:sp>
          <p:nvSpPr>
            <p:cNvPr id="804" name="Google Shape;804;p28"/>
            <p:cNvSpPr/>
            <p:nvPr/>
          </p:nvSpPr>
          <p:spPr>
            <a:xfrm>
              <a:off x="502440" y="904419"/>
              <a:ext cx="421554" cy="449468"/>
            </a:xfrm>
            <a:custGeom>
              <a:avLst/>
              <a:gdLst/>
              <a:ahLst/>
              <a:cxnLst/>
              <a:rect l="l" t="t" r="r" b="b"/>
              <a:pathLst>
                <a:path w="22895" h="24411" extrusionOk="0">
                  <a:moveTo>
                    <a:pt x="9481" y="1"/>
                  </a:moveTo>
                  <a:cubicBezTo>
                    <a:pt x="5299" y="1"/>
                    <a:pt x="1572" y="3090"/>
                    <a:pt x="935" y="7338"/>
                  </a:cubicBezTo>
                  <a:cubicBezTo>
                    <a:pt x="702" y="8272"/>
                    <a:pt x="702" y="9206"/>
                    <a:pt x="702" y="10141"/>
                  </a:cubicBezTo>
                  <a:cubicBezTo>
                    <a:pt x="1" y="13645"/>
                    <a:pt x="2337" y="16448"/>
                    <a:pt x="3505" y="19485"/>
                  </a:cubicBezTo>
                  <a:cubicBezTo>
                    <a:pt x="3739" y="20186"/>
                    <a:pt x="4206" y="20653"/>
                    <a:pt x="4907" y="20887"/>
                  </a:cubicBezTo>
                  <a:cubicBezTo>
                    <a:pt x="6776" y="21821"/>
                    <a:pt x="8411" y="22990"/>
                    <a:pt x="10513" y="23924"/>
                  </a:cubicBezTo>
                  <a:cubicBezTo>
                    <a:pt x="11258" y="24255"/>
                    <a:pt x="12062" y="24410"/>
                    <a:pt x="12872" y="24410"/>
                  </a:cubicBezTo>
                  <a:cubicBezTo>
                    <a:pt x="14349" y="24410"/>
                    <a:pt x="15848" y="23895"/>
                    <a:pt x="17054" y="22990"/>
                  </a:cubicBezTo>
                  <a:cubicBezTo>
                    <a:pt x="21026" y="20186"/>
                    <a:pt x="22895" y="15280"/>
                    <a:pt x="22194" y="10608"/>
                  </a:cubicBezTo>
                  <a:cubicBezTo>
                    <a:pt x="20792" y="5001"/>
                    <a:pt x="16354" y="1030"/>
                    <a:pt x="10747" y="96"/>
                  </a:cubicBezTo>
                  <a:cubicBezTo>
                    <a:pt x="10322" y="32"/>
                    <a:pt x="9899" y="1"/>
                    <a:pt x="9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2645101" y="3868500"/>
              <a:ext cx="352728" cy="424740"/>
            </a:xfrm>
            <a:custGeom>
              <a:avLst/>
              <a:gdLst/>
              <a:ahLst/>
              <a:cxnLst/>
              <a:rect l="l" t="t" r="r" b="b"/>
              <a:pathLst>
                <a:path w="19157" h="23068" extrusionOk="0">
                  <a:moveTo>
                    <a:pt x="10384" y="1"/>
                  </a:moveTo>
                  <a:cubicBezTo>
                    <a:pt x="9638" y="1"/>
                    <a:pt x="8891" y="122"/>
                    <a:pt x="8177" y="377"/>
                  </a:cubicBezTo>
                  <a:cubicBezTo>
                    <a:pt x="7242" y="610"/>
                    <a:pt x="6541" y="610"/>
                    <a:pt x="5841" y="844"/>
                  </a:cubicBezTo>
                  <a:cubicBezTo>
                    <a:pt x="2336" y="2246"/>
                    <a:pt x="0" y="5516"/>
                    <a:pt x="0" y="9254"/>
                  </a:cubicBezTo>
                  <a:lnTo>
                    <a:pt x="0" y="11590"/>
                  </a:lnTo>
                  <a:cubicBezTo>
                    <a:pt x="935" y="15328"/>
                    <a:pt x="3271" y="18832"/>
                    <a:pt x="6541" y="21168"/>
                  </a:cubicBezTo>
                  <a:cubicBezTo>
                    <a:pt x="7749" y="22468"/>
                    <a:pt x="9288" y="23067"/>
                    <a:pt x="10793" y="23067"/>
                  </a:cubicBezTo>
                  <a:cubicBezTo>
                    <a:pt x="13074" y="23067"/>
                    <a:pt x="15275" y="21692"/>
                    <a:pt x="16119" y="19299"/>
                  </a:cubicBezTo>
                  <a:cubicBezTo>
                    <a:pt x="16820" y="17431"/>
                    <a:pt x="17521" y="15328"/>
                    <a:pt x="18222" y="13459"/>
                  </a:cubicBezTo>
                  <a:cubicBezTo>
                    <a:pt x="19156" y="10189"/>
                    <a:pt x="18689" y="6918"/>
                    <a:pt x="16820" y="4115"/>
                  </a:cubicBezTo>
                  <a:cubicBezTo>
                    <a:pt x="15725" y="1558"/>
                    <a:pt x="13058" y="1"/>
                    <a:pt x="10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20597" y="685556"/>
              <a:ext cx="348420" cy="398888"/>
            </a:xfrm>
            <a:custGeom>
              <a:avLst/>
              <a:gdLst/>
              <a:ahLst/>
              <a:cxnLst/>
              <a:rect l="l" t="t" r="r" b="b"/>
              <a:pathLst>
                <a:path w="18923" h="21664" extrusionOk="0">
                  <a:moveTo>
                    <a:pt x="8864" y="0"/>
                  </a:moveTo>
                  <a:cubicBezTo>
                    <a:pt x="7113" y="0"/>
                    <a:pt x="5369" y="591"/>
                    <a:pt x="3971" y="1735"/>
                  </a:cubicBezTo>
                  <a:cubicBezTo>
                    <a:pt x="1168" y="3837"/>
                    <a:pt x="0" y="7342"/>
                    <a:pt x="701" y="10846"/>
                  </a:cubicBezTo>
                  <a:cubicBezTo>
                    <a:pt x="2570" y="15518"/>
                    <a:pt x="6308" y="19256"/>
                    <a:pt x="10980" y="21125"/>
                  </a:cubicBezTo>
                  <a:cubicBezTo>
                    <a:pt x="11213" y="21358"/>
                    <a:pt x="11681" y="21592"/>
                    <a:pt x="12381" y="21592"/>
                  </a:cubicBezTo>
                  <a:cubicBezTo>
                    <a:pt x="12669" y="21640"/>
                    <a:pt x="12959" y="21663"/>
                    <a:pt x="13249" y="21663"/>
                  </a:cubicBezTo>
                  <a:cubicBezTo>
                    <a:pt x="15781" y="21663"/>
                    <a:pt x="18270" y="19879"/>
                    <a:pt x="18689" y="17153"/>
                  </a:cubicBezTo>
                  <a:cubicBezTo>
                    <a:pt x="18923" y="16452"/>
                    <a:pt x="18923" y="15518"/>
                    <a:pt x="18923" y="14817"/>
                  </a:cubicBezTo>
                  <a:cubicBezTo>
                    <a:pt x="18923" y="12014"/>
                    <a:pt x="18455" y="9444"/>
                    <a:pt x="17521" y="6641"/>
                  </a:cubicBezTo>
                  <a:cubicBezTo>
                    <a:pt x="16820" y="4305"/>
                    <a:pt x="15185" y="2436"/>
                    <a:pt x="13082" y="1268"/>
                  </a:cubicBezTo>
                  <a:cubicBezTo>
                    <a:pt x="11804" y="415"/>
                    <a:pt x="10331" y="0"/>
                    <a:pt x="8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970359" y="2747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307717" y="297569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2238594">
              <a:off x="8163588" y="3897499"/>
              <a:ext cx="754651" cy="1127293"/>
            </a:xfrm>
            <a:custGeom>
              <a:avLst/>
              <a:gdLst/>
              <a:ahLst/>
              <a:cxnLst/>
              <a:rect l="l" t="t" r="r" b="b"/>
              <a:pathLst>
                <a:path w="137983" h="206118" extrusionOk="0">
                  <a:moveTo>
                    <a:pt x="30305" y="0"/>
                  </a:moveTo>
                  <a:cubicBezTo>
                    <a:pt x="29889" y="0"/>
                    <a:pt x="29473" y="4"/>
                    <a:pt x="29056" y="12"/>
                  </a:cubicBezTo>
                  <a:cubicBezTo>
                    <a:pt x="26766" y="12"/>
                    <a:pt x="24476" y="441"/>
                    <a:pt x="22329" y="1014"/>
                  </a:cubicBezTo>
                  <a:cubicBezTo>
                    <a:pt x="15888" y="3018"/>
                    <a:pt x="10592" y="7312"/>
                    <a:pt x="7300" y="13037"/>
                  </a:cubicBezTo>
                  <a:cubicBezTo>
                    <a:pt x="4437" y="17904"/>
                    <a:pt x="2720" y="23486"/>
                    <a:pt x="2433" y="29212"/>
                  </a:cubicBezTo>
                  <a:cubicBezTo>
                    <a:pt x="1861" y="35653"/>
                    <a:pt x="2433" y="42237"/>
                    <a:pt x="3865" y="48678"/>
                  </a:cubicBezTo>
                  <a:cubicBezTo>
                    <a:pt x="5439" y="56694"/>
                    <a:pt x="7157" y="64709"/>
                    <a:pt x="8588" y="72725"/>
                  </a:cubicBezTo>
                  <a:cubicBezTo>
                    <a:pt x="10163" y="80740"/>
                    <a:pt x="10592" y="89042"/>
                    <a:pt x="9876" y="97344"/>
                  </a:cubicBezTo>
                  <a:cubicBezTo>
                    <a:pt x="9304" y="104358"/>
                    <a:pt x="8302" y="111371"/>
                    <a:pt x="6870" y="118242"/>
                  </a:cubicBezTo>
                  <a:cubicBezTo>
                    <a:pt x="5010" y="127402"/>
                    <a:pt x="3292" y="136563"/>
                    <a:pt x="1431" y="145724"/>
                  </a:cubicBezTo>
                  <a:cubicBezTo>
                    <a:pt x="429" y="151020"/>
                    <a:pt x="0" y="156316"/>
                    <a:pt x="0" y="161755"/>
                  </a:cubicBezTo>
                  <a:cubicBezTo>
                    <a:pt x="0" y="169484"/>
                    <a:pt x="2720" y="176927"/>
                    <a:pt x="7586" y="182796"/>
                  </a:cubicBezTo>
                  <a:cubicBezTo>
                    <a:pt x="13168" y="189952"/>
                    <a:pt x="20468" y="195392"/>
                    <a:pt x="28770" y="198970"/>
                  </a:cubicBezTo>
                  <a:cubicBezTo>
                    <a:pt x="40051" y="203650"/>
                    <a:pt x="52137" y="206117"/>
                    <a:pt x="64268" y="206117"/>
                  </a:cubicBezTo>
                  <a:cubicBezTo>
                    <a:pt x="66606" y="206117"/>
                    <a:pt x="68946" y="206025"/>
                    <a:pt x="71281" y="205840"/>
                  </a:cubicBezTo>
                  <a:cubicBezTo>
                    <a:pt x="82303" y="204839"/>
                    <a:pt x="93038" y="201546"/>
                    <a:pt x="102628" y="196250"/>
                  </a:cubicBezTo>
                  <a:cubicBezTo>
                    <a:pt x="110500" y="192100"/>
                    <a:pt x="117371" y="186088"/>
                    <a:pt x="122381" y="178788"/>
                  </a:cubicBezTo>
                  <a:cubicBezTo>
                    <a:pt x="132114" y="164761"/>
                    <a:pt x="137553" y="148300"/>
                    <a:pt x="137839" y="131267"/>
                  </a:cubicBezTo>
                  <a:lnTo>
                    <a:pt x="137839" y="119387"/>
                  </a:lnTo>
                  <a:cubicBezTo>
                    <a:pt x="137982" y="113661"/>
                    <a:pt x="137696" y="107793"/>
                    <a:pt x="137124" y="102211"/>
                  </a:cubicBezTo>
                  <a:cubicBezTo>
                    <a:pt x="135692" y="90330"/>
                    <a:pt x="132400" y="78880"/>
                    <a:pt x="127390" y="68144"/>
                  </a:cubicBezTo>
                  <a:cubicBezTo>
                    <a:pt x="120806" y="54547"/>
                    <a:pt x="112075" y="42237"/>
                    <a:pt x="101483" y="31645"/>
                  </a:cubicBezTo>
                  <a:cubicBezTo>
                    <a:pt x="96044" y="25919"/>
                    <a:pt x="89746" y="21053"/>
                    <a:pt x="83018" y="17045"/>
                  </a:cubicBezTo>
                  <a:cubicBezTo>
                    <a:pt x="72999" y="11177"/>
                    <a:pt x="62264" y="6596"/>
                    <a:pt x="51099" y="3161"/>
                  </a:cubicBezTo>
                  <a:cubicBezTo>
                    <a:pt x="44343" y="1134"/>
                    <a:pt x="37331" y="0"/>
                    <a:pt x="303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28"/>
          <p:cNvSpPr txBox="1">
            <a:spLocks noGrp="1"/>
          </p:cNvSpPr>
          <p:nvPr>
            <p:ph type="title"/>
          </p:nvPr>
        </p:nvSpPr>
        <p:spPr>
          <a:xfrm>
            <a:off x="2052900" y="1449738"/>
            <a:ext cx="50382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1"/>
          </p:nvPr>
        </p:nvSpPr>
        <p:spPr>
          <a:xfrm>
            <a:off x="1980750" y="2593350"/>
            <a:ext cx="5182500" cy="11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2" name="Google Shape;812;p28"/>
          <p:cNvGrpSpPr/>
          <p:nvPr/>
        </p:nvGrpSpPr>
        <p:grpSpPr>
          <a:xfrm rot="2700000">
            <a:off x="7573516" y="413994"/>
            <a:ext cx="1252474" cy="770935"/>
            <a:chOff x="230550" y="540800"/>
            <a:chExt cx="7068100" cy="4350625"/>
          </a:xfrm>
        </p:grpSpPr>
        <p:sp>
          <p:nvSpPr>
            <p:cNvPr id="813" name="Google Shape;813;p28"/>
            <p:cNvSpPr/>
            <p:nvPr/>
          </p:nvSpPr>
          <p:spPr>
            <a:xfrm>
              <a:off x="586225" y="1135100"/>
              <a:ext cx="5970800" cy="3170700"/>
            </a:xfrm>
            <a:custGeom>
              <a:avLst/>
              <a:gdLst/>
              <a:ahLst/>
              <a:cxnLst/>
              <a:rect l="l" t="t" r="r" b="b"/>
              <a:pathLst>
                <a:path w="238832" h="126828" extrusionOk="0">
                  <a:moveTo>
                    <a:pt x="147430" y="0"/>
                  </a:moveTo>
                  <a:cubicBezTo>
                    <a:pt x="129460" y="0"/>
                    <a:pt x="111525" y="1437"/>
                    <a:pt x="93838" y="4572"/>
                  </a:cubicBezTo>
                  <a:cubicBezTo>
                    <a:pt x="66897" y="9112"/>
                    <a:pt x="39351" y="18193"/>
                    <a:pt x="21795" y="38777"/>
                  </a:cubicBezTo>
                  <a:cubicBezTo>
                    <a:pt x="3935" y="59360"/>
                    <a:pt x="0" y="93868"/>
                    <a:pt x="19373" y="112636"/>
                  </a:cubicBezTo>
                  <a:cubicBezTo>
                    <a:pt x="30101" y="123179"/>
                    <a:pt x="44899" y="126827"/>
                    <a:pt x="60242" y="126827"/>
                  </a:cubicBezTo>
                  <a:cubicBezTo>
                    <a:pt x="70009" y="126827"/>
                    <a:pt x="79996" y="125349"/>
                    <a:pt x="89297" y="123230"/>
                  </a:cubicBezTo>
                  <a:cubicBezTo>
                    <a:pt x="140454" y="111425"/>
                    <a:pt x="187372" y="85695"/>
                    <a:pt x="224907" y="49069"/>
                  </a:cubicBezTo>
                  <a:cubicBezTo>
                    <a:pt x="230659" y="44225"/>
                    <a:pt x="234896" y="37869"/>
                    <a:pt x="237318" y="30604"/>
                  </a:cubicBezTo>
                  <a:cubicBezTo>
                    <a:pt x="238832" y="23339"/>
                    <a:pt x="235502" y="14258"/>
                    <a:pt x="228237" y="12442"/>
                  </a:cubicBezTo>
                  <a:lnTo>
                    <a:pt x="238529" y="11231"/>
                  </a:lnTo>
                  <a:cubicBezTo>
                    <a:pt x="208771" y="4173"/>
                    <a:pt x="178051" y="0"/>
                    <a:pt x="147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642425" y="1607425"/>
              <a:ext cx="1346475" cy="911050"/>
            </a:xfrm>
            <a:custGeom>
              <a:avLst/>
              <a:gdLst/>
              <a:ahLst/>
              <a:cxnLst/>
              <a:rect l="l" t="t" r="r" b="b"/>
              <a:pathLst>
                <a:path w="53859" h="36442" extrusionOk="0">
                  <a:moveTo>
                    <a:pt x="25027" y="0"/>
                  </a:moveTo>
                  <a:cubicBezTo>
                    <a:pt x="21459" y="0"/>
                    <a:pt x="17935" y="473"/>
                    <a:pt x="14530" y="1419"/>
                  </a:cubicBezTo>
                  <a:cubicBezTo>
                    <a:pt x="9081" y="2933"/>
                    <a:pt x="4238" y="6868"/>
                    <a:pt x="2119" y="12316"/>
                  </a:cubicBezTo>
                  <a:cubicBezTo>
                    <a:pt x="0" y="19884"/>
                    <a:pt x="2724" y="27754"/>
                    <a:pt x="9384" y="31992"/>
                  </a:cubicBezTo>
                  <a:cubicBezTo>
                    <a:pt x="13834" y="34958"/>
                    <a:pt x="19025" y="36442"/>
                    <a:pt x="24335" y="36442"/>
                  </a:cubicBezTo>
                  <a:cubicBezTo>
                    <a:pt x="26611" y="36442"/>
                    <a:pt x="28908" y="36169"/>
                    <a:pt x="31178" y="35624"/>
                  </a:cubicBezTo>
                  <a:cubicBezTo>
                    <a:pt x="38443" y="33808"/>
                    <a:pt x="45405" y="31084"/>
                    <a:pt x="52065" y="27451"/>
                  </a:cubicBezTo>
                  <a:cubicBezTo>
                    <a:pt x="53859" y="22885"/>
                    <a:pt x="53280" y="18142"/>
                    <a:pt x="50944" y="14408"/>
                  </a:cubicBezTo>
                  <a:lnTo>
                    <a:pt x="50944" y="14408"/>
                  </a:lnTo>
                  <a:lnTo>
                    <a:pt x="53578" y="16251"/>
                  </a:lnTo>
                  <a:cubicBezTo>
                    <a:pt x="53578" y="11106"/>
                    <a:pt x="50551" y="6262"/>
                    <a:pt x="46011" y="4143"/>
                  </a:cubicBezTo>
                  <a:cubicBezTo>
                    <a:pt x="41470" y="1722"/>
                    <a:pt x="36627" y="511"/>
                    <a:pt x="31481" y="511"/>
                  </a:cubicBezTo>
                  <a:cubicBezTo>
                    <a:pt x="29324" y="171"/>
                    <a:pt x="27168" y="0"/>
                    <a:pt x="25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1456475" y="1836850"/>
              <a:ext cx="2467050" cy="1896350"/>
            </a:xfrm>
            <a:custGeom>
              <a:avLst/>
              <a:gdLst/>
              <a:ahLst/>
              <a:cxnLst/>
              <a:rect l="l" t="t" r="r" b="b"/>
              <a:pathLst>
                <a:path w="98682" h="75854" extrusionOk="0">
                  <a:moveTo>
                    <a:pt x="59123" y="1"/>
                  </a:moveTo>
                  <a:cubicBezTo>
                    <a:pt x="36047" y="1"/>
                    <a:pt x="13794" y="13701"/>
                    <a:pt x="4541" y="37042"/>
                  </a:cubicBezTo>
                  <a:cubicBezTo>
                    <a:pt x="1" y="48847"/>
                    <a:pt x="304" y="64587"/>
                    <a:pt x="10898" y="71550"/>
                  </a:cubicBezTo>
                  <a:cubicBezTo>
                    <a:pt x="15890" y="74323"/>
                    <a:pt x="21643" y="75825"/>
                    <a:pt x="27460" y="75825"/>
                  </a:cubicBezTo>
                  <a:cubicBezTo>
                    <a:pt x="27993" y="75825"/>
                    <a:pt x="28527" y="75813"/>
                    <a:pt x="29060" y="75787"/>
                  </a:cubicBezTo>
                  <a:cubicBezTo>
                    <a:pt x="30512" y="75831"/>
                    <a:pt x="31977" y="75854"/>
                    <a:pt x="33450" y="75854"/>
                  </a:cubicBezTo>
                  <a:cubicBezTo>
                    <a:pt x="52546" y="75854"/>
                    <a:pt x="73019" y="71958"/>
                    <a:pt x="85665" y="57625"/>
                  </a:cubicBezTo>
                  <a:cubicBezTo>
                    <a:pt x="98076" y="42188"/>
                    <a:pt x="98682" y="20393"/>
                    <a:pt x="87179" y="4653"/>
                  </a:cubicBezTo>
                  <a:lnTo>
                    <a:pt x="87179" y="4653"/>
                  </a:lnTo>
                  <a:lnTo>
                    <a:pt x="88995" y="8285"/>
                  </a:lnTo>
                  <a:cubicBezTo>
                    <a:pt x="79568" y="2648"/>
                    <a:pt x="69266" y="1"/>
                    <a:pt x="59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230550" y="540800"/>
              <a:ext cx="7068100" cy="4350625"/>
            </a:xfrm>
            <a:custGeom>
              <a:avLst/>
              <a:gdLst/>
              <a:ahLst/>
              <a:cxnLst/>
              <a:rect l="l" t="t" r="r" b="b"/>
              <a:pathLst>
                <a:path w="282724" h="174025" extrusionOk="0">
                  <a:moveTo>
                    <a:pt x="161578" y="20315"/>
                  </a:moveTo>
                  <a:cubicBezTo>
                    <a:pt x="163667" y="20315"/>
                    <a:pt x="165768" y="21004"/>
                    <a:pt x="167697" y="22290"/>
                  </a:cubicBezTo>
                  <a:lnTo>
                    <a:pt x="156194" y="21987"/>
                  </a:lnTo>
                  <a:cubicBezTo>
                    <a:pt x="157897" y="20852"/>
                    <a:pt x="159734" y="20315"/>
                    <a:pt x="161578" y="20315"/>
                  </a:cubicBezTo>
                  <a:close/>
                  <a:moveTo>
                    <a:pt x="188735" y="19414"/>
                  </a:moveTo>
                  <a:cubicBezTo>
                    <a:pt x="191232" y="19414"/>
                    <a:pt x="193578" y="20322"/>
                    <a:pt x="195848" y="22290"/>
                  </a:cubicBezTo>
                  <a:lnTo>
                    <a:pt x="195926" y="22329"/>
                  </a:lnTo>
                  <a:lnTo>
                    <a:pt x="195926" y="22329"/>
                  </a:lnTo>
                  <a:cubicBezTo>
                    <a:pt x="193613" y="22725"/>
                    <a:pt x="191299" y="22937"/>
                    <a:pt x="188986" y="22937"/>
                  </a:cubicBezTo>
                  <a:cubicBezTo>
                    <a:pt x="186228" y="22937"/>
                    <a:pt x="183471" y="22636"/>
                    <a:pt x="180713" y="21987"/>
                  </a:cubicBezTo>
                  <a:cubicBezTo>
                    <a:pt x="183589" y="20322"/>
                    <a:pt x="186237" y="19414"/>
                    <a:pt x="188735" y="19414"/>
                  </a:cubicBezTo>
                  <a:close/>
                  <a:moveTo>
                    <a:pt x="135512" y="20371"/>
                  </a:moveTo>
                  <a:cubicBezTo>
                    <a:pt x="137247" y="20371"/>
                    <a:pt x="138965" y="20987"/>
                    <a:pt x="140454" y="22290"/>
                  </a:cubicBezTo>
                  <a:cubicBezTo>
                    <a:pt x="138459" y="22733"/>
                    <a:pt x="136465" y="23014"/>
                    <a:pt x="134471" y="23014"/>
                  </a:cubicBezTo>
                  <a:cubicBezTo>
                    <a:pt x="133741" y="23014"/>
                    <a:pt x="133011" y="22976"/>
                    <a:pt x="132281" y="22895"/>
                  </a:cubicBezTo>
                  <a:cubicBezTo>
                    <a:pt x="131675" y="22895"/>
                    <a:pt x="131373" y="22592"/>
                    <a:pt x="131373" y="21987"/>
                  </a:cubicBezTo>
                  <a:cubicBezTo>
                    <a:pt x="131373" y="21382"/>
                    <a:pt x="131675" y="21079"/>
                    <a:pt x="132281" y="21079"/>
                  </a:cubicBezTo>
                  <a:cubicBezTo>
                    <a:pt x="133330" y="20613"/>
                    <a:pt x="134424" y="20371"/>
                    <a:pt x="135512" y="20371"/>
                  </a:cubicBezTo>
                  <a:close/>
                  <a:moveTo>
                    <a:pt x="211245" y="20350"/>
                  </a:moveTo>
                  <a:cubicBezTo>
                    <a:pt x="213164" y="20350"/>
                    <a:pt x="215089" y="20959"/>
                    <a:pt x="216734" y="21987"/>
                  </a:cubicBezTo>
                  <a:cubicBezTo>
                    <a:pt x="217037" y="22290"/>
                    <a:pt x="217643" y="22290"/>
                    <a:pt x="217643" y="23198"/>
                  </a:cubicBezTo>
                  <a:cubicBezTo>
                    <a:pt x="217340" y="24106"/>
                    <a:pt x="216734" y="24106"/>
                    <a:pt x="215826" y="24106"/>
                  </a:cubicBezTo>
                  <a:cubicBezTo>
                    <a:pt x="212799" y="23803"/>
                    <a:pt x="209772" y="23803"/>
                    <a:pt x="206443" y="23501"/>
                  </a:cubicBezTo>
                  <a:cubicBezTo>
                    <a:pt x="206140" y="23501"/>
                    <a:pt x="205837" y="22895"/>
                    <a:pt x="205534" y="22592"/>
                  </a:cubicBezTo>
                  <a:cubicBezTo>
                    <a:pt x="205534" y="22290"/>
                    <a:pt x="205837" y="21684"/>
                    <a:pt x="206140" y="21382"/>
                  </a:cubicBezTo>
                  <a:cubicBezTo>
                    <a:pt x="206745" y="21079"/>
                    <a:pt x="207653" y="20776"/>
                    <a:pt x="208561" y="20776"/>
                  </a:cubicBezTo>
                  <a:cubicBezTo>
                    <a:pt x="209435" y="20485"/>
                    <a:pt x="210339" y="20350"/>
                    <a:pt x="211245" y="20350"/>
                  </a:cubicBezTo>
                  <a:close/>
                  <a:moveTo>
                    <a:pt x="231020" y="22765"/>
                  </a:moveTo>
                  <a:cubicBezTo>
                    <a:pt x="232879" y="22765"/>
                    <a:pt x="234686" y="23639"/>
                    <a:pt x="235805" y="25317"/>
                  </a:cubicBezTo>
                  <a:cubicBezTo>
                    <a:pt x="235502" y="25619"/>
                    <a:pt x="235199" y="26528"/>
                    <a:pt x="235199" y="26528"/>
                  </a:cubicBezTo>
                  <a:cubicBezTo>
                    <a:pt x="232475" y="26528"/>
                    <a:pt x="230053" y="25922"/>
                    <a:pt x="227632" y="25014"/>
                  </a:cubicBezTo>
                  <a:cubicBezTo>
                    <a:pt x="227329" y="24711"/>
                    <a:pt x="227329" y="24106"/>
                    <a:pt x="227632" y="23803"/>
                  </a:cubicBezTo>
                  <a:cubicBezTo>
                    <a:pt x="228678" y="23105"/>
                    <a:pt x="229859" y="22765"/>
                    <a:pt x="231020" y="22765"/>
                  </a:cubicBezTo>
                  <a:close/>
                  <a:moveTo>
                    <a:pt x="111010" y="22631"/>
                  </a:moveTo>
                  <a:cubicBezTo>
                    <a:pt x="112480" y="22631"/>
                    <a:pt x="113997" y="23040"/>
                    <a:pt x="115632" y="23803"/>
                  </a:cubicBezTo>
                  <a:cubicBezTo>
                    <a:pt x="113816" y="25619"/>
                    <a:pt x="112000" y="25014"/>
                    <a:pt x="110184" y="25619"/>
                  </a:cubicBezTo>
                  <a:cubicBezTo>
                    <a:pt x="108367" y="25922"/>
                    <a:pt x="106551" y="26225"/>
                    <a:pt x="103221" y="26830"/>
                  </a:cubicBezTo>
                  <a:cubicBezTo>
                    <a:pt x="105933" y="23925"/>
                    <a:pt x="108397" y="22631"/>
                    <a:pt x="111010" y="22631"/>
                  </a:cubicBezTo>
                  <a:close/>
                  <a:moveTo>
                    <a:pt x="90811" y="27436"/>
                  </a:moveTo>
                  <a:lnTo>
                    <a:pt x="90811" y="27436"/>
                  </a:lnTo>
                  <a:cubicBezTo>
                    <a:pt x="87714" y="29758"/>
                    <a:pt x="84178" y="31201"/>
                    <a:pt x="80389" y="31201"/>
                  </a:cubicBezTo>
                  <a:cubicBezTo>
                    <a:pt x="79733" y="31201"/>
                    <a:pt x="79070" y="31157"/>
                    <a:pt x="78400" y="31068"/>
                  </a:cubicBezTo>
                  <a:cubicBezTo>
                    <a:pt x="81730" y="26830"/>
                    <a:pt x="86270" y="28041"/>
                    <a:pt x="90811" y="27436"/>
                  </a:cubicBezTo>
                  <a:close/>
                  <a:moveTo>
                    <a:pt x="250724" y="29914"/>
                  </a:moveTo>
                  <a:cubicBezTo>
                    <a:pt x="251333" y="29914"/>
                    <a:pt x="251946" y="30082"/>
                    <a:pt x="252453" y="30463"/>
                  </a:cubicBezTo>
                  <a:cubicBezTo>
                    <a:pt x="253059" y="30765"/>
                    <a:pt x="253967" y="31673"/>
                    <a:pt x="253967" y="32884"/>
                  </a:cubicBezTo>
                  <a:cubicBezTo>
                    <a:pt x="253967" y="33412"/>
                    <a:pt x="253353" y="33735"/>
                    <a:pt x="252542" y="33735"/>
                  </a:cubicBezTo>
                  <a:cubicBezTo>
                    <a:pt x="251958" y="33735"/>
                    <a:pt x="251271" y="33567"/>
                    <a:pt x="250637" y="33187"/>
                  </a:cubicBezTo>
                  <a:cubicBezTo>
                    <a:pt x="250032" y="32279"/>
                    <a:pt x="249123" y="31673"/>
                    <a:pt x="248518" y="30765"/>
                  </a:cubicBezTo>
                  <a:cubicBezTo>
                    <a:pt x="249046" y="30238"/>
                    <a:pt x="249880" y="29914"/>
                    <a:pt x="250724" y="29914"/>
                  </a:cubicBezTo>
                  <a:close/>
                  <a:moveTo>
                    <a:pt x="61751" y="36517"/>
                  </a:moveTo>
                  <a:cubicBezTo>
                    <a:pt x="62357" y="36517"/>
                    <a:pt x="62659" y="36819"/>
                    <a:pt x="62962" y="37425"/>
                  </a:cubicBezTo>
                  <a:cubicBezTo>
                    <a:pt x="62962" y="37727"/>
                    <a:pt x="62659" y="38333"/>
                    <a:pt x="62357" y="38636"/>
                  </a:cubicBezTo>
                  <a:cubicBezTo>
                    <a:pt x="57514" y="40149"/>
                    <a:pt x="54184" y="44084"/>
                    <a:pt x="49038" y="45295"/>
                  </a:cubicBezTo>
                  <a:cubicBezTo>
                    <a:pt x="51157" y="39846"/>
                    <a:pt x="56000" y="36517"/>
                    <a:pt x="61751" y="36517"/>
                  </a:cubicBezTo>
                  <a:close/>
                  <a:moveTo>
                    <a:pt x="49038" y="45295"/>
                  </a:moveTo>
                  <a:cubicBezTo>
                    <a:pt x="48735" y="45598"/>
                    <a:pt x="49341" y="45900"/>
                    <a:pt x="48735" y="45900"/>
                  </a:cubicBezTo>
                  <a:cubicBezTo>
                    <a:pt x="48433" y="45900"/>
                    <a:pt x="48433" y="45598"/>
                    <a:pt x="49038" y="45295"/>
                  </a:cubicBezTo>
                  <a:close/>
                  <a:moveTo>
                    <a:pt x="259415" y="43176"/>
                  </a:moveTo>
                  <a:lnTo>
                    <a:pt x="259415" y="43176"/>
                  </a:lnTo>
                  <a:cubicBezTo>
                    <a:pt x="260538" y="45421"/>
                    <a:pt x="260880" y="47927"/>
                    <a:pt x="259959" y="50451"/>
                  </a:cubicBezTo>
                  <a:lnTo>
                    <a:pt x="259959" y="50451"/>
                  </a:lnTo>
                  <a:cubicBezTo>
                    <a:pt x="259716" y="47965"/>
                    <a:pt x="259696" y="45700"/>
                    <a:pt x="259415" y="43176"/>
                  </a:cubicBezTo>
                  <a:close/>
                  <a:moveTo>
                    <a:pt x="257599" y="62246"/>
                  </a:moveTo>
                  <a:lnTo>
                    <a:pt x="257599" y="62246"/>
                  </a:lnTo>
                  <a:cubicBezTo>
                    <a:pt x="259113" y="65576"/>
                    <a:pt x="258507" y="69511"/>
                    <a:pt x="256086" y="72235"/>
                  </a:cubicBezTo>
                  <a:cubicBezTo>
                    <a:pt x="253967" y="75262"/>
                    <a:pt x="250637" y="77684"/>
                    <a:pt x="247005" y="78289"/>
                  </a:cubicBezTo>
                  <a:cubicBezTo>
                    <a:pt x="249729" y="74657"/>
                    <a:pt x="251848" y="71933"/>
                    <a:pt x="253361" y="69814"/>
                  </a:cubicBezTo>
                  <a:cubicBezTo>
                    <a:pt x="254572" y="67392"/>
                    <a:pt x="256086" y="64970"/>
                    <a:pt x="257599" y="62246"/>
                  </a:cubicBezTo>
                  <a:close/>
                  <a:moveTo>
                    <a:pt x="240951" y="84041"/>
                  </a:moveTo>
                  <a:cubicBezTo>
                    <a:pt x="240951" y="84041"/>
                    <a:pt x="241253" y="84343"/>
                    <a:pt x="241253" y="84343"/>
                  </a:cubicBezTo>
                  <a:cubicBezTo>
                    <a:pt x="241253" y="84646"/>
                    <a:pt x="240951" y="84949"/>
                    <a:pt x="240951" y="84949"/>
                  </a:cubicBezTo>
                  <a:cubicBezTo>
                    <a:pt x="240648" y="84949"/>
                    <a:pt x="240345" y="84646"/>
                    <a:pt x="240345" y="84343"/>
                  </a:cubicBezTo>
                  <a:cubicBezTo>
                    <a:pt x="240648" y="84343"/>
                    <a:pt x="240648" y="84041"/>
                    <a:pt x="240951" y="84041"/>
                  </a:cubicBezTo>
                  <a:close/>
                  <a:moveTo>
                    <a:pt x="39849" y="51592"/>
                  </a:moveTo>
                  <a:cubicBezTo>
                    <a:pt x="40077" y="51592"/>
                    <a:pt x="40314" y="51610"/>
                    <a:pt x="40562" y="51652"/>
                  </a:cubicBezTo>
                  <a:cubicBezTo>
                    <a:pt x="40562" y="52862"/>
                    <a:pt x="39957" y="53771"/>
                    <a:pt x="39351" y="54376"/>
                  </a:cubicBezTo>
                  <a:cubicBezTo>
                    <a:pt x="33903" y="59219"/>
                    <a:pt x="29665" y="64970"/>
                    <a:pt x="26638" y="71327"/>
                  </a:cubicBezTo>
                  <a:cubicBezTo>
                    <a:pt x="26362" y="72432"/>
                    <a:pt x="25834" y="73788"/>
                    <a:pt x="24365" y="73788"/>
                  </a:cubicBezTo>
                  <a:cubicBezTo>
                    <a:pt x="24223" y="73788"/>
                    <a:pt x="24073" y="73775"/>
                    <a:pt x="23914" y="73749"/>
                  </a:cubicBezTo>
                  <a:lnTo>
                    <a:pt x="23914" y="73749"/>
                  </a:lnTo>
                  <a:cubicBezTo>
                    <a:pt x="24519" y="74657"/>
                    <a:pt x="24822" y="75565"/>
                    <a:pt x="24519" y="76776"/>
                  </a:cubicBezTo>
                  <a:cubicBezTo>
                    <a:pt x="23006" y="81316"/>
                    <a:pt x="21492" y="86159"/>
                    <a:pt x="20281" y="91003"/>
                  </a:cubicBezTo>
                  <a:cubicBezTo>
                    <a:pt x="16952" y="88278"/>
                    <a:pt x="15741" y="86462"/>
                    <a:pt x="16346" y="84041"/>
                  </a:cubicBezTo>
                  <a:cubicBezTo>
                    <a:pt x="17860" y="79803"/>
                    <a:pt x="19070" y="75565"/>
                    <a:pt x="23914" y="73749"/>
                  </a:cubicBezTo>
                  <a:cubicBezTo>
                    <a:pt x="24519" y="70722"/>
                    <a:pt x="25427" y="67695"/>
                    <a:pt x="26033" y="64365"/>
                  </a:cubicBezTo>
                  <a:cubicBezTo>
                    <a:pt x="26335" y="58614"/>
                    <a:pt x="30573" y="54073"/>
                    <a:pt x="36022" y="52862"/>
                  </a:cubicBezTo>
                  <a:cubicBezTo>
                    <a:pt x="37328" y="52340"/>
                    <a:pt x="38409" y="51592"/>
                    <a:pt x="39849" y="51592"/>
                  </a:cubicBezTo>
                  <a:close/>
                  <a:moveTo>
                    <a:pt x="237687" y="86157"/>
                  </a:moveTo>
                  <a:cubicBezTo>
                    <a:pt x="238122" y="86157"/>
                    <a:pt x="238600" y="86248"/>
                    <a:pt x="239134" y="86462"/>
                  </a:cubicBezTo>
                  <a:cubicBezTo>
                    <a:pt x="238529" y="88884"/>
                    <a:pt x="237015" y="90700"/>
                    <a:pt x="235199" y="92213"/>
                  </a:cubicBezTo>
                  <a:cubicBezTo>
                    <a:pt x="232086" y="95327"/>
                    <a:pt x="228083" y="96884"/>
                    <a:pt x="223762" y="96884"/>
                  </a:cubicBezTo>
                  <a:cubicBezTo>
                    <a:pt x="223042" y="96884"/>
                    <a:pt x="222313" y="96840"/>
                    <a:pt x="221578" y="96754"/>
                  </a:cubicBezTo>
                  <a:cubicBezTo>
                    <a:pt x="226118" y="93424"/>
                    <a:pt x="229448" y="91003"/>
                    <a:pt x="233080" y="88884"/>
                  </a:cubicBezTo>
                  <a:cubicBezTo>
                    <a:pt x="234576" y="88136"/>
                    <a:pt x="235661" y="86157"/>
                    <a:pt x="237687" y="86157"/>
                  </a:cubicBezTo>
                  <a:close/>
                  <a:moveTo>
                    <a:pt x="215221" y="101294"/>
                  </a:moveTo>
                  <a:lnTo>
                    <a:pt x="213707" y="103111"/>
                  </a:lnTo>
                  <a:cubicBezTo>
                    <a:pt x="210007" y="110227"/>
                    <a:pt x="202558" y="114667"/>
                    <a:pt x="194634" y="114667"/>
                  </a:cubicBezTo>
                  <a:cubicBezTo>
                    <a:pt x="194132" y="114667"/>
                    <a:pt x="193628" y="114649"/>
                    <a:pt x="193124" y="114613"/>
                  </a:cubicBezTo>
                  <a:cubicBezTo>
                    <a:pt x="192821" y="113100"/>
                    <a:pt x="194335" y="112494"/>
                    <a:pt x="195243" y="111889"/>
                  </a:cubicBezTo>
                  <a:cubicBezTo>
                    <a:pt x="200086" y="108862"/>
                    <a:pt x="205232" y="106138"/>
                    <a:pt x="210075" y="103111"/>
                  </a:cubicBezTo>
                  <a:cubicBezTo>
                    <a:pt x="211588" y="101900"/>
                    <a:pt x="213102" y="101294"/>
                    <a:pt x="215221" y="101294"/>
                  </a:cubicBezTo>
                  <a:close/>
                  <a:moveTo>
                    <a:pt x="18203" y="102124"/>
                  </a:moveTo>
                  <a:cubicBezTo>
                    <a:pt x="18758" y="102124"/>
                    <a:pt x="19373" y="102666"/>
                    <a:pt x="19373" y="103413"/>
                  </a:cubicBezTo>
                  <a:cubicBezTo>
                    <a:pt x="19965" y="107850"/>
                    <a:pt x="20556" y="112286"/>
                    <a:pt x="21148" y="117005"/>
                  </a:cubicBezTo>
                  <a:lnTo>
                    <a:pt x="21148" y="117005"/>
                  </a:lnTo>
                  <a:cubicBezTo>
                    <a:pt x="19051" y="115494"/>
                    <a:pt x="17551" y="113387"/>
                    <a:pt x="16649" y="110981"/>
                  </a:cubicBezTo>
                  <a:cubicBezTo>
                    <a:pt x="15438" y="108862"/>
                    <a:pt x="15135" y="106138"/>
                    <a:pt x="16346" y="103413"/>
                  </a:cubicBezTo>
                  <a:cubicBezTo>
                    <a:pt x="16649" y="102808"/>
                    <a:pt x="16952" y="102203"/>
                    <a:pt x="17860" y="102203"/>
                  </a:cubicBezTo>
                  <a:cubicBezTo>
                    <a:pt x="17967" y="102149"/>
                    <a:pt x="18084" y="102124"/>
                    <a:pt x="18203" y="102124"/>
                  </a:cubicBezTo>
                  <a:close/>
                  <a:moveTo>
                    <a:pt x="184951" y="118246"/>
                  </a:moveTo>
                  <a:cubicBezTo>
                    <a:pt x="185171" y="119125"/>
                    <a:pt x="184592" y="119046"/>
                    <a:pt x="184143" y="119053"/>
                  </a:cubicBezTo>
                  <a:lnTo>
                    <a:pt x="184143" y="119053"/>
                  </a:lnTo>
                  <a:lnTo>
                    <a:pt x="184951" y="118246"/>
                  </a:lnTo>
                  <a:close/>
                  <a:moveTo>
                    <a:pt x="184043" y="119154"/>
                  </a:moveTo>
                  <a:cubicBezTo>
                    <a:pt x="182832" y="123089"/>
                    <a:pt x="179805" y="126116"/>
                    <a:pt x="176172" y="127629"/>
                  </a:cubicBezTo>
                  <a:cubicBezTo>
                    <a:pt x="172782" y="129567"/>
                    <a:pt x="169198" y="130535"/>
                    <a:pt x="165420" y="130535"/>
                  </a:cubicBezTo>
                  <a:cubicBezTo>
                    <a:pt x="164476" y="130535"/>
                    <a:pt x="163520" y="130475"/>
                    <a:pt x="162551" y="130354"/>
                  </a:cubicBezTo>
                  <a:cubicBezTo>
                    <a:pt x="169210" y="125510"/>
                    <a:pt x="176172" y="121878"/>
                    <a:pt x="183740" y="119456"/>
                  </a:cubicBezTo>
                  <a:lnTo>
                    <a:pt x="184043" y="119154"/>
                  </a:lnTo>
                  <a:close/>
                  <a:moveTo>
                    <a:pt x="24216" y="123997"/>
                  </a:moveTo>
                  <a:cubicBezTo>
                    <a:pt x="27849" y="125813"/>
                    <a:pt x="28454" y="129446"/>
                    <a:pt x="30876" y="131564"/>
                  </a:cubicBezTo>
                  <a:cubicBezTo>
                    <a:pt x="33486" y="133885"/>
                    <a:pt x="35540" y="136205"/>
                    <a:pt x="37838" y="138525"/>
                  </a:cubicBezTo>
                  <a:lnTo>
                    <a:pt x="37838" y="138525"/>
                  </a:lnTo>
                  <a:cubicBezTo>
                    <a:pt x="29265" y="138421"/>
                    <a:pt x="25114" y="133870"/>
                    <a:pt x="24216" y="123997"/>
                  </a:cubicBezTo>
                  <a:close/>
                  <a:moveTo>
                    <a:pt x="150746" y="134894"/>
                  </a:moveTo>
                  <a:cubicBezTo>
                    <a:pt x="148600" y="138112"/>
                    <a:pt x="145029" y="140143"/>
                    <a:pt x="141084" y="140143"/>
                  </a:cubicBezTo>
                  <a:cubicBezTo>
                    <a:pt x="140577" y="140143"/>
                    <a:pt x="140063" y="140109"/>
                    <a:pt x="139546" y="140040"/>
                  </a:cubicBezTo>
                  <a:lnTo>
                    <a:pt x="150746" y="134894"/>
                  </a:lnTo>
                  <a:close/>
                  <a:moveTo>
                    <a:pt x="159333" y="26571"/>
                  </a:moveTo>
                  <a:cubicBezTo>
                    <a:pt x="162525" y="26571"/>
                    <a:pt x="165716" y="26643"/>
                    <a:pt x="168908" y="26830"/>
                  </a:cubicBezTo>
                  <a:cubicBezTo>
                    <a:pt x="171961" y="27183"/>
                    <a:pt x="175015" y="27262"/>
                    <a:pt x="178051" y="27262"/>
                  </a:cubicBezTo>
                  <a:cubicBezTo>
                    <a:pt x="180515" y="27262"/>
                    <a:pt x="182967" y="27210"/>
                    <a:pt x="185399" y="27210"/>
                  </a:cubicBezTo>
                  <a:cubicBezTo>
                    <a:pt x="187692" y="27210"/>
                    <a:pt x="189967" y="27256"/>
                    <a:pt x="192216" y="27436"/>
                  </a:cubicBezTo>
                  <a:cubicBezTo>
                    <a:pt x="203416" y="28041"/>
                    <a:pt x="214616" y="28041"/>
                    <a:pt x="226118" y="29857"/>
                  </a:cubicBezTo>
                  <a:cubicBezTo>
                    <a:pt x="231264" y="30463"/>
                    <a:pt x="236410" y="31673"/>
                    <a:pt x="241556" y="33187"/>
                  </a:cubicBezTo>
                  <a:cubicBezTo>
                    <a:pt x="246399" y="34398"/>
                    <a:pt x="250334" y="38333"/>
                    <a:pt x="251848" y="43176"/>
                  </a:cubicBezTo>
                  <a:cubicBezTo>
                    <a:pt x="252453" y="45598"/>
                    <a:pt x="254875" y="46808"/>
                    <a:pt x="254875" y="49533"/>
                  </a:cubicBezTo>
                  <a:cubicBezTo>
                    <a:pt x="254572" y="52257"/>
                    <a:pt x="253967" y="55284"/>
                    <a:pt x="253361" y="58008"/>
                  </a:cubicBezTo>
                  <a:cubicBezTo>
                    <a:pt x="251545" y="64062"/>
                    <a:pt x="248518" y="69814"/>
                    <a:pt x="243675" y="74051"/>
                  </a:cubicBezTo>
                  <a:cubicBezTo>
                    <a:pt x="240042" y="77987"/>
                    <a:pt x="235805" y="81619"/>
                    <a:pt x="231264" y="84646"/>
                  </a:cubicBezTo>
                  <a:cubicBezTo>
                    <a:pt x="210983" y="97965"/>
                    <a:pt x="190097" y="110375"/>
                    <a:pt x="168605" y="121273"/>
                  </a:cubicBezTo>
                  <a:cubicBezTo>
                    <a:pt x="155286" y="127629"/>
                    <a:pt x="142270" y="134289"/>
                    <a:pt x="128346" y="139435"/>
                  </a:cubicBezTo>
                  <a:cubicBezTo>
                    <a:pt x="118962" y="143672"/>
                    <a:pt x="108973" y="146094"/>
                    <a:pt x="98984" y="147608"/>
                  </a:cubicBezTo>
                  <a:cubicBezTo>
                    <a:pt x="94591" y="148218"/>
                    <a:pt x="90198" y="148533"/>
                    <a:pt x="85825" y="148533"/>
                  </a:cubicBezTo>
                  <a:cubicBezTo>
                    <a:pt x="79350" y="148533"/>
                    <a:pt x="72918" y="147842"/>
                    <a:pt x="66595" y="146397"/>
                  </a:cubicBezTo>
                  <a:cubicBezTo>
                    <a:pt x="58119" y="144581"/>
                    <a:pt x="49946" y="141251"/>
                    <a:pt x="42984" y="136105"/>
                  </a:cubicBezTo>
                  <a:cubicBezTo>
                    <a:pt x="28757" y="127024"/>
                    <a:pt x="21492" y="110073"/>
                    <a:pt x="24519" y="93424"/>
                  </a:cubicBezTo>
                  <a:cubicBezTo>
                    <a:pt x="27849" y="70116"/>
                    <a:pt x="41168" y="54376"/>
                    <a:pt x="61751" y="43781"/>
                  </a:cubicBezTo>
                  <a:cubicBezTo>
                    <a:pt x="69924" y="39544"/>
                    <a:pt x="78703" y="36214"/>
                    <a:pt x="87481" y="34398"/>
                  </a:cubicBezTo>
                  <a:cubicBezTo>
                    <a:pt x="104130" y="30160"/>
                    <a:pt x="121081" y="27738"/>
                    <a:pt x="138032" y="27133"/>
                  </a:cubicBezTo>
                  <a:cubicBezTo>
                    <a:pt x="145132" y="26924"/>
                    <a:pt x="152233" y="26571"/>
                    <a:pt x="159333" y="26571"/>
                  </a:cubicBezTo>
                  <a:close/>
                  <a:moveTo>
                    <a:pt x="121989" y="147002"/>
                  </a:moveTo>
                  <a:lnTo>
                    <a:pt x="121989" y="147002"/>
                  </a:lnTo>
                  <a:cubicBezTo>
                    <a:pt x="118550" y="150441"/>
                    <a:pt x="113723" y="152262"/>
                    <a:pt x="108923" y="152262"/>
                  </a:cubicBezTo>
                  <a:cubicBezTo>
                    <a:pt x="108232" y="152262"/>
                    <a:pt x="107540" y="152224"/>
                    <a:pt x="106854" y="152148"/>
                  </a:cubicBezTo>
                  <a:lnTo>
                    <a:pt x="107157" y="152148"/>
                  </a:lnTo>
                  <a:cubicBezTo>
                    <a:pt x="109275" y="150635"/>
                    <a:pt x="111697" y="149424"/>
                    <a:pt x="114421" y="148818"/>
                  </a:cubicBezTo>
                  <a:lnTo>
                    <a:pt x="121989" y="147002"/>
                  </a:lnTo>
                  <a:close/>
                  <a:moveTo>
                    <a:pt x="45337" y="143389"/>
                  </a:moveTo>
                  <a:cubicBezTo>
                    <a:pt x="46864" y="143389"/>
                    <a:pt x="47859" y="144412"/>
                    <a:pt x="49038" y="144883"/>
                  </a:cubicBezTo>
                  <a:cubicBezTo>
                    <a:pt x="50854" y="145791"/>
                    <a:pt x="52670" y="146699"/>
                    <a:pt x="54184" y="147305"/>
                  </a:cubicBezTo>
                  <a:cubicBezTo>
                    <a:pt x="55395" y="147910"/>
                    <a:pt x="56908" y="148516"/>
                    <a:pt x="58422" y="149121"/>
                  </a:cubicBezTo>
                  <a:cubicBezTo>
                    <a:pt x="60238" y="149424"/>
                    <a:pt x="62054" y="150029"/>
                    <a:pt x="64778" y="150937"/>
                  </a:cubicBezTo>
                  <a:cubicBezTo>
                    <a:pt x="62530" y="152321"/>
                    <a:pt x="59985" y="153013"/>
                    <a:pt x="57482" y="153013"/>
                  </a:cubicBezTo>
                  <a:cubicBezTo>
                    <a:pt x="55605" y="153013"/>
                    <a:pt x="53751" y="152624"/>
                    <a:pt x="52065" y="151845"/>
                  </a:cubicBezTo>
                  <a:cubicBezTo>
                    <a:pt x="48130" y="150635"/>
                    <a:pt x="45103" y="147305"/>
                    <a:pt x="43892" y="143672"/>
                  </a:cubicBezTo>
                  <a:cubicBezTo>
                    <a:pt x="44427" y="143472"/>
                    <a:pt x="44904" y="143389"/>
                    <a:pt x="45337" y="143389"/>
                  </a:cubicBezTo>
                  <a:close/>
                  <a:moveTo>
                    <a:pt x="70227" y="152451"/>
                  </a:moveTo>
                  <a:lnTo>
                    <a:pt x="93535" y="153056"/>
                  </a:lnTo>
                  <a:cubicBezTo>
                    <a:pt x="90508" y="155780"/>
                    <a:pt x="86573" y="157294"/>
                    <a:pt x="82638" y="157294"/>
                  </a:cubicBezTo>
                  <a:cubicBezTo>
                    <a:pt x="78097" y="157294"/>
                    <a:pt x="73557" y="155478"/>
                    <a:pt x="70227" y="152451"/>
                  </a:cubicBezTo>
                  <a:close/>
                  <a:moveTo>
                    <a:pt x="149151" y="0"/>
                  </a:moveTo>
                  <a:cubicBezTo>
                    <a:pt x="148869" y="0"/>
                    <a:pt x="148589" y="60"/>
                    <a:pt x="148324" y="193"/>
                  </a:cubicBezTo>
                  <a:cubicBezTo>
                    <a:pt x="147113" y="798"/>
                    <a:pt x="147113" y="2009"/>
                    <a:pt x="147416" y="2917"/>
                  </a:cubicBezTo>
                  <a:cubicBezTo>
                    <a:pt x="147719" y="4430"/>
                    <a:pt x="148324" y="5944"/>
                    <a:pt x="148627" y="7457"/>
                  </a:cubicBezTo>
                  <a:cubicBezTo>
                    <a:pt x="149535" y="10484"/>
                    <a:pt x="150140" y="13511"/>
                    <a:pt x="149837" y="16841"/>
                  </a:cubicBezTo>
                  <a:cubicBezTo>
                    <a:pt x="149837" y="17628"/>
                    <a:pt x="149156" y="18414"/>
                    <a:pt x="148187" y="18414"/>
                  </a:cubicBezTo>
                  <a:cubicBezTo>
                    <a:pt x="148038" y="18414"/>
                    <a:pt x="147881" y="18395"/>
                    <a:pt x="147719" y="18355"/>
                  </a:cubicBezTo>
                  <a:cubicBezTo>
                    <a:pt x="146508" y="18355"/>
                    <a:pt x="145297" y="17749"/>
                    <a:pt x="144086" y="17447"/>
                  </a:cubicBezTo>
                  <a:cubicBezTo>
                    <a:pt x="141513" y="16236"/>
                    <a:pt x="138789" y="15630"/>
                    <a:pt x="136065" y="15630"/>
                  </a:cubicBezTo>
                  <a:cubicBezTo>
                    <a:pt x="133340" y="15630"/>
                    <a:pt x="130616" y="16236"/>
                    <a:pt x="128043" y="17447"/>
                  </a:cubicBezTo>
                  <a:cubicBezTo>
                    <a:pt x="126227" y="15025"/>
                    <a:pt x="126832" y="12603"/>
                    <a:pt x="125924" y="10484"/>
                  </a:cubicBezTo>
                  <a:cubicBezTo>
                    <a:pt x="125621" y="9274"/>
                    <a:pt x="124713" y="8063"/>
                    <a:pt x="124108" y="7155"/>
                  </a:cubicBezTo>
                  <a:cubicBezTo>
                    <a:pt x="123665" y="6712"/>
                    <a:pt x="123059" y="6431"/>
                    <a:pt x="122529" y="6431"/>
                  </a:cubicBezTo>
                  <a:cubicBezTo>
                    <a:pt x="122335" y="6431"/>
                    <a:pt x="122151" y="6468"/>
                    <a:pt x="121989" y="6549"/>
                  </a:cubicBezTo>
                  <a:cubicBezTo>
                    <a:pt x="121384" y="6852"/>
                    <a:pt x="120778" y="7457"/>
                    <a:pt x="120778" y="8366"/>
                  </a:cubicBezTo>
                  <a:cubicBezTo>
                    <a:pt x="121686" y="12301"/>
                    <a:pt x="122292" y="16236"/>
                    <a:pt x="121989" y="20171"/>
                  </a:cubicBezTo>
                  <a:cubicBezTo>
                    <a:pt x="118356" y="18809"/>
                    <a:pt x="114800" y="17901"/>
                    <a:pt x="111319" y="17901"/>
                  </a:cubicBezTo>
                  <a:cubicBezTo>
                    <a:pt x="107838" y="17901"/>
                    <a:pt x="104432" y="18809"/>
                    <a:pt x="101103" y="21079"/>
                  </a:cubicBezTo>
                  <a:cubicBezTo>
                    <a:pt x="100194" y="19263"/>
                    <a:pt x="99589" y="17447"/>
                    <a:pt x="98681" y="15933"/>
                  </a:cubicBezTo>
                  <a:cubicBezTo>
                    <a:pt x="98378" y="14420"/>
                    <a:pt x="97470" y="13511"/>
                    <a:pt x="96259" y="12906"/>
                  </a:cubicBezTo>
                  <a:cubicBezTo>
                    <a:pt x="95351" y="12906"/>
                    <a:pt x="94746" y="12906"/>
                    <a:pt x="94140" y="13209"/>
                  </a:cubicBezTo>
                  <a:cubicBezTo>
                    <a:pt x="93535" y="13511"/>
                    <a:pt x="93232" y="14117"/>
                    <a:pt x="93535" y="14420"/>
                  </a:cubicBezTo>
                  <a:cubicBezTo>
                    <a:pt x="94140" y="16538"/>
                    <a:pt x="94746" y="18657"/>
                    <a:pt x="95351" y="20474"/>
                  </a:cubicBezTo>
                  <a:cubicBezTo>
                    <a:pt x="95894" y="22102"/>
                    <a:pt x="95220" y="23244"/>
                    <a:pt x="93547" y="23244"/>
                  </a:cubicBezTo>
                  <a:cubicBezTo>
                    <a:pt x="93354" y="23244"/>
                    <a:pt x="93148" y="23229"/>
                    <a:pt x="92930" y="23198"/>
                  </a:cubicBezTo>
                  <a:cubicBezTo>
                    <a:pt x="91308" y="22793"/>
                    <a:pt x="89687" y="22598"/>
                    <a:pt x="88089" y="22598"/>
                  </a:cubicBezTo>
                  <a:cubicBezTo>
                    <a:pt x="82528" y="22598"/>
                    <a:pt x="77251" y="24952"/>
                    <a:pt x="73254" y="28949"/>
                  </a:cubicBezTo>
                  <a:cubicBezTo>
                    <a:pt x="72951" y="29252"/>
                    <a:pt x="72346" y="29252"/>
                    <a:pt x="71741" y="29252"/>
                  </a:cubicBezTo>
                  <a:cubicBezTo>
                    <a:pt x="70530" y="27738"/>
                    <a:pt x="70832" y="25619"/>
                    <a:pt x="70227" y="24106"/>
                  </a:cubicBezTo>
                  <a:cubicBezTo>
                    <a:pt x="69924" y="22895"/>
                    <a:pt x="69016" y="21684"/>
                    <a:pt x="67805" y="21079"/>
                  </a:cubicBezTo>
                  <a:cubicBezTo>
                    <a:pt x="67503" y="20776"/>
                    <a:pt x="67124" y="20625"/>
                    <a:pt x="66746" y="20625"/>
                  </a:cubicBezTo>
                  <a:cubicBezTo>
                    <a:pt x="66368" y="20625"/>
                    <a:pt x="65989" y="20776"/>
                    <a:pt x="65686" y="21079"/>
                  </a:cubicBezTo>
                  <a:cubicBezTo>
                    <a:pt x="65081" y="21382"/>
                    <a:pt x="64476" y="21987"/>
                    <a:pt x="64778" y="22895"/>
                  </a:cubicBezTo>
                  <a:cubicBezTo>
                    <a:pt x="65384" y="25619"/>
                    <a:pt x="67200" y="28344"/>
                    <a:pt x="65686" y="31068"/>
                  </a:cubicBezTo>
                  <a:cubicBezTo>
                    <a:pt x="65384" y="31371"/>
                    <a:pt x="65384" y="31371"/>
                    <a:pt x="65081" y="31371"/>
                  </a:cubicBezTo>
                  <a:cubicBezTo>
                    <a:pt x="64173" y="31673"/>
                    <a:pt x="63568" y="31673"/>
                    <a:pt x="62659" y="31673"/>
                  </a:cubicBezTo>
                  <a:cubicBezTo>
                    <a:pt x="56000" y="31673"/>
                    <a:pt x="49643" y="35003"/>
                    <a:pt x="46011" y="40452"/>
                  </a:cubicBezTo>
                  <a:cubicBezTo>
                    <a:pt x="45405" y="41057"/>
                    <a:pt x="45103" y="41965"/>
                    <a:pt x="44497" y="42571"/>
                  </a:cubicBezTo>
                  <a:cubicBezTo>
                    <a:pt x="43133" y="44276"/>
                    <a:pt x="42441" y="45021"/>
                    <a:pt x="41447" y="45021"/>
                  </a:cubicBezTo>
                  <a:cubicBezTo>
                    <a:pt x="40677" y="45021"/>
                    <a:pt x="39726" y="44574"/>
                    <a:pt x="38141" y="43781"/>
                  </a:cubicBezTo>
                  <a:cubicBezTo>
                    <a:pt x="37233" y="43479"/>
                    <a:pt x="36324" y="42873"/>
                    <a:pt x="35416" y="42268"/>
                  </a:cubicBezTo>
                  <a:cubicBezTo>
                    <a:pt x="32995" y="41360"/>
                    <a:pt x="30573" y="40149"/>
                    <a:pt x="28152" y="39241"/>
                  </a:cubicBezTo>
                  <a:cubicBezTo>
                    <a:pt x="27243" y="38938"/>
                    <a:pt x="26638" y="38938"/>
                    <a:pt x="25730" y="38938"/>
                  </a:cubicBezTo>
                  <a:cubicBezTo>
                    <a:pt x="25125" y="39241"/>
                    <a:pt x="24519" y="39846"/>
                    <a:pt x="24216" y="40452"/>
                  </a:cubicBezTo>
                  <a:cubicBezTo>
                    <a:pt x="23611" y="41057"/>
                    <a:pt x="24216" y="41965"/>
                    <a:pt x="24822" y="42571"/>
                  </a:cubicBezTo>
                  <a:cubicBezTo>
                    <a:pt x="27546" y="44387"/>
                    <a:pt x="31481" y="44084"/>
                    <a:pt x="33600" y="48019"/>
                  </a:cubicBezTo>
                  <a:cubicBezTo>
                    <a:pt x="26638" y="50744"/>
                    <a:pt x="21795" y="57100"/>
                    <a:pt x="21189" y="64668"/>
                  </a:cubicBezTo>
                  <a:cubicBezTo>
                    <a:pt x="20960" y="66273"/>
                    <a:pt x="20384" y="67009"/>
                    <a:pt x="19197" y="67009"/>
                  </a:cubicBezTo>
                  <a:cubicBezTo>
                    <a:pt x="18817" y="67009"/>
                    <a:pt x="18374" y="66934"/>
                    <a:pt x="17860" y="66787"/>
                  </a:cubicBezTo>
                  <a:lnTo>
                    <a:pt x="4541" y="64365"/>
                  </a:lnTo>
                  <a:cubicBezTo>
                    <a:pt x="4380" y="64311"/>
                    <a:pt x="4210" y="64286"/>
                    <a:pt x="4037" y="64286"/>
                  </a:cubicBezTo>
                  <a:cubicBezTo>
                    <a:pt x="3232" y="64286"/>
                    <a:pt x="2368" y="64829"/>
                    <a:pt x="2119" y="65576"/>
                  </a:cubicBezTo>
                  <a:cubicBezTo>
                    <a:pt x="1514" y="66787"/>
                    <a:pt x="2422" y="68300"/>
                    <a:pt x="3633" y="68603"/>
                  </a:cubicBezTo>
                  <a:cubicBezTo>
                    <a:pt x="5146" y="69208"/>
                    <a:pt x="6962" y="69208"/>
                    <a:pt x="8476" y="69814"/>
                  </a:cubicBezTo>
                  <a:cubicBezTo>
                    <a:pt x="10898" y="70419"/>
                    <a:pt x="14530" y="69814"/>
                    <a:pt x="16043" y="72538"/>
                  </a:cubicBezTo>
                  <a:cubicBezTo>
                    <a:pt x="16952" y="74657"/>
                    <a:pt x="14227" y="76776"/>
                    <a:pt x="13319" y="78895"/>
                  </a:cubicBezTo>
                  <a:cubicBezTo>
                    <a:pt x="12108" y="81619"/>
                    <a:pt x="11503" y="84343"/>
                    <a:pt x="12108" y="87370"/>
                  </a:cubicBezTo>
                  <a:cubicBezTo>
                    <a:pt x="12714" y="89792"/>
                    <a:pt x="15135" y="92516"/>
                    <a:pt x="13925" y="94938"/>
                  </a:cubicBezTo>
                  <a:cubicBezTo>
                    <a:pt x="12411" y="97965"/>
                    <a:pt x="8779" y="96451"/>
                    <a:pt x="6054" y="97359"/>
                  </a:cubicBezTo>
                  <a:cubicBezTo>
                    <a:pt x="4238" y="97662"/>
                    <a:pt x="2119" y="98873"/>
                    <a:pt x="908" y="100386"/>
                  </a:cubicBezTo>
                  <a:cubicBezTo>
                    <a:pt x="0" y="101294"/>
                    <a:pt x="0" y="102505"/>
                    <a:pt x="908" y="103413"/>
                  </a:cubicBezTo>
                  <a:cubicBezTo>
                    <a:pt x="1336" y="103627"/>
                    <a:pt x="1765" y="103841"/>
                    <a:pt x="2300" y="103841"/>
                  </a:cubicBezTo>
                  <a:cubicBezTo>
                    <a:pt x="2521" y="103841"/>
                    <a:pt x="2761" y="103805"/>
                    <a:pt x="3027" y="103716"/>
                  </a:cubicBezTo>
                  <a:cubicBezTo>
                    <a:pt x="4541" y="103413"/>
                    <a:pt x="5449" y="102808"/>
                    <a:pt x="7265" y="102203"/>
                  </a:cubicBezTo>
                  <a:cubicBezTo>
                    <a:pt x="7644" y="102076"/>
                    <a:pt x="8023" y="102016"/>
                    <a:pt x="8386" y="102016"/>
                  </a:cubicBezTo>
                  <a:cubicBezTo>
                    <a:pt x="9760" y="102016"/>
                    <a:pt x="10898" y="102884"/>
                    <a:pt x="10898" y="104321"/>
                  </a:cubicBezTo>
                  <a:cubicBezTo>
                    <a:pt x="10898" y="109467"/>
                    <a:pt x="12714" y="114613"/>
                    <a:pt x="16043" y="118851"/>
                  </a:cubicBezTo>
                  <a:cubicBezTo>
                    <a:pt x="17254" y="120062"/>
                    <a:pt x="16952" y="122181"/>
                    <a:pt x="15741" y="123089"/>
                  </a:cubicBezTo>
                  <a:cubicBezTo>
                    <a:pt x="14530" y="123997"/>
                    <a:pt x="13622" y="124602"/>
                    <a:pt x="12108" y="126116"/>
                  </a:cubicBezTo>
                  <a:cubicBezTo>
                    <a:pt x="10292" y="127932"/>
                    <a:pt x="8779" y="129446"/>
                    <a:pt x="7265" y="131262"/>
                  </a:cubicBezTo>
                  <a:cubicBezTo>
                    <a:pt x="6357" y="132473"/>
                    <a:pt x="5752" y="133683"/>
                    <a:pt x="6962" y="134894"/>
                  </a:cubicBezTo>
                  <a:cubicBezTo>
                    <a:pt x="7425" y="135357"/>
                    <a:pt x="7887" y="135554"/>
                    <a:pt x="8333" y="135554"/>
                  </a:cubicBezTo>
                  <a:cubicBezTo>
                    <a:pt x="9054" y="135554"/>
                    <a:pt x="9731" y="135037"/>
                    <a:pt x="10292" y="134289"/>
                  </a:cubicBezTo>
                  <a:cubicBezTo>
                    <a:pt x="12714" y="131564"/>
                    <a:pt x="15438" y="129143"/>
                    <a:pt x="18768" y="127327"/>
                  </a:cubicBezTo>
                  <a:cubicBezTo>
                    <a:pt x="23308" y="136710"/>
                    <a:pt x="23308" y="136710"/>
                    <a:pt x="32389" y="143067"/>
                  </a:cubicBezTo>
                  <a:cubicBezTo>
                    <a:pt x="33600" y="143672"/>
                    <a:pt x="33903" y="145186"/>
                    <a:pt x="33297" y="146397"/>
                  </a:cubicBezTo>
                  <a:cubicBezTo>
                    <a:pt x="31784" y="149121"/>
                    <a:pt x="30573" y="152148"/>
                    <a:pt x="29362" y="155175"/>
                  </a:cubicBezTo>
                  <a:cubicBezTo>
                    <a:pt x="29362" y="155780"/>
                    <a:pt x="29968" y="156689"/>
                    <a:pt x="30876" y="156991"/>
                  </a:cubicBezTo>
                  <a:cubicBezTo>
                    <a:pt x="31129" y="157160"/>
                    <a:pt x="31407" y="157235"/>
                    <a:pt x="31688" y="157235"/>
                  </a:cubicBezTo>
                  <a:cubicBezTo>
                    <a:pt x="32413" y="157235"/>
                    <a:pt x="33164" y="156738"/>
                    <a:pt x="33600" y="156083"/>
                  </a:cubicBezTo>
                  <a:cubicBezTo>
                    <a:pt x="34811" y="153662"/>
                    <a:pt x="36022" y="150937"/>
                    <a:pt x="37233" y="148516"/>
                  </a:cubicBezTo>
                  <a:cubicBezTo>
                    <a:pt x="37898" y="147184"/>
                    <a:pt x="38473" y="146493"/>
                    <a:pt x="39157" y="146493"/>
                  </a:cubicBezTo>
                  <a:cubicBezTo>
                    <a:pt x="39717" y="146493"/>
                    <a:pt x="40350" y="146956"/>
                    <a:pt x="41168" y="147910"/>
                  </a:cubicBezTo>
                  <a:cubicBezTo>
                    <a:pt x="44195" y="152753"/>
                    <a:pt x="49038" y="155780"/>
                    <a:pt x="54487" y="156991"/>
                  </a:cubicBezTo>
                  <a:cubicBezTo>
                    <a:pt x="54789" y="157029"/>
                    <a:pt x="55101" y="157043"/>
                    <a:pt x="55418" y="157043"/>
                  </a:cubicBezTo>
                  <a:cubicBezTo>
                    <a:pt x="56369" y="157043"/>
                    <a:pt x="57362" y="156916"/>
                    <a:pt x="58270" y="156916"/>
                  </a:cubicBezTo>
                  <a:cubicBezTo>
                    <a:pt x="59481" y="156916"/>
                    <a:pt x="60541" y="157143"/>
                    <a:pt x="61146" y="158202"/>
                  </a:cubicBezTo>
                  <a:cubicBezTo>
                    <a:pt x="62357" y="160321"/>
                    <a:pt x="60843" y="163348"/>
                    <a:pt x="60843" y="165164"/>
                  </a:cubicBezTo>
                  <a:cubicBezTo>
                    <a:pt x="60843" y="166980"/>
                    <a:pt x="60541" y="168797"/>
                    <a:pt x="60541" y="170613"/>
                  </a:cubicBezTo>
                  <a:cubicBezTo>
                    <a:pt x="60238" y="171521"/>
                    <a:pt x="60541" y="172429"/>
                    <a:pt x="60843" y="173034"/>
                  </a:cubicBezTo>
                  <a:cubicBezTo>
                    <a:pt x="61449" y="173640"/>
                    <a:pt x="62054" y="173942"/>
                    <a:pt x="62962" y="173942"/>
                  </a:cubicBezTo>
                  <a:cubicBezTo>
                    <a:pt x="63020" y="174000"/>
                    <a:pt x="63089" y="174025"/>
                    <a:pt x="63165" y="174025"/>
                  </a:cubicBezTo>
                  <a:cubicBezTo>
                    <a:pt x="63485" y="174025"/>
                    <a:pt x="63928" y="173582"/>
                    <a:pt x="64173" y="173337"/>
                  </a:cubicBezTo>
                  <a:cubicBezTo>
                    <a:pt x="65081" y="171824"/>
                    <a:pt x="65384" y="170310"/>
                    <a:pt x="65384" y="168797"/>
                  </a:cubicBezTo>
                  <a:cubicBezTo>
                    <a:pt x="65686" y="165467"/>
                    <a:pt x="65989" y="162137"/>
                    <a:pt x="66595" y="158505"/>
                  </a:cubicBezTo>
                  <a:cubicBezTo>
                    <a:pt x="66595" y="157618"/>
                    <a:pt x="67243" y="157056"/>
                    <a:pt x="67947" y="157056"/>
                  </a:cubicBezTo>
                  <a:cubicBezTo>
                    <a:pt x="68205" y="157056"/>
                    <a:pt x="68470" y="157132"/>
                    <a:pt x="68713" y="157294"/>
                  </a:cubicBezTo>
                  <a:cubicBezTo>
                    <a:pt x="69924" y="157597"/>
                    <a:pt x="70832" y="158202"/>
                    <a:pt x="71741" y="158505"/>
                  </a:cubicBezTo>
                  <a:cubicBezTo>
                    <a:pt x="75222" y="160321"/>
                    <a:pt x="79005" y="161229"/>
                    <a:pt x="82789" y="161229"/>
                  </a:cubicBezTo>
                  <a:cubicBezTo>
                    <a:pt x="86573" y="161229"/>
                    <a:pt x="90357" y="160321"/>
                    <a:pt x="93838" y="158505"/>
                  </a:cubicBezTo>
                  <a:cubicBezTo>
                    <a:pt x="94746" y="158202"/>
                    <a:pt x="95654" y="157899"/>
                    <a:pt x="96562" y="157294"/>
                  </a:cubicBezTo>
                  <a:cubicBezTo>
                    <a:pt x="98224" y="156700"/>
                    <a:pt x="99328" y="156339"/>
                    <a:pt x="100201" y="156339"/>
                  </a:cubicBezTo>
                  <a:cubicBezTo>
                    <a:pt x="101554" y="156339"/>
                    <a:pt x="102355" y="157205"/>
                    <a:pt x="103827" y="159413"/>
                  </a:cubicBezTo>
                  <a:cubicBezTo>
                    <a:pt x="104735" y="160926"/>
                    <a:pt x="105643" y="162743"/>
                    <a:pt x="106551" y="164256"/>
                  </a:cubicBezTo>
                  <a:cubicBezTo>
                    <a:pt x="106854" y="165164"/>
                    <a:pt x="106854" y="166072"/>
                    <a:pt x="107762" y="167283"/>
                  </a:cubicBezTo>
                  <a:cubicBezTo>
                    <a:pt x="108235" y="168228"/>
                    <a:pt x="108892" y="168989"/>
                    <a:pt x="109878" y="168989"/>
                  </a:cubicBezTo>
                  <a:cubicBezTo>
                    <a:pt x="110154" y="168989"/>
                    <a:pt x="110457" y="168929"/>
                    <a:pt x="110789" y="168797"/>
                  </a:cubicBezTo>
                  <a:cubicBezTo>
                    <a:pt x="112302" y="167888"/>
                    <a:pt x="112000" y="166678"/>
                    <a:pt x="111697" y="165164"/>
                  </a:cubicBezTo>
                  <a:cubicBezTo>
                    <a:pt x="111092" y="163651"/>
                    <a:pt x="110486" y="162440"/>
                    <a:pt x="109881" y="160926"/>
                  </a:cubicBezTo>
                  <a:cubicBezTo>
                    <a:pt x="109275" y="159716"/>
                    <a:pt x="108973" y="158505"/>
                    <a:pt x="109275" y="156991"/>
                  </a:cubicBezTo>
                  <a:cubicBezTo>
                    <a:pt x="109881" y="156689"/>
                    <a:pt x="110486" y="156386"/>
                    <a:pt x="111092" y="156386"/>
                  </a:cubicBezTo>
                  <a:cubicBezTo>
                    <a:pt x="117448" y="155478"/>
                    <a:pt x="123502" y="152451"/>
                    <a:pt x="128043" y="148213"/>
                  </a:cubicBezTo>
                  <a:cubicBezTo>
                    <a:pt x="128648" y="147305"/>
                    <a:pt x="129556" y="146699"/>
                    <a:pt x="130465" y="146094"/>
                  </a:cubicBezTo>
                  <a:cubicBezTo>
                    <a:pt x="131290" y="145504"/>
                    <a:pt x="132070" y="145236"/>
                    <a:pt x="132804" y="145236"/>
                  </a:cubicBezTo>
                  <a:cubicBezTo>
                    <a:pt x="133953" y="145236"/>
                    <a:pt x="134989" y="145894"/>
                    <a:pt x="135913" y="147002"/>
                  </a:cubicBezTo>
                  <a:cubicBezTo>
                    <a:pt x="137124" y="148516"/>
                    <a:pt x="138032" y="150332"/>
                    <a:pt x="139546" y="151845"/>
                  </a:cubicBezTo>
                  <a:cubicBezTo>
                    <a:pt x="141059" y="153662"/>
                    <a:pt x="142875" y="155175"/>
                    <a:pt x="144692" y="156689"/>
                  </a:cubicBezTo>
                  <a:cubicBezTo>
                    <a:pt x="145146" y="156840"/>
                    <a:pt x="145524" y="156916"/>
                    <a:pt x="145864" y="156916"/>
                  </a:cubicBezTo>
                  <a:cubicBezTo>
                    <a:pt x="146205" y="156916"/>
                    <a:pt x="146508" y="156840"/>
                    <a:pt x="146810" y="156689"/>
                  </a:cubicBezTo>
                  <a:cubicBezTo>
                    <a:pt x="147416" y="156083"/>
                    <a:pt x="147719" y="155175"/>
                    <a:pt x="147416" y="154570"/>
                  </a:cubicBezTo>
                  <a:cubicBezTo>
                    <a:pt x="146810" y="153056"/>
                    <a:pt x="145902" y="151845"/>
                    <a:pt x="144692" y="150635"/>
                  </a:cubicBezTo>
                  <a:cubicBezTo>
                    <a:pt x="143481" y="149121"/>
                    <a:pt x="141362" y="147910"/>
                    <a:pt x="141362" y="145186"/>
                  </a:cubicBezTo>
                  <a:cubicBezTo>
                    <a:pt x="148021" y="143067"/>
                    <a:pt x="154075" y="139737"/>
                    <a:pt x="159524" y="135802"/>
                  </a:cubicBezTo>
                  <a:cubicBezTo>
                    <a:pt x="161945" y="138527"/>
                    <a:pt x="164064" y="140948"/>
                    <a:pt x="166183" y="143067"/>
                  </a:cubicBezTo>
                  <a:cubicBezTo>
                    <a:pt x="167697" y="144883"/>
                    <a:pt x="169513" y="146397"/>
                    <a:pt x="171329" y="147608"/>
                  </a:cubicBezTo>
                  <a:cubicBezTo>
                    <a:pt x="171783" y="147759"/>
                    <a:pt x="172162" y="147835"/>
                    <a:pt x="172540" y="147835"/>
                  </a:cubicBezTo>
                  <a:cubicBezTo>
                    <a:pt x="172918" y="147835"/>
                    <a:pt x="173297" y="147759"/>
                    <a:pt x="173751" y="147608"/>
                  </a:cubicBezTo>
                  <a:cubicBezTo>
                    <a:pt x="174659" y="147002"/>
                    <a:pt x="174659" y="145791"/>
                    <a:pt x="174054" y="144883"/>
                  </a:cubicBezTo>
                  <a:cubicBezTo>
                    <a:pt x="172540" y="143067"/>
                    <a:pt x="170724" y="141554"/>
                    <a:pt x="169210" y="139737"/>
                  </a:cubicBezTo>
                  <a:cubicBezTo>
                    <a:pt x="165881" y="136105"/>
                    <a:pt x="166183" y="134894"/>
                    <a:pt x="170724" y="134289"/>
                  </a:cubicBezTo>
                  <a:cubicBezTo>
                    <a:pt x="176475" y="133078"/>
                    <a:pt x="181621" y="130051"/>
                    <a:pt x="185556" y="125813"/>
                  </a:cubicBezTo>
                  <a:cubicBezTo>
                    <a:pt x="186162" y="125208"/>
                    <a:pt x="186767" y="124602"/>
                    <a:pt x="187070" y="123997"/>
                  </a:cubicBezTo>
                  <a:cubicBezTo>
                    <a:pt x="187709" y="123198"/>
                    <a:pt x="188517" y="122821"/>
                    <a:pt x="189315" y="122821"/>
                  </a:cubicBezTo>
                  <a:cubicBezTo>
                    <a:pt x="190029" y="122821"/>
                    <a:pt x="190736" y="123123"/>
                    <a:pt x="191308" y="123694"/>
                  </a:cubicBezTo>
                  <a:cubicBezTo>
                    <a:pt x="194032" y="125813"/>
                    <a:pt x="196756" y="127932"/>
                    <a:pt x="199480" y="130051"/>
                  </a:cubicBezTo>
                  <a:cubicBezTo>
                    <a:pt x="200919" y="131010"/>
                    <a:pt x="201978" y="132919"/>
                    <a:pt x="203860" y="132919"/>
                  </a:cubicBezTo>
                  <a:cubicBezTo>
                    <a:pt x="204354" y="132919"/>
                    <a:pt x="204905" y="132787"/>
                    <a:pt x="205534" y="132473"/>
                  </a:cubicBezTo>
                  <a:cubicBezTo>
                    <a:pt x="207048" y="131564"/>
                    <a:pt x="205837" y="129143"/>
                    <a:pt x="202507" y="126116"/>
                  </a:cubicBezTo>
                  <a:cubicBezTo>
                    <a:pt x="200086" y="123997"/>
                    <a:pt x="197059" y="122786"/>
                    <a:pt x="195545" y="119759"/>
                  </a:cubicBezTo>
                  <a:cubicBezTo>
                    <a:pt x="196453" y="119456"/>
                    <a:pt x="196756" y="118851"/>
                    <a:pt x="197362" y="118851"/>
                  </a:cubicBezTo>
                  <a:cubicBezTo>
                    <a:pt x="204929" y="118246"/>
                    <a:pt x="212194" y="114008"/>
                    <a:pt x="216129" y="107651"/>
                  </a:cubicBezTo>
                  <a:cubicBezTo>
                    <a:pt x="216432" y="107348"/>
                    <a:pt x="216734" y="107046"/>
                    <a:pt x="216734" y="107046"/>
                  </a:cubicBezTo>
                  <a:cubicBezTo>
                    <a:pt x="217945" y="105662"/>
                    <a:pt x="218662" y="104970"/>
                    <a:pt x="219506" y="104970"/>
                  </a:cubicBezTo>
                  <a:cubicBezTo>
                    <a:pt x="220138" y="104970"/>
                    <a:pt x="220843" y="105359"/>
                    <a:pt x="221880" y="106138"/>
                  </a:cubicBezTo>
                  <a:cubicBezTo>
                    <a:pt x="223394" y="107348"/>
                    <a:pt x="224605" y="108559"/>
                    <a:pt x="226118" y="109770"/>
                  </a:cubicBezTo>
                  <a:cubicBezTo>
                    <a:pt x="227934" y="110981"/>
                    <a:pt x="229145" y="112192"/>
                    <a:pt x="231264" y="113705"/>
                  </a:cubicBezTo>
                  <a:cubicBezTo>
                    <a:pt x="232172" y="114311"/>
                    <a:pt x="233080" y="114613"/>
                    <a:pt x="233799" y="114613"/>
                  </a:cubicBezTo>
                  <a:cubicBezTo>
                    <a:pt x="234518" y="114613"/>
                    <a:pt x="235048" y="114311"/>
                    <a:pt x="235199" y="113705"/>
                  </a:cubicBezTo>
                  <a:cubicBezTo>
                    <a:pt x="235805" y="112192"/>
                    <a:pt x="235502" y="110981"/>
                    <a:pt x="234291" y="110073"/>
                  </a:cubicBezTo>
                  <a:cubicBezTo>
                    <a:pt x="231869" y="108559"/>
                    <a:pt x="229751" y="106743"/>
                    <a:pt x="227329" y="104624"/>
                  </a:cubicBezTo>
                  <a:cubicBezTo>
                    <a:pt x="226421" y="104019"/>
                    <a:pt x="225210" y="103413"/>
                    <a:pt x="225815" y="101597"/>
                  </a:cubicBezTo>
                  <a:cubicBezTo>
                    <a:pt x="234896" y="99176"/>
                    <a:pt x="235805" y="98873"/>
                    <a:pt x="242161" y="91305"/>
                  </a:cubicBezTo>
                  <a:cubicBezTo>
                    <a:pt x="242767" y="90397"/>
                    <a:pt x="243372" y="89489"/>
                    <a:pt x="243978" y="88884"/>
                  </a:cubicBezTo>
                  <a:cubicBezTo>
                    <a:pt x="244704" y="87794"/>
                    <a:pt x="245757" y="87249"/>
                    <a:pt x="246811" y="87249"/>
                  </a:cubicBezTo>
                  <a:cubicBezTo>
                    <a:pt x="247513" y="87249"/>
                    <a:pt x="248215" y="87491"/>
                    <a:pt x="248821" y="87976"/>
                  </a:cubicBezTo>
                  <a:cubicBezTo>
                    <a:pt x="252453" y="89792"/>
                    <a:pt x="255783" y="91608"/>
                    <a:pt x="259415" y="93424"/>
                  </a:cubicBezTo>
                  <a:cubicBezTo>
                    <a:pt x="260323" y="94030"/>
                    <a:pt x="261837" y="94635"/>
                    <a:pt x="263048" y="94938"/>
                  </a:cubicBezTo>
                  <a:cubicBezTo>
                    <a:pt x="263350" y="94938"/>
                    <a:pt x="263956" y="94332"/>
                    <a:pt x="264259" y="94030"/>
                  </a:cubicBezTo>
                  <a:cubicBezTo>
                    <a:pt x="264864" y="93424"/>
                    <a:pt x="264864" y="92516"/>
                    <a:pt x="264561" y="91911"/>
                  </a:cubicBezTo>
                  <a:cubicBezTo>
                    <a:pt x="263350" y="90397"/>
                    <a:pt x="261837" y="89489"/>
                    <a:pt x="260021" y="88581"/>
                  </a:cubicBezTo>
                  <a:cubicBezTo>
                    <a:pt x="258507" y="87673"/>
                    <a:pt x="256691" y="86765"/>
                    <a:pt x="255480" y="85857"/>
                  </a:cubicBezTo>
                  <a:cubicBezTo>
                    <a:pt x="253967" y="84949"/>
                    <a:pt x="251848" y="84949"/>
                    <a:pt x="251242" y="82527"/>
                  </a:cubicBezTo>
                  <a:cubicBezTo>
                    <a:pt x="252150" y="81619"/>
                    <a:pt x="253059" y="81014"/>
                    <a:pt x="253967" y="80408"/>
                  </a:cubicBezTo>
                  <a:cubicBezTo>
                    <a:pt x="257902" y="77987"/>
                    <a:pt x="261232" y="74051"/>
                    <a:pt x="262745" y="69511"/>
                  </a:cubicBezTo>
                  <a:cubicBezTo>
                    <a:pt x="263048" y="68603"/>
                    <a:pt x="263653" y="67392"/>
                    <a:pt x="263956" y="66484"/>
                  </a:cubicBezTo>
                  <a:cubicBezTo>
                    <a:pt x="263956" y="65273"/>
                    <a:pt x="265167" y="64668"/>
                    <a:pt x="266075" y="64668"/>
                  </a:cubicBezTo>
                  <a:cubicBezTo>
                    <a:pt x="269707" y="64970"/>
                    <a:pt x="273340" y="64970"/>
                    <a:pt x="277275" y="65273"/>
                  </a:cubicBezTo>
                  <a:cubicBezTo>
                    <a:pt x="278231" y="65433"/>
                    <a:pt x="279188" y="65844"/>
                    <a:pt x="280056" y="65844"/>
                  </a:cubicBezTo>
                  <a:cubicBezTo>
                    <a:pt x="280836" y="65844"/>
                    <a:pt x="281545" y="65511"/>
                    <a:pt x="282118" y="64365"/>
                  </a:cubicBezTo>
                  <a:cubicBezTo>
                    <a:pt x="282723" y="62852"/>
                    <a:pt x="281210" y="61035"/>
                    <a:pt x="277880" y="60733"/>
                  </a:cubicBezTo>
                  <a:cubicBezTo>
                    <a:pt x="274248" y="60127"/>
                    <a:pt x="270615" y="59825"/>
                    <a:pt x="266983" y="59825"/>
                  </a:cubicBezTo>
                  <a:cubicBezTo>
                    <a:pt x="262442" y="59825"/>
                    <a:pt x="262140" y="59522"/>
                    <a:pt x="263956" y="55587"/>
                  </a:cubicBezTo>
                  <a:cubicBezTo>
                    <a:pt x="266075" y="51652"/>
                    <a:pt x="266680" y="47414"/>
                    <a:pt x="265772" y="43479"/>
                  </a:cubicBezTo>
                  <a:cubicBezTo>
                    <a:pt x="265469" y="42268"/>
                    <a:pt x="265167" y="41360"/>
                    <a:pt x="265167" y="40149"/>
                  </a:cubicBezTo>
                  <a:cubicBezTo>
                    <a:pt x="264561" y="37122"/>
                    <a:pt x="264561" y="37122"/>
                    <a:pt x="267588" y="35609"/>
                  </a:cubicBezTo>
                  <a:cubicBezTo>
                    <a:pt x="269404" y="34700"/>
                    <a:pt x="271221" y="34095"/>
                    <a:pt x="272734" y="33187"/>
                  </a:cubicBezTo>
                  <a:cubicBezTo>
                    <a:pt x="274853" y="32582"/>
                    <a:pt x="276367" y="31068"/>
                    <a:pt x="277880" y="29555"/>
                  </a:cubicBezTo>
                  <a:cubicBezTo>
                    <a:pt x="278485" y="28646"/>
                    <a:pt x="278485" y="27436"/>
                    <a:pt x="277880" y="26528"/>
                  </a:cubicBezTo>
                  <a:cubicBezTo>
                    <a:pt x="277380" y="26028"/>
                    <a:pt x="276789" y="25803"/>
                    <a:pt x="276206" y="25803"/>
                  </a:cubicBezTo>
                  <a:cubicBezTo>
                    <a:pt x="275731" y="25803"/>
                    <a:pt x="275261" y="25953"/>
                    <a:pt x="274853" y="26225"/>
                  </a:cubicBezTo>
                  <a:cubicBezTo>
                    <a:pt x="271523" y="28646"/>
                    <a:pt x="267588" y="30463"/>
                    <a:pt x="263653" y="31976"/>
                  </a:cubicBezTo>
                  <a:cubicBezTo>
                    <a:pt x="262864" y="32239"/>
                    <a:pt x="262133" y="32445"/>
                    <a:pt x="261483" y="32445"/>
                  </a:cubicBezTo>
                  <a:cubicBezTo>
                    <a:pt x="260637" y="32445"/>
                    <a:pt x="259929" y="32096"/>
                    <a:pt x="259415" y="31068"/>
                  </a:cubicBezTo>
                  <a:cubicBezTo>
                    <a:pt x="257599" y="28344"/>
                    <a:pt x="254875" y="25922"/>
                    <a:pt x="251848" y="24409"/>
                  </a:cubicBezTo>
                  <a:cubicBezTo>
                    <a:pt x="252756" y="20776"/>
                    <a:pt x="255783" y="19263"/>
                    <a:pt x="257599" y="16841"/>
                  </a:cubicBezTo>
                  <a:cubicBezTo>
                    <a:pt x="258507" y="15933"/>
                    <a:pt x="258507" y="14722"/>
                    <a:pt x="257599" y="13814"/>
                  </a:cubicBezTo>
                  <a:cubicBezTo>
                    <a:pt x="257267" y="13482"/>
                    <a:pt x="256753" y="13241"/>
                    <a:pt x="256206" y="13241"/>
                  </a:cubicBezTo>
                  <a:cubicBezTo>
                    <a:pt x="255756" y="13241"/>
                    <a:pt x="255285" y="13404"/>
                    <a:pt x="254875" y="13814"/>
                  </a:cubicBezTo>
                  <a:cubicBezTo>
                    <a:pt x="253059" y="15025"/>
                    <a:pt x="251545" y="16236"/>
                    <a:pt x="250032" y="17749"/>
                  </a:cubicBezTo>
                  <a:cubicBezTo>
                    <a:pt x="248821" y="19263"/>
                    <a:pt x="247610" y="21382"/>
                    <a:pt x="246399" y="22895"/>
                  </a:cubicBezTo>
                  <a:cubicBezTo>
                    <a:pt x="245399" y="24395"/>
                    <a:pt x="244675" y="25069"/>
                    <a:pt x="243821" y="25069"/>
                  </a:cubicBezTo>
                  <a:cubicBezTo>
                    <a:pt x="243124" y="25069"/>
                    <a:pt x="242342" y="24620"/>
                    <a:pt x="241253" y="23803"/>
                  </a:cubicBezTo>
                  <a:cubicBezTo>
                    <a:pt x="239740" y="21987"/>
                    <a:pt x="237924" y="20474"/>
                    <a:pt x="235805" y="19263"/>
                  </a:cubicBezTo>
                  <a:cubicBezTo>
                    <a:pt x="233686" y="18355"/>
                    <a:pt x="231264" y="17447"/>
                    <a:pt x="228842" y="16841"/>
                  </a:cubicBezTo>
                  <a:cubicBezTo>
                    <a:pt x="229751" y="15630"/>
                    <a:pt x="230356" y="14420"/>
                    <a:pt x="230961" y="13511"/>
                  </a:cubicBezTo>
                  <a:cubicBezTo>
                    <a:pt x="231567" y="12603"/>
                    <a:pt x="232172" y="11695"/>
                    <a:pt x="232475" y="10787"/>
                  </a:cubicBezTo>
                  <a:cubicBezTo>
                    <a:pt x="232475" y="9879"/>
                    <a:pt x="232475" y="9274"/>
                    <a:pt x="231869" y="8366"/>
                  </a:cubicBezTo>
                  <a:cubicBezTo>
                    <a:pt x="231567" y="8063"/>
                    <a:pt x="231113" y="7912"/>
                    <a:pt x="230621" y="7912"/>
                  </a:cubicBezTo>
                  <a:cubicBezTo>
                    <a:pt x="230129" y="7912"/>
                    <a:pt x="229599" y="8063"/>
                    <a:pt x="229145" y="8366"/>
                  </a:cubicBezTo>
                  <a:cubicBezTo>
                    <a:pt x="227632" y="9879"/>
                    <a:pt x="226118" y="11695"/>
                    <a:pt x="225513" y="13511"/>
                  </a:cubicBezTo>
                  <a:cubicBezTo>
                    <a:pt x="224302" y="15025"/>
                    <a:pt x="223999" y="17447"/>
                    <a:pt x="222183" y="18960"/>
                  </a:cubicBezTo>
                  <a:cubicBezTo>
                    <a:pt x="218047" y="16770"/>
                    <a:pt x="213519" y="15754"/>
                    <a:pt x="208914" y="15754"/>
                  </a:cubicBezTo>
                  <a:cubicBezTo>
                    <a:pt x="207791" y="15754"/>
                    <a:pt x="206663" y="15814"/>
                    <a:pt x="205534" y="15933"/>
                  </a:cubicBezTo>
                  <a:cubicBezTo>
                    <a:pt x="205534" y="11998"/>
                    <a:pt x="206140" y="8063"/>
                    <a:pt x="207048" y="4430"/>
                  </a:cubicBezTo>
                  <a:cubicBezTo>
                    <a:pt x="207351" y="2917"/>
                    <a:pt x="207653" y="798"/>
                    <a:pt x="206140" y="193"/>
                  </a:cubicBezTo>
                  <a:cubicBezTo>
                    <a:pt x="205911" y="101"/>
                    <a:pt x="205676" y="58"/>
                    <a:pt x="205440" y="58"/>
                  </a:cubicBezTo>
                  <a:cubicBezTo>
                    <a:pt x="204112" y="58"/>
                    <a:pt x="202764" y="1421"/>
                    <a:pt x="202507" y="3220"/>
                  </a:cubicBezTo>
                  <a:cubicBezTo>
                    <a:pt x="201902" y="5641"/>
                    <a:pt x="201297" y="8063"/>
                    <a:pt x="200994" y="10182"/>
                  </a:cubicBezTo>
                  <a:cubicBezTo>
                    <a:pt x="200994" y="12603"/>
                    <a:pt x="200086" y="15025"/>
                    <a:pt x="199178" y="17447"/>
                  </a:cubicBezTo>
                  <a:cubicBezTo>
                    <a:pt x="195695" y="15980"/>
                    <a:pt x="191990" y="15180"/>
                    <a:pt x="188265" y="15180"/>
                  </a:cubicBezTo>
                  <a:cubicBezTo>
                    <a:pt x="185839" y="15180"/>
                    <a:pt x="183404" y="15519"/>
                    <a:pt x="181016" y="16236"/>
                  </a:cubicBezTo>
                  <a:cubicBezTo>
                    <a:pt x="180108" y="16236"/>
                    <a:pt x="179199" y="15630"/>
                    <a:pt x="179199" y="14722"/>
                  </a:cubicBezTo>
                  <a:cubicBezTo>
                    <a:pt x="179199" y="11695"/>
                    <a:pt x="179502" y="8366"/>
                    <a:pt x="180108" y="5339"/>
                  </a:cubicBezTo>
                  <a:cubicBezTo>
                    <a:pt x="180410" y="4733"/>
                    <a:pt x="179502" y="3825"/>
                    <a:pt x="178897" y="3825"/>
                  </a:cubicBezTo>
                  <a:cubicBezTo>
                    <a:pt x="178594" y="3674"/>
                    <a:pt x="178216" y="3598"/>
                    <a:pt x="177837" y="3598"/>
                  </a:cubicBezTo>
                  <a:cubicBezTo>
                    <a:pt x="177459" y="3598"/>
                    <a:pt x="177081" y="3674"/>
                    <a:pt x="176778" y="3825"/>
                  </a:cubicBezTo>
                  <a:cubicBezTo>
                    <a:pt x="175567" y="4430"/>
                    <a:pt x="174962" y="5944"/>
                    <a:pt x="174962" y="7155"/>
                  </a:cubicBezTo>
                  <a:cubicBezTo>
                    <a:pt x="174659" y="10787"/>
                    <a:pt x="174356" y="14420"/>
                    <a:pt x="174054" y="17749"/>
                  </a:cubicBezTo>
                  <a:cubicBezTo>
                    <a:pt x="173574" y="18037"/>
                    <a:pt x="173124" y="18143"/>
                    <a:pt x="172696" y="18143"/>
                  </a:cubicBezTo>
                  <a:cubicBezTo>
                    <a:pt x="171772" y="18143"/>
                    <a:pt x="170945" y="17653"/>
                    <a:pt x="170118" y="17447"/>
                  </a:cubicBezTo>
                  <a:cubicBezTo>
                    <a:pt x="166789" y="15933"/>
                    <a:pt x="163459" y="15328"/>
                    <a:pt x="160129" y="15328"/>
                  </a:cubicBezTo>
                  <a:cubicBezTo>
                    <a:pt x="159161" y="15388"/>
                    <a:pt x="158386" y="15437"/>
                    <a:pt x="157759" y="15437"/>
                  </a:cubicBezTo>
                  <a:cubicBezTo>
                    <a:pt x="155250" y="15437"/>
                    <a:pt x="155104" y="14662"/>
                    <a:pt x="154378" y="10787"/>
                  </a:cubicBezTo>
                  <a:cubicBezTo>
                    <a:pt x="154075" y="9274"/>
                    <a:pt x="153773" y="7760"/>
                    <a:pt x="153167" y="6247"/>
                  </a:cubicBezTo>
                  <a:cubicBezTo>
                    <a:pt x="152864" y="4733"/>
                    <a:pt x="152259" y="3220"/>
                    <a:pt x="151654" y="1706"/>
                  </a:cubicBezTo>
                  <a:cubicBezTo>
                    <a:pt x="151181" y="761"/>
                    <a:pt x="150155" y="0"/>
                    <a:pt x="14915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1365675" y="1700475"/>
              <a:ext cx="2777300" cy="2177425"/>
            </a:xfrm>
            <a:custGeom>
              <a:avLst/>
              <a:gdLst/>
              <a:ahLst/>
              <a:cxnLst/>
              <a:rect l="l" t="t" r="r" b="b"/>
              <a:pathLst>
                <a:path w="111092" h="87097" extrusionOk="0">
                  <a:moveTo>
                    <a:pt x="82278" y="4963"/>
                  </a:moveTo>
                  <a:cubicBezTo>
                    <a:pt x="86711" y="4963"/>
                    <a:pt x="91061" y="6113"/>
                    <a:pt x="95049" y="7989"/>
                  </a:cubicBezTo>
                  <a:cubicBezTo>
                    <a:pt x="98681" y="9502"/>
                    <a:pt x="101405" y="12227"/>
                    <a:pt x="102919" y="15556"/>
                  </a:cubicBezTo>
                  <a:cubicBezTo>
                    <a:pt x="105341" y="20400"/>
                    <a:pt x="106249" y="25546"/>
                    <a:pt x="105643" y="30994"/>
                  </a:cubicBezTo>
                  <a:cubicBezTo>
                    <a:pt x="105038" y="34929"/>
                    <a:pt x="104130" y="38562"/>
                    <a:pt x="102616" y="42194"/>
                  </a:cubicBezTo>
                  <a:cubicBezTo>
                    <a:pt x="99892" y="48248"/>
                    <a:pt x="96865" y="54302"/>
                    <a:pt x="94141" y="60053"/>
                  </a:cubicBezTo>
                  <a:cubicBezTo>
                    <a:pt x="92022" y="64594"/>
                    <a:pt x="88389" y="68529"/>
                    <a:pt x="84454" y="71253"/>
                  </a:cubicBezTo>
                  <a:cubicBezTo>
                    <a:pt x="77492" y="75794"/>
                    <a:pt x="69924" y="78821"/>
                    <a:pt x="62054" y="80637"/>
                  </a:cubicBezTo>
                  <a:cubicBezTo>
                    <a:pt x="56317" y="81818"/>
                    <a:pt x="50392" y="82435"/>
                    <a:pt x="44488" y="82435"/>
                  </a:cubicBezTo>
                  <a:cubicBezTo>
                    <a:pt x="39801" y="82435"/>
                    <a:pt x="35128" y="82046"/>
                    <a:pt x="30573" y="81242"/>
                  </a:cubicBezTo>
                  <a:cubicBezTo>
                    <a:pt x="28152" y="80940"/>
                    <a:pt x="26033" y="80334"/>
                    <a:pt x="23914" y="79729"/>
                  </a:cubicBezTo>
                  <a:cubicBezTo>
                    <a:pt x="15136" y="77005"/>
                    <a:pt x="8779" y="70345"/>
                    <a:pt x="6660" y="61567"/>
                  </a:cubicBezTo>
                  <a:cubicBezTo>
                    <a:pt x="2725" y="47340"/>
                    <a:pt x="5146" y="38259"/>
                    <a:pt x="15741" y="27967"/>
                  </a:cubicBezTo>
                  <a:cubicBezTo>
                    <a:pt x="24217" y="20097"/>
                    <a:pt x="34508" y="14346"/>
                    <a:pt x="45708" y="11016"/>
                  </a:cubicBezTo>
                  <a:cubicBezTo>
                    <a:pt x="53579" y="8897"/>
                    <a:pt x="61449" y="7384"/>
                    <a:pt x="69319" y="6778"/>
                  </a:cubicBezTo>
                  <a:lnTo>
                    <a:pt x="69319" y="6475"/>
                  </a:lnTo>
                  <a:cubicBezTo>
                    <a:pt x="72649" y="6173"/>
                    <a:pt x="75676" y="6173"/>
                    <a:pt x="78400" y="5265"/>
                  </a:cubicBezTo>
                  <a:cubicBezTo>
                    <a:pt x="79695" y="5060"/>
                    <a:pt x="80990" y="4963"/>
                    <a:pt x="82278" y="4963"/>
                  </a:cubicBezTo>
                  <a:close/>
                  <a:moveTo>
                    <a:pt x="79733" y="0"/>
                  </a:moveTo>
                  <a:cubicBezTo>
                    <a:pt x="78462" y="0"/>
                    <a:pt x="77220" y="199"/>
                    <a:pt x="75979" y="1027"/>
                  </a:cubicBezTo>
                  <a:cubicBezTo>
                    <a:pt x="74465" y="1632"/>
                    <a:pt x="72649" y="2238"/>
                    <a:pt x="70833" y="2238"/>
                  </a:cubicBezTo>
                  <a:cubicBezTo>
                    <a:pt x="63265" y="3146"/>
                    <a:pt x="56000" y="4357"/>
                    <a:pt x="49038" y="5870"/>
                  </a:cubicBezTo>
                  <a:cubicBezTo>
                    <a:pt x="37838" y="8594"/>
                    <a:pt x="27244" y="13740"/>
                    <a:pt x="17860" y="20702"/>
                  </a:cubicBezTo>
                  <a:cubicBezTo>
                    <a:pt x="12411" y="24940"/>
                    <a:pt x="7871" y="30086"/>
                    <a:pt x="4238" y="35837"/>
                  </a:cubicBezTo>
                  <a:cubicBezTo>
                    <a:pt x="1211" y="40681"/>
                    <a:pt x="0" y="46129"/>
                    <a:pt x="606" y="51880"/>
                  </a:cubicBezTo>
                  <a:cubicBezTo>
                    <a:pt x="909" y="53999"/>
                    <a:pt x="1211" y="56421"/>
                    <a:pt x="1514" y="58843"/>
                  </a:cubicBezTo>
                  <a:cubicBezTo>
                    <a:pt x="3028" y="72161"/>
                    <a:pt x="13622" y="83059"/>
                    <a:pt x="26941" y="85177"/>
                  </a:cubicBezTo>
                  <a:cubicBezTo>
                    <a:pt x="33083" y="86480"/>
                    <a:pt x="39224" y="87096"/>
                    <a:pt x="45366" y="87096"/>
                  </a:cubicBezTo>
                  <a:cubicBezTo>
                    <a:pt x="49213" y="87096"/>
                    <a:pt x="53061" y="86855"/>
                    <a:pt x="56908" y="86388"/>
                  </a:cubicBezTo>
                  <a:cubicBezTo>
                    <a:pt x="67806" y="84572"/>
                    <a:pt x="78400" y="80637"/>
                    <a:pt x="87481" y="74583"/>
                  </a:cubicBezTo>
                  <a:cubicBezTo>
                    <a:pt x="91114" y="72464"/>
                    <a:pt x="94141" y="69437"/>
                    <a:pt x="96562" y="66107"/>
                  </a:cubicBezTo>
                  <a:cubicBezTo>
                    <a:pt x="101405" y="57632"/>
                    <a:pt x="105341" y="48853"/>
                    <a:pt x="108670" y="39470"/>
                  </a:cubicBezTo>
                  <a:cubicBezTo>
                    <a:pt x="110789" y="33416"/>
                    <a:pt x="111092" y="27059"/>
                    <a:pt x="109578" y="21005"/>
                  </a:cubicBezTo>
                  <a:cubicBezTo>
                    <a:pt x="108973" y="14951"/>
                    <a:pt x="105643" y="9805"/>
                    <a:pt x="100800" y="6475"/>
                  </a:cubicBezTo>
                  <a:cubicBezTo>
                    <a:pt x="95857" y="3568"/>
                    <a:pt x="91472" y="101"/>
                    <a:pt x="85231" y="101"/>
                  </a:cubicBezTo>
                  <a:cubicBezTo>
                    <a:pt x="84975" y="101"/>
                    <a:pt x="84716" y="107"/>
                    <a:pt x="84454" y="119"/>
                  </a:cubicBezTo>
                  <a:cubicBezTo>
                    <a:pt x="84083" y="156"/>
                    <a:pt x="83717" y="170"/>
                    <a:pt x="83355" y="170"/>
                  </a:cubicBezTo>
                  <a:cubicBezTo>
                    <a:pt x="82108" y="170"/>
                    <a:pt x="80908" y="0"/>
                    <a:pt x="797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332150" y="1461275"/>
              <a:ext cx="1816225" cy="1284075"/>
            </a:xfrm>
            <a:custGeom>
              <a:avLst/>
              <a:gdLst/>
              <a:ahLst/>
              <a:cxnLst/>
              <a:rect l="l" t="t" r="r" b="b"/>
              <a:pathLst>
                <a:path w="72649" h="51363" extrusionOk="0">
                  <a:moveTo>
                    <a:pt x="45928" y="4529"/>
                  </a:moveTo>
                  <a:cubicBezTo>
                    <a:pt x="48167" y="4529"/>
                    <a:pt x="50419" y="4629"/>
                    <a:pt x="52670" y="4844"/>
                  </a:cubicBezTo>
                  <a:cubicBezTo>
                    <a:pt x="56000" y="4844"/>
                    <a:pt x="58724" y="6660"/>
                    <a:pt x="60238" y="9384"/>
                  </a:cubicBezTo>
                  <a:lnTo>
                    <a:pt x="64778" y="17557"/>
                  </a:lnTo>
                  <a:cubicBezTo>
                    <a:pt x="67200" y="22097"/>
                    <a:pt x="66292" y="27849"/>
                    <a:pt x="62660" y="31481"/>
                  </a:cubicBezTo>
                  <a:cubicBezTo>
                    <a:pt x="62054" y="32692"/>
                    <a:pt x="60843" y="33600"/>
                    <a:pt x="59935" y="34205"/>
                  </a:cubicBezTo>
                  <a:cubicBezTo>
                    <a:pt x="51460" y="40562"/>
                    <a:pt x="41773" y="44800"/>
                    <a:pt x="31481" y="46313"/>
                  </a:cubicBezTo>
                  <a:cubicBezTo>
                    <a:pt x="30140" y="46505"/>
                    <a:pt x="28767" y="46606"/>
                    <a:pt x="27394" y="46606"/>
                  </a:cubicBezTo>
                  <a:cubicBezTo>
                    <a:pt x="24429" y="46606"/>
                    <a:pt x="21457" y="46137"/>
                    <a:pt x="18768" y="45103"/>
                  </a:cubicBezTo>
                  <a:cubicBezTo>
                    <a:pt x="16044" y="44195"/>
                    <a:pt x="13925" y="42984"/>
                    <a:pt x="11806" y="41470"/>
                  </a:cubicBezTo>
                  <a:cubicBezTo>
                    <a:pt x="5752" y="36324"/>
                    <a:pt x="4844" y="31481"/>
                    <a:pt x="7871" y="26335"/>
                  </a:cubicBezTo>
                  <a:cubicBezTo>
                    <a:pt x="13319" y="15438"/>
                    <a:pt x="21189" y="7265"/>
                    <a:pt x="33903" y="5449"/>
                  </a:cubicBezTo>
                  <a:cubicBezTo>
                    <a:pt x="37812" y="4863"/>
                    <a:pt x="41848" y="4529"/>
                    <a:pt x="45928" y="4529"/>
                  </a:cubicBezTo>
                  <a:close/>
                  <a:moveTo>
                    <a:pt x="55092" y="0"/>
                  </a:moveTo>
                  <a:cubicBezTo>
                    <a:pt x="53293" y="180"/>
                    <a:pt x="51495" y="227"/>
                    <a:pt x="49728" y="227"/>
                  </a:cubicBezTo>
                  <a:cubicBezTo>
                    <a:pt x="47855" y="227"/>
                    <a:pt x="46018" y="175"/>
                    <a:pt x="44254" y="175"/>
                  </a:cubicBezTo>
                  <a:cubicBezTo>
                    <a:pt x="42081" y="175"/>
                    <a:pt x="40020" y="253"/>
                    <a:pt x="38141" y="606"/>
                  </a:cubicBezTo>
                  <a:cubicBezTo>
                    <a:pt x="23308" y="1514"/>
                    <a:pt x="9990" y="10595"/>
                    <a:pt x="3936" y="24216"/>
                  </a:cubicBezTo>
                  <a:cubicBezTo>
                    <a:pt x="0" y="31481"/>
                    <a:pt x="2119" y="40562"/>
                    <a:pt x="8779" y="45103"/>
                  </a:cubicBezTo>
                  <a:cubicBezTo>
                    <a:pt x="14175" y="49214"/>
                    <a:pt x="20443" y="51362"/>
                    <a:pt x="26843" y="51362"/>
                  </a:cubicBezTo>
                  <a:cubicBezTo>
                    <a:pt x="27983" y="51362"/>
                    <a:pt x="29127" y="51294"/>
                    <a:pt x="30271" y="51157"/>
                  </a:cubicBezTo>
                  <a:cubicBezTo>
                    <a:pt x="42379" y="49946"/>
                    <a:pt x="53579" y="45405"/>
                    <a:pt x="62660" y="37838"/>
                  </a:cubicBezTo>
                  <a:cubicBezTo>
                    <a:pt x="71135" y="31784"/>
                    <a:pt x="72649" y="23611"/>
                    <a:pt x="68108" y="14227"/>
                  </a:cubicBezTo>
                  <a:cubicBezTo>
                    <a:pt x="67503" y="12714"/>
                    <a:pt x="66595" y="11503"/>
                    <a:pt x="65687" y="9989"/>
                  </a:cubicBezTo>
                  <a:cubicBezTo>
                    <a:pt x="64778" y="8476"/>
                    <a:pt x="64173" y="6660"/>
                    <a:pt x="63870" y="4844"/>
                  </a:cubicBezTo>
                  <a:cubicBezTo>
                    <a:pt x="63870" y="2422"/>
                    <a:pt x="62660" y="1514"/>
                    <a:pt x="60541" y="1211"/>
                  </a:cubicBezTo>
                  <a:cubicBezTo>
                    <a:pt x="58724" y="606"/>
                    <a:pt x="56908" y="303"/>
                    <a:pt x="550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1713775" y="2132325"/>
              <a:ext cx="2050825" cy="1387625"/>
            </a:xfrm>
            <a:custGeom>
              <a:avLst/>
              <a:gdLst/>
              <a:ahLst/>
              <a:cxnLst/>
              <a:rect l="l" t="t" r="r" b="b"/>
              <a:pathLst>
                <a:path w="82033" h="55505" extrusionOk="0">
                  <a:moveTo>
                    <a:pt x="46257" y="5322"/>
                  </a:moveTo>
                  <a:cubicBezTo>
                    <a:pt x="47811" y="5322"/>
                    <a:pt x="49388" y="5722"/>
                    <a:pt x="50855" y="6455"/>
                  </a:cubicBezTo>
                  <a:cubicBezTo>
                    <a:pt x="52973" y="7061"/>
                    <a:pt x="55092" y="7363"/>
                    <a:pt x="57514" y="7363"/>
                  </a:cubicBezTo>
                  <a:cubicBezTo>
                    <a:pt x="60541" y="7969"/>
                    <a:pt x="63568" y="8272"/>
                    <a:pt x="66595" y="8877"/>
                  </a:cubicBezTo>
                  <a:cubicBezTo>
                    <a:pt x="73557" y="9785"/>
                    <a:pt x="76584" y="17958"/>
                    <a:pt x="71741" y="22801"/>
                  </a:cubicBezTo>
                  <a:cubicBezTo>
                    <a:pt x="69319" y="26131"/>
                    <a:pt x="66595" y="29461"/>
                    <a:pt x="63568" y="32185"/>
                  </a:cubicBezTo>
                  <a:cubicBezTo>
                    <a:pt x="58725" y="36725"/>
                    <a:pt x="53579" y="40660"/>
                    <a:pt x="47828" y="44293"/>
                  </a:cubicBezTo>
                  <a:cubicBezTo>
                    <a:pt x="42076" y="47925"/>
                    <a:pt x="35417" y="50044"/>
                    <a:pt x="28757" y="50650"/>
                  </a:cubicBezTo>
                  <a:cubicBezTo>
                    <a:pt x="27149" y="50864"/>
                    <a:pt x="25540" y="50965"/>
                    <a:pt x="23945" y="50965"/>
                  </a:cubicBezTo>
                  <a:cubicBezTo>
                    <a:pt x="21038" y="50965"/>
                    <a:pt x="18175" y="50631"/>
                    <a:pt x="15439" y="50044"/>
                  </a:cubicBezTo>
                  <a:cubicBezTo>
                    <a:pt x="13320" y="49439"/>
                    <a:pt x="11503" y="48531"/>
                    <a:pt x="9687" y="47320"/>
                  </a:cubicBezTo>
                  <a:cubicBezTo>
                    <a:pt x="6357" y="45201"/>
                    <a:pt x="4541" y="41266"/>
                    <a:pt x="5752" y="37331"/>
                  </a:cubicBezTo>
                  <a:cubicBezTo>
                    <a:pt x="6963" y="30671"/>
                    <a:pt x="10293" y="24920"/>
                    <a:pt x="15741" y="20682"/>
                  </a:cubicBezTo>
                  <a:cubicBezTo>
                    <a:pt x="23611" y="13720"/>
                    <a:pt x="32995" y="8574"/>
                    <a:pt x="43287" y="5850"/>
                  </a:cubicBezTo>
                  <a:cubicBezTo>
                    <a:pt x="44242" y="5492"/>
                    <a:pt x="45245" y="5322"/>
                    <a:pt x="46257" y="5322"/>
                  </a:cubicBezTo>
                  <a:close/>
                  <a:moveTo>
                    <a:pt x="51075" y="1"/>
                  </a:moveTo>
                  <a:cubicBezTo>
                    <a:pt x="49870" y="1"/>
                    <a:pt x="48672" y="137"/>
                    <a:pt x="47525" y="401"/>
                  </a:cubicBezTo>
                  <a:cubicBezTo>
                    <a:pt x="33298" y="2823"/>
                    <a:pt x="19979" y="9785"/>
                    <a:pt x="9687" y="20077"/>
                  </a:cubicBezTo>
                  <a:cubicBezTo>
                    <a:pt x="5147" y="24617"/>
                    <a:pt x="1817" y="30671"/>
                    <a:pt x="909" y="37331"/>
                  </a:cubicBezTo>
                  <a:cubicBezTo>
                    <a:pt x="1" y="41569"/>
                    <a:pt x="1514" y="46412"/>
                    <a:pt x="4844" y="49439"/>
                  </a:cubicBezTo>
                  <a:cubicBezTo>
                    <a:pt x="7568" y="51860"/>
                    <a:pt x="10898" y="53677"/>
                    <a:pt x="14530" y="54585"/>
                  </a:cubicBezTo>
                  <a:cubicBezTo>
                    <a:pt x="17658" y="55171"/>
                    <a:pt x="20912" y="55505"/>
                    <a:pt x="24129" y="55505"/>
                  </a:cubicBezTo>
                  <a:cubicBezTo>
                    <a:pt x="25893" y="55505"/>
                    <a:pt x="27647" y="55405"/>
                    <a:pt x="29363" y="55190"/>
                  </a:cubicBezTo>
                  <a:cubicBezTo>
                    <a:pt x="32692" y="54585"/>
                    <a:pt x="36022" y="53979"/>
                    <a:pt x="39352" y="53071"/>
                  </a:cubicBezTo>
                  <a:cubicBezTo>
                    <a:pt x="53882" y="47320"/>
                    <a:pt x="66595" y="37633"/>
                    <a:pt x="75676" y="25223"/>
                  </a:cubicBezTo>
                  <a:cubicBezTo>
                    <a:pt x="82033" y="17655"/>
                    <a:pt x="77492" y="6153"/>
                    <a:pt x="67806" y="4639"/>
                  </a:cubicBezTo>
                  <a:cubicBezTo>
                    <a:pt x="64779" y="4639"/>
                    <a:pt x="62055" y="3731"/>
                    <a:pt x="59330" y="2520"/>
                  </a:cubicBezTo>
                  <a:cubicBezTo>
                    <a:pt x="56971" y="805"/>
                    <a:pt x="54004" y="1"/>
                    <a:pt x="5107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4763500" y="1748825"/>
              <a:ext cx="862725" cy="670475"/>
            </a:xfrm>
            <a:custGeom>
              <a:avLst/>
              <a:gdLst/>
              <a:ahLst/>
              <a:cxnLst/>
              <a:rect l="l" t="t" r="r" b="b"/>
              <a:pathLst>
                <a:path w="34509" h="26819" extrusionOk="0">
                  <a:moveTo>
                    <a:pt x="23276" y="4603"/>
                  </a:moveTo>
                  <a:cubicBezTo>
                    <a:pt x="25665" y="4603"/>
                    <a:pt x="26173" y="5502"/>
                    <a:pt x="27546" y="8477"/>
                  </a:cubicBezTo>
                  <a:cubicBezTo>
                    <a:pt x="29665" y="11504"/>
                    <a:pt x="29060" y="15741"/>
                    <a:pt x="26335" y="18163"/>
                  </a:cubicBezTo>
                  <a:cubicBezTo>
                    <a:pt x="23611" y="20282"/>
                    <a:pt x="20584" y="21795"/>
                    <a:pt x="16952" y="21795"/>
                  </a:cubicBezTo>
                  <a:cubicBezTo>
                    <a:pt x="16257" y="21922"/>
                    <a:pt x="15549" y="21982"/>
                    <a:pt x="14838" y="21982"/>
                  </a:cubicBezTo>
                  <a:cubicBezTo>
                    <a:pt x="12145" y="21982"/>
                    <a:pt x="9421" y="21114"/>
                    <a:pt x="7265" y="19676"/>
                  </a:cubicBezTo>
                  <a:cubicBezTo>
                    <a:pt x="5449" y="18768"/>
                    <a:pt x="4844" y="16649"/>
                    <a:pt x="6054" y="14833"/>
                  </a:cubicBezTo>
                  <a:cubicBezTo>
                    <a:pt x="9081" y="9687"/>
                    <a:pt x="14227" y="5752"/>
                    <a:pt x="20281" y="4844"/>
                  </a:cubicBezTo>
                  <a:cubicBezTo>
                    <a:pt x="21537" y="4696"/>
                    <a:pt x="22504" y="4603"/>
                    <a:pt x="23276" y="4603"/>
                  </a:cubicBezTo>
                  <a:close/>
                  <a:moveTo>
                    <a:pt x="24900" y="1"/>
                  </a:moveTo>
                  <a:cubicBezTo>
                    <a:pt x="23746" y="1"/>
                    <a:pt x="22602" y="102"/>
                    <a:pt x="21492" y="304"/>
                  </a:cubicBezTo>
                  <a:cubicBezTo>
                    <a:pt x="13017" y="909"/>
                    <a:pt x="5752" y="6055"/>
                    <a:pt x="1817" y="13320"/>
                  </a:cubicBezTo>
                  <a:cubicBezTo>
                    <a:pt x="0" y="16044"/>
                    <a:pt x="606" y="19979"/>
                    <a:pt x="3027" y="22098"/>
                  </a:cubicBezTo>
                  <a:cubicBezTo>
                    <a:pt x="4238" y="23309"/>
                    <a:pt x="5752" y="24217"/>
                    <a:pt x="7568" y="25125"/>
                  </a:cubicBezTo>
                  <a:cubicBezTo>
                    <a:pt x="10219" y="26261"/>
                    <a:pt x="13027" y="26818"/>
                    <a:pt x="15840" y="26818"/>
                  </a:cubicBezTo>
                  <a:cubicBezTo>
                    <a:pt x="19773" y="26818"/>
                    <a:pt x="23714" y="25729"/>
                    <a:pt x="27243" y="23612"/>
                  </a:cubicBezTo>
                  <a:cubicBezTo>
                    <a:pt x="31481" y="20887"/>
                    <a:pt x="34206" y="16044"/>
                    <a:pt x="33903" y="11201"/>
                  </a:cubicBezTo>
                  <a:cubicBezTo>
                    <a:pt x="33600" y="9082"/>
                    <a:pt x="33600" y="6963"/>
                    <a:pt x="34206" y="4844"/>
                  </a:cubicBezTo>
                  <a:cubicBezTo>
                    <a:pt x="34508" y="3028"/>
                    <a:pt x="33298" y="1817"/>
                    <a:pt x="31784" y="1212"/>
                  </a:cubicBezTo>
                  <a:cubicBezTo>
                    <a:pt x="29564" y="405"/>
                    <a:pt x="27210" y="1"/>
                    <a:pt x="24900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2228375" y="2535850"/>
              <a:ext cx="703800" cy="547750"/>
            </a:xfrm>
            <a:custGeom>
              <a:avLst/>
              <a:gdLst/>
              <a:ahLst/>
              <a:cxnLst/>
              <a:rect l="l" t="t" r="r" b="b"/>
              <a:pathLst>
                <a:path w="28152" h="21910" extrusionOk="0">
                  <a:moveTo>
                    <a:pt x="19676" y="5147"/>
                  </a:moveTo>
                  <a:cubicBezTo>
                    <a:pt x="20281" y="5147"/>
                    <a:pt x="20887" y="5449"/>
                    <a:pt x="21795" y="5449"/>
                  </a:cubicBezTo>
                  <a:cubicBezTo>
                    <a:pt x="21795" y="6357"/>
                    <a:pt x="21795" y="7266"/>
                    <a:pt x="21492" y="7568"/>
                  </a:cubicBezTo>
                  <a:cubicBezTo>
                    <a:pt x="18163" y="10898"/>
                    <a:pt x="14227" y="13622"/>
                    <a:pt x="9990" y="15741"/>
                  </a:cubicBezTo>
                  <a:cubicBezTo>
                    <a:pt x="9687" y="15741"/>
                    <a:pt x="9081" y="15741"/>
                    <a:pt x="8779" y="15438"/>
                  </a:cubicBezTo>
                  <a:cubicBezTo>
                    <a:pt x="7871" y="14833"/>
                    <a:pt x="7871" y="13925"/>
                    <a:pt x="8173" y="13320"/>
                  </a:cubicBezTo>
                  <a:cubicBezTo>
                    <a:pt x="10898" y="9384"/>
                    <a:pt x="15136" y="6660"/>
                    <a:pt x="19676" y="5147"/>
                  </a:cubicBezTo>
                  <a:close/>
                  <a:moveTo>
                    <a:pt x="20887" y="1"/>
                  </a:moveTo>
                  <a:cubicBezTo>
                    <a:pt x="12411" y="2120"/>
                    <a:pt x="5146" y="7568"/>
                    <a:pt x="909" y="15136"/>
                  </a:cubicBezTo>
                  <a:cubicBezTo>
                    <a:pt x="0" y="16649"/>
                    <a:pt x="606" y="18768"/>
                    <a:pt x="2119" y="19979"/>
                  </a:cubicBezTo>
                  <a:cubicBezTo>
                    <a:pt x="3164" y="21233"/>
                    <a:pt x="4786" y="21910"/>
                    <a:pt x="6388" y="21910"/>
                  </a:cubicBezTo>
                  <a:cubicBezTo>
                    <a:pt x="7106" y="21910"/>
                    <a:pt x="7820" y="21774"/>
                    <a:pt x="8476" y="21492"/>
                  </a:cubicBezTo>
                  <a:cubicBezTo>
                    <a:pt x="14530" y="18768"/>
                    <a:pt x="20281" y="14833"/>
                    <a:pt x="25125" y="9990"/>
                  </a:cubicBezTo>
                  <a:cubicBezTo>
                    <a:pt x="26335" y="8779"/>
                    <a:pt x="27244" y="6963"/>
                    <a:pt x="27546" y="5147"/>
                  </a:cubicBezTo>
                  <a:cubicBezTo>
                    <a:pt x="28152" y="3028"/>
                    <a:pt x="26941" y="909"/>
                    <a:pt x="24822" y="303"/>
                  </a:cubicBezTo>
                  <a:cubicBezTo>
                    <a:pt x="23308" y="303"/>
                    <a:pt x="22098" y="1"/>
                    <a:pt x="2088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4" r:id="rId4"/>
    <p:sldLayoutId id="2147483684" r:id="rId5"/>
    <p:sldLayoutId id="214748368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416705" y="6937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latin typeface="Arial" panose="020B0604020202020204" pitchFamily="34" charset="0"/>
                <a:cs typeface="DecoType Naskh" panose="02010400000000000000" pitchFamily="2" charset="-78"/>
              </a:rPr>
              <a:t>بسم الله الرحمن الرحيم </a:t>
            </a:r>
            <a:endParaRPr sz="4000" dirty="0">
              <a:latin typeface="Arial" panose="020B0604020202020204" pitchFamily="34" charset="0"/>
              <a:cs typeface="DecoType Naskh" panose="02010400000000000000" pitchFamily="2" charset="-78"/>
            </a:endParaRPr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50676E7-900A-491C-9987-EB1652BDC76F}"/>
              </a:ext>
            </a:extLst>
          </p:cNvPr>
          <p:cNvGrpSpPr/>
          <p:nvPr/>
        </p:nvGrpSpPr>
        <p:grpSpPr>
          <a:xfrm>
            <a:off x="2477345" y="1793635"/>
            <a:ext cx="4945361" cy="720686"/>
            <a:chOff x="2769338" y="1323088"/>
            <a:chExt cx="4945361" cy="720686"/>
          </a:xfrm>
          <a:solidFill>
            <a:schemeClr val="bg2">
              <a:lumMod val="75000"/>
            </a:schemeClr>
          </a:solidFill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F90D35E9-570C-43AF-92E6-50735D2D295A}"/>
                </a:ext>
              </a:extLst>
            </p:cNvPr>
            <p:cNvSpPr/>
            <p:nvPr/>
          </p:nvSpPr>
          <p:spPr>
            <a:xfrm>
              <a:off x="7033266" y="1323088"/>
              <a:ext cx="681433" cy="720686"/>
            </a:xfrm>
            <a:prstGeom prst="ellipse">
              <a:avLst/>
            </a:prstGeom>
            <a:solidFill>
              <a:srgbClr val="B4C8D1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AD645865-F0AC-42EE-ABA1-FE8F4AB53DDE}"/>
                </a:ext>
              </a:extLst>
            </p:cNvPr>
            <p:cNvSpPr/>
            <p:nvPr/>
          </p:nvSpPr>
          <p:spPr>
            <a:xfrm>
              <a:off x="2769338" y="1424229"/>
              <a:ext cx="4420282" cy="5274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b="1" dirty="0"/>
                <a:t>الوحدة</a:t>
              </a:r>
              <a:r>
                <a:rPr lang="ar-SA" sz="2000" dirty="0"/>
                <a:t> الثانية  : المادة والطاقة 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39C438FD-CDD7-4CF9-8A4B-E5924630EC83}"/>
              </a:ext>
            </a:extLst>
          </p:cNvPr>
          <p:cNvGrpSpPr/>
          <p:nvPr/>
        </p:nvGrpSpPr>
        <p:grpSpPr>
          <a:xfrm>
            <a:off x="1615477" y="3200751"/>
            <a:ext cx="4916635" cy="720686"/>
            <a:chOff x="2726413" y="1605121"/>
            <a:chExt cx="4678558" cy="6351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EAC5A83A-4C52-457C-AC54-F4FFAA4E7F26}"/>
                </a:ext>
              </a:extLst>
            </p:cNvPr>
            <p:cNvSpPr/>
            <p:nvPr/>
          </p:nvSpPr>
          <p:spPr>
            <a:xfrm>
              <a:off x="6756535" y="1605121"/>
              <a:ext cx="648436" cy="635159"/>
            </a:xfrm>
            <a:prstGeom prst="ellipse">
              <a:avLst/>
            </a:prstGeom>
            <a:solidFill>
              <a:srgbClr val="B4C8D1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3" name="مستطيل: زوايا مستديرة 52">
              <a:extLst>
                <a:ext uri="{FF2B5EF4-FFF2-40B4-BE49-F238E27FC236}">
                  <a16:creationId xmlns:a16="http://schemas.microsoft.com/office/drawing/2014/main" id="{3E99C653-0DD6-44FA-BF10-A0135D4FA274}"/>
                </a:ext>
              </a:extLst>
            </p:cNvPr>
            <p:cNvSpPr/>
            <p:nvPr/>
          </p:nvSpPr>
          <p:spPr>
            <a:xfrm>
              <a:off x="2726413" y="1694259"/>
              <a:ext cx="4206240" cy="46482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800" b="1" dirty="0"/>
                <a:t>الفصل الرابع: الطاقة وتحولاتها </a:t>
              </a:r>
              <a:endParaRPr lang="ar-SA" sz="2000" dirty="0"/>
            </a:p>
          </p:txBody>
        </p:sp>
      </p:grpSp>
      <p:grpSp>
        <p:nvGrpSpPr>
          <p:cNvPr id="54" name="Google Shape;1184;p42">
            <a:extLst>
              <a:ext uri="{FF2B5EF4-FFF2-40B4-BE49-F238E27FC236}">
                <a16:creationId xmlns:a16="http://schemas.microsoft.com/office/drawing/2014/main" id="{B3254FD2-5E1A-42AA-86C6-217DEFFC5470}"/>
              </a:ext>
            </a:extLst>
          </p:cNvPr>
          <p:cNvGrpSpPr/>
          <p:nvPr/>
        </p:nvGrpSpPr>
        <p:grpSpPr>
          <a:xfrm rot="-1617717">
            <a:off x="6482398" y="3849912"/>
            <a:ext cx="825770" cy="1169970"/>
            <a:chOff x="2190225" y="236575"/>
            <a:chExt cx="3165475" cy="5024350"/>
          </a:xfrm>
        </p:grpSpPr>
        <p:sp>
          <p:nvSpPr>
            <p:cNvPr id="55" name="Google Shape;1185;p42">
              <a:extLst>
                <a:ext uri="{FF2B5EF4-FFF2-40B4-BE49-F238E27FC236}">
                  <a16:creationId xmlns:a16="http://schemas.microsoft.com/office/drawing/2014/main" id="{9C692FCD-4D8F-4A65-BF28-4C9C1AA2395F}"/>
                </a:ext>
              </a:extLst>
            </p:cNvPr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6;p42">
              <a:extLst>
                <a:ext uri="{FF2B5EF4-FFF2-40B4-BE49-F238E27FC236}">
                  <a16:creationId xmlns:a16="http://schemas.microsoft.com/office/drawing/2014/main" id="{C881AC72-1E00-4205-91C7-98E2DF8CAC99}"/>
                </a:ext>
              </a:extLst>
            </p:cNvPr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7;p42">
              <a:extLst>
                <a:ext uri="{FF2B5EF4-FFF2-40B4-BE49-F238E27FC236}">
                  <a16:creationId xmlns:a16="http://schemas.microsoft.com/office/drawing/2014/main" id="{5147440D-A02B-4B28-81D8-084890EB8B40}"/>
                </a:ext>
              </a:extLst>
            </p:cNvPr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88;p42">
              <a:extLst>
                <a:ext uri="{FF2B5EF4-FFF2-40B4-BE49-F238E27FC236}">
                  <a16:creationId xmlns:a16="http://schemas.microsoft.com/office/drawing/2014/main" id="{6EC23753-784B-4520-B741-60C7F658DBE5}"/>
                </a:ext>
              </a:extLst>
            </p:cNvPr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89;p42">
              <a:extLst>
                <a:ext uri="{FF2B5EF4-FFF2-40B4-BE49-F238E27FC236}">
                  <a16:creationId xmlns:a16="http://schemas.microsoft.com/office/drawing/2014/main" id="{FF6F0CC2-91F6-49E7-BE23-DD5E019D5745}"/>
                </a:ext>
              </a:extLst>
            </p:cNvPr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51;p42">
            <a:extLst>
              <a:ext uri="{FF2B5EF4-FFF2-40B4-BE49-F238E27FC236}">
                <a16:creationId xmlns:a16="http://schemas.microsoft.com/office/drawing/2014/main" id="{B670F5C7-F926-447F-92BF-26D53F93F6BE}"/>
              </a:ext>
            </a:extLst>
          </p:cNvPr>
          <p:cNvGrpSpPr/>
          <p:nvPr/>
        </p:nvGrpSpPr>
        <p:grpSpPr>
          <a:xfrm rot="1612535" flipH="1">
            <a:off x="386441" y="2485919"/>
            <a:ext cx="291659" cy="931911"/>
            <a:chOff x="2672050" y="238125"/>
            <a:chExt cx="2175675" cy="5095625"/>
          </a:xfrm>
        </p:grpSpPr>
        <p:sp>
          <p:nvSpPr>
            <p:cNvPr id="61" name="Google Shape;1152;p42">
              <a:extLst>
                <a:ext uri="{FF2B5EF4-FFF2-40B4-BE49-F238E27FC236}">
                  <a16:creationId xmlns:a16="http://schemas.microsoft.com/office/drawing/2014/main" id="{EB7D564C-D87D-4511-9957-8350178081FA}"/>
                </a:ext>
              </a:extLst>
            </p:cNvPr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53;p42">
              <a:extLst>
                <a:ext uri="{FF2B5EF4-FFF2-40B4-BE49-F238E27FC236}">
                  <a16:creationId xmlns:a16="http://schemas.microsoft.com/office/drawing/2014/main" id="{956955F6-5715-400A-9F09-40D635412DE6}"/>
                </a:ext>
              </a:extLst>
            </p:cNvPr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rgbClr val="FFD678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54;p42">
              <a:extLst>
                <a:ext uri="{FF2B5EF4-FFF2-40B4-BE49-F238E27FC236}">
                  <a16:creationId xmlns:a16="http://schemas.microsoft.com/office/drawing/2014/main" id="{5571C6BC-21C2-4AD0-B9EA-5038FF8E7FBE}"/>
                </a:ext>
              </a:extLst>
            </p:cNvPr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4CA3BC5-1BC2-4FC9-9F27-D92147868378}"/>
              </a:ext>
            </a:extLst>
          </p:cNvPr>
          <p:cNvGrpSpPr/>
          <p:nvPr/>
        </p:nvGrpSpPr>
        <p:grpSpPr>
          <a:xfrm>
            <a:off x="1516963" y="1236126"/>
            <a:ext cx="5827381" cy="345776"/>
            <a:chOff x="1479177" y="637775"/>
            <a:chExt cx="6185647" cy="253573"/>
          </a:xfrm>
          <a:solidFill>
            <a:schemeClr val="bg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63E4A9F6-D70E-4EF5-8FBA-55B865F95D9D}"/>
                </a:ext>
              </a:extLst>
            </p:cNvPr>
            <p:cNvSpPr/>
            <p:nvPr/>
          </p:nvSpPr>
          <p:spPr>
            <a:xfrm>
              <a:off x="1479177" y="637775"/>
              <a:ext cx="6185647" cy="253573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9FD0FEC-90C5-444E-80EE-D1AA5333F636}"/>
                </a:ext>
              </a:extLst>
            </p:cNvPr>
            <p:cNvSpPr/>
            <p:nvPr/>
          </p:nvSpPr>
          <p:spPr>
            <a:xfrm>
              <a:off x="1582911" y="714614"/>
              <a:ext cx="5978178" cy="99893"/>
            </a:xfrm>
            <a:prstGeom prst="rect">
              <a:avLst/>
            </a:prstGeom>
            <a:solidFill>
              <a:srgbClr val="B4C8D1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0C32879-34A5-4241-A0C8-37BDFE3A9757}"/>
              </a:ext>
            </a:extLst>
          </p:cNvPr>
          <p:cNvGrpSpPr/>
          <p:nvPr/>
        </p:nvGrpSpPr>
        <p:grpSpPr>
          <a:xfrm>
            <a:off x="4952866" y="1245751"/>
            <a:ext cx="1480054" cy="2018617"/>
            <a:chOff x="5796644" y="650346"/>
            <a:chExt cx="1087715" cy="216263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61D517FE-C2E7-488E-B5CD-C303C79D9B3A}"/>
                </a:ext>
              </a:extLst>
            </p:cNvPr>
            <p:cNvGrpSpPr/>
            <p:nvPr/>
          </p:nvGrpSpPr>
          <p:grpSpPr>
            <a:xfrm>
              <a:off x="5796644" y="650346"/>
              <a:ext cx="1057514" cy="2162639"/>
              <a:chOff x="5858356" y="603162"/>
              <a:chExt cx="1057514" cy="2162639"/>
            </a:xfrm>
          </p:grpSpPr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BF5DC9F4-C432-4576-B1F7-BB7C8767261B}"/>
                  </a:ext>
                </a:extLst>
              </p:cNvPr>
              <p:cNvGrpSpPr/>
              <p:nvPr/>
            </p:nvGrpSpPr>
            <p:grpSpPr>
              <a:xfrm>
                <a:off x="6244959" y="603162"/>
                <a:ext cx="284310" cy="253573"/>
                <a:chOff x="5371139" y="1705855"/>
                <a:chExt cx="284310" cy="253573"/>
              </a:xfrm>
            </p:grpSpPr>
            <p:sp>
              <p:nvSpPr>
                <p:cNvPr id="26" name="شكل بيضاوي 25">
                  <a:extLst>
                    <a:ext uri="{FF2B5EF4-FFF2-40B4-BE49-F238E27FC236}">
                      <a16:creationId xmlns:a16="http://schemas.microsoft.com/office/drawing/2014/main" id="{2A2381F3-9A74-458F-8BBE-D259FC447A25}"/>
                    </a:ext>
                  </a:extLst>
                </p:cNvPr>
                <p:cNvSpPr/>
                <p:nvPr/>
              </p:nvSpPr>
              <p:spPr>
                <a:xfrm>
                  <a:off x="5371139" y="1705855"/>
                  <a:ext cx="284310" cy="25357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7" name="شكل بيضاوي 26">
                  <a:extLst>
                    <a:ext uri="{FF2B5EF4-FFF2-40B4-BE49-F238E27FC236}">
                      <a16:creationId xmlns:a16="http://schemas.microsoft.com/office/drawing/2014/main" id="{97D5082B-5EB2-47DA-99B7-A23F69B4AD4A}"/>
                    </a:ext>
                  </a:extLst>
                </p:cNvPr>
                <p:cNvSpPr/>
                <p:nvPr/>
              </p:nvSpPr>
              <p:spPr>
                <a:xfrm>
                  <a:off x="5436453" y="1755800"/>
                  <a:ext cx="153681" cy="15368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155414DC-34C2-429E-B068-E9262ACA76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87113" y="856735"/>
                <a:ext cx="0" cy="801361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9" name="شكل بيضاوي 28">
                <a:extLst>
                  <a:ext uri="{FF2B5EF4-FFF2-40B4-BE49-F238E27FC236}">
                    <a16:creationId xmlns:a16="http://schemas.microsoft.com/office/drawing/2014/main" id="{B6F07D95-43CB-4F6F-A97A-86871632C118}"/>
                  </a:ext>
                </a:extLst>
              </p:cNvPr>
              <p:cNvSpPr/>
              <p:nvPr/>
            </p:nvSpPr>
            <p:spPr>
              <a:xfrm>
                <a:off x="5858356" y="1428779"/>
                <a:ext cx="1057514" cy="133702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F244B44D-58CD-4E2A-8405-879E486E81CD}"/>
                </a:ext>
              </a:extLst>
            </p:cNvPr>
            <p:cNvSpPr txBox="1"/>
            <p:nvPr/>
          </p:nvSpPr>
          <p:spPr>
            <a:xfrm>
              <a:off x="5826845" y="1847903"/>
              <a:ext cx="1057514" cy="4286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ما الطاقة ؟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A7A6F050-6778-42DE-89C5-8C7C22CDF2A8}"/>
              </a:ext>
            </a:extLst>
          </p:cNvPr>
          <p:cNvGrpSpPr/>
          <p:nvPr/>
        </p:nvGrpSpPr>
        <p:grpSpPr>
          <a:xfrm>
            <a:off x="2456964" y="1226812"/>
            <a:ext cx="1582478" cy="2037556"/>
            <a:chOff x="3645064" y="650346"/>
            <a:chExt cx="1261562" cy="2118627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42E2C633-AFA1-4189-A7DC-E116A6956C27}"/>
                </a:ext>
              </a:extLst>
            </p:cNvPr>
            <p:cNvGrpSpPr/>
            <p:nvPr/>
          </p:nvGrpSpPr>
          <p:grpSpPr>
            <a:xfrm>
              <a:off x="3747088" y="650346"/>
              <a:ext cx="1057514" cy="2118627"/>
              <a:chOff x="3754562" y="603162"/>
              <a:chExt cx="1057514" cy="2118627"/>
            </a:xfrm>
          </p:grpSpPr>
          <p:grpSp>
            <p:nvGrpSpPr>
              <p:cNvPr id="10" name="مجموعة 9">
                <a:extLst>
                  <a:ext uri="{FF2B5EF4-FFF2-40B4-BE49-F238E27FC236}">
                    <a16:creationId xmlns:a16="http://schemas.microsoft.com/office/drawing/2014/main" id="{D747338D-8DAF-4C7D-88CF-3E8A24D65D34}"/>
                  </a:ext>
                </a:extLst>
              </p:cNvPr>
              <p:cNvGrpSpPr/>
              <p:nvPr/>
            </p:nvGrpSpPr>
            <p:grpSpPr>
              <a:xfrm>
                <a:off x="4157058" y="603162"/>
                <a:ext cx="284310" cy="253573"/>
                <a:chOff x="5371139" y="1705855"/>
                <a:chExt cx="284310" cy="253573"/>
              </a:xfrm>
            </p:grpSpPr>
            <p:sp>
              <p:nvSpPr>
                <p:cNvPr id="11" name="شكل بيضاوي 10">
                  <a:extLst>
                    <a:ext uri="{FF2B5EF4-FFF2-40B4-BE49-F238E27FC236}">
                      <a16:creationId xmlns:a16="http://schemas.microsoft.com/office/drawing/2014/main" id="{FE823AAE-3C78-496C-90C9-5129A3F62CCF}"/>
                    </a:ext>
                  </a:extLst>
                </p:cNvPr>
                <p:cNvSpPr/>
                <p:nvPr/>
              </p:nvSpPr>
              <p:spPr>
                <a:xfrm>
                  <a:off x="5371139" y="1705855"/>
                  <a:ext cx="284310" cy="253573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شكل بيضاوي 11">
                  <a:extLst>
                    <a:ext uri="{FF2B5EF4-FFF2-40B4-BE49-F238E27FC236}">
                      <a16:creationId xmlns:a16="http://schemas.microsoft.com/office/drawing/2014/main" id="{5475D251-01AA-463F-A05C-3710B1FF1706}"/>
                    </a:ext>
                  </a:extLst>
                </p:cNvPr>
                <p:cNvSpPr/>
                <p:nvPr/>
              </p:nvSpPr>
              <p:spPr>
                <a:xfrm>
                  <a:off x="5436453" y="1755800"/>
                  <a:ext cx="153681" cy="15368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89F94D06-45B8-4334-8709-0622F5D1360F}"/>
                  </a:ext>
                </a:extLst>
              </p:cNvPr>
              <p:cNvCxnSpPr/>
              <p:nvPr/>
            </p:nvCxnSpPr>
            <p:spPr>
              <a:xfrm>
                <a:off x="4299213" y="856735"/>
                <a:ext cx="0" cy="126405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شكل بيضاوي 23">
                <a:extLst>
                  <a:ext uri="{FF2B5EF4-FFF2-40B4-BE49-F238E27FC236}">
                    <a16:creationId xmlns:a16="http://schemas.microsoft.com/office/drawing/2014/main" id="{7D8E02A1-E7FA-44BE-A456-A3F20A81FC4C}"/>
                  </a:ext>
                </a:extLst>
              </p:cNvPr>
              <p:cNvSpPr/>
              <p:nvPr/>
            </p:nvSpPr>
            <p:spPr>
              <a:xfrm>
                <a:off x="3754562" y="1384767"/>
                <a:ext cx="1057514" cy="1337022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A4311F62-BA98-4F89-96CB-3940A961BB04}"/>
                </a:ext>
              </a:extLst>
            </p:cNvPr>
            <p:cNvSpPr txBox="1"/>
            <p:nvPr/>
          </p:nvSpPr>
          <p:spPr>
            <a:xfrm>
              <a:off x="3645064" y="1912517"/>
              <a:ext cx="1261562" cy="35202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00" b="1" dirty="0"/>
                <a:t>تحولات الطاقة</a:t>
              </a: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127E6EE-9FD0-4C10-93C1-7AF62E412FB9}"/>
              </a:ext>
            </a:extLst>
          </p:cNvPr>
          <p:cNvSpPr txBox="1"/>
          <p:nvPr/>
        </p:nvSpPr>
        <p:spPr>
          <a:xfrm>
            <a:off x="1415617" y="212648"/>
            <a:ext cx="5631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الفصل الرابع : الطاقة وتحولاتها 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7D7221F5-482E-4119-899F-F445C33E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BF97D4D-27F1-459A-BBD4-21E3A7282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53" t="15000" r="15313" b="60797"/>
          <a:stretch/>
        </p:blipFill>
        <p:spPr>
          <a:xfrm>
            <a:off x="0" y="39220"/>
            <a:ext cx="1609553" cy="12356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539D61E-AD23-4653-B3D6-CDA1A92DA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97" t="47452" r="14766" b="40285"/>
          <a:stretch/>
        </p:blipFill>
        <p:spPr>
          <a:xfrm>
            <a:off x="4753822" y="3350253"/>
            <a:ext cx="1863507" cy="69719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B2AFFF-B38E-46BC-9FC3-E406A13DC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44" t="67297" r="16016" b="18713"/>
          <a:stretch/>
        </p:blipFill>
        <p:spPr>
          <a:xfrm>
            <a:off x="2293944" y="3301190"/>
            <a:ext cx="1755617" cy="8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42"/>
          <p:cNvGrpSpPr/>
          <p:nvPr/>
        </p:nvGrpSpPr>
        <p:grpSpPr>
          <a:xfrm>
            <a:off x="852648" y="4370345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 rot="-1617717">
            <a:off x="-6993" y="2993082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grpSp>
        <p:nvGrpSpPr>
          <p:cNvPr id="81" name="Google Shape;1296;p45">
            <a:extLst>
              <a:ext uri="{FF2B5EF4-FFF2-40B4-BE49-F238E27FC236}">
                <a16:creationId xmlns:a16="http://schemas.microsoft.com/office/drawing/2014/main" id="{AEB9DD00-6DA5-49F1-B0ED-E273FAA330B5}"/>
              </a:ext>
            </a:extLst>
          </p:cNvPr>
          <p:cNvGrpSpPr/>
          <p:nvPr/>
        </p:nvGrpSpPr>
        <p:grpSpPr>
          <a:xfrm rot="20387593">
            <a:off x="1941805" y="3942678"/>
            <a:ext cx="1159540" cy="1315417"/>
            <a:chOff x="1728250" y="237500"/>
            <a:chExt cx="4090750" cy="5095875"/>
          </a:xfrm>
        </p:grpSpPr>
        <p:sp>
          <p:nvSpPr>
            <p:cNvPr id="82" name="Google Shape;1297;p45">
              <a:extLst>
                <a:ext uri="{FF2B5EF4-FFF2-40B4-BE49-F238E27FC236}">
                  <a16:creationId xmlns:a16="http://schemas.microsoft.com/office/drawing/2014/main" id="{873BD4FC-F813-4247-8976-9B978AA819BF}"/>
                </a:ext>
              </a:extLst>
            </p:cNvPr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98;p45">
              <a:extLst>
                <a:ext uri="{FF2B5EF4-FFF2-40B4-BE49-F238E27FC236}">
                  <a16:creationId xmlns:a16="http://schemas.microsoft.com/office/drawing/2014/main" id="{E566769C-1AE0-492B-9B35-1A7620496B00}"/>
                </a:ext>
              </a:extLst>
            </p:cNvPr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99;p45">
              <a:extLst>
                <a:ext uri="{FF2B5EF4-FFF2-40B4-BE49-F238E27FC236}">
                  <a16:creationId xmlns:a16="http://schemas.microsoft.com/office/drawing/2014/main" id="{2B301C1D-261D-4852-92FF-A6FB00CD512A}"/>
                </a:ext>
              </a:extLst>
            </p:cNvPr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0;p45">
              <a:extLst>
                <a:ext uri="{FF2B5EF4-FFF2-40B4-BE49-F238E27FC236}">
                  <a16:creationId xmlns:a16="http://schemas.microsoft.com/office/drawing/2014/main" id="{CB472B6B-E44E-4AD9-AF47-9E59ADDBEAFD}"/>
                </a:ext>
              </a:extLst>
            </p:cNvPr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01;p45">
              <a:extLst>
                <a:ext uri="{FF2B5EF4-FFF2-40B4-BE49-F238E27FC236}">
                  <a16:creationId xmlns:a16="http://schemas.microsoft.com/office/drawing/2014/main" id="{A76710D7-9CF3-4314-A18B-28800C32C3DC}"/>
                </a:ext>
              </a:extLst>
            </p:cNvPr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02;p45">
              <a:extLst>
                <a:ext uri="{FF2B5EF4-FFF2-40B4-BE49-F238E27FC236}">
                  <a16:creationId xmlns:a16="http://schemas.microsoft.com/office/drawing/2014/main" id="{22B8B0FA-8448-4914-92C9-0122D0CF5CBF}"/>
                </a:ext>
              </a:extLst>
            </p:cNvPr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03;p45">
              <a:extLst>
                <a:ext uri="{FF2B5EF4-FFF2-40B4-BE49-F238E27FC236}">
                  <a16:creationId xmlns:a16="http://schemas.microsoft.com/office/drawing/2014/main" id="{0AC05289-5302-4A22-BE28-822DFE3E01A5}"/>
                </a:ext>
              </a:extLst>
            </p:cNvPr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4;p45">
              <a:extLst>
                <a:ext uri="{FF2B5EF4-FFF2-40B4-BE49-F238E27FC236}">
                  <a16:creationId xmlns:a16="http://schemas.microsoft.com/office/drawing/2014/main" id="{E6811926-069F-4EB1-9CEF-68889DC81E8A}"/>
                </a:ext>
              </a:extLst>
            </p:cNvPr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5;p45">
              <a:extLst>
                <a:ext uri="{FF2B5EF4-FFF2-40B4-BE49-F238E27FC236}">
                  <a16:creationId xmlns:a16="http://schemas.microsoft.com/office/drawing/2014/main" id="{3CE03D0F-94DF-4B2B-8BB8-95DFBC3DE3D9}"/>
                </a:ext>
              </a:extLst>
            </p:cNvPr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6;p45">
              <a:extLst>
                <a:ext uri="{FF2B5EF4-FFF2-40B4-BE49-F238E27FC236}">
                  <a16:creationId xmlns:a16="http://schemas.microsoft.com/office/drawing/2014/main" id="{3CE142C4-2BC2-46F0-8879-59487C1E90FB}"/>
                </a:ext>
              </a:extLst>
            </p:cNvPr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7;p45">
              <a:extLst>
                <a:ext uri="{FF2B5EF4-FFF2-40B4-BE49-F238E27FC236}">
                  <a16:creationId xmlns:a16="http://schemas.microsoft.com/office/drawing/2014/main" id="{EAECC73F-8BCE-4B6F-9436-0359E658E08D}"/>
                </a:ext>
              </a:extLst>
            </p:cNvPr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8;p45">
              <a:extLst>
                <a:ext uri="{FF2B5EF4-FFF2-40B4-BE49-F238E27FC236}">
                  <a16:creationId xmlns:a16="http://schemas.microsoft.com/office/drawing/2014/main" id="{ADDEAC70-5EE3-474D-A2D9-DA73A600852A}"/>
                </a:ext>
              </a:extLst>
            </p:cNvPr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9;p45">
              <a:extLst>
                <a:ext uri="{FF2B5EF4-FFF2-40B4-BE49-F238E27FC236}">
                  <a16:creationId xmlns:a16="http://schemas.microsoft.com/office/drawing/2014/main" id="{7D5369E6-422D-4943-8131-46CE1263DBFF}"/>
                </a:ext>
              </a:extLst>
            </p:cNvPr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0;p45">
              <a:extLst>
                <a:ext uri="{FF2B5EF4-FFF2-40B4-BE49-F238E27FC236}">
                  <a16:creationId xmlns:a16="http://schemas.microsoft.com/office/drawing/2014/main" id="{FB3AB321-BFAD-42C8-A1C5-63579119713D}"/>
                </a:ext>
              </a:extLst>
            </p:cNvPr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11;p45">
              <a:extLst>
                <a:ext uri="{FF2B5EF4-FFF2-40B4-BE49-F238E27FC236}">
                  <a16:creationId xmlns:a16="http://schemas.microsoft.com/office/drawing/2014/main" id="{4D9AA47E-88C3-46C3-B352-160E6B208581}"/>
                </a:ext>
              </a:extLst>
            </p:cNvPr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12;p45">
              <a:extLst>
                <a:ext uri="{FF2B5EF4-FFF2-40B4-BE49-F238E27FC236}">
                  <a16:creationId xmlns:a16="http://schemas.microsoft.com/office/drawing/2014/main" id="{2DF9A00B-6184-4979-B243-28D8107ABC5B}"/>
                </a:ext>
              </a:extLst>
            </p:cNvPr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13;p45">
              <a:extLst>
                <a:ext uri="{FF2B5EF4-FFF2-40B4-BE49-F238E27FC236}">
                  <a16:creationId xmlns:a16="http://schemas.microsoft.com/office/drawing/2014/main" id="{2E9EE004-0953-4B8E-B740-F0A4F5A001C1}"/>
                </a:ext>
              </a:extLst>
            </p:cNvPr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14;p45">
              <a:extLst>
                <a:ext uri="{FF2B5EF4-FFF2-40B4-BE49-F238E27FC236}">
                  <a16:creationId xmlns:a16="http://schemas.microsoft.com/office/drawing/2014/main" id="{4BA668BD-4C8B-4D62-BDDC-BBEB296D2F4E}"/>
                </a:ext>
              </a:extLst>
            </p:cNvPr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15;p45">
              <a:extLst>
                <a:ext uri="{FF2B5EF4-FFF2-40B4-BE49-F238E27FC236}">
                  <a16:creationId xmlns:a16="http://schemas.microsoft.com/office/drawing/2014/main" id="{AAB2F331-8D6A-4CF3-9A8A-EE67EB0D709A}"/>
                </a:ext>
              </a:extLst>
            </p:cNvPr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16;p45">
              <a:extLst>
                <a:ext uri="{FF2B5EF4-FFF2-40B4-BE49-F238E27FC236}">
                  <a16:creationId xmlns:a16="http://schemas.microsoft.com/office/drawing/2014/main" id="{FB90ADDB-5176-422E-AAE0-C2E77D9E042A}"/>
                </a:ext>
              </a:extLst>
            </p:cNvPr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17;p45">
              <a:extLst>
                <a:ext uri="{FF2B5EF4-FFF2-40B4-BE49-F238E27FC236}">
                  <a16:creationId xmlns:a16="http://schemas.microsoft.com/office/drawing/2014/main" id="{61294EE2-2951-4A0C-B1B9-95F5A725D05F}"/>
                </a:ext>
              </a:extLst>
            </p:cNvPr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18;p45">
              <a:extLst>
                <a:ext uri="{FF2B5EF4-FFF2-40B4-BE49-F238E27FC236}">
                  <a16:creationId xmlns:a16="http://schemas.microsoft.com/office/drawing/2014/main" id="{8B128B92-881E-4BB2-B6B1-1C7D812131E1}"/>
                </a:ext>
              </a:extLst>
            </p:cNvPr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19;p45">
              <a:extLst>
                <a:ext uri="{FF2B5EF4-FFF2-40B4-BE49-F238E27FC236}">
                  <a16:creationId xmlns:a16="http://schemas.microsoft.com/office/drawing/2014/main" id="{0B6134C3-43E5-4F97-BBA4-4223DF84C6F7}"/>
                </a:ext>
              </a:extLst>
            </p:cNvPr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0;p45">
              <a:extLst>
                <a:ext uri="{FF2B5EF4-FFF2-40B4-BE49-F238E27FC236}">
                  <a16:creationId xmlns:a16="http://schemas.microsoft.com/office/drawing/2014/main" id="{EC66DF7A-6E4E-453A-BACD-413364D7B2EF}"/>
                </a:ext>
              </a:extLst>
            </p:cNvPr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21;p45">
              <a:extLst>
                <a:ext uri="{FF2B5EF4-FFF2-40B4-BE49-F238E27FC236}">
                  <a16:creationId xmlns:a16="http://schemas.microsoft.com/office/drawing/2014/main" id="{3F3F98CC-9649-42A3-861B-7F6D6EED68B4}"/>
                </a:ext>
              </a:extLst>
            </p:cNvPr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22;p45">
              <a:extLst>
                <a:ext uri="{FF2B5EF4-FFF2-40B4-BE49-F238E27FC236}">
                  <a16:creationId xmlns:a16="http://schemas.microsoft.com/office/drawing/2014/main" id="{0F3A2A34-C9FB-4B1A-878B-CFE07D4AE659}"/>
                </a:ext>
              </a:extLst>
            </p:cNvPr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23;p45">
              <a:extLst>
                <a:ext uri="{FF2B5EF4-FFF2-40B4-BE49-F238E27FC236}">
                  <a16:creationId xmlns:a16="http://schemas.microsoft.com/office/drawing/2014/main" id="{973D2D2D-1277-4364-ACBA-C05F69CE3BEA}"/>
                </a:ext>
              </a:extLst>
            </p:cNvPr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24;p45">
              <a:extLst>
                <a:ext uri="{FF2B5EF4-FFF2-40B4-BE49-F238E27FC236}">
                  <a16:creationId xmlns:a16="http://schemas.microsoft.com/office/drawing/2014/main" id="{BA7C5470-66CF-461B-A989-D603FDF64429}"/>
                </a:ext>
              </a:extLst>
            </p:cNvPr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25;p45">
              <a:extLst>
                <a:ext uri="{FF2B5EF4-FFF2-40B4-BE49-F238E27FC236}">
                  <a16:creationId xmlns:a16="http://schemas.microsoft.com/office/drawing/2014/main" id="{C7AE8978-C823-4CD5-84CD-37064A28FD7F}"/>
                </a:ext>
              </a:extLst>
            </p:cNvPr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7B0C496-EDCD-4E34-8DC1-9716D833AD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04" t="21771" r="42195" b="6111"/>
          <a:stretch/>
        </p:blipFill>
        <p:spPr>
          <a:xfrm>
            <a:off x="3192913" y="-12058"/>
            <a:ext cx="3416183" cy="51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1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494D67-A903-4807-A793-CF120B0C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4" t="25686" r="35866" b="9232"/>
          <a:stretch/>
        </p:blipFill>
        <p:spPr>
          <a:xfrm>
            <a:off x="6289289" y="79654"/>
            <a:ext cx="2624252" cy="5040613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37666CA-E0BB-4C61-8C88-5BBD1526C8BC}"/>
              </a:ext>
            </a:extLst>
          </p:cNvPr>
          <p:cNvSpPr/>
          <p:nvPr/>
        </p:nvSpPr>
        <p:spPr>
          <a:xfrm>
            <a:off x="2462152" y="32203"/>
            <a:ext cx="1397852" cy="185707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800" b="1" dirty="0">
                <a:solidFill>
                  <a:srgbClr val="C00000"/>
                </a:solidFill>
              </a:rPr>
              <a:t>الأدوات</a:t>
            </a:r>
            <a:r>
              <a:rPr lang="ar-SA" sz="1800" b="1" dirty="0">
                <a:solidFill>
                  <a:srgbClr val="17315D"/>
                </a:solidFill>
              </a:rPr>
              <a:t> </a:t>
            </a:r>
          </a:p>
          <a:p>
            <a:pPr algn="ctr"/>
            <a:r>
              <a:rPr lang="ar-SA" sz="1800" b="1" dirty="0">
                <a:solidFill>
                  <a:srgbClr val="17315D"/>
                </a:solidFill>
              </a:rPr>
              <a:t>كرة زجاجية </a:t>
            </a:r>
          </a:p>
          <a:p>
            <a:pPr algn="ctr"/>
            <a:r>
              <a:rPr lang="ar-SA" sz="1800" b="1" dirty="0">
                <a:solidFill>
                  <a:srgbClr val="17315D"/>
                </a:solidFill>
              </a:rPr>
              <a:t>مسطرتين </a:t>
            </a:r>
          </a:p>
          <a:p>
            <a:pPr algn="ctr"/>
            <a:r>
              <a:rPr lang="ar-SA" sz="1800" b="1" dirty="0">
                <a:solidFill>
                  <a:srgbClr val="17315D"/>
                </a:solidFill>
              </a:rPr>
              <a:t>كتب </a:t>
            </a:r>
          </a:p>
          <a:p>
            <a:pPr algn="ctr"/>
            <a:r>
              <a:rPr lang="ar-SA" sz="1800" b="1" dirty="0">
                <a:solidFill>
                  <a:srgbClr val="17315D"/>
                </a:solidFill>
              </a:rPr>
              <a:t>شريط قياس </a:t>
            </a: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93C7732D-5175-4E37-9197-9B6CBE2FE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96696"/>
              </p:ext>
            </p:extLst>
          </p:nvPr>
        </p:nvGraphicFramePr>
        <p:xfrm>
          <a:off x="113078" y="2578337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{BD657285-5D30-4371-BA30-F5127CF61451}</a:tableStyleId>
              </a:tblPr>
              <a:tblGrid>
                <a:gridCol w="1351328">
                  <a:extLst>
                    <a:ext uri="{9D8B030D-6E8A-4147-A177-3AD203B41FA5}">
                      <a16:colId xmlns:a16="http://schemas.microsoft.com/office/drawing/2014/main" val="609789378"/>
                    </a:ext>
                  </a:extLst>
                </a:gridCol>
                <a:gridCol w="1664494">
                  <a:extLst>
                    <a:ext uri="{9D8B030D-6E8A-4147-A177-3AD203B41FA5}">
                      <a16:colId xmlns:a16="http://schemas.microsoft.com/office/drawing/2014/main" val="4264575806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3487371978"/>
                    </a:ext>
                  </a:extLst>
                </a:gridCol>
                <a:gridCol w="1244234">
                  <a:extLst>
                    <a:ext uri="{9D8B030D-6E8A-4147-A177-3AD203B41FA5}">
                      <a16:colId xmlns:a16="http://schemas.microsoft.com/office/drawing/2014/main" val="361193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الارتفاع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المسافة في المحاولة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المسافة في المحاولة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المتوسط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62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08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24855"/>
                  </a:ext>
                </a:extLst>
              </a:tr>
            </a:tbl>
          </a:graphicData>
        </a:graphic>
      </p:graphicFrame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250F988-C2F3-4516-A130-3A288E69FD9D}"/>
              </a:ext>
            </a:extLst>
          </p:cNvPr>
          <p:cNvSpPr txBox="1"/>
          <p:nvPr/>
        </p:nvSpPr>
        <p:spPr>
          <a:xfrm>
            <a:off x="-1300231" y="1925469"/>
            <a:ext cx="9159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D6647F"/>
                </a:solidFill>
              </a:rPr>
              <a:t>سجل النتائج التي حصلت عليها في الجدول التالي</a:t>
            </a:r>
          </a:p>
        </p:txBody>
      </p:sp>
    </p:spTree>
    <p:extLst>
      <p:ext uri="{BB962C8B-B14F-4D97-AF65-F5344CB8AC3E}">
        <p14:creationId xmlns:p14="http://schemas.microsoft.com/office/powerpoint/2010/main" val="3271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8D2D55D-C558-478E-83F3-2AE9C0BE2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" y="4829189"/>
            <a:ext cx="1042506" cy="3779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C494D67-A903-4807-A793-CF120B0C7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24" t="25686" r="35866" b="9232"/>
          <a:stretch/>
        </p:blipFill>
        <p:spPr>
          <a:xfrm>
            <a:off x="6289289" y="79654"/>
            <a:ext cx="2624252" cy="504061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098F164-5B5D-4301-9267-476ABF18248D}"/>
              </a:ext>
            </a:extLst>
          </p:cNvPr>
          <p:cNvSpPr txBox="1"/>
          <p:nvPr/>
        </p:nvSpPr>
        <p:spPr>
          <a:xfrm>
            <a:off x="-1418748" y="-23118"/>
            <a:ext cx="915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D6647F"/>
                </a:solidFill>
              </a:rPr>
              <a:t>الاستنتاج</a:t>
            </a:r>
          </a:p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نلاحظ انه كلما زاد ارتفاع المسار </a:t>
            </a:r>
          </a:p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زادت المسافة التي تقطعها الكرة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24B0760-815B-4FC0-8DD7-85263BFDEB80}"/>
              </a:ext>
            </a:extLst>
          </p:cNvPr>
          <p:cNvSpPr txBox="1"/>
          <p:nvPr/>
        </p:nvSpPr>
        <p:spPr>
          <a:xfrm>
            <a:off x="-881152" y="2164664"/>
            <a:ext cx="9159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D6647F"/>
                </a:solidFill>
              </a:rPr>
              <a:t>توقع : ما قد يحدث عند استخدام كرة اثقل ؟ </a:t>
            </a:r>
          </a:p>
          <a:p>
            <a:pPr algn="ctr"/>
            <a:r>
              <a:rPr lang="ar-SA" sz="2400" b="1" dirty="0">
                <a:solidFill>
                  <a:srgbClr val="D6647F"/>
                </a:solidFill>
              </a:rPr>
              <a:t>اختبر توقعك وسجل ملاحظاتك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6C05EAC-A657-49D9-9EAD-ADD0323C529A}"/>
              </a:ext>
            </a:extLst>
          </p:cNvPr>
          <p:cNvSpPr txBox="1"/>
          <p:nvPr/>
        </p:nvSpPr>
        <p:spPr>
          <a:xfrm>
            <a:off x="-1191470" y="3233806"/>
            <a:ext cx="9159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لا تتأثر المسافة التي تقطعها الكرة بتغير الكتلة </a:t>
            </a:r>
          </a:p>
          <a:p>
            <a:pPr algn="ctr"/>
            <a:r>
              <a:rPr lang="ar-SA" sz="2400" b="1" dirty="0">
                <a:solidFill>
                  <a:schemeClr val="bg2">
                    <a:lumMod val="75000"/>
                  </a:schemeClr>
                </a:solidFill>
              </a:rPr>
              <a:t>لأنها تعتمد على السرعة المتجهة للجسم وليس على الكتلة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rgbClr val="FFD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rgbClr val="B7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rgbClr val="EDBB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rgbClr val="A67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BD4C936C-E145-43BC-8A7D-6160A335F75A}"/>
              </a:ext>
            </a:extLst>
          </p:cNvPr>
          <p:cNvGrpSpPr/>
          <p:nvPr/>
        </p:nvGrpSpPr>
        <p:grpSpPr>
          <a:xfrm>
            <a:off x="6913699" y="-285866"/>
            <a:ext cx="2158777" cy="1191812"/>
            <a:chOff x="5957001" y="312421"/>
            <a:chExt cx="2158300" cy="1006546"/>
          </a:xfrm>
        </p:grpSpPr>
        <p:pic>
          <p:nvPicPr>
            <p:cNvPr id="63" name="صورة 6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40C7A212-A1F5-41FC-BD91-C86A3A44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prstClr val="black"/>
                <a:srgbClr val="A67C6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001" y="312421"/>
              <a:ext cx="2158300" cy="1006546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64" name="مربع نص 63">
              <a:extLst>
                <a:ext uri="{FF2B5EF4-FFF2-40B4-BE49-F238E27FC236}">
                  <a16:creationId xmlns:a16="http://schemas.microsoft.com/office/drawing/2014/main" id="{07A2B371-B059-43F9-B00A-BD3EBBAF4C57}"/>
                </a:ext>
              </a:extLst>
            </p:cNvPr>
            <p:cNvSpPr txBox="1"/>
            <p:nvPr/>
          </p:nvSpPr>
          <p:spPr>
            <a:xfrm>
              <a:off x="6279343" y="614349"/>
              <a:ext cx="1557123" cy="38990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1">
              <a:spAutoFit/>
            </a:bodyPr>
            <a:lstStyle/>
            <a:p>
              <a:pPr defTabSz="1219140">
                <a:buFontTx/>
                <a:buNone/>
                <a:defRPr/>
              </a:pPr>
              <a:r>
                <a:rPr lang="ar-SA" sz="2400" dirty="0">
                  <a:solidFill>
                    <a:srgbClr val="B4C8D1">
                      <a:lumMod val="75000"/>
                    </a:srgbClr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التهيئة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2302175-750D-4092-B882-3EC06E3D1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0" t="29135" r="28537" b="12412"/>
          <a:stretch/>
        </p:blipFill>
        <p:spPr>
          <a:xfrm>
            <a:off x="1752356" y="751152"/>
            <a:ext cx="5401016" cy="39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2769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93</Words>
  <Application>Microsoft Office PowerPoint</Application>
  <PresentationFormat>عرض على الشاشة (16:9)</PresentationFormat>
  <Paragraphs>24</Paragraphs>
  <Slides>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Barlow SemiBold</vt:lpstr>
      <vt:lpstr>Calibri</vt:lpstr>
      <vt:lpstr>Roboto Condensed Light</vt:lpstr>
      <vt:lpstr>Arial</vt:lpstr>
      <vt:lpstr>Fredoka One</vt:lpstr>
      <vt:lpstr>Barlow Medium</vt:lpstr>
      <vt:lpstr>Science Subject for High School - 9th Grade: Cell Biology</vt:lpstr>
      <vt:lpstr>بسم الله الرحمن الرحيم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 الردادي</dc:creator>
  <cp:lastModifiedBy>وديان الردادي</cp:lastModifiedBy>
  <cp:revision>42</cp:revision>
  <dcterms:modified xsi:type="dcterms:W3CDTF">2021-10-25T01:20:33Z</dcterms:modified>
</cp:coreProperties>
</file>