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FF"/>
    <a:srgbClr val="0066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90177" autoAdjust="0"/>
    <p:restoredTop sz="92652" autoAdjust="0"/>
  </p:normalViewPr>
  <p:slideViewPr>
    <p:cSldViewPr>
      <p:cViewPr>
        <p:scale>
          <a:sx n="76" d="100"/>
          <a:sy n="76" d="100"/>
        </p:scale>
        <p:origin x="-51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A6E89-E3BC-406B-BE85-BC9B04659366}" type="datetimeFigureOut">
              <a:rPr lang="ar-SA" smtClean="0"/>
              <a:pPr/>
              <a:t>20/01/36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77AA9-57C9-4037-AC91-BF17D53A4D88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0742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3500430" y="2214554"/>
            <a:ext cx="5500694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الموضوع : الصنف اللغوي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ظروف الزمان والمكان</a:t>
            </a:r>
          </a:p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ص 71</a:t>
            </a:r>
            <a:endParaRPr lang="ar-SA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ربع نص 2"/>
          <p:cNvSpPr txBox="1"/>
          <p:nvPr/>
        </p:nvSpPr>
        <p:spPr>
          <a:xfrm>
            <a:off x="6572264" y="2886014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ليلاً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5493854" y="3500438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صيفًا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6636862" y="4214818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نهارًا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7779870" y="3528956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شتاءً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714744" y="2928934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وسط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564896" y="3500438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أمام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3714744" y="4214818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شمالاً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857752" y="3500438"/>
            <a:ext cx="86409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خلف</a:t>
            </a:r>
            <a:endParaRPr lang="ar-SA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143504" y="3357562"/>
            <a:ext cx="500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فوق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500430" y="3416858"/>
            <a:ext cx="1035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6600"/>
                </a:solidFill>
              </a:rPr>
              <a:t>ظرف مكان</a:t>
            </a:r>
            <a:endParaRPr lang="ar-SA" b="1" dirty="0">
              <a:solidFill>
                <a:srgbClr val="006600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928662" y="3643314"/>
            <a:ext cx="2462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00CC"/>
                </a:solidFill>
              </a:rPr>
              <a:t>لأنه دل على مكان حدوث الفعل</a:t>
            </a:r>
            <a:endParaRPr lang="ar-SA" b="1" dirty="0">
              <a:solidFill>
                <a:srgbClr val="0000CC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208836" y="3571876"/>
            <a:ext cx="434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بين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500430" y="3643314"/>
            <a:ext cx="1035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6600"/>
                </a:solidFill>
              </a:rPr>
              <a:t>ظرف مكان</a:t>
            </a:r>
            <a:endParaRPr lang="ar-SA" b="1" dirty="0">
              <a:solidFill>
                <a:srgbClr val="0066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214942" y="3857628"/>
            <a:ext cx="4844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C00000"/>
                </a:solidFill>
              </a:rPr>
              <a:t>الآن</a:t>
            </a:r>
            <a:endParaRPr lang="ar-SA" b="1" dirty="0">
              <a:solidFill>
                <a:srgbClr val="C00000"/>
              </a:solidFill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500430" y="3916924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6600"/>
                </a:solidFill>
              </a:rPr>
              <a:t>ظرف زمان</a:t>
            </a:r>
            <a:endParaRPr lang="ar-SA" b="1" dirty="0">
              <a:solidFill>
                <a:srgbClr val="006600"/>
              </a:solidFill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928662" y="3916924"/>
            <a:ext cx="2430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b="1" dirty="0" smtClean="0">
                <a:solidFill>
                  <a:srgbClr val="0000CC"/>
                </a:solidFill>
              </a:rPr>
              <a:t>لأنه دل على زمن حدوث الفعل</a:t>
            </a:r>
            <a:endParaRPr lang="ar-SA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887461" y="1752889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زمان</a:t>
            </a:r>
            <a:endParaRPr lang="ar-SA" sz="2400" dirty="0">
              <a:solidFill>
                <a:srgbClr val="0000CC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4177243" y="2143116"/>
            <a:ext cx="6190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الليل</a:t>
            </a:r>
            <a:endParaRPr lang="ar-SA" sz="2400" dirty="0">
              <a:solidFill>
                <a:srgbClr val="0000CC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909903" y="2500306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CC"/>
                </a:solidFill>
              </a:rPr>
              <a:t>مكان</a:t>
            </a:r>
            <a:endParaRPr lang="ar-SA" sz="2400" dirty="0">
              <a:solidFill>
                <a:srgbClr val="0000CC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458702" y="3681715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A50021"/>
                </a:solidFill>
              </a:rPr>
              <a:t>زمان</a:t>
            </a:r>
            <a:endParaRPr lang="ar-SA" sz="2400" dirty="0">
              <a:solidFill>
                <a:srgbClr val="A5002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453379" y="4396095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A50021"/>
                </a:solidFill>
              </a:rPr>
              <a:t>مكان</a:t>
            </a:r>
            <a:endParaRPr lang="ar-SA" sz="2400" dirty="0">
              <a:solidFill>
                <a:srgbClr val="A50021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2891874" y="3681715"/>
            <a:ext cx="6799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A50021"/>
                </a:solidFill>
              </a:rPr>
              <a:t>نهارًا</a:t>
            </a:r>
            <a:endParaRPr lang="ar-SA" sz="24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946505" y="1109947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A50021"/>
                </a:solidFill>
              </a:rPr>
              <a:t>زمان</a:t>
            </a:r>
            <a:endParaRPr lang="ar-SA" sz="2400" dirty="0">
              <a:solidFill>
                <a:srgbClr val="A50021"/>
              </a:solidFill>
            </a:endParaRPr>
          </a:p>
        </p:txBody>
      </p:sp>
      <p:cxnSp>
        <p:nvCxnSpPr>
          <p:cNvPr id="4" name="رابط مستقيم 3"/>
          <p:cNvCxnSpPr/>
          <p:nvPr/>
        </p:nvCxnSpPr>
        <p:spPr>
          <a:xfrm>
            <a:off x="2498588" y="1571612"/>
            <a:ext cx="3589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>
            <a:off x="4357686" y="2000240"/>
            <a:ext cx="28746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مستطيل 5"/>
          <p:cNvSpPr/>
          <p:nvPr/>
        </p:nvSpPr>
        <p:spPr>
          <a:xfrm>
            <a:off x="946505" y="1538575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A50021"/>
                </a:solidFill>
              </a:rPr>
              <a:t>زمان</a:t>
            </a:r>
            <a:endParaRPr lang="ar-SA" sz="2400" dirty="0">
              <a:solidFill>
                <a:srgbClr val="A50021"/>
              </a:solidFill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>
            <a:off x="3000364" y="2500306"/>
            <a:ext cx="28746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مستطيل 7"/>
          <p:cNvSpPr/>
          <p:nvPr/>
        </p:nvSpPr>
        <p:spPr>
          <a:xfrm>
            <a:off x="952917" y="2038641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A50021"/>
                </a:solidFill>
              </a:rPr>
              <a:t>مكان</a:t>
            </a:r>
            <a:endParaRPr lang="ar-SA" sz="2400" dirty="0">
              <a:solidFill>
                <a:srgbClr val="A50021"/>
              </a:solidFill>
            </a:endParaRPr>
          </a:p>
        </p:txBody>
      </p:sp>
      <p:cxnSp>
        <p:nvCxnSpPr>
          <p:cNvPr id="9" name="رابط مستقيم 8"/>
          <p:cNvCxnSpPr/>
          <p:nvPr/>
        </p:nvCxnSpPr>
        <p:spPr>
          <a:xfrm>
            <a:off x="5143504" y="3143248"/>
            <a:ext cx="358900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مستطيل 9"/>
          <p:cNvSpPr/>
          <p:nvPr/>
        </p:nvSpPr>
        <p:spPr>
          <a:xfrm>
            <a:off x="928662" y="2538707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A50021"/>
                </a:solidFill>
              </a:rPr>
              <a:t>زمان</a:t>
            </a:r>
            <a:endParaRPr lang="ar-SA" sz="2400" dirty="0">
              <a:solidFill>
                <a:srgbClr val="A50021"/>
              </a:solidFill>
            </a:endParaRPr>
          </a:p>
        </p:txBody>
      </p:sp>
      <p:cxnSp>
        <p:nvCxnSpPr>
          <p:cNvPr id="11" name="رابط مستقيم 10"/>
          <p:cNvCxnSpPr/>
          <p:nvPr/>
        </p:nvCxnSpPr>
        <p:spPr>
          <a:xfrm>
            <a:off x="4429124" y="3429000"/>
            <a:ext cx="28575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مستطيل 11"/>
          <p:cNvSpPr/>
          <p:nvPr/>
        </p:nvSpPr>
        <p:spPr>
          <a:xfrm>
            <a:off x="928662" y="3110211"/>
            <a:ext cx="6848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A50021"/>
                </a:solidFill>
              </a:rPr>
              <a:t>زمان</a:t>
            </a:r>
            <a:endParaRPr lang="ar-SA" sz="2400" dirty="0">
              <a:solidFill>
                <a:srgbClr val="A50021"/>
              </a:solidFill>
            </a:endParaRPr>
          </a:p>
        </p:txBody>
      </p:sp>
      <p:cxnSp>
        <p:nvCxnSpPr>
          <p:cNvPr id="13" name="رابط مستقيم 12"/>
          <p:cNvCxnSpPr/>
          <p:nvPr/>
        </p:nvCxnSpPr>
        <p:spPr>
          <a:xfrm>
            <a:off x="4714876" y="4000504"/>
            <a:ext cx="287462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ستطيل 13"/>
          <p:cNvSpPr/>
          <p:nvPr/>
        </p:nvSpPr>
        <p:spPr>
          <a:xfrm>
            <a:off x="909244" y="3538839"/>
            <a:ext cx="662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A50021"/>
                </a:solidFill>
              </a:rPr>
              <a:t>مكان</a:t>
            </a:r>
            <a:endParaRPr lang="ar-SA" sz="24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l="26367" t="43945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4937719" y="2110079"/>
            <a:ext cx="562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أمام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3321591" y="2500306"/>
            <a:ext cx="607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فوق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6089648" y="2857496"/>
            <a:ext cx="6254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حول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1634330" y="3214686"/>
            <a:ext cx="502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قبل</a:t>
            </a:r>
            <a:endParaRPr lang="ar-SA" sz="2400" dirty="0">
              <a:solidFill>
                <a:srgbClr val="0000FF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4752259" y="3929066"/>
            <a:ext cx="5341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2400" b="1" dirty="0" smtClean="0">
                <a:solidFill>
                  <a:srgbClr val="0000FF"/>
                </a:solidFill>
              </a:rPr>
              <a:t>عام</a:t>
            </a:r>
            <a:endParaRPr lang="ar-SA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26367" t="11719" r="23828" b="62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 rot="20605296">
            <a:off x="3059832" y="2132856"/>
            <a:ext cx="3589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009900"/>
                </a:solidFill>
              </a:rPr>
              <a:t>متروك لحرية الطالب</a:t>
            </a:r>
            <a:endParaRPr lang="ar-SA" b="1" dirty="0">
              <a:solidFill>
                <a:srgbClr val="0099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 rot="20418932">
            <a:off x="2627784" y="4966272"/>
            <a:ext cx="35893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009900"/>
                </a:solidFill>
              </a:rPr>
              <a:t>متروك لحرية الطالب</a:t>
            </a:r>
            <a:endParaRPr lang="ar-SA" b="1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61</Words>
  <Application>Microsoft Office PowerPoint</Application>
  <PresentationFormat>عرض على الشاشة (3:4)‏</PresentationFormat>
  <Paragraphs>38</Paragraphs>
  <Slides>7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home</dc:creator>
  <cp:lastModifiedBy>home</cp:lastModifiedBy>
  <cp:revision>43</cp:revision>
  <dcterms:created xsi:type="dcterms:W3CDTF">2014-02-09T16:30:37Z</dcterms:created>
  <dcterms:modified xsi:type="dcterms:W3CDTF">2014-11-12T18:08:46Z</dcterms:modified>
</cp:coreProperties>
</file>