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6" r:id="rId3"/>
    <p:sldId id="257" r:id="rId4"/>
    <p:sldId id="258" r:id="rId5"/>
    <p:sldId id="265" r:id="rId6"/>
    <p:sldId id="287" r:id="rId7"/>
    <p:sldId id="279" r:id="rId8"/>
    <p:sldId id="292" r:id="rId9"/>
    <p:sldId id="293" r:id="rId10"/>
    <p:sldId id="260" r:id="rId11"/>
    <p:sldId id="277" r:id="rId12"/>
    <p:sldId id="291" r:id="rId13"/>
    <p:sldId id="288" r:id="rId14"/>
    <p:sldId id="289" r:id="rId15"/>
    <p:sldId id="290" r:id="rId16"/>
    <p:sldId id="286" r:id="rId17"/>
    <p:sldId id="267" r:id="rId18"/>
  </p:sldIdLst>
  <p:sldSz cx="12192000" cy="6858000"/>
  <p:notesSz cx="6858000" cy="9144000"/>
  <p:custDataLst>
    <p:tags r:id="rId1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361C"/>
    <a:srgbClr val="FFE4D9"/>
    <a:srgbClr val="FAFCDC"/>
    <a:srgbClr val="666699"/>
    <a:srgbClr val="E1E1FF"/>
    <a:srgbClr val="F7F7FF"/>
    <a:srgbClr val="FFF1EB"/>
    <a:srgbClr val="FFF6D9"/>
    <a:srgbClr val="FFF7DD"/>
    <a:srgbClr val="FFF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30C3D4-9A52-60A1-9635-AA2449F79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06DC6C-6CD0-1BF3-7E1B-E8DD0181D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3C6324-BD12-8C28-D26D-2CDFC1D8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D3C3AA-5636-6224-2E52-37E87CB3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3A33C0-3CC4-753A-30B5-D8F03795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155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012295-999F-71AB-AD62-50F5B1A1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64DC3FF-34FB-9B6D-C150-C982A0A3A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7978A1-E1ED-F654-A61F-21BFCCE8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14186B-9425-42DC-D92A-BF507A1A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98E6B5-6E91-9F72-DF82-D252B76A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65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1F438B6-7E2A-CED4-E7A2-D60590071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5B7C9BE-CC99-EEE0-FD79-B8F1C38AA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34D58F-AAD5-19FF-8C07-317AD986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79C2E4-90F2-C8BF-0B00-2A9D2383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E37265-F4C6-807F-D836-F95FF595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74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CCF6ED-F9E2-D581-5110-78C94E5B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659C298-CE9C-435E-9E5F-AF2ACA10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D79399-332E-73D6-6D60-78A94475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B5DA8D-E2CC-69B8-00BE-FD4753FD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C0D796-EE3D-C1E7-D0B6-351A58A7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4C5B46-D27C-9F5E-5208-6F26AC97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71958A2-A10F-EFA5-529A-AC2AD51D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5CAAEC-354E-2EDA-41BE-4054B78A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890A44-2E7B-58C8-231B-A038BBF3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F43851-9ED6-E942-12EE-FD7D969C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7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1F58C8-07B9-7B82-D350-3F99AB30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B44002-A28C-D290-B9F4-544A76C2D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DF77E4F-1564-9F75-7BC6-B8C891964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76E38B5-87F7-429D-AB72-3B0933AB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86E126-4FF7-ABFF-4051-96B5F4CB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E5412DC-296D-3DCC-5CF0-8ECC6CD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06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8B4952-C01C-2E85-05E4-69D96FA3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FB9D61-EEBB-EBCF-B4A9-2BEC5A523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334892-266A-A878-6407-BD193F970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71E0CD3-20F4-91E1-63F9-E0FCBB15F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259F66E-0EB4-53BE-FB7C-CA906D032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B0212A-3C0A-D71B-1D8A-11880EC6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299C546-C9FD-B53F-D500-CB99958B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07467F0-4F8B-2B33-B8F2-D7C701AF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41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443649-0DEE-6EBD-0FA8-6E70FF55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A3B3BE-34A5-8BEF-9EC5-3D3EE671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026AE7-EB33-B77C-D707-E559C098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3277517-1D8C-4BD6-AED8-24A14AAC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837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5272307-31AE-8123-96A4-1AD94E84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82BB81F-537D-0632-C846-240A0652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7D3A7A-BE69-6BC9-5DEF-6EE4E405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323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0CDFF9-8752-823E-FF9F-3892E6EA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BEDB43-0D63-314F-C431-9901FD67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E424C3-44A2-921C-EBEA-745A7C51C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E3365D-76CB-CC3E-F611-258BD09A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D6DC5E-1A73-DF16-5360-BA66C12E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A121AA-94E6-7D7A-F759-ABD2F448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040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005E26-D586-5FAD-D9B2-CBC9FDFF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58F22EF-66B8-E16D-C0BB-C6BF48629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737A30-0477-01C0-77C3-C3C29694C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B4D8DF-FA62-0216-65D1-8BA87AD9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8423E7-ADCB-ADA1-EF5C-25900757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7856BB1-9F92-806A-8B23-B7DECD7B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525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118C65D-9C79-FDF2-7CF2-12159F85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54E352-C9A7-F2BD-63C2-31474272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60BE20-EEFA-C04C-FCDB-F4CAC82E2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87E43-8C3F-4156-9775-8EE047F293A7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7659A5-CE3A-F5F9-31D9-03670F540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4E59DB-3993-47B2-29E9-D50DF91F1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4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t9912876/gfm59y1mqt9j7kq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4B79DA6-8027-6329-DB42-95C08A04E3BD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A32767-D897-B14B-1636-5F2864F99859}"/>
              </a:ext>
            </a:extLst>
          </p:cNvPr>
          <p:cNvSpPr txBox="1"/>
          <p:nvPr/>
        </p:nvSpPr>
        <p:spPr>
          <a:xfrm>
            <a:off x="4369543" y="1631752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0B91DA13-3A0A-2DCC-A53C-FCE86578431E}"/>
              </a:ext>
            </a:extLst>
          </p:cNvPr>
          <p:cNvCxnSpPr>
            <a:cxnSpLocks/>
          </p:cNvCxnSpPr>
          <p:nvPr/>
        </p:nvCxnSpPr>
        <p:spPr>
          <a:xfrm flipH="1">
            <a:off x="9387697" y="1769533"/>
            <a:ext cx="72000" cy="4806735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6EB571B1-0A22-CA05-DDB7-9D8CBE8DF9B0}"/>
              </a:ext>
            </a:extLst>
          </p:cNvPr>
          <p:cNvGrpSpPr/>
          <p:nvPr/>
        </p:nvGrpSpPr>
        <p:grpSpPr>
          <a:xfrm>
            <a:off x="9405465" y="2469489"/>
            <a:ext cx="2311587" cy="1083628"/>
            <a:chOff x="9773085" y="1646677"/>
            <a:chExt cx="1968560" cy="771953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AE434F16-59C9-FB51-4380-46ECFC669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DEB"/>
                </a:clrFrom>
                <a:clrTo>
                  <a:srgbClr val="FFFDEB">
                    <a:alpha val="0"/>
                  </a:srgbClr>
                </a:clrTo>
              </a:clrChange>
            </a:blip>
            <a:srcRect b="85947"/>
            <a:stretch/>
          </p:blipFill>
          <p:spPr>
            <a:xfrm>
              <a:off x="9773085" y="1646677"/>
              <a:ext cx="1968560" cy="486923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940F42A7-CCAB-01E5-1CEE-10E781C185AE}"/>
                </a:ext>
              </a:extLst>
            </p:cNvPr>
            <p:cNvSpPr txBox="1"/>
            <p:nvPr/>
          </p:nvSpPr>
          <p:spPr>
            <a:xfrm>
              <a:off x="9948827" y="2133600"/>
              <a:ext cx="1773999" cy="2850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المضلعات والزوايا</a:t>
              </a:r>
            </a:p>
          </p:txBody>
        </p:sp>
      </p:grpSp>
      <p:pic>
        <p:nvPicPr>
          <p:cNvPr id="12" name="رسم 11" descr="دفتر العناوين مع تعبئة خالصة">
            <a:extLst>
              <a:ext uri="{FF2B5EF4-FFF2-40B4-BE49-F238E27FC236}">
                <a16:creationId xmlns:a16="http://schemas.microsoft.com/office/drawing/2014/main" id="{24D91EBC-8629-3835-030A-B2D5F623D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506" y="1013520"/>
            <a:ext cx="1318181" cy="13181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BEA342D-3E75-E5AF-2093-36C415811D6B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الثلاثاء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1445/06/13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الثالثة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B4D2BB9B-0BC4-7313-F557-BE00D5093D8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563" y="2423956"/>
            <a:ext cx="8604945" cy="23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8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EE9516-B6D2-232A-8401-0F8E113D08ED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BECC26C1-6ECE-E455-2DF9-73DC3519260A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صورة 21">
            <a:extLst>
              <a:ext uri="{FF2B5EF4-FFF2-40B4-BE49-F238E27FC236}">
                <a16:creationId xmlns:a16="http://schemas.microsoft.com/office/drawing/2014/main" id="{A3AA07F3-F0F8-2E6A-8AF1-546D730043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92"/>
          <a:stretch/>
        </p:blipFill>
        <p:spPr>
          <a:xfrm>
            <a:off x="444316" y="893992"/>
            <a:ext cx="8601192" cy="369679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20CB2C6-606D-1B4D-5AB8-F016022328C7}"/>
              </a:ext>
            </a:extLst>
          </p:cNvPr>
          <p:cNvSpPr txBox="1"/>
          <p:nvPr/>
        </p:nvSpPr>
        <p:spPr>
          <a:xfrm>
            <a:off x="9252411" y="3976575"/>
            <a:ext cx="254288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تحديد المضلعات المتطابقة.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A9C28F0-138A-C7A0-FE4B-5FEDF9335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8381"/>
          <a:stretch/>
        </p:blipFill>
        <p:spPr>
          <a:xfrm>
            <a:off x="9443184" y="2455692"/>
            <a:ext cx="2180345" cy="145738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92F72EE-CFB7-1611-12D1-679D7FF49BAA}"/>
              </a:ext>
            </a:extLst>
          </p:cNvPr>
          <p:cNvSpPr txBox="1"/>
          <p:nvPr/>
        </p:nvSpPr>
        <p:spPr>
          <a:xfrm>
            <a:off x="9185745" y="1241859"/>
            <a:ext cx="25619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تطابق المضلعات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1445/06/13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A06E0FA-B0DE-93A4-1DE7-B03EBBBF6987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116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EB828AF3-0CAE-B5F8-3A25-A56DEDA86535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صورة 16">
            <a:extLst>
              <a:ext uri="{FF2B5EF4-FFF2-40B4-BE49-F238E27FC236}">
                <a16:creationId xmlns:a16="http://schemas.microsoft.com/office/drawing/2014/main" id="{64A37BE5-B368-F5B1-8C03-A7CA256C02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1634" y="721965"/>
            <a:ext cx="4889751" cy="76838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0928B41-45CC-9F80-3963-15467F9681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618" y="1426377"/>
            <a:ext cx="8698392" cy="312672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B7E66E-561C-A6A4-51E8-3FCCC4A25AFB}"/>
              </a:ext>
            </a:extLst>
          </p:cNvPr>
          <p:cNvSpPr txBox="1"/>
          <p:nvPr/>
        </p:nvSpPr>
        <p:spPr>
          <a:xfrm>
            <a:off x="9252411" y="3976575"/>
            <a:ext cx="254288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تحديد المضلعات المتطابقة.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2D6F007-62DF-AC44-30E1-90D855E603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8381"/>
          <a:stretch/>
        </p:blipFill>
        <p:spPr>
          <a:xfrm>
            <a:off x="9443184" y="2455692"/>
            <a:ext cx="2180345" cy="145738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DF6786A-A778-1948-9706-FA4C5371D9A4}"/>
              </a:ext>
            </a:extLst>
          </p:cNvPr>
          <p:cNvSpPr txBox="1"/>
          <p:nvPr/>
        </p:nvSpPr>
        <p:spPr>
          <a:xfrm>
            <a:off x="9185745" y="1241859"/>
            <a:ext cx="25619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تطابق المضلعات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1445/06/13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9F90906-6EBF-9B7A-09F5-CA74FFE88FDB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400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B95FA607-A9AE-FE2A-7461-E3836234503A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صورة 17">
            <a:extLst>
              <a:ext uri="{FF2B5EF4-FFF2-40B4-BE49-F238E27FC236}">
                <a16:creationId xmlns:a16="http://schemas.microsoft.com/office/drawing/2014/main" id="{2F8AEA84-1A39-514F-79DF-AD91A7F390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5745" y="1927425"/>
            <a:ext cx="5144871" cy="303631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4B4037A-BBC8-501C-8E46-9DA853BD1642}"/>
              </a:ext>
            </a:extLst>
          </p:cNvPr>
          <p:cNvSpPr txBox="1"/>
          <p:nvPr/>
        </p:nvSpPr>
        <p:spPr>
          <a:xfrm>
            <a:off x="9252411" y="3976575"/>
            <a:ext cx="254288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2800" dirty="0">
              <a:solidFill>
                <a:srgbClr val="7030A0"/>
              </a:solidFill>
              <a:cs typeface="AGA Aladdin Regular" pitchFamily="2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القياسات الناقصة.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8437A8A-C9C5-5D71-1B6E-B644A09345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8381"/>
          <a:stretch/>
        </p:blipFill>
        <p:spPr>
          <a:xfrm>
            <a:off x="9443184" y="2455692"/>
            <a:ext cx="2180345" cy="1457382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EC24D84-4362-A205-A76B-3DCB6929956F}"/>
              </a:ext>
            </a:extLst>
          </p:cNvPr>
          <p:cNvSpPr txBox="1"/>
          <p:nvPr/>
        </p:nvSpPr>
        <p:spPr>
          <a:xfrm>
            <a:off x="9185745" y="1241859"/>
            <a:ext cx="25619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تطابق المضلعات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1445/06/13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F5EA73C-23BD-5FA8-F223-78494993EB74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365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EE9516-B6D2-232A-8401-0F8E113D08ED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BECC26C1-6ECE-E455-2DF9-73DC3519260A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صورة 14">
            <a:extLst>
              <a:ext uri="{FF2B5EF4-FFF2-40B4-BE49-F238E27FC236}">
                <a16:creationId xmlns:a16="http://schemas.microsoft.com/office/drawing/2014/main" id="{F0005CD7-DA53-5E92-5668-ACA3AA62BC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945" b="80644"/>
          <a:stretch/>
        </p:blipFill>
        <p:spPr>
          <a:xfrm>
            <a:off x="6794206" y="853941"/>
            <a:ext cx="2297223" cy="65588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3E49C573-FB33-2D49-56F4-B868D4F788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7834" y="1527176"/>
            <a:ext cx="8404694" cy="2725846"/>
          </a:xfrm>
          <a:custGeom>
            <a:avLst/>
            <a:gdLst>
              <a:gd name="connsiteX0" fmla="*/ 0 w 8404694"/>
              <a:gd name="connsiteY0" fmla="*/ 0 h 2725846"/>
              <a:gd name="connsiteX1" fmla="*/ 8404694 w 8404694"/>
              <a:gd name="connsiteY1" fmla="*/ 0 h 2725846"/>
              <a:gd name="connsiteX2" fmla="*/ 8404694 w 8404694"/>
              <a:gd name="connsiteY2" fmla="*/ 2725846 h 2725846"/>
              <a:gd name="connsiteX3" fmla="*/ 6764959 w 8404694"/>
              <a:gd name="connsiteY3" fmla="*/ 2725846 h 2725846"/>
              <a:gd name="connsiteX4" fmla="*/ 6764959 w 8404694"/>
              <a:gd name="connsiteY4" fmla="*/ 1010667 h 2725846"/>
              <a:gd name="connsiteX5" fmla="*/ 5809910 w 8404694"/>
              <a:gd name="connsiteY5" fmla="*/ 1010667 h 2725846"/>
              <a:gd name="connsiteX6" fmla="*/ 5809910 w 8404694"/>
              <a:gd name="connsiteY6" fmla="*/ 2725846 h 2725846"/>
              <a:gd name="connsiteX7" fmla="*/ 0 w 8404694"/>
              <a:gd name="connsiteY7" fmla="*/ 2725846 h 272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4694" h="2725846">
                <a:moveTo>
                  <a:pt x="0" y="0"/>
                </a:moveTo>
                <a:lnTo>
                  <a:pt x="8404694" y="0"/>
                </a:lnTo>
                <a:lnTo>
                  <a:pt x="8404694" y="2725846"/>
                </a:lnTo>
                <a:lnTo>
                  <a:pt x="6764959" y="2725846"/>
                </a:lnTo>
                <a:lnTo>
                  <a:pt x="6764959" y="1010667"/>
                </a:lnTo>
                <a:lnTo>
                  <a:pt x="5809910" y="1010667"/>
                </a:lnTo>
                <a:lnTo>
                  <a:pt x="5809910" y="2725846"/>
                </a:lnTo>
                <a:lnTo>
                  <a:pt x="0" y="2725846"/>
                </a:lnTo>
                <a:close/>
              </a:path>
            </a:pathLst>
          </a:cu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DA78724-70CA-6F40-284D-B13E352EE825}"/>
              </a:ext>
            </a:extLst>
          </p:cNvPr>
          <p:cNvSpPr txBox="1"/>
          <p:nvPr/>
        </p:nvSpPr>
        <p:spPr>
          <a:xfrm>
            <a:off x="9252411" y="3976575"/>
            <a:ext cx="254288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القياسات الناقصة.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145BF94-D008-CBE1-20D0-AEFAB7D732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8381"/>
          <a:stretch/>
        </p:blipFill>
        <p:spPr>
          <a:xfrm>
            <a:off x="9443184" y="2455692"/>
            <a:ext cx="2180345" cy="1457382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2F52A4A-D785-D84C-2B86-499E0C9DC396}"/>
              </a:ext>
            </a:extLst>
          </p:cNvPr>
          <p:cNvSpPr txBox="1"/>
          <p:nvPr/>
        </p:nvSpPr>
        <p:spPr>
          <a:xfrm>
            <a:off x="9185745" y="1241859"/>
            <a:ext cx="25619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تطابق المضلعات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1445/06/13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FE2E3FB-229A-B96F-A5B0-BD6C26E11B7C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550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EB828AF3-0CAE-B5F8-3A25-A56DEDA86535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صورة 16">
            <a:extLst>
              <a:ext uri="{FF2B5EF4-FFF2-40B4-BE49-F238E27FC236}">
                <a16:creationId xmlns:a16="http://schemas.microsoft.com/office/drawing/2014/main" id="{64A37BE5-B368-F5B1-8C03-A7CA256C02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1634" y="721965"/>
            <a:ext cx="4889751" cy="76838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706D13D-2BC1-110E-5E1E-8CD0F1AA72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471" y="1327675"/>
            <a:ext cx="8464392" cy="239044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21571AB-2672-2E03-2F56-4408E1572AC3}"/>
              </a:ext>
            </a:extLst>
          </p:cNvPr>
          <p:cNvSpPr txBox="1"/>
          <p:nvPr/>
        </p:nvSpPr>
        <p:spPr>
          <a:xfrm>
            <a:off x="9252411" y="3976575"/>
            <a:ext cx="254288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القياسات الناقصة.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A491AB3-7BFC-3BA2-6BAF-DCFAB89F24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8381"/>
          <a:stretch/>
        </p:blipFill>
        <p:spPr>
          <a:xfrm>
            <a:off x="9443184" y="2455692"/>
            <a:ext cx="2180345" cy="145738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FEDA752-4779-8C7A-D374-02FD2AE22D69}"/>
              </a:ext>
            </a:extLst>
          </p:cNvPr>
          <p:cNvSpPr txBox="1"/>
          <p:nvPr/>
        </p:nvSpPr>
        <p:spPr>
          <a:xfrm>
            <a:off x="9185745" y="1241859"/>
            <a:ext cx="25619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تطابق المضلعات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1445/06/13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055FC26-23EF-4D43-C7A5-D8F9BCCC62BE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282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DEAC7634-5505-D519-D6DC-F6966BD6522D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صورة 17">
            <a:extLst>
              <a:ext uri="{FF2B5EF4-FFF2-40B4-BE49-F238E27FC236}">
                <a16:creationId xmlns:a16="http://schemas.microsoft.com/office/drawing/2014/main" id="{902DACE6-6954-C86E-0B93-4DC0EDA322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0030" y="871406"/>
            <a:ext cx="3335680" cy="120346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573C900-F44E-E62C-4724-2EABE97691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562" y="2001638"/>
            <a:ext cx="8242267" cy="1700646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15FF1E2-4281-FF39-7128-EE4EB9526FA0}"/>
              </a:ext>
            </a:extLst>
          </p:cNvPr>
          <p:cNvSpPr txBox="1"/>
          <p:nvPr/>
        </p:nvSpPr>
        <p:spPr>
          <a:xfrm>
            <a:off x="9252411" y="3976575"/>
            <a:ext cx="254288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تحديد المضلعات المتطابقة.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القياسات الناقصة.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3A1BB19-7227-AB5F-7611-DC9C700640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8381"/>
          <a:stretch/>
        </p:blipFill>
        <p:spPr>
          <a:xfrm>
            <a:off x="9443184" y="2455692"/>
            <a:ext cx="2180345" cy="145738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19A1EB3-C254-B1F1-CE53-6ED9337B3484}"/>
              </a:ext>
            </a:extLst>
          </p:cNvPr>
          <p:cNvSpPr txBox="1"/>
          <p:nvPr/>
        </p:nvSpPr>
        <p:spPr>
          <a:xfrm>
            <a:off x="9185745" y="1241859"/>
            <a:ext cx="25619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تطابق المضلعات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1445/06/13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8152A8B-C8B1-3A02-BB80-8ADDB70178D0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8939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DEAC7634-5505-D519-D6DC-F6966BD6522D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2" name="جدول 21">
            <a:extLst>
              <a:ext uri="{FF2B5EF4-FFF2-40B4-BE49-F238E27FC236}">
                <a16:creationId xmlns:a16="http://schemas.microsoft.com/office/drawing/2014/main" id="{0F456D15-EC64-2B3B-874E-0606C273C7D2}"/>
              </a:ext>
            </a:extLst>
          </p:cNvPr>
          <p:cNvGraphicFramePr>
            <a:graphicFrameLocks noGrp="1"/>
          </p:cNvGraphicFramePr>
          <p:nvPr/>
        </p:nvGraphicFramePr>
        <p:xfrm>
          <a:off x="902800" y="1584250"/>
          <a:ext cx="8127999" cy="478465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108713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369752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AB27252-3D7E-6A6B-3B4E-EC75D41F7FC7}"/>
              </a:ext>
            </a:extLst>
          </p:cNvPr>
          <p:cNvSpPr txBox="1"/>
          <p:nvPr/>
        </p:nvSpPr>
        <p:spPr>
          <a:xfrm>
            <a:off x="3115340" y="890092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AA79EFA-104F-568C-B0AF-022DB305041F}"/>
              </a:ext>
            </a:extLst>
          </p:cNvPr>
          <p:cNvSpPr txBox="1"/>
          <p:nvPr/>
        </p:nvSpPr>
        <p:spPr>
          <a:xfrm>
            <a:off x="9252411" y="3976575"/>
            <a:ext cx="254288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تحديد المضلعات المتطابقة.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القياسات الناقصة.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E27FC75F-C045-4718-352D-558EF23820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8381"/>
          <a:stretch/>
        </p:blipFill>
        <p:spPr>
          <a:xfrm>
            <a:off x="9443184" y="2455692"/>
            <a:ext cx="2180345" cy="1457382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168E167-09D1-CBCD-010D-5B3200AAE8F6}"/>
              </a:ext>
            </a:extLst>
          </p:cNvPr>
          <p:cNvSpPr txBox="1"/>
          <p:nvPr/>
        </p:nvSpPr>
        <p:spPr>
          <a:xfrm>
            <a:off x="9185745" y="1241859"/>
            <a:ext cx="25619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تطابق المضلعات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1445/06/13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26B2949-4766-14B3-1354-2FEF19B9C245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3826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73B6691C-7189-71E4-A9F8-A8464B0E4906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48905B3-57C8-B624-9672-AF1079B83712}"/>
              </a:ext>
            </a:extLst>
          </p:cNvPr>
          <p:cNvSpPr txBox="1"/>
          <p:nvPr/>
        </p:nvSpPr>
        <p:spPr>
          <a:xfrm>
            <a:off x="2539701" y="3429000"/>
            <a:ext cx="49682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92D050"/>
                </a:solidFill>
                <a:cs typeface="AGA Aladdin Regular" pitchFamily="2" charset="-78"/>
              </a:rPr>
              <a:t>الواجب:</a:t>
            </a:r>
          </a:p>
          <a:p>
            <a:pPr algn="ctr"/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7 – 9 -11- 13</a:t>
            </a:r>
          </a:p>
          <a:p>
            <a:pPr algn="ctr"/>
            <a:r>
              <a:rPr lang="ar-SA" sz="4800" dirty="0">
                <a:solidFill>
                  <a:srgbClr val="92D050"/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56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952CC2E-7BCF-9B26-E089-01540AE8F813}"/>
              </a:ext>
            </a:extLst>
          </p:cNvPr>
          <p:cNvSpPr txBox="1"/>
          <p:nvPr/>
        </p:nvSpPr>
        <p:spPr>
          <a:xfrm>
            <a:off x="1301561" y="1783273"/>
            <a:ext cx="704766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0" i="1" dirty="0">
                <a:solidFill>
                  <a:srgbClr val="C00000"/>
                </a:solidFill>
                <a:effectLst/>
                <a:latin typeface="-apple-system"/>
                <a:cs typeface="AGA Aladdin Regular" pitchFamily="2" charset="-78"/>
              </a:rPr>
              <a:t>الفشل الفعلي هو أن تكف عن المحاولة مجددا.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21C411A-4DD4-BBC3-9BE8-EAD612C4F838}"/>
              </a:ext>
            </a:extLst>
          </p:cNvPr>
          <p:cNvSpPr txBox="1"/>
          <p:nvPr/>
        </p:nvSpPr>
        <p:spPr>
          <a:xfrm>
            <a:off x="9252411" y="3976575"/>
            <a:ext cx="254288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تحديد المضلعات المتطابقة.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القياسات الناقصة.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8E49908A-32BB-36FF-E9A8-460A30CD1F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8381"/>
          <a:stretch/>
        </p:blipFill>
        <p:spPr>
          <a:xfrm>
            <a:off x="9443184" y="2455692"/>
            <a:ext cx="2180345" cy="1457382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CDFDC3B-F632-7CC5-3154-CC77562FDD60}"/>
              </a:ext>
            </a:extLst>
          </p:cNvPr>
          <p:cNvSpPr txBox="1"/>
          <p:nvPr/>
        </p:nvSpPr>
        <p:spPr>
          <a:xfrm>
            <a:off x="9185745" y="1241859"/>
            <a:ext cx="25619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تطابق المضلعات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1445/06/13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955CFF2-FFA3-36EC-435A-4F1B5A6D0F64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249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C1A8863B-8950-8B50-800D-D8708C0D820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C988F5EF-9FFE-BB29-38F7-C7F69A13193C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A0E5683E-9937-0097-90B0-D3BFD7BB7CE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AE953C91-5073-A1A1-3A5D-F722221DB041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377C42BF-8376-9C73-5836-1A3BCF15B55E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4A7A9A26-283E-C0B6-93BD-F658FFBD467E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018AF978-7B0B-12C3-7FA0-94572E8909C1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86" name="صورة 85">
            <a:extLst>
              <a:ext uri="{FF2B5EF4-FFF2-40B4-BE49-F238E27FC236}">
                <a16:creationId xmlns:a16="http://schemas.microsoft.com/office/drawing/2014/main" id="{61A9359B-9EB7-9089-7983-93D2039514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2" name="مربع نص 91">
            <a:extLst>
              <a:ext uri="{FF2B5EF4-FFF2-40B4-BE49-F238E27FC236}">
                <a16:creationId xmlns:a16="http://schemas.microsoft.com/office/drawing/2014/main" id="{7D43CE91-F8E2-8A29-7DB1-4376CE8FB004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96F7B2F-248A-2FF2-3C68-F58E83A03AC3}"/>
              </a:ext>
            </a:extLst>
          </p:cNvPr>
          <p:cNvSpPr txBox="1"/>
          <p:nvPr/>
        </p:nvSpPr>
        <p:spPr>
          <a:xfrm>
            <a:off x="2369288" y="1940380"/>
            <a:ext cx="7453423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r>
              <a:rPr lang="ar-SA" sz="48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7) 1620 ْ</a:t>
            </a:r>
          </a:p>
          <a:p>
            <a:pPr algn="ctr"/>
            <a:r>
              <a:rPr lang="ar-SA" sz="48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9) 3060 ْ</a:t>
            </a:r>
          </a:p>
          <a:p>
            <a:pPr algn="ctr"/>
            <a:r>
              <a:rPr lang="ar-SA" sz="48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11) 108 ْ</a:t>
            </a:r>
          </a:p>
          <a:p>
            <a:pPr algn="ctr"/>
            <a:r>
              <a:rPr lang="ar-SA" sz="48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15) 152,3 ْ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ECB21A3-92A5-1C9C-ED19-6222140B5699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5226792-07A4-6775-1B6E-8235BE56A866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الثلاثاء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1445/06/13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36918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8A21B69-A33B-C7C4-34DB-EF002E5D8EC1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2BAC85C-863F-5070-05A3-446B32C09966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307C90B-4480-F256-8827-E8EEA8591E5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6CD55C-E1BE-CEF5-E478-23674375C946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0CF8488-016B-AB61-B33D-C8B24F5BBB92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ACAFEC-B4DC-68A4-0A40-F0C789BF4E05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9512946-CEFF-CAEB-2523-3F9A425BBC8A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83545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7A2C2B37-0E4E-3EC4-CC9C-4F7B186FC4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D344895-666C-08F1-CBBA-E738AC008A6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8C192F9-4961-B07F-AEDD-C0F512911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946"/>
          <a:stretch/>
        </p:blipFill>
        <p:spPr>
          <a:xfrm>
            <a:off x="1117392" y="2064854"/>
            <a:ext cx="10041956" cy="285342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E4799E1-98D5-99FD-2A54-A92FDF45CF65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53AEDC8-88DC-F82B-A0AF-F9C603E52C53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الثلاثاء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1445/06/13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95894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274332C-826B-BA07-E5F1-62318F4022F2}"/>
              </a:ext>
            </a:extLst>
          </p:cNvPr>
          <p:cNvSpPr txBox="1"/>
          <p:nvPr/>
        </p:nvSpPr>
        <p:spPr>
          <a:xfrm>
            <a:off x="1015232" y="1715243"/>
            <a:ext cx="10161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C00000"/>
                </a:solidFill>
                <a:cs typeface="AGA Aladdin Regular" pitchFamily="2" charset="-78"/>
              </a:rPr>
              <a:t>الموضوع/ </a:t>
            </a:r>
            <a:r>
              <a:rPr lang="ar-SA" sz="4800" dirty="0">
                <a:solidFill>
                  <a:srgbClr val="0070C0"/>
                </a:solidFill>
                <a:cs typeface="AGA Aladdin Regular" pitchFamily="2" charset="-78"/>
              </a:rPr>
              <a:t>تطابق المضلعات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79618583-1022-F5D1-0293-473528D75473}"/>
              </a:ext>
            </a:extLst>
          </p:cNvPr>
          <p:cNvCxnSpPr>
            <a:cxnSpLocks/>
          </p:cNvCxnSpPr>
          <p:nvPr/>
        </p:nvCxnSpPr>
        <p:spPr>
          <a:xfrm>
            <a:off x="8849089" y="2526745"/>
            <a:ext cx="0" cy="382615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E4FAB46-D6E4-D715-FB37-4A76B6D75A3B}"/>
              </a:ext>
            </a:extLst>
          </p:cNvPr>
          <p:cNvSpPr txBox="1"/>
          <p:nvPr/>
        </p:nvSpPr>
        <p:spPr>
          <a:xfrm>
            <a:off x="3104707" y="2578722"/>
            <a:ext cx="563129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4000" dirty="0">
                <a:solidFill>
                  <a:srgbClr val="7030A0"/>
                </a:solidFill>
                <a:cs typeface="AGA Aladdin Regular" pitchFamily="2" charset="-78"/>
              </a:rPr>
              <a:t>تحديد المضلعات المتطابقة.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4000" dirty="0">
                <a:solidFill>
                  <a:srgbClr val="7030A0"/>
                </a:solidFill>
                <a:cs typeface="AGA Aladdin Regular" pitchFamily="2" charset="-78"/>
              </a:rPr>
              <a:t>إيجاد القياسات الناقصة.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68AB0F6-E81C-51D0-5ADE-AD6791C813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1180" y="2471348"/>
            <a:ext cx="2741235" cy="354967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B7ADD6-0A36-F456-5289-E7E3BC3C1E10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764EDE-0244-876B-CD11-020D795879D0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الثلاثاء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1445/06/13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269220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0AD2D230-7C6E-B8CF-4172-2EEE5F78C26F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34B978AC-B5D5-6753-91D9-70096CAA2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522854"/>
              </p:ext>
            </p:extLst>
          </p:nvPr>
        </p:nvGraphicFramePr>
        <p:xfrm>
          <a:off x="902800" y="1584250"/>
          <a:ext cx="8127999" cy="478465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108713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369752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2" name="مربع نص 21">
            <a:hlinkClick r:id="rId3"/>
            <a:extLst>
              <a:ext uri="{FF2B5EF4-FFF2-40B4-BE49-F238E27FC236}">
                <a16:creationId xmlns:a16="http://schemas.microsoft.com/office/drawing/2014/main" id="{696FA4AA-A9F8-DA34-366C-9C3A70A9F86B}"/>
              </a:ext>
            </a:extLst>
          </p:cNvPr>
          <p:cNvSpPr txBox="1"/>
          <p:nvPr/>
        </p:nvSpPr>
        <p:spPr>
          <a:xfrm>
            <a:off x="3115340" y="890092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E108E5F-DE9A-D89E-139D-2D353067633D}"/>
              </a:ext>
            </a:extLst>
          </p:cNvPr>
          <p:cNvSpPr txBox="1"/>
          <p:nvPr/>
        </p:nvSpPr>
        <p:spPr>
          <a:xfrm>
            <a:off x="9252411" y="3976575"/>
            <a:ext cx="254288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تحديد المضلعات المتطابقة.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القياسات الناقصة.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4B0BFB7-1888-D65C-D226-55ED0146C3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8381"/>
          <a:stretch/>
        </p:blipFill>
        <p:spPr>
          <a:xfrm>
            <a:off x="9443184" y="2455692"/>
            <a:ext cx="2180345" cy="145738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4A0321-31C7-C006-CBA6-B0DECAC51B3D}"/>
              </a:ext>
            </a:extLst>
          </p:cNvPr>
          <p:cNvSpPr txBox="1"/>
          <p:nvPr/>
        </p:nvSpPr>
        <p:spPr>
          <a:xfrm>
            <a:off x="9185745" y="1241859"/>
            <a:ext cx="25619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تطابق المضلعات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1445/06/13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D7B3B91-6BA3-B083-B0B0-278329DA3F79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929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B95FA607-A9AE-FE2A-7461-E3836234503A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 descr="جيوجبرا - ويكيبيديا">
            <a:extLst>
              <a:ext uri="{FF2B5EF4-FFF2-40B4-BE49-F238E27FC236}">
                <a16:creationId xmlns:a16="http://schemas.microsoft.com/office/drawing/2014/main" id="{F58AE1E6-BAF2-0EA6-471E-1E344797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19" y="1090591"/>
            <a:ext cx="5051187" cy="50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720A344-023C-FF2E-B0CC-E2DB1B243658}"/>
              </a:ext>
            </a:extLst>
          </p:cNvPr>
          <p:cNvSpPr txBox="1"/>
          <p:nvPr/>
        </p:nvSpPr>
        <p:spPr>
          <a:xfrm>
            <a:off x="9252411" y="3976575"/>
            <a:ext cx="254288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تحديد المضلعات المتطابقة.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ACD67FC-CCE9-E4DD-5B73-7F2148FFCE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8381"/>
          <a:stretch/>
        </p:blipFill>
        <p:spPr>
          <a:xfrm>
            <a:off x="9443184" y="2455692"/>
            <a:ext cx="2180345" cy="145738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0CC2B2C-0D70-51EC-6F02-3A8329378BD1}"/>
              </a:ext>
            </a:extLst>
          </p:cNvPr>
          <p:cNvSpPr txBox="1"/>
          <p:nvPr/>
        </p:nvSpPr>
        <p:spPr>
          <a:xfrm>
            <a:off x="9185745" y="1241859"/>
            <a:ext cx="25619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تطابق المضلعات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1445/06/13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76E703D-9779-D49B-34F1-12B4FF799177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275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B95FA607-A9AE-FE2A-7461-E3836234503A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صورة 11">
            <a:extLst>
              <a:ext uri="{FF2B5EF4-FFF2-40B4-BE49-F238E27FC236}">
                <a16:creationId xmlns:a16="http://schemas.microsoft.com/office/drawing/2014/main" id="{AD56843A-431A-8EB8-34D7-0F8A433139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937" y="960268"/>
            <a:ext cx="8281063" cy="56160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13A7679-880C-ED73-1927-FB9073592E37}"/>
              </a:ext>
            </a:extLst>
          </p:cNvPr>
          <p:cNvSpPr txBox="1"/>
          <p:nvPr/>
        </p:nvSpPr>
        <p:spPr>
          <a:xfrm>
            <a:off x="9252411" y="3976575"/>
            <a:ext cx="254288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تحديد المضلعات المتطابقة.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172B6D4-25BF-A9CF-911A-C08086C79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8381"/>
          <a:stretch/>
        </p:blipFill>
        <p:spPr>
          <a:xfrm>
            <a:off x="9443184" y="2455692"/>
            <a:ext cx="2180345" cy="145738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4EDAE5D-CE4B-0C2F-EDB0-99ECE14630BC}"/>
              </a:ext>
            </a:extLst>
          </p:cNvPr>
          <p:cNvSpPr txBox="1"/>
          <p:nvPr/>
        </p:nvSpPr>
        <p:spPr>
          <a:xfrm>
            <a:off x="9185745" y="1241859"/>
            <a:ext cx="25619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تطابق المضلعات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1445/06/13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E1E5E37-00EF-898D-3F84-B14B7C382006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494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B95FA607-A9AE-FE2A-7461-E3836234503A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صورة 10">
            <a:extLst>
              <a:ext uri="{FF2B5EF4-FFF2-40B4-BE49-F238E27FC236}">
                <a16:creationId xmlns:a16="http://schemas.microsoft.com/office/drawing/2014/main" id="{67D5430A-814E-F8B6-6508-415760CFC5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3724" y="1272880"/>
            <a:ext cx="8022297" cy="5240982"/>
          </a:xfrm>
          <a:custGeom>
            <a:avLst/>
            <a:gdLst>
              <a:gd name="connsiteX0" fmla="*/ 0 w 8022297"/>
              <a:gd name="connsiteY0" fmla="*/ 0 h 5240982"/>
              <a:gd name="connsiteX1" fmla="*/ 8022297 w 8022297"/>
              <a:gd name="connsiteY1" fmla="*/ 0 h 5240982"/>
              <a:gd name="connsiteX2" fmla="*/ 8022297 w 8022297"/>
              <a:gd name="connsiteY2" fmla="*/ 5240982 h 5240982"/>
              <a:gd name="connsiteX3" fmla="*/ 1676259 w 8022297"/>
              <a:gd name="connsiteY3" fmla="*/ 5240982 h 5240982"/>
              <a:gd name="connsiteX4" fmla="*/ 1676259 w 8022297"/>
              <a:gd name="connsiteY4" fmla="*/ 4503916 h 5240982"/>
              <a:gd name="connsiteX5" fmla="*/ 0 w 8022297"/>
              <a:gd name="connsiteY5" fmla="*/ 4503916 h 524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2297" h="5240982">
                <a:moveTo>
                  <a:pt x="0" y="0"/>
                </a:moveTo>
                <a:lnTo>
                  <a:pt x="8022297" y="0"/>
                </a:lnTo>
                <a:lnTo>
                  <a:pt x="8022297" y="5240982"/>
                </a:lnTo>
                <a:lnTo>
                  <a:pt x="1676259" y="5240982"/>
                </a:lnTo>
                <a:lnTo>
                  <a:pt x="1676259" y="4503916"/>
                </a:lnTo>
                <a:lnTo>
                  <a:pt x="0" y="4503916"/>
                </a:lnTo>
                <a:close/>
              </a:path>
            </a:pathLst>
          </a:cu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BF8A9B9-874A-2D71-F3AA-479EA9938ADD}"/>
              </a:ext>
            </a:extLst>
          </p:cNvPr>
          <p:cNvSpPr txBox="1"/>
          <p:nvPr/>
        </p:nvSpPr>
        <p:spPr>
          <a:xfrm>
            <a:off x="9252411" y="3976575"/>
            <a:ext cx="254288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تحديد المضلعات المتطابقة.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0718563-1E19-73FA-5127-2C77D71502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8381"/>
          <a:stretch/>
        </p:blipFill>
        <p:spPr>
          <a:xfrm>
            <a:off x="9443184" y="2455692"/>
            <a:ext cx="2180345" cy="145738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0E38E98-201E-8400-B1EE-AD24EA4B7F5F}"/>
              </a:ext>
            </a:extLst>
          </p:cNvPr>
          <p:cNvSpPr txBox="1"/>
          <p:nvPr/>
        </p:nvSpPr>
        <p:spPr>
          <a:xfrm>
            <a:off x="9185745" y="1241859"/>
            <a:ext cx="25619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تطابق المضلعات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1445/06/13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2192E76-97B3-6868-50CC-68CD41BFDE7F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062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B95FA607-A9AE-FE2A-7461-E3836234503A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CC8F7E24-5596-4B30-9D1E-C7620F1CBE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1472" y="1445260"/>
            <a:ext cx="3819083" cy="521451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21D8172-281E-3296-7BF5-4573F8045594}"/>
              </a:ext>
            </a:extLst>
          </p:cNvPr>
          <p:cNvSpPr txBox="1"/>
          <p:nvPr/>
        </p:nvSpPr>
        <p:spPr>
          <a:xfrm>
            <a:off x="9252411" y="3976575"/>
            <a:ext cx="254288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تحديد المضلعات المتطابقة.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97848EC-7F79-9812-7CAB-03EC3BCD78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8381"/>
          <a:stretch/>
        </p:blipFill>
        <p:spPr>
          <a:xfrm>
            <a:off x="9443184" y="2455692"/>
            <a:ext cx="2180345" cy="145738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905BD9A-D108-6CE2-0010-88A58BA9F299}"/>
              </a:ext>
            </a:extLst>
          </p:cNvPr>
          <p:cNvSpPr txBox="1"/>
          <p:nvPr/>
        </p:nvSpPr>
        <p:spPr>
          <a:xfrm>
            <a:off x="9185745" y="1241859"/>
            <a:ext cx="25619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تطابق المضلعات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1445/06/13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F051AA9-C546-E532-B98E-3AD8C0A9DEA5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44909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571277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505</Words>
  <Application>Microsoft Office PowerPoint</Application>
  <PresentationFormat>شاشة عريضة</PresentationFormat>
  <Paragraphs>249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AGA Aladdin Regular</vt:lpstr>
      <vt:lpstr>-apple-system</vt:lpstr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جواهر الحارثي</dc:creator>
  <cp:lastModifiedBy>User67R</cp:lastModifiedBy>
  <cp:revision>57</cp:revision>
  <dcterms:created xsi:type="dcterms:W3CDTF">2022-09-13T17:23:41Z</dcterms:created>
  <dcterms:modified xsi:type="dcterms:W3CDTF">2023-12-26T05:56:54Z</dcterms:modified>
</cp:coreProperties>
</file>